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7" r:id="rId1"/>
    <p:sldMasterId id="2147483678" r:id="rId2"/>
  </p:sldMasterIdLst>
  <p:notesMasterIdLst>
    <p:notesMasterId r:id="rId49"/>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306" r:id="rId31"/>
    <p:sldId id="286" r:id="rId32"/>
    <p:sldId id="287" r:id="rId33"/>
    <p:sldId id="290" r:id="rId34"/>
    <p:sldId id="292" r:id="rId35"/>
    <p:sldId id="293" r:id="rId36"/>
    <p:sldId id="294" r:id="rId37"/>
    <p:sldId id="295" r:id="rId38"/>
    <p:sldId id="296" r:id="rId39"/>
    <p:sldId id="297" r:id="rId40"/>
    <p:sldId id="298" r:id="rId41"/>
    <p:sldId id="299" r:id="rId42"/>
    <p:sldId id="300" r:id="rId43"/>
    <p:sldId id="301" r:id="rId44"/>
    <p:sldId id="302" r:id="rId45"/>
    <p:sldId id="303" r:id="rId46"/>
    <p:sldId id="304" r:id="rId47"/>
    <p:sldId id="309" r:id="rId48"/>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14897C6-AEED-41FB-8BF7-C6D6D41C70A8}">
  <a:tblStyle styleId="{814897C6-AEED-41FB-8BF7-C6D6D41C70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3" d="100"/>
          <a:sy n="83" d="100"/>
        </p:scale>
        <p:origin x="76" y="5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presProps" Target="pres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ableStyles" Target="tableStyle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viewProps" Target="view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2"/>
        <p:cNvGrpSpPr/>
        <p:nvPr/>
      </p:nvGrpSpPr>
      <p:grpSpPr>
        <a:xfrm>
          <a:off x="0" y="0"/>
          <a:ext cx="0" cy="0"/>
          <a:chOff x="0" y="0"/>
          <a:chExt cx="0" cy="0"/>
        </a:xfrm>
      </p:grpSpPr>
      <p:sp>
        <p:nvSpPr>
          <p:cNvPr id="1183" name="Google Shape;118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 name="Google Shape;118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0"/>
        <p:cNvGrpSpPr/>
        <p:nvPr/>
      </p:nvGrpSpPr>
      <p:grpSpPr>
        <a:xfrm>
          <a:off x="0" y="0"/>
          <a:ext cx="0" cy="0"/>
          <a:chOff x="0" y="0"/>
          <a:chExt cx="0" cy="0"/>
        </a:xfrm>
      </p:grpSpPr>
      <p:sp>
        <p:nvSpPr>
          <p:cNvPr id="2091" name="Google Shape;2091;ga240bb0347_0_1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2" name="Google Shape;2092;ga240bb0347_0_1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0"/>
        <p:cNvGrpSpPr/>
        <p:nvPr/>
      </p:nvGrpSpPr>
      <p:grpSpPr>
        <a:xfrm>
          <a:off x="0" y="0"/>
          <a:ext cx="0" cy="0"/>
          <a:chOff x="0" y="0"/>
          <a:chExt cx="0" cy="0"/>
        </a:xfrm>
      </p:grpSpPr>
      <p:sp>
        <p:nvSpPr>
          <p:cNvPr id="2241" name="Google Shape;2241;ga240bb0347_0_8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2" name="Google Shape;2242;ga240bb0347_0_8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3"/>
        <p:cNvGrpSpPr/>
        <p:nvPr/>
      </p:nvGrpSpPr>
      <p:grpSpPr>
        <a:xfrm>
          <a:off x="0" y="0"/>
          <a:ext cx="0" cy="0"/>
          <a:chOff x="0" y="0"/>
          <a:chExt cx="0" cy="0"/>
        </a:xfrm>
      </p:grpSpPr>
      <p:sp>
        <p:nvSpPr>
          <p:cNvPr id="2314" name="Google Shape;2314;ga240bb0347_0_22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5" name="Google Shape;2315;ga240bb0347_0_2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5"/>
        <p:cNvGrpSpPr/>
        <p:nvPr/>
      </p:nvGrpSpPr>
      <p:grpSpPr>
        <a:xfrm>
          <a:off x="0" y="0"/>
          <a:ext cx="0" cy="0"/>
          <a:chOff x="0" y="0"/>
          <a:chExt cx="0" cy="0"/>
        </a:xfrm>
      </p:grpSpPr>
      <p:sp>
        <p:nvSpPr>
          <p:cNvPr id="2356" name="Google Shape;2356;ga2505cf01b_0_5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7" name="Google Shape;2357;ga2505cf01b_0_5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9"/>
        <p:cNvGrpSpPr/>
        <p:nvPr/>
      </p:nvGrpSpPr>
      <p:grpSpPr>
        <a:xfrm>
          <a:off x="0" y="0"/>
          <a:ext cx="0" cy="0"/>
          <a:chOff x="0" y="0"/>
          <a:chExt cx="0" cy="0"/>
        </a:xfrm>
      </p:grpSpPr>
      <p:sp>
        <p:nvSpPr>
          <p:cNvPr id="2440" name="Google Shape;2440;ga2505cf01b_0_3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1" name="Google Shape;2441;ga2505cf01b_0_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5"/>
        <p:cNvGrpSpPr/>
        <p:nvPr/>
      </p:nvGrpSpPr>
      <p:grpSpPr>
        <a:xfrm>
          <a:off x="0" y="0"/>
          <a:ext cx="0" cy="0"/>
          <a:chOff x="0" y="0"/>
          <a:chExt cx="0" cy="0"/>
        </a:xfrm>
      </p:grpSpPr>
      <p:sp>
        <p:nvSpPr>
          <p:cNvPr id="2566" name="Google Shape;2566;ga240bb0347_0_22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7" name="Google Shape;2567;ga240bb0347_0_2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2"/>
        <p:cNvGrpSpPr/>
        <p:nvPr/>
      </p:nvGrpSpPr>
      <p:grpSpPr>
        <a:xfrm>
          <a:off x="0" y="0"/>
          <a:ext cx="0" cy="0"/>
          <a:chOff x="0" y="0"/>
          <a:chExt cx="0" cy="0"/>
        </a:xfrm>
      </p:grpSpPr>
      <p:sp>
        <p:nvSpPr>
          <p:cNvPr id="2623" name="Google Shape;2623;ga240bb0347_0_13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4" name="Google Shape;2624;ga240bb0347_0_1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9"/>
        <p:cNvGrpSpPr/>
        <p:nvPr/>
      </p:nvGrpSpPr>
      <p:grpSpPr>
        <a:xfrm>
          <a:off x="0" y="0"/>
          <a:ext cx="0" cy="0"/>
          <a:chOff x="0" y="0"/>
          <a:chExt cx="0" cy="0"/>
        </a:xfrm>
      </p:grpSpPr>
      <p:sp>
        <p:nvSpPr>
          <p:cNvPr id="2830" name="Google Shape;2830;ga247e5df74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1" name="Google Shape;2831;ga247e5df74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4"/>
        <p:cNvGrpSpPr/>
        <p:nvPr/>
      </p:nvGrpSpPr>
      <p:grpSpPr>
        <a:xfrm>
          <a:off x="0" y="0"/>
          <a:ext cx="0" cy="0"/>
          <a:chOff x="0" y="0"/>
          <a:chExt cx="0" cy="0"/>
        </a:xfrm>
      </p:grpSpPr>
      <p:sp>
        <p:nvSpPr>
          <p:cNvPr id="2835" name="Google Shape;2835;ga240bb0347_0_1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6" name="Google Shape;2836;ga240bb0347_0_1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9"/>
        <p:cNvGrpSpPr/>
        <p:nvPr/>
      </p:nvGrpSpPr>
      <p:grpSpPr>
        <a:xfrm>
          <a:off x="0" y="0"/>
          <a:ext cx="0" cy="0"/>
          <a:chOff x="0" y="0"/>
          <a:chExt cx="0" cy="0"/>
        </a:xfrm>
      </p:grpSpPr>
      <p:sp>
        <p:nvSpPr>
          <p:cNvPr id="2960" name="Google Shape;2960;ga240bb0347_0_2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1" name="Google Shape;2961;ga240bb0347_0_2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0"/>
        <p:cNvGrpSpPr/>
        <p:nvPr/>
      </p:nvGrpSpPr>
      <p:grpSpPr>
        <a:xfrm>
          <a:off x="0" y="0"/>
          <a:ext cx="0" cy="0"/>
          <a:chOff x="0" y="0"/>
          <a:chExt cx="0" cy="0"/>
        </a:xfrm>
      </p:grpSpPr>
      <p:sp>
        <p:nvSpPr>
          <p:cNvPr id="1561" name="Google Shape;1561;gab42465cfe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2" name="Google Shape;1562;gab42465cfe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2"/>
        <p:cNvGrpSpPr/>
        <p:nvPr/>
      </p:nvGrpSpPr>
      <p:grpSpPr>
        <a:xfrm>
          <a:off x="0" y="0"/>
          <a:ext cx="0" cy="0"/>
          <a:chOff x="0" y="0"/>
          <a:chExt cx="0" cy="0"/>
        </a:xfrm>
      </p:grpSpPr>
      <p:sp>
        <p:nvSpPr>
          <p:cNvPr id="3053" name="Google Shape;3053;ga2505cf01b_0_1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4" name="Google Shape;3054;ga2505cf01b_0_1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9"/>
        <p:cNvGrpSpPr/>
        <p:nvPr/>
      </p:nvGrpSpPr>
      <p:grpSpPr>
        <a:xfrm>
          <a:off x="0" y="0"/>
          <a:ext cx="0" cy="0"/>
          <a:chOff x="0" y="0"/>
          <a:chExt cx="0" cy="0"/>
        </a:xfrm>
      </p:grpSpPr>
      <p:sp>
        <p:nvSpPr>
          <p:cNvPr id="3060" name="Google Shape;3060;ga2505cf01b_0_7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1" name="Google Shape;3061;ga2505cf01b_0_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6"/>
        <p:cNvGrpSpPr/>
        <p:nvPr/>
      </p:nvGrpSpPr>
      <p:grpSpPr>
        <a:xfrm>
          <a:off x="0" y="0"/>
          <a:ext cx="0" cy="0"/>
          <a:chOff x="0" y="0"/>
          <a:chExt cx="0" cy="0"/>
        </a:xfrm>
      </p:grpSpPr>
      <p:sp>
        <p:nvSpPr>
          <p:cNvPr id="3067" name="Google Shape;3067;ga2505cf01b_0_5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8" name="Google Shape;3068;ga2505cf01b_0_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0"/>
        <p:cNvGrpSpPr/>
        <p:nvPr/>
      </p:nvGrpSpPr>
      <p:grpSpPr>
        <a:xfrm>
          <a:off x="0" y="0"/>
          <a:ext cx="0" cy="0"/>
          <a:chOff x="0" y="0"/>
          <a:chExt cx="0" cy="0"/>
        </a:xfrm>
      </p:grpSpPr>
      <p:sp>
        <p:nvSpPr>
          <p:cNvPr id="3181" name="Google Shape;3181;ga2505cf01b_0_1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2" name="Google Shape;3182;ga2505cf01b_0_1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1"/>
        <p:cNvGrpSpPr/>
        <p:nvPr/>
      </p:nvGrpSpPr>
      <p:grpSpPr>
        <a:xfrm>
          <a:off x="0" y="0"/>
          <a:ext cx="0" cy="0"/>
          <a:chOff x="0" y="0"/>
          <a:chExt cx="0" cy="0"/>
        </a:xfrm>
      </p:grpSpPr>
      <p:sp>
        <p:nvSpPr>
          <p:cNvPr id="3192" name="Google Shape;3192;ga2505cf01b_0_9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3" name="Google Shape;3193;ga2505cf01b_0_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8"/>
        <p:cNvGrpSpPr/>
        <p:nvPr/>
      </p:nvGrpSpPr>
      <p:grpSpPr>
        <a:xfrm>
          <a:off x="0" y="0"/>
          <a:ext cx="0" cy="0"/>
          <a:chOff x="0" y="0"/>
          <a:chExt cx="0" cy="0"/>
        </a:xfrm>
      </p:grpSpPr>
      <p:sp>
        <p:nvSpPr>
          <p:cNvPr id="3269" name="Google Shape;3269;ga2505cf01b_0_1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0" name="Google Shape;3270;ga2505cf01b_0_1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8"/>
        <p:cNvGrpSpPr/>
        <p:nvPr/>
      </p:nvGrpSpPr>
      <p:grpSpPr>
        <a:xfrm>
          <a:off x="0" y="0"/>
          <a:ext cx="0" cy="0"/>
          <a:chOff x="0" y="0"/>
          <a:chExt cx="0" cy="0"/>
        </a:xfrm>
      </p:grpSpPr>
      <p:sp>
        <p:nvSpPr>
          <p:cNvPr id="3329" name="Google Shape;3329;ga2505cf01b_0_1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0" name="Google Shape;3330;ga2505cf01b_0_1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7"/>
        <p:cNvGrpSpPr/>
        <p:nvPr/>
      </p:nvGrpSpPr>
      <p:grpSpPr>
        <a:xfrm>
          <a:off x="0" y="0"/>
          <a:ext cx="0" cy="0"/>
          <a:chOff x="0" y="0"/>
          <a:chExt cx="0" cy="0"/>
        </a:xfrm>
      </p:grpSpPr>
      <p:sp>
        <p:nvSpPr>
          <p:cNvPr id="3558" name="Google Shape;3558;ga2505cf01b_0_1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9" name="Google Shape;3559;ga2505cf01b_0_1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9"/>
        <p:cNvGrpSpPr/>
        <p:nvPr/>
      </p:nvGrpSpPr>
      <p:grpSpPr>
        <a:xfrm>
          <a:off x="0" y="0"/>
          <a:ext cx="0" cy="0"/>
          <a:chOff x="0" y="0"/>
          <a:chExt cx="0" cy="0"/>
        </a:xfrm>
      </p:grpSpPr>
      <p:sp>
        <p:nvSpPr>
          <p:cNvPr id="3670" name="Google Shape;3670;ga2505cf01b_0_18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1" name="Google Shape;3671;ga2505cf01b_0_18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3"/>
        <p:cNvGrpSpPr/>
        <p:nvPr/>
      </p:nvGrpSpPr>
      <p:grpSpPr>
        <a:xfrm>
          <a:off x="0" y="0"/>
          <a:ext cx="0" cy="0"/>
          <a:chOff x="0" y="0"/>
          <a:chExt cx="0" cy="0"/>
        </a:xfrm>
      </p:grpSpPr>
      <p:sp>
        <p:nvSpPr>
          <p:cNvPr id="4904" name="Google Shape;4904;ga2505cf01b_0_1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5" name="Google Shape;4905;ga2505cf01b_0_1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78855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7"/>
        <p:cNvGrpSpPr/>
        <p:nvPr/>
      </p:nvGrpSpPr>
      <p:grpSpPr>
        <a:xfrm>
          <a:off x="0" y="0"/>
          <a:ext cx="0" cy="0"/>
          <a:chOff x="0" y="0"/>
          <a:chExt cx="0" cy="0"/>
        </a:xfrm>
      </p:grpSpPr>
      <p:sp>
        <p:nvSpPr>
          <p:cNvPr id="1648" name="Google Shape;1648;gac04a6c333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9" name="Google Shape;1649;gac04a6c333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1"/>
        <p:cNvGrpSpPr/>
        <p:nvPr/>
      </p:nvGrpSpPr>
      <p:grpSpPr>
        <a:xfrm>
          <a:off x="0" y="0"/>
          <a:ext cx="0" cy="0"/>
          <a:chOff x="0" y="0"/>
          <a:chExt cx="0" cy="0"/>
        </a:xfrm>
      </p:grpSpPr>
      <p:sp>
        <p:nvSpPr>
          <p:cNvPr id="4012" name="Google Shape;4012;ga2505cf01b_0_26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3" name="Google Shape;4013;ga2505cf01b_0_2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3"/>
        <p:cNvGrpSpPr/>
        <p:nvPr/>
      </p:nvGrpSpPr>
      <p:grpSpPr>
        <a:xfrm>
          <a:off x="0" y="0"/>
          <a:ext cx="0" cy="0"/>
          <a:chOff x="0" y="0"/>
          <a:chExt cx="0" cy="0"/>
        </a:xfrm>
      </p:grpSpPr>
      <p:sp>
        <p:nvSpPr>
          <p:cNvPr id="4904" name="Google Shape;4904;ga2505cf01b_0_1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5" name="Google Shape;4905;ga2505cf01b_0_1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3"/>
        <p:cNvGrpSpPr/>
        <p:nvPr/>
      </p:nvGrpSpPr>
      <p:grpSpPr>
        <a:xfrm>
          <a:off x="0" y="0"/>
          <a:ext cx="0" cy="0"/>
          <a:chOff x="0" y="0"/>
          <a:chExt cx="0" cy="0"/>
        </a:xfrm>
      </p:grpSpPr>
      <p:sp>
        <p:nvSpPr>
          <p:cNvPr id="5174" name="Google Shape;5174;ga2505cf01b_0_37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5" name="Google Shape;5175;ga2505cf01b_0_37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7"/>
        <p:cNvGrpSpPr/>
        <p:nvPr/>
      </p:nvGrpSpPr>
      <p:grpSpPr>
        <a:xfrm>
          <a:off x="0" y="0"/>
          <a:ext cx="0" cy="0"/>
          <a:chOff x="0" y="0"/>
          <a:chExt cx="0" cy="0"/>
        </a:xfrm>
      </p:grpSpPr>
      <p:sp>
        <p:nvSpPr>
          <p:cNvPr id="5218" name="Google Shape;5218;ga2505cf01b_0_37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9" name="Google Shape;5219;ga2505cf01b_0_37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4"/>
        <p:cNvGrpSpPr/>
        <p:nvPr/>
      </p:nvGrpSpPr>
      <p:grpSpPr>
        <a:xfrm>
          <a:off x="0" y="0"/>
          <a:ext cx="0" cy="0"/>
          <a:chOff x="0" y="0"/>
          <a:chExt cx="0" cy="0"/>
        </a:xfrm>
      </p:grpSpPr>
      <p:sp>
        <p:nvSpPr>
          <p:cNvPr id="5555" name="Google Shape;5555;ga2505cf01b_0_40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6" name="Google Shape;5556;ga2505cf01b_0_4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1"/>
        <p:cNvGrpSpPr/>
        <p:nvPr/>
      </p:nvGrpSpPr>
      <p:grpSpPr>
        <a:xfrm>
          <a:off x="0" y="0"/>
          <a:ext cx="0" cy="0"/>
          <a:chOff x="0" y="0"/>
          <a:chExt cx="0" cy="0"/>
        </a:xfrm>
      </p:grpSpPr>
      <p:sp>
        <p:nvSpPr>
          <p:cNvPr id="8342" name="Google Shape;8342;ga2505cf01b_0_68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3" name="Google Shape;8343;ga2505cf01b_0_68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0"/>
        <p:cNvGrpSpPr/>
        <p:nvPr/>
      </p:nvGrpSpPr>
      <p:grpSpPr>
        <a:xfrm>
          <a:off x="0" y="0"/>
          <a:ext cx="0" cy="0"/>
          <a:chOff x="0" y="0"/>
          <a:chExt cx="0" cy="0"/>
        </a:xfrm>
      </p:grpSpPr>
      <p:sp>
        <p:nvSpPr>
          <p:cNvPr id="8761" name="Google Shape;8761;ga2505cf01b_0_72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2" name="Google Shape;8762;ga2505cf01b_0_7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0"/>
        <p:cNvGrpSpPr/>
        <p:nvPr/>
      </p:nvGrpSpPr>
      <p:grpSpPr>
        <a:xfrm>
          <a:off x="0" y="0"/>
          <a:ext cx="0" cy="0"/>
          <a:chOff x="0" y="0"/>
          <a:chExt cx="0" cy="0"/>
        </a:xfrm>
      </p:grpSpPr>
      <p:sp>
        <p:nvSpPr>
          <p:cNvPr id="8931" name="Google Shape;8931;ga2505cf01b_0_74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2" name="Google Shape;8932;ga2505cf01b_0_7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35"/>
        <p:cNvGrpSpPr/>
        <p:nvPr/>
      </p:nvGrpSpPr>
      <p:grpSpPr>
        <a:xfrm>
          <a:off x="0" y="0"/>
          <a:ext cx="0" cy="0"/>
          <a:chOff x="0" y="0"/>
          <a:chExt cx="0" cy="0"/>
        </a:xfrm>
      </p:grpSpPr>
      <p:sp>
        <p:nvSpPr>
          <p:cNvPr id="9336" name="Google Shape;9336;ga2505cf01b_0_78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7" name="Google Shape;9337;ga2505cf01b_0_7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5"/>
        <p:cNvGrpSpPr/>
        <p:nvPr/>
      </p:nvGrpSpPr>
      <p:grpSpPr>
        <a:xfrm>
          <a:off x="0" y="0"/>
          <a:ext cx="0" cy="0"/>
          <a:chOff x="0" y="0"/>
          <a:chExt cx="0" cy="0"/>
        </a:xfrm>
      </p:grpSpPr>
      <p:sp>
        <p:nvSpPr>
          <p:cNvPr id="9716" name="Google Shape;9716;ga2505cf01b_0_82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7" name="Google Shape;9717;ga2505cf01b_0_8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1"/>
        <p:cNvGrpSpPr/>
        <p:nvPr/>
      </p:nvGrpSpPr>
      <p:grpSpPr>
        <a:xfrm>
          <a:off x="0" y="0"/>
          <a:ext cx="0" cy="0"/>
          <a:chOff x="0" y="0"/>
          <a:chExt cx="0" cy="0"/>
        </a:xfrm>
      </p:grpSpPr>
      <p:sp>
        <p:nvSpPr>
          <p:cNvPr id="1682" name="Google Shape;1682;gac04a6c333_0_1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3" name="Google Shape;1683;gac04a6c333_0_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3"/>
        <p:cNvGrpSpPr/>
        <p:nvPr/>
      </p:nvGrpSpPr>
      <p:grpSpPr>
        <a:xfrm>
          <a:off x="0" y="0"/>
          <a:ext cx="0" cy="0"/>
          <a:chOff x="0" y="0"/>
          <a:chExt cx="0" cy="0"/>
        </a:xfrm>
      </p:grpSpPr>
      <p:sp>
        <p:nvSpPr>
          <p:cNvPr id="10484" name="Google Shape;10484;ga2505cf01b_0_90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5" name="Google Shape;10485;ga2505cf01b_0_90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0"/>
        <p:cNvGrpSpPr/>
        <p:nvPr/>
      </p:nvGrpSpPr>
      <p:grpSpPr>
        <a:xfrm>
          <a:off x="0" y="0"/>
          <a:ext cx="0" cy="0"/>
          <a:chOff x="0" y="0"/>
          <a:chExt cx="0" cy="0"/>
        </a:xfrm>
      </p:grpSpPr>
      <p:sp>
        <p:nvSpPr>
          <p:cNvPr id="11891" name="Google Shape;11891;ga2505cf01b_0_104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2" name="Google Shape;11892;ga2505cf01b_0_10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4"/>
        <p:cNvGrpSpPr/>
        <p:nvPr/>
      </p:nvGrpSpPr>
      <p:grpSpPr>
        <a:xfrm>
          <a:off x="0" y="0"/>
          <a:ext cx="0" cy="0"/>
          <a:chOff x="0" y="0"/>
          <a:chExt cx="0" cy="0"/>
        </a:xfrm>
      </p:grpSpPr>
      <p:sp>
        <p:nvSpPr>
          <p:cNvPr id="14285" name="Google Shape;14285;ga2505cf01b_0_128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6" name="Google Shape;14286;ga2505cf01b_0_128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98"/>
        <p:cNvGrpSpPr/>
        <p:nvPr/>
      </p:nvGrpSpPr>
      <p:grpSpPr>
        <a:xfrm>
          <a:off x="0" y="0"/>
          <a:ext cx="0" cy="0"/>
          <a:chOff x="0" y="0"/>
          <a:chExt cx="0" cy="0"/>
        </a:xfrm>
      </p:grpSpPr>
      <p:sp>
        <p:nvSpPr>
          <p:cNvPr id="16299" name="Google Shape;16299;ga2505cf01b_0_148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00" name="Google Shape;16300;ga2505cf01b_0_148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34"/>
        <p:cNvGrpSpPr/>
        <p:nvPr/>
      </p:nvGrpSpPr>
      <p:grpSpPr>
        <a:xfrm>
          <a:off x="0" y="0"/>
          <a:ext cx="0" cy="0"/>
          <a:chOff x="0" y="0"/>
          <a:chExt cx="0" cy="0"/>
        </a:xfrm>
      </p:grpSpPr>
      <p:sp>
        <p:nvSpPr>
          <p:cNvPr id="17935" name="Google Shape;17935;ga2505cf01b_0_164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36" name="Google Shape;17936;ga2505cf01b_0_164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76"/>
        <p:cNvGrpSpPr/>
        <p:nvPr/>
      </p:nvGrpSpPr>
      <p:grpSpPr>
        <a:xfrm>
          <a:off x="0" y="0"/>
          <a:ext cx="0" cy="0"/>
          <a:chOff x="0" y="0"/>
          <a:chExt cx="0" cy="0"/>
        </a:xfrm>
      </p:grpSpPr>
      <p:sp>
        <p:nvSpPr>
          <p:cNvPr id="18977" name="Google Shape;18977;ga2505cf01b_0_174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78" name="Google Shape;18978;ga2505cf01b_0_174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8"/>
        <p:cNvGrpSpPr/>
        <p:nvPr/>
      </p:nvGrpSpPr>
      <p:grpSpPr>
        <a:xfrm>
          <a:off x="0" y="0"/>
          <a:ext cx="0" cy="0"/>
          <a:chOff x="0" y="0"/>
          <a:chExt cx="0" cy="0"/>
        </a:xfrm>
      </p:grpSpPr>
      <p:sp>
        <p:nvSpPr>
          <p:cNvPr id="1699" name="Google Shape;1699;gac04a6c333_0_4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0" name="Google Shape;1700;gac04a6c333_0_4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0"/>
        <p:cNvGrpSpPr/>
        <p:nvPr/>
      </p:nvGrpSpPr>
      <p:grpSpPr>
        <a:xfrm>
          <a:off x="0" y="0"/>
          <a:ext cx="0" cy="0"/>
          <a:chOff x="0" y="0"/>
          <a:chExt cx="0" cy="0"/>
        </a:xfrm>
      </p:grpSpPr>
      <p:sp>
        <p:nvSpPr>
          <p:cNvPr id="1891" name="Google Shape;1891;gac04a6c333_0_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2" name="Google Shape;1892;gac04a6c333_0_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7"/>
        <p:cNvGrpSpPr/>
        <p:nvPr/>
      </p:nvGrpSpPr>
      <p:grpSpPr>
        <a:xfrm>
          <a:off x="0" y="0"/>
          <a:ext cx="0" cy="0"/>
          <a:chOff x="0" y="0"/>
          <a:chExt cx="0" cy="0"/>
        </a:xfrm>
      </p:grpSpPr>
      <p:sp>
        <p:nvSpPr>
          <p:cNvPr id="1898" name="Google Shape;1898;gac04a6c333_0_7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9" name="Google Shape;1899;gac04a6c333_0_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5"/>
        <p:cNvGrpSpPr/>
        <p:nvPr/>
      </p:nvGrpSpPr>
      <p:grpSpPr>
        <a:xfrm>
          <a:off x="0" y="0"/>
          <a:ext cx="0" cy="0"/>
          <a:chOff x="0" y="0"/>
          <a:chExt cx="0" cy="0"/>
        </a:xfrm>
      </p:grpSpPr>
      <p:sp>
        <p:nvSpPr>
          <p:cNvPr id="1956" name="Google Shape;1956;ga247e5df74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7" name="Google Shape;1957;ga247e5df74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3"/>
        <p:cNvGrpSpPr/>
        <p:nvPr/>
      </p:nvGrpSpPr>
      <p:grpSpPr>
        <a:xfrm>
          <a:off x="0" y="0"/>
          <a:ext cx="0" cy="0"/>
          <a:chOff x="0" y="0"/>
          <a:chExt cx="0" cy="0"/>
        </a:xfrm>
      </p:grpSpPr>
      <p:sp>
        <p:nvSpPr>
          <p:cNvPr id="2044" name="Google Shape;2044;ga247e5df74_0_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5" name="Google Shape;2045;ga247e5df74_0_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50" y="-23475"/>
            <a:ext cx="9149686" cy="5430372"/>
            <a:chOff x="-150" y="-23475"/>
            <a:chExt cx="9149686" cy="5430372"/>
          </a:xfrm>
        </p:grpSpPr>
        <p:sp>
          <p:nvSpPr>
            <p:cNvPr id="10" name="Google Shape;10;p2"/>
            <p:cNvSpPr/>
            <p:nvPr/>
          </p:nvSpPr>
          <p:spPr>
            <a:xfrm>
              <a:off x="0" y="-23475"/>
              <a:ext cx="9143956"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2"/>
            <p:cNvGrpSpPr/>
            <p:nvPr/>
          </p:nvGrpSpPr>
          <p:grpSpPr>
            <a:xfrm>
              <a:off x="7628837" y="4364050"/>
              <a:ext cx="1520699" cy="813424"/>
              <a:chOff x="3457891" y="4624197"/>
              <a:chExt cx="227075" cy="121450"/>
            </a:xfrm>
          </p:grpSpPr>
          <p:sp>
            <p:nvSpPr>
              <p:cNvPr id="15" name="Google Shape;15;p2"/>
              <p:cNvSpPr/>
              <p:nvPr/>
            </p:nvSpPr>
            <p:spPr>
              <a:xfrm>
                <a:off x="3457891" y="4624197"/>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472391" y="4713947"/>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52891" y="4700522"/>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618466" y="4655697"/>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9;p2"/>
            <p:cNvGrpSpPr/>
            <p:nvPr/>
          </p:nvGrpSpPr>
          <p:grpSpPr>
            <a:xfrm flipH="1">
              <a:off x="-69" y="4310169"/>
              <a:ext cx="792529" cy="1096728"/>
              <a:chOff x="3536675" y="4387575"/>
              <a:chExt cx="147450" cy="204050"/>
            </a:xfrm>
          </p:grpSpPr>
          <p:sp>
            <p:nvSpPr>
              <p:cNvPr id="20" name="Google Shape;20;p2"/>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 name="Google Shape;22;p2"/>
          <p:cNvSpPr txBox="1">
            <a:spLocks noGrp="1"/>
          </p:cNvSpPr>
          <p:nvPr>
            <p:ph type="ctrTitle"/>
          </p:nvPr>
        </p:nvSpPr>
        <p:spPr>
          <a:xfrm>
            <a:off x="720000" y="540000"/>
            <a:ext cx="3164700" cy="2988600"/>
          </a:xfrm>
          <a:prstGeom prst="rect">
            <a:avLst/>
          </a:prstGeom>
        </p:spPr>
        <p:txBody>
          <a:bodyPr spcFirstLastPara="1" wrap="square" lIns="0" tIns="0" rIns="0" bIns="0" anchor="ctr" anchorCtr="0">
            <a:noAutofit/>
          </a:bodyPr>
          <a:lstStyle>
            <a:lvl1pPr lvl="0" algn="l">
              <a:spcBef>
                <a:spcPts val="0"/>
              </a:spcBef>
              <a:spcAft>
                <a:spcPts val="0"/>
              </a:spcAft>
              <a:buSzPts val="5200"/>
              <a:buNone/>
              <a:defRPr sz="5200">
                <a:latin typeface="Titan One"/>
                <a:ea typeface="Titan One"/>
                <a:cs typeface="Titan One"/>
                <a:sym typeface="Titan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23" name="Google Shape;23;p2"/>
          <p:cNvSpPr txBox="1">
            <a:spLocks noGrp="1"/>
          </p:cNvSpPr>
          <p:nvPr>
            <p:ph type="subTitle" idx="1"/>
          </p:nvPr>
        </p:nvSpPr>
        <p:spPr>
          <a:xfrm>
            <a:off x="720000" y="3528450"/>
            <a:ext cx="3164700" cy="853500"/>
          </a:xfrm>
          <a:prstGeom prst="rect">
            <a:avLst/>
          </a:prstGeom>
        </p:spPr>
        <p:txBody>
          <a:bodyPr spcFirstLastPara="1" wrap="square" lIns="0" tIns="0" rIns="0" bIns="0" anchor="ctr" anchorCtr="0">
            <a:noAutofit/>
          </a:bodyPr>
          <a:lstStyle>
            <a:lvl1pPr lvl="0">
              <a:lnSpc>
                <a:spcPct val="100000"/>
              </a:lnSpc>
              <a:spcBef>
                <a:spcPts val="0"/>
              </a:spcBef>
              <a:spcAft>
                <a:spcPts val="0"/>
              </a:spcAft>
              <a:buSzPts val="2800"/>
              <a:buNone/>
              <a:defRPr sz="2000">
                <a:latin typeface="Assistant"/>
                <a:ea typeface="Assistant"/>
                <a:cs typeface="Assistant"/>
                <a:sym typeface="Assistan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75"/>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276"/>
        <p:cNvGrpSpPr/>
        <p:nvPr/>
      </p:nvGrpSpPr>
      <p:grpSpPr>
        <a:xfrm>
          <a:off x="0" y="0"/>
          <a:ext cx="0" cy="0"/>
          <a:chOff x="0" y="0"/>
          <a:chExt cx="0" cy="0"/>
        </a:xfrm>
      </p:grpSpPr>
      <p:grpSp>
        <p:nvGrpSpPr>
          <p:cNvPr id="277" name="Google Shape;277;p13"/>
          <p:cNvGrpSpPr/>
          <p:nvPr/>
        </p:nvGrpSpPr>
        <p:grpSpPr>
          <a:xfrm>
            <a:off x="0" y="-396350"/>
            <a:ext cx="9144000" cy="5555950"/>
            <a:chOff x="0" y="-396350"/>
            <a:chExt cx="9144000" cy="5555950"/>
          </a:xfrm>
        </p:grpSpPr>
        <p:sp>
          <p:nvSpPr>
            <p:cNvPr id="278" name="Google Shape;278;p13"/>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3"/>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 name="Google Shape;280;p13"/>
            <p:cNvGrpSpPr/>
            <p:nvPr/>
          </p:nvGrpSpPr>
          <p:grpSpPr>
            <a:xfrm>
              <a:off x="8174062" y="3811555"/>
              <a:ext cx="969932" cy="1331946"/>
              <a:chOff x="2608825" y="4070850"/>
              <a:chExt cx="720925" cy="990000"/>
            </a:xfrm>
          </p:grpSpPr>
          <p:sp>
            <p:nvSpPr>
              <p:cNvPr id="281" name="Google Shape;281;p13"/>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3"/>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3"/>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3"/>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3"/>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3"/>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3"/>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3"/>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3"/>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3"/>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3"/>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3"/>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3"/>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3"/>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3"/>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3"/>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3"/>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3"/>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3"/>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3"/>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3"/>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3"/>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3"/>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3"/>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3"/>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3"/>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3"/>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3"/>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3"/>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3"/>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3"/>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3"/>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3"/>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3"/>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3"/>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3"/>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3"/>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3"/>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3"/>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3"/>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3"/>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3"/>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3"/>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3"/>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3"/>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3"/>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3"/>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3"/>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3"/>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3"/>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3"/>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3"/>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3"/>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3"/>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3"/>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3"/>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3"/>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3"/>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3"/>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3"/>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3"/>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3"/>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3"/>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3"/>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3"/>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3"/>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3"/>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3"/>
            <p:cNvGrpSpPr/>
            <p:nvPr/>
          </p:nvGrpSpPr>
          <p:grpSpPr>
            <a:xfrm>
              <a:off x="4030588" y="-396350"/>
              <a:ext cx="1082725" cy="723050"/>
              <a:chOff x="1352275" y="974950"/>
              <a:chExt cx="1082725" cy="723050"/>
            </a:xfrm>
          </p:grpSpPr>
          <p:sp>
            <p:nvSpPr>
              <p:cNvPr id="354" name="Google Shape;354;p13"/>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3"/>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6" name="Google Shape;356;p13"/>
          <p:cNvSpPr txBox="1">
            <a:spLocks noGrp="1"/>
          </p:cNvSpPr>
          <p:nvPr>
            <p:ph type="title"/>
          </p:nvPr>
        </p:nvSpPr>
        <p:spPr>
          <a:xfrm>
            <a:off x="1991550" y="3091613"/>
            <a:ext cx="5160900" cy="572700"/>
          </a:xfrm>
          <a:prstGeom prst="rect">
            <a:avLst/>
          </a:prstGeom>
        </p:spPr>
        <p:txBody>
          <a:bodyPr spcFirstLastPara="1" wrap="square" lIns="0" tIns="0" rIns="0" bIns="0" anchor="ctr" anchorCtr="0">
            <a:noAutofit/>
          </a:bodyPr>
          <a:lstStyle>
            <a:lvl1pPr lvl="0" algn="ctr">
              <a:spcBef>
                <a:spcPts val="0"/>
              </a:spcBef>
              <a:spcAft>
                <a:spcPts val="0"/>
              </a:spcAft>
              <a:buClr>
                <a:schemeClr val="accent4"/>
              </a:buClr>
              <a:buSzPts val="1600"/>
              <a:buNone/>
              <a:defRPr sz="1600">
                <a:solidFill>
                  <a:schemeClr val="accent4"/>
                </a:solidFill>
              </a:defRPr>
            </a:lvl1pPr>
            <a:lvl2pPr lvl="1" algn="ctr">
              <a:spcBef>
                <a:spcPts val="0"/>
              </a:spcBef>
              <a:spcAft>
                <a:spcPts val="0"/>
              </a:spcAft>
              <a:buClr>
                <a:schemeClr val="accent4"/>
              </a:buClr>
              <a:buSzPts val="1600"/>
              <a:buFont typeface="Titan One"/>
              <a:buNone/>
              <a:defRPr sz="1600">
                <a:solidFill>
                  <a:schemeClr val="accent4"/>
                </a:solidFill>
                <a:latin typeface="Titan One"/>
                <a:ea typeface="Titan One"/>
                <a:cs typeface="Titan One"/>
                <a:sym typeface="Titan One"/>
              </a:defRPr>
            </a:lvl2pPr>
            <a:lvl3pPr lvl="2" algn="ctr">
              <a:spcBef>
                <a:spcPts val="0"/>
              </a:spcBef>
              <a:spcAft>
                <a:spcPts val="0"/>
              </a:spcAft>
              <a:buClr>
                <a:schemeClr val="accent4"/>
              </a:buClr>
              <a:buSzPts val="1600"/>
              <a:buFont typeface="Titan One"/>
              <a:buNone/>
              <a:defRPr sz="1600">
                <a:solidFill>
                  <a:schemeClr val="accent4"/>
                </a:solidFill>
                <a:latin typeface="Titan One"/>
                <a:ea typeface="Titan One"/>
                <a:cs typeface="Titan One"/>
                <a:sym typeface="Titan One"/>
              </a:defRPr>
            </a:lvl3pPr>
            <a:lvl4pPr lvl="3" algn="ctr">
              <a:spcBef>
                <a:spcPts val="0"/>
              </a:spcBef>
              <a:spcAft>
                <a:spcPts val="0"/>
              </a:spcAft>
              <a:buClr>
                <a:schemeClr val="accent4"/>
              </a:buClr>
              <a:buSzPts val="1600"/>
              <a:buFont typeface="Titan One"/>
              <a:buNone/>
              <a:defRPr sz="1600">
                <a:solidFill>
                  <a:schemeClr val="accent4"/>
                </a:solidFill>
                <a:latin typeface="Titan One"/>
                <a:ea typeface="Titan One"/>
                <a:cs typeface="Titan One"/>
                <a:sym typeface="Titan One"/>
              </a:defRPr>
            </a:lvl4pPr>
            <a:lvl5pPr lvl="4" algn="ctr">
              <a:spcBef>
                <a:spcPts val="0"/>
              </a:spcBef>
              <a:spcAft>
                <a:spcPts val="0"/>
              </a:spcAft>
              <a:buClr>
                <a:schemeClr val="accent4"/>
              </a:buClr>
              <a:buSzPts val="1600"/>
              <a:buFont typeface="Titan One"/>
              <a:buNone/>
              <a:defRPr sz="1600">
                <a:solidFill>
                  <a:schemeClr val="accent4"/>
                </a:solidFill>
                <a:latin typeface="Titan One"/>
                <a:ea typeface="Titan One"/>
                <a:cs typeface="Titan One"/>
                <a:sym typeface="Titan One"/>
              </a:defRPr>
            </a:lvl5pPr>
            <a:lvl6pPr lvl="5" algn="ctr">
              <a:spcBef>
                <a:spcPts val="0"/>
              </a:spcBef>
              <a:spcAft>
                <a:spcPts val="0"/>
              </a:spcAft>
              <a:buClr>
                <a:schemeClr val="accent4"/>
              </a:buClr>
              <a:buSzPts val="1600"/>
              <a:buFont typeface="Titan One"/>
              <a:buNone/>
              <a:defRPr sz="1600">
                <a:solidFill>
                  <a:schemeClr val="accent4"/>
                </a:solidFill>
                <a:latin typeface="Titan One"/>
                <a:ea typeface="Titan One"/>
                <a:cs typeface="Titan One"/>
                <a:sym typeface="Titan One"/>
              </a:defRPr>
            </a:lvl6pPr>
            <a:lvl7pPr lvl="6" algn="ctr">
              <a:spcBef>
                <a:spcPts val="0"/>
              </a:spcBef>
              <a:spcAft>
                <a:spcPts val="0"/>
              </a:spcAft>
              <a:buClr>
                <a:schemeClr val="accent4"/>
              </a:buClr>
              <a:buSzPts val="1600"/>
              <a:buFont typeface="Titan One"/>
              <a:buNone/>
              <a:defRPr sz="1600">
                <a:solidFill>
                  <a:schemeClr val="accent4"/>
                </a:solidFill>
                <a:latin typeface="Titan One"/>
                <a:ea typeface="Titan One"/>
                <a:cs typeface="Titan One"/>
                <a:sym typeface="Titan One"/>
              </a:defRPr>
            </a:lvl7pPr>
            <a:lvl8pPr lvl="7" algn="ctr">
              <a:spcBef>
                <a:spcPts val="0"/>
              </a:spcBef>
              <a:spcAft>
                <a:spcPts val="0"/>
              </a:spcAft>
              <a:buClr>
                <a:schemeClr val="accent4"/>
              </a:buClr>
              <a:buSzPts val="1600"/>
              <a:buFont typeface="Titan One"/>
              <a:buNone/>
              <a:defRPr sz="1600">
                <a:solidFill>
                  <a:schemeClr val="accent4"/>
                </a:solidFill>
                <a:latin typeface="Titan One"/>
                <a:ea typeface="Titan One"/>
                <a:cs typeface="Titan One"/>
                <a:sym typeface="Titan One"/>
              </a:defRPr>
            </a:lvl8pPr>
            <a:lvl9pPr lvl="8" algn="ctr">
              <a:spcBef>
                <a:spcPts val="0"/>
              </a:spcBef>
              <a:spcAft>
                <a:spcPts val="0"/>
              </a:spcAft>
              <a:buClr>
                <a:schemeClr val="accent4"/>
              </a:buClr>
              <a:buSzPts val="1600"/>
              <a:buFont typeface="Titan One"/>
              <a:buNone/>
              <a:defRPr sz="1600">
                <a:solidFill>
                  <a:schemeClr val="accent4"/>
                </a:solidFill>
                <a:latin typeface="Titan One"/>
                <a:ea typeface="Titan One"/>
                <a:cs typeface="Titan One"/>
                <a:sym typeface="Titan One"/>
              </a:defRPr>
            </a:lvl9pPr>
          </a:lstStyle>
          <a:p>
            <a:endParaRPr/>
          </a:p>
        </p:txBody>
      </p:sp>
      <p:sp>
        <p:nvSpPr>
          <p:cNvPr id="357" name="Google Shape;357;p13"/>
          <p:cNvSpPr txBox="1">
            <a:spLocks noGrp="1"/>
          </p:cNvSpPr>
          <p:nvPr>
            <p:ph type="subTitle" idx="1"/>
          </p:nvPr>
        </p:nvSpPr>
        <p:spPr>
          <a:xfrm>
            <a:off x="1991550" y="1479175"/>
            <a:ext cx="5160900" cy="16125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400"/>
              <a:buNone/>
              <a:defRPr sz="2400"/>
            </a:lvl1pPr>
            <a:lvl2pPr lvl="1" algn="ctr" rtl="0">
              <a:lnSpc>
                <a:spcPct val="100000"/>
              </a:lnSpc>
              <a:spcBef>
                <a:spcPts val="0"/>
              </a:spcBef>
              <a:spcAft>
                <a:spcPts val="0"/>
              </a:spcAft>
              <a:buSzPts val="2400"/>
              <a:buNone/>
              <a:defRPr sz="2400"/>
            </a:lvl2pPr>
            <a:lvl3pPr lvl="2" algn="ctr" rtl="0">
              <a:lnSpc>
                <a:spcPct val="100000"/>
              </a:lnSpc>
              <a:spcBef>
                <a:spcPts val="0"/>
              </a:spcBef>
              <a:spcAft>
                <a:spcPts val="0"/>
              </a:spcAft>
              <a:buSzPts val="2400"/>
              <a:buNone/>
              <a:defRPr sz="2400"/>
            </a:lvl3pPr>
            <a:lvl4pPr lvl="3" algn="ctr" rtl="0">
              <a:lnSpc>
                <a:spcPct val="100000"/>
              </a:lnSpc>
              <a:spcBef>
                <a:spcPts val="0"/>
              </a:spcBef>
              <a:spcAft>
                <a:spcPts val="0"/>
              </a:spcAft>
              <a:buSzPts val="2400"/>
              <a:buNone/>
              <a:defRPr sz="2400"/>
            </a:lvl4pPr>
            <a:lvl5pPr lvl="4" algn="ctr" rtl="0">
              <a:lnSpc>
                <a:spcPct val="100000"/>
              </a:lnSpc>
              <a:spcBef>
                <a:spcPts val="0"/>
              </a:spcBef>
              <a:spcAft>
                <a:spcPts val="0"/>
              </a:spcAft>
              <a:buSzPts val="2400"/>
              <a:buNone/>
              <a:defRPr sz="2400"/>
            </a:lvl5pPr>
            <a:lvl6pPr lvl="5" algn="ctr" rtl="0">
              <a:lnSpc>
                <a:spcPct val="100000"/>
              </a:lnSpc>
              <a:spcBef>
                <a:spcPts val="0"/>
              </a:spcBef>
              <a:spcAft>
                <a:spcPts val="0"/>
              </a:spcAft>
              <a:buSzPts val="2400"/>
              <a:buNone/>
              <a:defRPr sz="2400"/>
            </a:lvl6pPr>
            <a:lvl7pPr lvl="6" algn="ctr" rtl="0">
              <a:lnSpc>
                <a:spcPct val="100000"/>
              </a:lnSpc>
              <a:spcBef>
                <a:spcPts val="0"/>
              </a:spcBef>
              <a:spcAft>
                <a:spcPts val="0"/>
              </a:spcAft>
              <a:buSzPts val="2400"/>
              <a:buNone/>
              <a:defRPr sz="2400"/>
            </a:lvl7pPr>
            <a:lvl8pPr lvl="7" algn="ctr" rtl="0">
              <a:lnSpc>
                <a:spcPct val="100000"/>
              </a:lnSpc>
              <a:spcBef>
                <a:spcPts val="0"/>
              </a:spcBef>
              <a:spcAft>
                <a:spcPts val="0"/>
              </a:spcAft>
              <a:buSzPts val="2400"/>
              <a:buNone/>
              <a:defRPr sz="2400"/>
            </a:lvl8pPr>
            <a:lvl9pPr lvl="8" algn="ctr" rtl="0">
              <a:lnSpc>
                <a:spcPct val="100000"/>
              </a:lnSpc>
              <a:spcBef>
                <a:spcPts val="0"/>
              </a:spcBef>
              <a:spcAft>
                <a:spcPts val="0"/>
              </a:spcAft>
              <a:buSzPts val="2400"/>
              <a:buNone/>
              <a:defRPr sz="24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358"/>
        <p:cNvGrpSpPr/>
        <p:nvPr/>
      </p:nvGrpSpPr>
      <p:grpSpPr>
        <a:xfrm>
          <a:off x="0" y="0"/>
          <a:ext cx="0" cy="0"/>
          <a:chOff x="0" y="0"/>
          <a:chExt cx="0" cy="0"/>
        </a:xfrm>
      </p:grpSpPr>
      <p:grpSp>
        <p:nvGrpSpPr>
          <p:cNvPr id="359" name="Google Shape;359;p14"/>
          <p:cNvGrpSpPr/>
          <p:nvPr/>
        </p:nvGrpSpPr>
        <p:grpSpPr>
          <a:xfrm>
            <a:off x="-150" y="-23475"/>
            <a:ext cx="9144079" cy="5430372"/>
            <a:chOff x="-150" y="-23475"/>
            <a:chExt cx="9144079" cy="5430372"/>
          </a:xfrm>
        </p:grpSpPr>
        <p:sp>
          <p:nvSpPr>
            <p:cNvPr id="360" name="Google Shape;360;p14"/>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4"/>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4"/>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4"/>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14"/>
            <p:cNvGrpSpPr/>
            <p:nvPr/>
          </p:nvGrpSpPr>
          <p:grpSpPr>
            <a:xfrm>
              <a:off x="7623203" y="4330249"/>
              <a:ext cx="1520699" cy="813424"/>
              <a:chOff x="3457050" y="4619150"/>
              <a:chExt cx="227075" cy="121450"/>
            </a:xfrm>
          </p:grpSpPr>
          <p:sp>
            <p:nvSpPr>
              <p:cNvPr id="365" name="Google Shape;365;p14"/>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4"/>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4"/>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4"/>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 name="Google Shape;369;p14"/>
            <p:cNvGrpSpPr/>
            <p:nvPr/>
          </p:nvGrpSpPr>
          <p:grpSpPr>
            <a:xfrm flipH="1">
              <a:off x="-69" y="4310169"/>
              <a:ext cx="792529" cy="1096728"/>
              <a:chOff x="3536675" y="4387575"/>
              <a:chExt cx="147450" cy="204050"/>
            </a:xfrm>
          </p:grpSpPr>
          <p:sp>
            <p:nvSpPr>
              <p:cNvPr id="370" name="Google Shape;370;p14"/>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4"/>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2" name="Google Shape;372;p14"/>
          <p:cNvSpPr txBox="1">
            <a:spLocks noGrp="1"/>
          </p:cNvSpPr>
          <p:nvPr>
            <p:ph type="title" hasCustomPrompt="1"/>
          </p:nvPr>
        </p:nvSpPr>
        <p:spPr>
          <a:xfrm>
            <a:off x="720000" y="3014750"/>
            <a:ext cx="1051200" cy="5727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73" name="Google Shape;373;p14"/>
          <p:cNvSpPr txBox="1">
            <a:spLocks noGrp="1"/>
          </p:cNvSpPr>
          <p:nvPr>
            <p:ph type="title" idx="2"/>
          </p:nvPr>
        </p:nvSpPr>
        <p:spPr>
          <a:xfrm>
            <a:off x="720000" y="414575"/>
            <a:ext cx="7704000" cy="5727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4" name="Google Shape;374;p14"/>
          <p:cNvSpPr txBox="1">
            <a:spLocks noGrp="1"/>
          </p:cNvSpPr>
          <p:nvPr>
            <p:ph type="subTitle" idx="1"/>
          </p:nvPr>
        </p:nvSpPr>
        <p:spPr>
          <a:xfrm>
            <a:off x="1999674" y="3014750"/>
            <a:ext cx="2308500" cy="469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375" name="Google Shape;375;p14"/>
          <p:cNvSpPr txBox="1">
            <a:spLocks noGrp="1"/>
          </p:cNvSpPr>
          <p:nvPr>
            <p:ph type="subTitle" idx="3"/>
          </p:nvPr>
        </p:nvSpPr>
        <p:spPr>
          <a:xfrm>
            <a:off x="1999675" y="3332150"/>
            <a:ext cx="2308500" cy="617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376" name="Google Shape;376;p14"/>
          <p:cNvSpPr txBox="1">
            <a:spLocks noGrp="1"/>
          </p:cNvSpPr>
          <p:nvPr>
            <p:ph type="title" idx="4" hasCustomPrompt="1"/>
          </p:nvPr>
        </p:nvSpPr>
        <p:spPr>
          <a:xfrm>
            <a:off x="4835775" y="3014750"/>
            <a:ext cx="1051200" cy="5727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77" name="Google Shape;377;p14"/>
          <p:cNvSpPr txBox="1">
            <a:spLocks noGrp="1"/>
          </p:cNvSpPr>
          <p:nvPr>
            <p:ph type="subTitle" idx="5"/>
          </p:nvPr>
        </p:nvSpPr>
        <p:spPr>
          <a:xfrm>
            <a:off x="6115499" y="3014750"/>
            <a:ext cx="2308500" cy="469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378" name="Google Shape;378;p14"/>
          <p:cNvSpPr txBox="1">
            <a:spLocks noGrp="1"/>
          </p:cNvSpPr>
          <p:nvPr>
            <p:ph type="subTitle" idx="6"/>
          </p:nvPr>
        </p:nvSpPr>
        <p:spPr>
          <a:xfrm>
            <a:off x="6115500" y="3332150"/>
            <a:ext cx="2308500" cy="617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379" name="Google Shape;379;p14"/>
          <p:cNvSpPr txBox="1">
            <a:spLocks noGrp="1"/>
          </p:cNvSpPr>
          <p:nvPr>
            <p:ph type="title" idx="7" hasCustomPrompt="1"/>
          </p:nvPr>
        </p:nvSpPr>
        <p:spPr>
          <a:xfrm>
            <a:off x="720000" y="1655875"/>
            <a:ext cx="1051200" cy="5727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80" name="Google Shape;380;p14"/>
          <p:cNvSpPr txBox="1">
            <a:spLocks noGrp="1"/>
          </p:cNvSpPr>
          <p:nvPr>
            <p:ph type="subTitle" idx="8"/>
          </p:nvPr>
        </p:nvSpPr>
        <p:spPr>
          <a:xfrm>
            <a:off x="1999674" y="1655875"/>
            <a:ext cx="2308500" cy="469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381" name="Google Shape;381;p14"/>
          <p:cNvSpPr txBox="1">
            <a:spLocks noGrp="1"/>
          </p:cNvSpPr>
          <p:nvPr>
            <p:ph type="subTitle" idx="9"/>
          </p:nvPr>
        </p:nvSpPr>
        <p:spPr>
          <a:xfrm>
            <a:off x="1999675" y="1973275"/>
            <a:ext cx="2308500" cy="617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382" name="Google Shape;382;p14"/>
          <p:cNvSpPr txBox="1">
            <a:spLocks noGrp="1"/>
          </p:cNvSpPr>
          <p:nvPr>
            <p:ph type="title" idx="13" hasCustomPrompt="1"/>
          </p:nvPr>
        </p:nvSpPr>
        <p:spPr>
          <a:xfrm>
            <a:off x="4835775" y="1655875"/>
            <a:ext cx="1051200" cy="5727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83" name="Google Shape;383;p14"/>
          <p:cNvSpPr txBox="1">
            <a:spLocks noGrp="1"/>
          </p:cNvSpPr>
          <p:nvPr>
            <p:ph type="subTitle" idx="14"/>
          </p:nvPr>
        </p:nvSpPr>
        <p:spPr>
          <a:xfrm>
            <a:off x="6115499" y="1655875"/>
            <a:ext cx="2308500" cy="469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384" name="Google Shape;384;p14"/>
          <p:cNvSpPr txBox="1">
            <a:spLocks noGrp="1"/>
          </p:cNvSpPr>
          <p:nvPr>
            <p:ph type="subTitle" idx="15"/>
          </p:nvPr>
        </p:nvSpPr>
        <p:spPr>
          <a:xfrm>
            <a:off x="6115500" y="1973275"/>
            <a:ext cx="2308500" cy="617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1">
  <p:cSld name="CUSTOM_2">
    <p:spTree>
      <p:nvGrpSpPr>
        <p:cNvPr id="1" name="Shape 385"/>
        <p:cNvGrpSpPr/>
        <p:nvPr/>
      </p:nvGrpSpPr>
      <p:grpSpPr>
        <a:xfrm>
          <a:off x="0" y="0"/>
          <a:ext cx="0" cy="0"/>
          <a:chOff x="0" y="0"/>
          <a:chExt cx="0" cy="0"/>
        </a:xfrm>
      </p:grpSpPr>
      <p:grpSp>
        <p:nvGrpSpPr>
          <p:cNvPr id="386" name="Google Shape;386;p15"/>
          <p:cNvGrpSpPr/>
          <p:nvPr/>
        </p:nvGrpSpPr>
        <p:grpSpPr>
          <a:xfrm>
            <a:off x="0" y="-396350"/>
            <a:ext cx="9144000" cy="5555950"/>
            <a:chOff x="0" y="-396350"/>
            <a:chExt cx="9144000" cy="5555950"/>
          </a:xfrm>
        </p:grpSpPr>
        <p:sp>
          <p:nvSpPr>
            <p:cNvPr id="387" name="Google Shape;387;p15"/>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5"/>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 name="Google Shape;389;p15"/>
            <p:cNvGrpSpPr/>
            <p:nvPr/>
          </p:nvGrpSpPr>
          <p:grpSpPr>
            <a:xfrm>
              <a:off x="8174062" y="3811555"/>
              <a:ext cx="969932" cy="1331946"/>
              <a:chOff x="2608825" y="4070850"/>
              <a:chExt cx="720925" cy="990000"/>
            </a:xfrm>
          </p:grpSpPr>
          <p:sp>
            <p:nvSpPr>
              <p:cNvPr id="390" name="Google Shape;390;p15"/>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5"/>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5"/>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5"/>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5"/>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5"/>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5"/>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5"/>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5"/>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5"/>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5"/>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5"/>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5"/>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5"/>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5"/>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5"/>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5"/>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5"/>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5"/>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5"/>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5"/>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5"/>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5"/>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5"/>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5"/>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5"/>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5"/>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5"/>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5"/>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5"/>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5"/>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5"/>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5"/>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5"/>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5"/>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5"/>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5"/>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5"/>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5"/>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5"/>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5"/>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5"/>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5"/>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5"/>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5"/>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5"/>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5"/>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5"/>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5"/>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15"/>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5"/>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5"/>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5"/>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5"/>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5"/>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5"/>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5"/>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5"/>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5"/>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5"/>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5"/>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5"/>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15"/>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5"/>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5"/>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5"/>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5"/>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5"/>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15"/>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462;p15"/>
            <p:cNvGrpSpPr/>
            <p:nvPr/>
          </p:nvGrpSpPr>
          <p:grpSpPr>
            <a:xfrm>
              <a:off x="4030588" y="-396350"/>
              <a:ext cx="1082725" cy="723050"/>
              <a:chOff x="1352275" y="974950"/>
              <a:chExt cx="1082725" cy="723050"/>
            </a:xfrm>
          </p:grpSpPr>
          <p:sp>
            <p:nvSpPr>
              <p:cNvPr id="463" name="Google Shape;463;p15"/>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5"/>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65" name="Google Shape;465;p15"/>
          <p:cNvSpPr txBox="1">
            <a:spLocks noGrp="1"/>
          </p:cNvSpPr>
          <p:nvPr>
            <p:ph type="title"/>
          </p:nvPr>
        </p:nvSpPr>
        <p:spPr>
          <a:xfrm>
            <a:off x="720000" y="414575"/>
            <a:ext cx="4404900" cy="1023600"/>
          </a:xfrm>
          <a:prstGeom prst="rect">
            <a:avLst/>
          </a:prstGeom>
        </p:spPr>
        <p:txBody>
          <a:bodyPr spcFirstLastPara="1" wrap="square" lIns="0" tIns="0" rIns="0" bIns="0" anchor="ctr" anchorCtr="0">
            <a:noAutofit/>
          </a:bodyPr>
          <a:lstStyle>
            <a:lvl1pPr lvl="0" algn="l"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6" name="Google Shape;466;p15"/>
          <p:cNvSpPr txBox="1">
            <a:spLocks noGrp="1"/>
          </p:cNvSpPr>
          <p:nvPr>
            <p:ph type="subTitle" idx="1"/>
          </p:nvPr>
        </p:nvSpPr>
        <p:spPr>
          <a:xfrm>
            <a:off x="720000" y="1611600"/>
            <a:ext cx="4404900" cy="26871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accent4"/>
              </a:buClr>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p:cSld name="CUSTOM_3">
    <p:spTree>
      <p:nvGrpSpPr>
        <p:cNvPr id="1" name="Shape 467"/>
        <p:cNvGrpSpPr/>
        <p:nvPr/>
      </p:nvGrpSpPr>
      <p:grpSpPr>
        <a:xfrm>
          <a:off x="0" y="0"/>
          <a:ext cx="0" cy="0"/>
          <a:chOff x="0" y="0"/>
          <a:chExt cx="0" cy="0"/>
        </a:xfrm>
      </p:grpSpPr>
      <p:grpSp>
        <p:nvGrpSpPr>
          <p:cNvPr id="468" name="Google Shape;468;p16"/>
          <p:cNvGrpSpPr/>
          <p:nvPr/>
        </p:nvGrpSpPr>
        <p:grpSpPr>
          <a:xfrm>
            <a:off x="0" y="-396350"/>
            <a:ext cx="9144000" cy="5555950"/>
            <a:chOff x="0" y="-396350"/>
            <a:chExt cx="9144000" cy="5555950"/>
          </a:xfrm>
        </p:grpSpPr>
        <p:sp>
          <p:nvSpPr>
            <p:cNvPr id="469" name="Google Shape;469;p16"/>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16"/>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 name="Google Shape;471;p16"/>
            <p:cNvGrpSpPr/>
            <p:nvPr/>
          </p:nvGrpSpPr>
          <p:grpSpPr>
            <a:xfrm>
              <a:off x="8174062" y="3811555"/>
              <a:ext cx="969932" cy="1331946"/>
              <a:chOff x="2608825" y="4070850"/>
              <a:chExt cx="720925" cy="990000"/>
            </a:xfrm>
          </p:grpSpPr>
          <p:sp>
            <p:nvSpPr>
              <p:cNvPr id="472" name="Google Shape;472;p16"/>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16"/>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16"/>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6"/>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6"/>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16"/>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6"/>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6"/>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6"/>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6"/>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6"/>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6"/>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6"/>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6"/>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6"/>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6"/>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6"/>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6"/>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6"/>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6"/>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6"/>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6"/>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6"/>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6"/>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6"/>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6"/>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6"/>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6"/>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6"/>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6"/>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6"/>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6"/>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6"/>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6"/>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6"/>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6"/>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16"/>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16"/>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6"/>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16"/>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16"/>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6"/>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6"/>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6"/>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6"/>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6"/>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6"/>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6"/>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6"/>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6"/>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6"/>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6"/>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16"/>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16"/>
            <p:cNvGrpSpPr/>
            <p:nvPr/>
          </p:nvGrpSpPr>
          <p:grpSpPr>
            <a:xfrm>
              <a:off x="4030588" y="-396350"/>
              <a:ext cx="1082725" cy="723050"/>
              <a:chOff x="1352275" y="974950"/>
              <a:chExt cx="1082725" cy="723050"/>
            </a:xfrm>
          </p:grpSpPr>
          <p:sp>
            <p:nvSpPr>
              <p:cNvPr id="545" name="Google Shape;545;p16"/>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7" name="Google Shape;547;p16"/>
          <p:cNvSpPr txBox="1">
            <a:spLocks noGrp="1"/>
          </p:cNvSpPr>
          <p:nvPr>
            <p:ph type="title"/>
          </p:nvPr>
        </p:nvSpPr>
        <p:spPr>
          <a:xfrm>
            <a:off x="720000" y="2225750"/>
            <a:ext cx="3940800" cy="1061700"/>
          </a:xfrm>
          <a:prstGeom prst="rect">
            <a:avLst/>
          </a:prstGeom>
        </p:spPr>
        <p:txBody>
          <a:bodyPr spcFirstLastPara="1" wrap="square" lIns="0" tIns="0" rIns="0" bIns="0" anchor="ctr" anchorCtr="0">
            <a:noAutofit/>
          </a:bodyPr>
          <a:lstStyle>
            <a:lvl1pPr lvl="0" algn="l" rtl="0">
              <a:spcBef>
                <a:spcPts val="0"/>
              </a:spcBef>
              <a:spcAft>
                <a:spcPts val="0"/>
              </a:spcAft>
              <a:buSzPts val="4200"/>
              <a:buNone/>
              <a:defRPr sz="51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548" name="Google Shape;548;p16"/>
          <p:cNvSpPr txBox="1">
            <a:spLocks noGrp="1"/>
          </p:cNvSpPr>
          <p:nvPr>
            <p:ph type="subTitle" idx="1"/>
          </p:nvPr>
        </p:nvSpPr>
        <p:spPr>
          <a:xfrm>
            <a:off x="720000" y="3292850"/>
            <a:ext cx="2951700" cy="705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100"/>
              <a:buNone/>
              <a:defRPr sz="20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49" name="Google Shape;549;p16"/>
          <p:cNvSpPr txBox="1">
            <a:spLocks noGrp="1"/>
          </p:cNvSpPr>
          <p:nvPr>
            <p:ph type="title" idx="2" hasCustomPrompt="1"/>
          </p:nvPr>
        </p:nvSpPr>
        <p:spPr>
          <a:xfrm>
            <a:off x="720000" y="1145075"/>
            <a:ext cx="3940800" cy="1080600"/>
          </a:xfrm>
          <a:prstGeom prst="rect">
            <a:avLst/>
          </a:prstGeom>
        </p:spPr>
        <p:txBody>
          <a:bodyPr spcFirstLastPara="1" wrap="square" lIns="0" tIns="0" rIns="0" bIns="0" anchor="ctr" anchorCtr="0">
            <a:noAutofit/>
          </a:bodyPr>
          <a:lstStyle>
            <a:lvl1pPr lvl="0" algn="l" rtl="0">
              <a:spcBef>
                <a:spcPts val="0"/>
              </a:spcBef>
              <a:spcAft>
                <a:spcPts val="0"/>
              </a:spcAft>
              <a:buSzPts val="7200"/>
              <a:buNone/>
              <a:defRPr sz="7200">
                <a:solidFill>
                  <a:schemeClr val="accent4"/>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CUSTOM_4">
    <p:spTree>
      <p:nvGrpSpPr>
        <p:cNvPr id="1" name="Shape 550"/>
        <p:cNvGrpSpPr/>
        <p:nvPr/>
      </p:nvGrpSpPr>
      <p:grpSpPr>
        <a:xfrm>
          <a:off x="0" y="0"/>
          <a:ext cx="0" cy="0"/>
          <a:chOff x="0" y="0"/>
          <a:chExt cx="0" cy="0"/>
        </a:xfrm>
      </p:grpSpPr>
      <p:grpSp>
        <p:nvGrpSpPr>
          <p:cNvPr id="551" name="Google Shape;551;p17"/>
          <p:cNvGrpSpPr/>
          <p:nvPr/>
        </p:nvGrpSpPr>
        <p:grpSpPr>
          <a:xfrm>
            <a:off x="0" y="-396350"/>
            <a:ext cx="9144000" cy="5555950"/>
            <a:chOff x="0" y="-396350"/>
            <a:chExt cx="9144000" cy="5555950"/>
          </a:xfrm>
        </p:grpSpPr>
        <p:sp>
          <p:nvSpPr>
            <p:cNvPr id="552" name="Google Shape;552;p17"/>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7"/>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 name="Google Shape;554;p17"/>
            <p:cNvGrpSpPr/>
            <p:nvPr/>
          </p:nvGrpSpPr>
          <p:grpSpPr>
            <a:xfrm>
              <a:off x="8174062" y="3811555"/>
              <a:ext cx="969932" cy="1331946"/>
              <a:chOff x="2608825" y="4070850"/>
              <a:chExt cx="720925" cy="990000"/>
            </a:xfrm>
          </p:grpSpPr>
          <p:sp>
            <p:nvSpPr>
              <p:cNvPr id="555" name="Google Shape;555;p17"/>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7"/>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7"/>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7"/>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7"/>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7"/>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7"/>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7"/>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7"/>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7"/>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7"/>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7"/>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7"/>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7"/>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7"/>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7"/>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7"/>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7"/>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7"/>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7"/>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7"/>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7"/>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7"/>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7"/>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7"/>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7"/>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7"/>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7"/>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7"/>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7"/>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7"/>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7"/>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7"/>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7"/>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7"/>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7"/>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7"/>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7"/>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7"/>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7"/>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7"/>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7"/>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7"/>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7"/>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7"/>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7"/>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7"/>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7"/>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7"/>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7"/>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7"/>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7"/>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7"/>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7"/>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7"/>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7"/>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7"/>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7"/>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7"/>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7"/>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7"/>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7"/>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7"/>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7"/>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7"/>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7"/>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7"/>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7"/>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7"/>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7"/>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7"/>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7"/>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 name="Google Shape;627;p17"/>
            <p:cNvGrpSpPr/>
            <p:nvPr/>
          </p:nvGrpSpPr>
          <p:grpSpPr>
            <a:xfrm>
              <a:off x="4030588" y="-396350"/>
              <a:ext cx="1082725" cy="723050"/>
              <a:chOff x="1352275" y="974950"/>
              <a:chExt cx="1082725" cy="723050"/>
            </a:xfrm>
          </p:grpSpPr>
          <p:sp>
            <p:nvSpPr>
              <p:cNvPr id="628" name="Google Shape;628;p17"/>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7"/>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30" name="Google Shape;630;p17"/>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31" name="Google Shape;631;p17"/>
          <p:cNvSpPr txBox="1">
            <a:spLocks noGrp="1"/>
          </p:cNvSpPr>
          <p:nvPr>
            <p:ph type="subTitle" idx="1"/>
          </p:nvPr>
        </p:nvSpPr>
        <p:spPr>
          <a:xfrm>
            <a:off x="720000" y="2649200"/>
            <a:ext cx="22614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632" name="Google Shape;632;p17"/>
          <p:cNvSpPr txBox="1">
            <a:spLocks noGrp="1"/>
          </p:cNvSpPr>
          <p:nvPr>
            <p:ph type="subTitle" idx="2"/>
          </p:nvPr>
        </p:nvSpPr>
        <p:spPr>
          <a:xfrm>
            <a:off x="720001" y="3119000"/>
            <a:ext cx="2261400" cy="77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33" name="Google Shape;633;p17"/>
          <p:cNvSpPr txBox="1">
            <a:spLocks noGrp="1"/>
          </p:cNvSpPr>
          <p:nvPr>
            <p:ph type="subTitle" idx="3"/>
          </p:nvPr>
        </p:nvSpPr>
        <p:spPr>
          <a:xfrm>
            <a:off x="6162600" y="2649200"/>
            <a:ext cx="22614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634" name="Google Shape;634;p17"/>
          <p:cNvSpPr txBox="1">
            <a:spLocks noGrp="1"/>
          </p:cNvSpPr>
          <p:nvPr>
            <p:ph type="subTitle" idx="4"/>
          </p:nvPr>
        </p:nvSpPr>
        <p:spPr>
          <a:xfrm>
            <a:off x="6162611" y="3119000"/>
            <a:ext cx="2261400" cy="77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35" name="Google Shape;635;p17"/>
          <p:cNvSpPr txBox="1">
            <a:spLocks noGrp="1"/>
          </p:cNvSpPr>
          <p:nvPr>
            <p:ph type="subTitle" idx="5"/>
          </p:nvPr>
        </p:nvSpPr>
        <p:spPr>
          <a:xfrm>
            <a:off x="3441300" y="2649200"/>
            <a:ext cx="22614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636" name="Google Shape;636;p17"/>
          <p:cNvSpPr txBox="1">
            <a:spLocks noGrp="1"/>
          </p:cNvSpPr>
          <p:nvPr>
            <p:ph type="subTitle" idx="6"/>
          </p:nvPr>
        </p:nvSpPr>
        <p:spPr>
          <a:xfrm>
            <a:off x="3441311" y="3119000"/>
            <a:ext cx="2261400" cy="77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CUSTOM_10">
    <p:spTree>
      <p:nvGrpSpPr>
        <p:cNvPr id="1" name="Shape 637"/>
        <p:cNvGrpSpPr/>
        <p:nvPr/>
      </p:nvGrpSpPr>
      <p:grpSpPr>
        <a:xfrm>
          <a:off x="0" y="0"/>
          <a:ext cx="0" cy="0"/>
          <a:chOff x="0" y="0"/>
          <a:chExt cx="0" cy="0"/>
        </a:xfrm>
      </p:grpSpPr>
      <p:grpSp>
        <p:nvGrpSpPr>
          <p:cNvPr id="638" name="Google Shape;638;p18"/>
          <p:cNvGrpSpPr/>
          <p:nvPr/>
        </p:nvGrpSpPr>
        <p:grpSpPr>
          <a:xfrm>
            <a:off x="-150" y="-23475"/>
            <a:ext cx="9144079" cy="5430372"/>
            <a:chOff x="-150" y="-23475"/>
            <a:chExt cx="9144079" cy="5430372"/>
          </a:xfrm>
        </p:grpSpPr>
        <p:sp>
          <p:nvSpPr>
            <p:cNvPr id="639" name="Google Shape;639;p18"/>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8"/>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8"/>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8"/>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 name="Google Shape;643;p18"/>
            <p:cNvGrpSpPr/>
            <p:nvPr/>
          </p:nvGrpSpPr>
          <p:grpSpPr>
            <a:xfrm>
              <a:off x="7623203" y="4330249"/>
              <a:ext cx="1520699" cy="813424"/>
              <a:chOff x="3457050" y="4619150"/>
              <a:chExt cx="227075" cy="121450"/>
            </a:xfrm>
          </p:grpSpPr>
          <p:sp>
            <p:nvSpPr>
              <p:cNvPr id="644" name="Google Shape;644;p18"/>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8"/>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8"/>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8"/>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 name="Google Shape;648;p18"/>
            <p:cNvGrpSpPr/>
            <p:nvPr/>
          </p:nvGrpSpPr>
          <p:grpSpPr>
            <a:xfrm flipH="1">
              <a:off x="-69" y="4310169"/>
              <a:ext cx="792529" cy="1096728"/>
              <a:chOff x="3536675" y="4387575"/>
              <a:chExt cx="147450" cy="204050"/>
            </a:xfrm>
          </p:grpSpPr>
          <p:sp>
            <p:nvSpPr>
              <p:cNvPr id="649" name="Google Shape;649;p18"/>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8"/>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51" name="Google Shape;651;p18"/>
          <p:cNvSpPr txBox="1">
            <a:spLocks noGrp="1"/>
          </p:cNvSpPr>
          <p:nvPr>
            <p:ph type="subTitle" idx="1"/>
          </p:nvPr>
        </p:nvSpPr>
        <p:spPr>
          <a:xfrm>
            <a:off x="1140373" y="2149975"/>
            <a:ext cx="2795700" cy="705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52" name="Google Shape;652;p18"/>
          <p:cNvSpPr txBox="1">
            <a:spLocks noGrp="1"/>
          </p:cNvSpPr>
          <p:nvPr>
            <p:ph type="title" hasCustomPrompt="1"/>
          </p:nvPr>
        </p:nvSpPr>
        <p:spPr>
          <a:xfrm>
            <a:off x="944463" y="1069375"/>
            <a:ext cx="3187500" cy="1080600"/>
          </a:xfrm>
          <a:prstGeom prst="rect">
            <a:avLst/>
          </a:prstGeom>
        </p:spPr>
        <p:txBody>
          <a:bodyPr spcFirstLastPara="1" wrap="square" lIns="0" tIns="0" rIns="0" bIns="0" anchor="ctr" anchorCtr="0">
            <a:noAutofit/>
          </a:bodyPr>
          <a:lstStyle>
            <a:lvl1pPr lvl="0" rtl="0">
              <a:spcBef>
                <a:spcPts val="0"/>
              </a:spcBef>
              <a:spcAft>
                <a:spcPts val="0"/>
              </a:spcAft>
              <a:buSzPts val="7200"/>
              <a:buNone/>
              <a:defRPr sz="6700">
                <a:solidFill>
                  <a:schemeClr val="dk2"/>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53" name="Google Shape;653;p18"/>
          <p:cNvSpPr txBox="1">
            <a:spLocks noGrp="1"/>
          </p:cNvSpPr>
          <p:nvPr>
            <p:ph type="subTitle" idx="2"/>
          </p:nvPr>
        </p:nvSpPr>
        <p:spPr>
          <a:xfrm>
            <a:off x="5207950" y="2149975"/>
            <a:ext cx="2795700" cy="705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654" name="Google Shape;654;p18"/>
          <p:cNvSpPr txBox="1">
            <a:spLocks noGrp="1"/>
          </p:cNvSpPr>
          <p:nvPr>
            <p:ph type="title" idx="3" hasCustomPrompt="1"/>
          </p:nvPr>
        </p:nvSpPr>
        <p:spPr>
          <a:xfrm>
            <a:off x="5012038" y="1069375"/>
            <a:ext cx="3187500" cy="1080600"/>
          </a:xfrm>
          <a:prstGeom prst="rect">
            <a:avLst/>
          </a:prstGeom>
        </p:spPr>
        <p:txBody>
          <a:bodyPr spcFirstLastPara="1" wrap="square" lIns="0" tIns="0" rIns="0" bIns="0" anchor="ctr" anchorCtr="0">
            <a:noAutofit/>
          </a:bodyPr>
          <a:lstStyle>
            <a:lvl1pPr lvl="0" rtl="0">
              <a:spcBef>
                <a:spcPts val="0"/>
              </a:spcBef>
              <a:spcAft>
                <a:spcPts val="0"/>
              </a:spcAft>
              <a:buSzPts val="7200"/>
              <a:buNone/>
              <a:defRPr sz="6700">
                <a:solidFill>
                  <a:schemeClr val="accent4"/>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p:cSld name="CUSTOM_8">
    <p:spTree>
      <p:nvGrpSpPr>
        <p:cNvPr id="1" name="Shape 655"/>
        <p:cNvGrpSpPr/>
        <p:nvPr/>
      </p:nvGrpSpPr>
      <p:grpSpPr>
        <a:xfrm>
          <a:off x="0" y="0"/>
          <a:ext cx="0" cy="0"/>
          <a:chOff x="0" y="0"/>
          <a:chExt cx="0" cy="0"/>
        </a:xfrm>
      </p:grpSpPr>
      <p:grpSp>
        <p:nvGrpSpPr>
          <p:cNvPr id="656" name="Google Shape;656;p19"/>
          <p:cNvGrpSpPr/>
          <p:nvPr/>
        </p:nvGrpSpPr>
        <p:grpSpPr>
          <a:xfrm>
            <a:off x="0" y="-396350"/>
            <a:ext cx="9144000" cy="5555950"/>
            <a:chOff x="0" y="-396350"/>
            <a:chExt cx="9144000" cy="5555950"/>
          </a:xfrm>
        </p:grpSpPr>
        <p:sp>
          <p:nvSpPr>
            <p:cNvPr id="657" name="Google Shape;657;p19"/>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9"/>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 name="Google Shape;659;p19"/>
            <p:cNvGrpSpPr/>
            <p:nvPr/>
          </p:nvGrpSpPr>
          <p:grpSpPr>
            <a:xfrm>
              <a:off x="8174062" y="3811555"/>
              <a:ext cx="969932" cy="1331946"/>
              <a:chOff x="2608825" y="4070850"/>
              <a:chExt cx="720925" cy="990000"/>
            </a:xfrm>
          </p:grpSpPr>
          <p:sp>
            <p:nvSpPr>
              <p:cNvPr id="660" name="Google Shape;660;p19"/>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9"/>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9"/>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9"/>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9"/>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9"/>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9"/>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9"/>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9"/>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9"/>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9"/>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9"/>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9"/>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9"/>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9"/>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9"/>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9"/>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9"/>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9"/>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9"/>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9"/>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9"/>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9"/>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9"/>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9"/>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9"/>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9"/>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9"/>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9"/>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9"/>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9"/>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9"/>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9"/>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9"/>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9"/>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9"/>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9"/>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9"/>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9"/>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9"/>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9"/>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9"/>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9"/>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9"/>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9"/>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9"/>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9"/>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9"/>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9"/>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9"/>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9"/>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9"/>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9"/>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9"/>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9"/>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9"/>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9"/>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9"/>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9"/>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9"/>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9"/>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9"/>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9"/>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9"/>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9"/>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9"/>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9"/>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9"/>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9"/>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9"/>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9"/>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9"/>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19"/>
            <p:cNvGrpSpPr/>
            <p:nvPr/>
          </p:nvGrpSpPr>
          <p:grpSpPr>
            <a:xfrm>
              <a:off x="4030588" y="-396350"/>
              <a:ext cx="1082725" cy="723050"/>
              <a:chOff x="1352275" y="974950"/>
              <a:chExt cx="1082725" cy="723050"/>
            </a:xfrm>
          </p:grpSpPr>
          <p:sp>
            <p:nvSpPr>
              <p:cNvPr id="733" name="Google Shape;733;p19"/>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9"/>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5" name="Google Shape;735;p19"/>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736"/>
        <p:cNvGrpSpPr/>
        <p:nvPr/>
      </p:nvGrpSpPr>
      <p:grpSpPr>
        <a:xfrm>
          <a:off x="0" y="0"/>
          <a:ext cx="0" cy="0"/>
          <a:chOff x="0" y="0"/>
          <a:chExt cx="0" cy="0"/>
        </a:xfrm>
      </p:grpSpPr>
      <p:grpSp>
        <p:nvGrpSpPr>
          <p:cNvPr id="737" name="Google Shape;737;p20"/>
          <p:cNvGrpSpPr/>
          <p:nvPr/>
        </p:nvGrpSpPr>
        <p:grpSpPr>
          <a:xfrm>
            <a:off x="-150" y="-23475"/>
            <a:ext cx="9144079" cy="5430372"/>
            <a:chOff x="-150" y="-23475"/>
            <a:chExt cx="9144079" cy="5430372"/>
          </a:xfrm>
        </p:grpSpPr>
        <p:sp>
          <p:nvSpPr>
            <p:cNvPr id="738" name="Google Shape;738;p20"/>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0"/>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0"/>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0"/>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 name="Google Shape;742;p20"/>
            <p:cNvGrpSpPr/>
            <p:nvPr/>
          </p:nvGrpSpPr>
          <p:grpSpPr>
            <a:xfrm>
              <a:off x="7623203" y="4330249"/>
              <a:ext cx="1520699" cy="813424"/>
              <a:chOff x="3457050" y="4619150"/>
              <a:chExt cx="227075" cy="121450"/>
            </a:xfrm>
          </p:grpSpPr>
          <p:sp>
            <p:nvSpPr>
              <p:cNvPr id="743" name="Google Shape;743;p20"/>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0"/>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0"/>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0"/>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 name="Google Shape;747;p20"/>
            <p:cNvGrpSpPr/>
            <p:nvPr/>
          </p:nvGrpSpPr>
          <p:grpSpPr>
            <a:xfrm flipH="1">
              <a:off x="-69" y="4310169"/>
              <a:ext cx="792529" cy="1096728"/>
              <a:chOff x="3536675" y="4387575"/>
              <a:chExt cx="147450" cy="204050"/>
            </a:xfrm>
          </p:grpSpPr>
          <p:sp>
            <p:nvSpPr>
              <p:cNvPr id="748" name="Google Shape;748;p20"/>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0"/>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0" name="Google Shape;750;p20"/>
          <p:cNvSpPr txBox="1">
            <a:spLocks noGrp="1"/>
          </p:cNvSpPr>
          <p:nvPr>
            <p:ph type="title"/>
          </p:nvPr>
        </p:nvSpPr>
        <p:spPr>
          <a:xfrm>
            <a:off x="3740100" y="2151069"/>
            <a:ext cx="4683900" cy="1136400"/>
          </a:xfrm>
          <a:prstGeom prst="rect">
            <a:avLst/>
          </a:prstGeom>
        </p:spPr>
        <p:txBody>
          <a:bodyPr spcFirstLastPara="1" wrap="square" lIns="0" tIns="0" rIns="0" bIns="0" anchor="ctr" anchorCtr="0">
            <a:noAutofit/>
          </a:bodyPr>
          <a:lstStyle>
            <a:lvl1pPr lvl="0" algn="r" rtl="0">
              <a:spcBef>
                <a:spcPts val="0"/>
              </a:spcBef>
              <a:spcAft>
                <a:spcPts val="0"/>
              </a:spcAft>
              <a:buSzPts val="4200"/>
              <a:buNone/>
              <a:defRPr sz="51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751" name="Google Shape;751;p20"/>
          <p:cNvSpPr txBox="1">
            <a:spLocks noGrp="1"/>
          </p:cNvSpPr>
          <p:nvPr>
            <p:ph type="subTitle" idx="1"/>
          </p:nvPr>
        </p:nvSpPr>
        <p:spPr>
          <a:xfrm>
            <a:off x="5497725" y="3287325"/>
            <a:ext cx="2926200" cy="7056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2100"/>
              <a:buNone/>
              <a:defRPr sz="20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752" name="Google Shape;752;p20"/>
          <p:cNvSpPr txBox="1">
            <a:spLocks noGrp="1"/>
          </p:cNvSpPr>
          <p:nvPr>
            <p:ph type="title" idx="2" hasCustomPrompt="1"/>
          </p:nvPr>
        </p:nvSpPr>
        <p:spPr>
          <a:xfrm>
            <a:off x="3740100" y="1150575"/>
            <a:ext cx="4683900" cy="1000500"/>
          </a:xfrm>
          <a:prstGeom prst="rect">
            <a:avLst/>
          </a:prstGeom>
        </p:spPr>
        <p:txBody>
          <a:bodyPr spcFirstLastPara="1" wrap="square" lIns="0" tIns="0" rIns="0" bIns="0" anchor="ctr" anchorCtr="0">
            <a:noAutofit/>
          </a:bodyPr>
          <a:lstStyle>
            <a:lvl1pPr lvl="0" algn="r" rtl="0">
              <a:spcBef>
                <a:spcPts val="0"/>
              </a:spcBef>
              <a:spcAft>
                <a:spcPts val="0"/>
              </a:spcAft>
              <a:buSzPts val="7200"/>
              <a:buNone/>
              <a:defRPr sz="7200">
                <a:solidFill>
                  <a:schemeClr val="accent4"/>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six columns">
  <p:cSld name="CUSTOM_6">
    <p:spTree>
      <p:nvGrpSpPr>
        <p:cNvPr id="1" name="Shape 753"/>
        <p:cNvGrpSpPr/>
        <p:nvPr/>
      </p:nvGrpSpPr>
      <p:grpSpPr>
        <a:xfrm>
          <a:off x="0" y="0"/>
          <a:ext cx="0" cy="0"/>
          <a:chOff x="0" y="0"/>
          <a:chExt cx="0" cy="0"/>
        </a:xfrm>
      </p:grpSpPr>
      <p:grpSp>
        <p:nvGrpSpPr>
          <p:cNvPr id="754" name="Google Shape;754;p21"/>
          <p:cNvGrpSpPr/>
          <p:nvPr/>
        </p:nvGrpSpPr>
        <p:grpSpPr>
          <a:xfrm>
            <a:off x="-69" y="-23475"/>
            <a:ext cx="9143998" cy="5430372"/>
            <a:chOff x="-69" y="-23475"/>
            <a:chExt cx="9143998" cy="5430372"/>
          </a:xfrm>
        </p:grpSpPr>
        <p:sp>
          <p:nvSpPr>
            <p:cNvPr id="755" name="Google Shape;755;p21"/>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1"/>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1"/>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 name="Google Shape;758;p21"/>
            <p:cNvGrpSpPr/>
            <p:nvPr/>
          </p:nvGrpSpPr>
          <p:grpSpPr>
            <a:xfrm>
              <a:off x="7623203" y="4330249"/>
              <a:ext cx="1520699" cy="813424"/>
              <a:chOff x="3457050" y="4619150"/>
              <a:chExt cx="227075" cy="121450"/>
            </a:xfrm>
          </p:grpSpPr>
          <p:sp>
            <p:nvSpPr>
              <p:cNvPr id="759" name="Google Shape;759;p21"/>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1"/>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1"/>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1"/>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 name="Google Shape;763;p21"/>
            <p:cNvGrpSpPr/>
            <p:nvPr/>
          </p:nvGrpSpPr>
          <p:grpSpPr>
            <a:xfrm flipH="1">
              <a:off x="-69" y="4310169"/>
              <a:ext cx="792529" cy="1096728"/>
              <a:chOff x="3536675" y="4387575"/>
              <a:chExt cx="147450" cy="204050"/>
            </a:xfrm>
          </p:grpSpPr>
          <p:sp>
            <p:nvSpPr>
              <p:cNvPr id="764" name="Google Shape;764;p21"/>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1"/>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6" name="Google Shape;766;p21"/>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67" name="Google Shape;767;p21"/>
          <p:cNvSpPr txBox="1">
            <a:spLocks noGrp="1"/>
          </p:cNvSpPr>
          <p:nvPr>
            <p:ph type="subTitle" idx="1"/>
          </p:nvPr>
        </p:nvSpPr>
        <p:spPr>
          <a:xfrm>
            <a:off x="720000" y="3683693"/>
            <a:ext cx="19536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768" name="Google Shape;768;p21"/>
          <p:cNvSpPr txBox="1">
            <a:spLocks noGrp="1"/>
          </p:cNvSpPr>
          <p:nvPr>
            <p:ph type="subTitle" idx="2"/>
          </p:nvPr>
        </p:nvSpPr>
        <p:spPr>
          <a:xfrm>
            <a:off x="720000" y="4153493"/>
            <a:ext cx="1953600" cy="52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769" name="Google Shape;769;p21"/>
          <p:cNvSpPr txBox="1">
            <a:spLocks noGrp="1"/>
          </p:cNvSpPr>
          <p:nvPr>
            <p:ph type="subTitle" idx="3"/>
          </p:nvPr>
        </p:nvSpPr>
        <p:spPr>
          <a:xfrm>
            <a:off x="720000" y="1779368"/>
            <a:ext cx="19536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770" name="Google Shape;770;p21"/>
          <p:cNvSpPr txBox="1">
            <a:spLocks noGrp="1"/>
          </p:cNvSpPr>
          <p:nvPr>
            <p:ph type="subTitle" idx="4"/>
          </p:nvPr>
        </p:nvSpPr>
        <p:spPr>
          <a:xfrm>
            <a:off x="720000" y="2249168"/>
            <a:ext cx="1953600" cy="52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771" name="Google Shape;771;p21"/>
          <p:cNvSpPr txBox="1">
            <a:spLocks noGrp="1"/>
          </p:cNvSpPr>
          <p:nvPr>
            <p:ph type="subTitle" idx="5"/>
          </p:nvPr>
        </p:nvSpPr>
        <p:spPr>
          <a:xfrm>
            <a:off x="3595200" y="3683693"/>
            <a:ext cx="19536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772" name="Google Shape;772;p21"/>
          <p:cNvSpPr txBox="1">
            <a:spLocks noGrp="1"/>
          </p:cNvSpPr>
          <p:nvPr>
            <p:ph type="subTitle" idx="6"/>
          </p:nvPr>
        </p:nvSpPr>
        <p:spPr>
          <a:xfrm>
            <a:off x="3595200" y="4153493"/>
            <a:ext cx="1953600" cy="52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773" name="Google Shape;773;p21"/>
          <p:cNvSpPr txBox="1">
            <a:spLocks noGrp="1"/>
          </p:cNvSpPr>
          <p:nvPr>
            <p:ph type="subTitle" idx="7"/>
          </p:nvPr>
        </p:nvSpPr>
        <p:spPr>
          <a:xfrm>
            <a:off x="3595200" y="1779368"/>
            <a:ext cx="19536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774" name="Google Shape;774;p21"/>
          <p:cNvSpPr txBox="1">
            <a:spLocks noGrp="1"/>
          </p:cNvSpPr>
          <p:nvPr>
            <p:ph type="subTitle" idx="8"/>
          </p:nvPr>
        </p:nvSpPr>
        <p:spPr>
          <a:xfrm>
            <a:off x="3595200" y="2249168"/>
            <a:ext cx="1953600" cy="52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775" name="Google Shape;775;p21"/>
          <p:cNvSpPr txBox="1">
            <a:spLocks noGrp="1"/>
          </p:cNvSpPr>
          <p:nvPr>
            <p:ph type="subTitle" idx="9"/>
          </p:nvPr>
        </p:nvSpPr>
        <p:spPr>
          <a:xfrm>
            <a:off x="6470400" y="3683693"/>
            <a:ext cx="19536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776" name="Google Shape;776;p21"/>
          <p:cNvSpPr txBox="1">
            <a:spLocks noGrp="1"/>
          </p:cNvSpPr>
          <p:nvPr>
            <p:ph type="subTitle" idx="13"/>
          </p:nvPr>
        </p:nvSpPr>
        <p:spPr>
          <a:xfrm>
            <a:off x="6470400" y="4153493"/>
            <a:ext cx="1953600" cy="52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777" name="Google Shape;777;p21"/>
          <p:cNvSpPr txBox="1">
            <a:spLocks noGrp="1"/>
          </p:cNvSpPr>
          <p:nvPr>
            <p:ph type="subTitle" idx="14"/>
          </p:nvPr>
        </p:nvSpPr>
        <p:spPr>
          <a:xfrm>
            <a:off x="6470400" y="1779368"/>
            <a:ext cx="19536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778" name="Google Shape;778;p21"/>
          <p:cNvSpPr txBox="1">
            <a:spLocks noGrp="1"/>
          </p:cNvSpPr>
          <p:nvPr>
            <p:ph type="subTitle" idx="15"/>
          </p:nvPr>
        </p:nvSpPr>
        <p:spPr>
          <a:xfrm>
            <a:off x="6470400" y="2249168"/>
            <a:ext cx="1953600" cy="5220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4"/>
        <p:cNvGrpSpPr/>
        <p:nvPr/>
      </p:nvGrpSpPr>
      <p:grpSpPr>
        <a:xfrm>
          <a:off x="0" y="0"/>
          <a:ext cx="0" cy="0"/>
          <a:chOff x="0" y="0"/>
          <a:chExt cx="0" cy="0"/>
        </a:xfrm>
      </p:grpSpPr>
      <p:grpSp>
        <p:nvGrpSpPr>
          <p:cNvPr id="25" name="Google Shape;25;p3"/>
          <p:cNvGrpSpPr/>
          <p:nvPr/>
        </p:nvGrpSpPr>
        <p:grpSpPr>
          <a:xfrm>
            <a:off x="-150" y="-23475"/>
            <a:ext cx="9144079" cy="5430372"/>
            <a:chOff x="-150" y="-23475"/>
            <a:chExt cx="9144079" cy="5430372"/>
          </a:xfrm>
        </p:grpSpPr>
        <p:sp>
          <p:nvSpPr>
            <p:cNvPr id="26" name="Google Shape;26;p3"/>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30;p3"/>
            <p:cNvGrpSpPr/>
            <p:nvPr/>
          </p:nvGrpSpPr>
          <p:grpSpPr>
            <a:xfrm>
              <a:off x="7623203" y="4330249"/>
              <a:ext cx="1520699" cy="813424"/>
              <a:chOff x="3457050" y="4619150"/>
              <a:chExt cx="227075" cy="121450"/>
            </a:xfrm>
          </p:grpSpPr>
          <p:sp>
            <p:nvSpPr>
              <p:cNvPr id="31" name="Google Shape;31;p3"/>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35;p3"/>
            <p:cNvGrpSpPr/>
            <p:nvPr/>
          </p:nvGrpSpPr>
          <p:grpSpPr>
            <a:xfrm flipH="1">
              <a:off x="-69" y="4310169"/>
              <a:ext cx="792529" cy="1096728"/>
              <a:chOff x="3536675" y="4387575"/>
              <a:chExt cx="147450" cy="204050"/>
            </a:xfrm>
          </p:grpSpPr>
          <p:sp>
            <p:nvSpPr>
              <p:cNvPr id="36" name="Google Shape;36;p3"/>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 name="Google Shape;38;p3"/>
          <p:cNvSpPr txBox="1">
            <a:spLocks noGrp="1"/>
          </p:cNvSpPr>
          <p:nvPr>
            <p:ph type="title"/>
          </p:nvPr>
        </p:nvSpPr>
        <p:spPr>
          <a:xfrm>
            <a:off x="1691850" y="2301800"/>
            <a:ext cx="5760300" cy="1000500"/>
          </a:xfrm>
          <a:prstGeom prst="rect">
            <a:avLst/>
          </a:prstGeom>
        </p:spPr>
        <p:txBody>
          <a:bodyPr spcFirstLastPara="1" wrap="square" lIns="0" tIns="0" rIns="0" bIns="0" anchor="ctr" anchorCtr="0">
            <a:noAutofit/>
          </a:bodyPr>
          <a:lstStyle>
            <a:lvl1pPr lvl="0" algn="ctr" rtl="0">
              <a:spcBef>
                <a:spcPts val="0"/>
              </a:spcBef>
              <a:spcAft>
                <a:spcPts val="0"/>
              </a:spcAft>
              <a:buSzPts val="4200"/>
              <a:buNone/>
              <a:defRPr sz="51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39" name="Google Shape;39;p3"/>
          <p:cNvSpPr txBox="1">
            <a:spLocks noGrp="1"/>
          </p:cNvSpPr>
          <p:nvPr>
            <p:ph type="subTitle" idx="1"/>
          </p:nvPr>
        </p:nvSpPr>
        <p:spPr>
          <a:xfrm>
            <a:off x="1691850" y="3302288"/>
            <a:ext cx="5760300" cy="545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40" name="Google Shape;40;p3"/>
          <p:cNvSpPr txBox="1">
            <a:spLocks noGrp="1"/>
          </p:cNvSpPr>
          <p:nvPr>
            <p:ph type="title" idx="2" hasCustomPrompt="1"/>
          </p:nvPr>
        </p:nvSpPr>
        <p:spPr>
          <a:xfrm>
            <a:off x="1691850" y="1295800"/>
            <a:ext cx="5760300" cy="1000500"/>
          </a:xfrm>
          <a:prstGeom prst="rect">
            <a:avLst/>
          </a:prstGeom>
        </p:spPr>
        <p:txBody>
          <a:bodyPr spcFirstLastPara="1" wrap="square" lIns="0" tIns="0" rIns="0" bIns="0" anchor="ctr" anchorCtr="0">
            <a:noAutofit/>
          </a:bodyPr>
          <a:lstStyle>
            <a:lvl1pPr lvl="0" algn="ctr" rtl="0">
              <a:spcBef>
                <a:spcPts val="0"/>
              </a:spcBef>
              <a:spcAft>
                <a:spcPts val="0"/>
              </a:spcAft>
              <a:buSzPts val="7200"/>
              <a:buNone/>
              <a:defRPr sz="7200">
                <a:solidFill>
                  <a:schemeClr val="accent4"/>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2">
  <p:cSld name="CUSTOM_11">
    <p:spTree>
      <p:nvGrpSpPr>
        <p:cNvPr id="1" name="Shape 779"/>
        <p:cNvGrpSpPr/>
        <p:nvPr/>
      </p:nvGrpSpPr>
      <p:grpSpPr>
        <a:xfrm>
          <a:off x="0" y="0"/>
          <a:ext cx="0" cy="0"/>
          <a:chOff x="0" y="0"/>
          <a:chExt cx="0" cy="0"/>
        </a:xfrm>
      </p:grpSpPr>
      <p:grpSp>
        <p:nvGrpSpPr>
          <p:cNvPr id="780" name="Google Shape;780;p22"/>
          <p:cNvGrpSpPr/>
          <p:nvPr/>
        </p:nvGrpSpPr>
        <p:grpSpPr>
          <a:xfrm>
            <a:off x="0" y="-396350"/>
            <a:ext cx="9144000" cy="5555950"/>
            <a:chOff x="0" y="-396350"/>
            <a:chExt cx="9144000" cy="5555950"/>
          </a:xfrm>
        </p:grpSpPr>
        <p:sp>
          <p:nvSpPr>
            <p:cNvPr id="781" name="Google Shape;781;p22"/>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2"/>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 name="Google Shape;783;p22"/>
            <p:cNvGrpSpPr/>
            <p:nvPr/>
          </p:nvGrpSpPr>
          <p:grpSpPr>
            <a:xfrm>
              <a:off x="8174062" y="3811555"/>
              <a:ext cx="969932" cy="1331946"/>
              <a:chOff x="2608825" y="4070850"/>
              <a:chExt cx="720925" cy="990000"/>
            </a:xfrm>
          </p:grpSpPr>
          <p:sp>
            <p:nvSpPr>
              <p:cNvPr id="784" name="Google Shape;784;p22"/>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22"/>
            <p:cNvGrpSpPr/>
            <p:nvPr/>
          </p:nvGrpSpPr>
          <p:grpSpPr>
            <a:xfrm>
              <a:off x="4030588" y="-396350"/>
              <a:ext cx="1082725" cy="723050"/>
              <a:chOff x="1352275" y="974950"/>
              <a:chExt cx="1082725" cy="723050"/>
            </a:xfrm>
          </p:grpSpPr>
          <p:sp>
            <p:nvSpPr>
              <p:cNvPr id="857" name="Google Shape;857;p22"/>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59" name="Google Shape;859;p22"/>
          <p:cNvSpPr txBox="1">
            <a:spLocks noGrp="1"/>
          </p:cNvSpPr>
          <p:nvPr>
            <p:ph type="title"/>
          </p:nvPr>
        </p:nvSpPr>
        <p:spPr>
          <a:xfrm>
            <a:off x="1691850" y="2301800"/>
            <a:ext cx="5760300" cy="1000500"/>
          </a:xfrm>
          <a:prstGeom prst="rect">
            <a:avLst/>
          </a:prstGeom>
        </p:spPr>
        <p:txBody>
          <a:bodyPr spcFirstLastPara="1" wrap="square" lIns="0" tIns="0" rIns="0" bIns="0" anchor="ctr" anchorCtr="0">
            <a:noAutofit/>
          </a:bodyPr>
          <a:lstStyle>
            <a:lvl1pPr lvl="0" algn="ctr" rtl="0">
              <a:spcBef>
                <a:spcPts val="0"/>
              </a:spcBef>
              <a:spcAft>
                <a:spcPts val="0"/>
              </a:spcAft>
              <a:buSzPts val="4200"/>
              <a:buNone/>
              <a:defRPr sz="5100"/>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860" name="Google Shape;860;p22"/>
          <p:cNvSpPr txBox="1">
            <a:spLocks noGrp="1"/>
          </p:cNvSpPr>
          <p:nvPr>
            <p:ph type="subTitle" idx="1"/>
          </p:nvPr>
        </p:nvSpPr>
        <p:spPr>
          <a:xfrm>
            <a:off x="1691850" y="3302288"/>
            <a:ext cx="5760300" cy="545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100"/>
              <a:buNone/>
              <a:defRPr sz="20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861" name="Google Shape;861;p22"/>
          <p:cNvSpPr txBox="1">
            <a:spLocks noGrp="1"/>
          </p:cNvSpPr>
          <p:nvPr>
            <p:ph type="title" idx="2" hasCustomPrompt="1"/>
          </p:nvPr>
        </p:nvSpPr>
        <p:spPr>
          <a:xfrm>
            <a:off x="1691850" y="1295800"/>
            <a:ext cx="5760300" cy="1000500"/>
          </a:xfrm>
          <a:prstGeom prst="rect">
            <a:avLst/>
          </a:prstGeom>
        </p:spPr>
        <p:txBody>
          <a:bodyPr spcFirstLastPara="1" wrap="square" lIns="0" tIns="0" rIns="0" bIns="0" anchor="ctr" anchorCtr="0">
            <a:noAutofit/>
          </a:bodyPr>
          <a:lstStyle>
            <a:lvl1pPr lvl="0" algn="ctr" rtl="0">
              <a:spcBef>
                <a:spcPts val="0"/>
              </a:spcBef>
              <a:spcAft>
                <a:spcPts val="0"/>
              </a:spcAft>
              <a:buSzPts val="7200"/>
              <a:buNone/>
              <a:defRPr sz="7200">
                <a:solidFill>
                  <a:schemeClr val="accent4"/>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12">
    <p:spTree>
      <p:nvGrpSpPr>
        <p:cNvPr id="1" name="Shape 862"/>
        <p:cNvGrpSpPr/>
        <p:nvPr/>
      </p:nvGrpSpPr>
      <p:grpSpPr>
        <a:xfrm>
          <a:off x="0" y="0"/>
          <a:ext cx="0" cy="0"/>
          <a:chOff x="0" y="0"/>
          <a:chExt cx="0" cy="0"/>
        </a:xfrm>
      </p:grpSpPr>
      <p:grpSp>
        <p:nvGrpSpPr>
          <p:cNvPr id="863" name="Google Shape;863;p23"/>
          <p:cNvGrpSpPr/>
          <p:nvPr/>
        </p:nvGrpSpPr>
        <p:grpSpPr>
          <a:xfrm>
            <a:off x="-150" y="-23475"/>
            <a:ext cx="9144079" cy="5430372"/>
            <a:chOff x="-150" y="-23475"/>
            <a:chExt cx="9144079" cy="5430372"/>
          </a:xfrm>
        </p:grpSpPr>
        <p:sp>
          <p:nvSpPr>
            <p:cNvPr id="864" name="Google Shape;864;p23"/>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3"/>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3"/>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3"/>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 name="Google Shape;868;p23"/>
            <p:cNvGrpSpPr/>
            <p:nvPr/>
          </p:nvGrpSpPr>
          <p:grpSpPr>
            <a:xfrm>
              <a:off x="7623203" y="4330249"/>
              <a:ext cx="1520699" cy="813424"/>
              <a:chOff x="3457050" y="4619150"/>
              <a:chExt cx="227075" cy="121450"/>
            </a:xfrm>
          </p:grpSpPr>
          <p:sp>
            <p:nvSpPr>
              <p:cNvPr id="869" name="Google Shape;869;p23"/>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3"/>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3"/>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3"/>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23"/>
            <p:cNvGrpSpPr/>
            <p:nvPr/>
          </p:nvGrpSpPr>
          <p:grpSpPr>
            <a:xfrm flipH="1">
              <a:off x="-69" y="4310169"/>
              <a:ext cx="792529" cy="1096728"/>
              <a:chOff x="3536675" y="4387575"/>
              <a:chExt cx="147450" cy="204050"/>
            </a:xfrm>
          </p:grpSpPr>
          <p:sp>
            <p:nvSpPr>
              <p:cNvPr id="874" name="Google Shape;874;p23"/>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3"/>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6" name="Google Shape;876;p23"/>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77" name="Google Shape;877;p23"/>
          <p:cNvSpPr txBox="1">
            <a:spLocks noGrp="1"/>
          </p:cNvSpPr>
          <p:nvPr>
            <p:ph type="subTitle" idx="1"/>
          </p:nvPr>
        </p:nvSpPr>
        <p:spPr>
          <a:xfrm>
            <a:off x="1670751" y="1478775"/>
            <a:ext cx="2156400" cy="469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78" name="Google Shape;878;p23"/>
          <p:cNvSpPr txBox="1">
            <a:spLocks noGrp="1"/>
          </p:cNvSpPr>
          <p:nvPr>
            <p:ph type="subTitle" idx="2"/>
          </p:nvPr>
        </p:nvSpPr>
        <p:spPr>
          <a:xfrm>
            <a:off x="1670751" y="1948575"/>
            <a:ext cx="2156400" cy="522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79" name="Google Shape;879;p23"/>
          <p:cNvSpPr txBox="1">
            <a:spLocks noGrp="1"/>
          </p:cNvSpPr>
          <p:nvPr>
            <p:ph type="subTitle" idx="3"/>
          </p:nvPr>
        </p:nvSpPr>
        <p:spPr>
          <a:xfrm>
            <a:off x="1670751" y="3306900"/>
            <a:ext cx="2156400" cy="469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80" name="Google Shape;880;p23"/>
          <p:cNvSpPr txBox="1">
            <a:spLocks noGrp="1"/>
          </p:cNvSpPr>
          <p:nvPr>
            <p:ph type="subTitle" idx="4"/>
          </p:nvPr>
        </p:nvSpPr>
        <p:spPr>
          <a:xfrm>
            <a:off x="1670751" y="3776700"/>
            <a:ext cx="2156400" cy="522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1" name="Google Shape;881;p23"/>
          <p:cNvSpPr txBox="1">
            <a:spLocks noGrp="1"/>
          </p:cNvSpPr>
          <p:nvPr>
            <p:ph type="subTitle" idx="5"/>
          </p:nvPr>
        </p:nvSpPr>
        <p:spPr>
          <a:xfrm>
            <a:off x="6114051" y="1478775"/>
            <a:ext cx="2156400" cy="469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82" name="Google Shape;882;p23"/>
          <p:cNvSpPr txBox="1">
            <a:spLocks noGrp="1"/>
          </p:cNvSpPr>
          <p:nvPr>
            <p:ph type="subTitle" idx="6"/>
          </p:nvPr>
        </p:nvSpPr>
        <p:spPr>
          <a:xfrm>
            <a:off x="6114051" y="1948575"/>
            <a:ext cx="2156400" cy="522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3" name="Google Shape;883;p23"/>
          <p:cNvSpPr txBox="1">
            <a:spLocks noGrp="1"/>
          </p:cNvSpPr>
          <p:nvPr>
            <p:ph type="subTitle" idx="7"/>
          </p:nvPr>
        </p:nvSpPr>
        <p:spPr>
          <a:xfrm>
            <a:off x="6114051" y="3306900"/>
            <a:ext cx="2156400" cy="469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rtl="0">
              <a:lnSpc>
                <a:spcPct val="100000"/>
              </a:lnSpc>
              <a:spcBef>
                <a:spcPts val="0"/>
              </a:spcBef>
              <a:spcAft>
                <a:spcPts val="0"/>
              </a:spcAft>
              <a:buSzPts val="2000"/>
              <a:buFont typeface="Raleway"/>
              <a:buNone/>
              <a:defRPr sz="2000" b="1">
                <a:latin typeface="Raleway"/>
                <a:ea typeface="Raleway"/>
                <a:cs typeface="Raleway"/>
                <a:sym typeface="Raleway"/>
              </a:defRPr>
            </a:lvl2pPr>
            <a:lvl3pPr lvl="2" rtl="0">
              <a:lnSpc>
                <a:spcPct val="100000"/>
              </a:lnSpc>
              <a:spcBef>
                <a:spcPts val="0"/>
              </a:spcBef>
              <a:spcAft>
                <a:spcPts val="0"/>
              </a:spcAft>
              <a:buSzPts val="2000"/>
              <a:buFont typeface="Raleway"/>
              <a:buNone/>
              <a:defRPr sz="2000" b="1">
                <a:latin typeface="Raleway"/>
                <a:ea typeface="Raleway"/>
                <a:cs typeface="Raleway"/>
                <a:sym typeface="Raleway"/>
              </a:defRPr>
            </a:lvl3pPr>
            <a:lvl4pPr lvl="3" rtl="0">
              <a:lnSpc>
                <a:spcPct val="100000"/>
              </a:lnSpc>
              <a:spcBef>
                <a:spcPts val="0"/>
              </a:spcBef>
              <a:spcAft>
                <a:spcPts val="0"/>
              </a:spcAft>
              <a:buSzPts val="2000"/>
              <a:buFont typeface="Raleway"/>
              <a:buNone/>
              <a:defRPr sz="2000" b="1">
                <a:latin typeface="Raleway"/>
                <a:ea typeface="Raleway"/>
                <a:cs typeface="Raleway"/>
                <a:sym typeface="Raleway"/>
              </a:defRPr>
            </a:lvl4pPr>
            <a:lvl5pPr lvl="4" rtl="0">
              <a:lnSpc>
                <a:spcPct val="100000"/>
              </a:lnSpc>
              <a:spcBef>
                <a:spcPts val="0"/>
              </a:spcBef>
              <a:spcAft>
                <a:spcPts val="0"/>
              </a:spcAft>
              <a:buSzPts val="2000"/>
              <a:buFont typeface="Raleway"/>
              <a:buNone/>
              <a:defRPr sz="2000" b="1">
                <a:latin typeface="Raleway"/>
                <a:ea typeface="Raleway"/>
                <a:cs typeface="Raleway"/>
                <a:sym typeface="Raleway"/>
              </a:defRPr>
            </a:lvl5pPr>
            <a:lvl6pPr lvl="5" rtl="0">
              <a:lnSpc>
                <a:spcPct val="100000"/>
              </a:lnSpc>
              <a:spcBef>
                <a:spcPts val="0"/>
              </a:spcBef>
              <a:spcAft>
                <a:spcPts val="0"/>
              </a:spcAft>
              <a:buSzPts val="2000"/>
              <a:buFont typeface="Raleway"/>
              <a:buNone/>
              <a:defRPr sz="2000" b="1">
                <a:latin typeface="Raleway"/>
                <a:ea typeface="Raleway"/>
                <a:cs typeface="Raleway"/>
                <a:sym typeface="Raleway"/>
              </a:defRPr>
            </a:lvl6pPr>
            <a:lvl7pPr lvl="6" rtl="0">
              <a:lnSpc>
                <a:spcPct val="100000"/>
              </a:lnSpc>
              <a:spcBef>
                <a:spcPts val="0"/>
              </a:spcBef>
              <a:spcAft>
                <a:spcPts val="0"/>
              </a:spcAft>
              <a:buSzPts val="2000"/>
              <a:buFont typeface="Raleway"/>
              <a:buNone/>
              <a:defRPr sz="2000" b="1">
                <a:latin typeface="Raleway"/>
                <a:ea typeface="Raleway"/>
                <a:cs typeface="Raleway"/>
                <a:sym typeface="Raleway"/>
              </a:defRPr>
            </a:lvl7pPr>
            <a:lvl8pPr lvl="7" rtl="0">
              <a:lnSpc>
                <a:spcPct val="100000"/>
              </a:lnSpc>
              <a:spcBef>
                <a:spcPts val="0"/>
              </a:spcBef>
              <a:spcAft>
                <a:spcPts val="0"/>
              </a:spcAft>
              <a:buSzPts val="2000"/>
              <a:buFont typeface="Raleway"/>
              <a:buNone/>
              <a:defRPr sz="2000" b="1">
                <a:latin typeface="Raleway"/>
                <a:ea typeface="Raleway"/>
                <a:cs typeface="Raleway"/>
                <a:sym typeface="Raleway"/>
              </a:defRPr>
            </a:lvl8pPr>
            <a:lvl9pPr lvl="8"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884" name="Google Shape;884;p23"/>
          <p:cNvSpPr txBox="1">
            <a:spLocks noGrp="1"/>
          </p:cNvSpPr>
          <p:nvPr>
            <p:ph type="subTitle" idx="8"/>
          </p:nvPr>
        </p:nvSpPr>
        <p:spPr>
          <a:xfrm>
            <a:off x="6114051" y="3776700"/>
            <a:ext cx="2156400" cy="5220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p:cSld name="CUSTOM_13">
    <p:spTree>
      <p:nvGrpSpPr>
        <p:cNvPr id="1" name="Shape 885"/>
        <p:cNvGrpSpPr/>
        <p:nvPr/>
      </p:nvGrpSpPr>
      <p:grpSpPr>
        <a:xfrm>
          <a:off x="0" y="0"/>
          <a:ext cx="0" cy="0"/>
          <a:chOff x="0" y="0"/>
          <a:chExt cx="0" cy="0"/>
        </a:xfrm>
      </p:grpSpPr>
      <p:grpSp>
        <p:nvGrpSpPr>
          <p:cNvPr id="886" name="Google Shape;886;p24"/>
          <p:cNvGrpSpPr/>
          <p:nvPr/>
        </p:nvGrpSpPr>
        <p:grpSpPr>
          <a:xfrm>
            <a:off x="0" y="-396350"/>
            <a:ext cx="9144000" cy="5555950"/>
            <a:chOff x="0" y="-396350"/>
            <a:chExt cx="9144000" cy="5555950"/>
          </a:xfrm>
        </p:grpSpPr>
        <p:sp>
          <p:nvSpPr>
            <p:cNvPr id="887" name="Google Shape;887;p24"/>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4"/>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 name="Google Shape;889;p24"/>
            <p:cNvGrpSpPr/>
            <p:nvPr/>
          </p:nvGrpSpPr>
          <p:grpSpPr>
            <a:xfrm>
              <a:off x="8174062" y="3811555"/>
              <a:ext cx="969932" cy="1331946"/>
              <a:chOff x="2608825" y="4070850"/>
              <a:chExt cx="720925" cy="990000"/>
            </a:xfrm>
          </p:grpSpPr>
          <p:sp>
            <p:nvSpPr>
              <p:cNvPr id="890" name="Google Shape;890;p24"/>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4"/>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4"/>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4"/>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4"/>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4"/>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4"/>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4"/>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4"/>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4"/>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4"/>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4"/>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4"/>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4"/>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4"/>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4"/>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4"/>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4"/>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4"/>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4"/>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4"/>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4"/>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4"/>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4"/>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4"/>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4"/>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4"/>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4"/>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4"/>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4"/>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4"/>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4"/>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4"/>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4"/>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4"/>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4"/>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4"/>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4"/>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4"/>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4"/>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4"/>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4"/>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4"/>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4"/>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4"/>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4"/>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4"/>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4"/>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4"/>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4"/>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4"/>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4"/>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4"/>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4"/>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4"/>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4"/>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4"/>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4"/>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4"/>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4"/>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4"/>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4"/>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4"/>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4"/>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4"/>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4"/>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4"/>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4"/>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4"/>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4"/>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4"/>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4"/>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24"/>
            <p:cNvGrpSpPr/>
            <p:nvPr/>
          </p:nvGrpSpPr>
          <p:grpSpPr>
            <a:xfrm>
              <a:off x="4030588" y="-396350"/>
              <a:ext cx="1082725" cy="723050"/>
              <a:chOff x="1352275" y="974950"/>
              <a:chExt cx="1082725" cy="723050"/>
            </a:xfrm>
          </p:grpSpPr>
          <p:sp>
            <p:nvSpPr>
              <p:cNvPr id="963" name="Google Shape;963;p24"/>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4"/>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5" name="Google Shape;965;p24"/>
          <p:cNvSpPr txBox="1">
            <a:spLocks noGrp="1"/>
          </p:cNvSpPr>
          <p:nvPr>
            <p:ph type="title"/>
          </p:nvPr>
        </p:nvSpPr>
        <p:spPr>
          <a:xfrm flipH="1">
            <a:off x="5741701" y="1384800"/>
            <a:ext cx="2343000" cy="1186800"/>
          </a:xfrm>
          <a:prstGeom prst="rect">
            <a:avLst/>
          </a:prstGeom>
        </p:spPr>
        <p:txBody>
          <a:bodyPr spcFirstLastPara="1" wrap="square" lIns="0" tIns="0" rIns="0" bIns="0" anchor="ctr" anchorCtr="0">
            <a:noAutofit/>
          </a:bodyPr>
          <a:lstStyle>
            <a:lvl1pPr lvl="0" algn="l"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6" name="Google Shape;966;p24"/>
          <p:cNvSpPr txBox="1">
            <a:spLocks noGrp="1"/>
          </p:cNvSpPr>
          <p:nvPr>
            <p:ph type="subTitle" idx="1"/>
          </p:nvPr>
        </p:nvSpPr>
        <p:spPr>
          <a:xfrm flipH="1">
            <a:off x="5741810" y="2571750"/>
            <a:ext cx="2678100" cy="1354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1">
  <p:cSld name="CUSTOM_13_1">
    <p:spTree>
      <p:nvGrpSpPr>
        <p:cNvPr id="1" name="Shape 967"/>
        <p:cNvGrpSpPr/>
        <p:nvPr/>
      </p:nvGrpSpPr>
      <p:grpSpPr>
        <a:xfrm>
          <a:off x="0" y="0"/>
          <a:ext cx="0" cy="0"/>
          <a:chOff x="0" y="0"/>
          <a:chExt cx="0" cy="0"/>
        </a:xfrm>
      </p:grpSpPr>
      <p:grpSp>
        <p:nvGrpSpPr>
          <p:cNvPr id="968" name="Google Shape;968;p25"/>
          <p:cNvGrpSpPr/>
          <p:nvPr/>
        </p:nvGrpSpPr>
        <p:grpSpPr>
          <a:xfrm>
            <a:off x="-150" y="-23475"/>
            <a:ext cx="9144079" cy="5430372"/>
            <a:chOff x="-150" y="-23475"/>
            <a:chExt cx="9144079" cy="5430372"/>
          </a:xfrm>
        </p:grpSpPr>
        <p:sp>
          <p:nvSpPr>
            <p:cNvPr id="969" name="Google Shape;969;p25"/>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5"/>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5"/>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5"/>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 name="Google Shape;973;p25"/>
            <p:cNvGrpSpPr/>
            <p:nvPr/>
          </p:nvGrpSpPr>
          <p:grpSpPr>
            <a:xfrm>
              <a:off x="7623203" y="4330249"/>
              <a:ext cx="1520699" cy="813424"/>
              <a:chOff x="3457050" y="4619150"/>
              <a:chExt cx="227075" cy="121450"/>
            </a:xfrm>
          </p:grpSpPr>
          <p:sp>
            <p:nvSpPr>
              <p:cNvPr id="974" name="Google Shape;974;p25"/>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5"/>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5"/>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5"/>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 name="Google Shape;978;p25"/>
            <p:cNvGrpSpPr/>
            <p:nvPr/>
          </p:nvGrpSpPr>
          <p:grpSpPr>
            <a:xfrm flipH="1">
              <a:off x="-69" y="4310169"/>
              <a:ext cx="792529" cy="1096728"/>
              <a:chOff x="3536675" y="4387575"/>
              <a:chExt cx="147450" cy="204050"/>
            </a:xfrm>
          </p:grpSpPr>
          <p:sp>
            <p:nvSpPr>
              <p:cNvPr id="979" name="Google Shape;979;p25"/>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5"/>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1" name="Google Shape;981;p25"/>
          <p:cNvSpPr txBox="1">
            <a:spLocks noGrp="1"/>
          </p:cNvSpPr>
          <p:nvPr>
            <p:ph type="title"/>
          </p:nvPr>
        </p:nvSpPr>
        <p:spPr>
          <a:xfrm flipH="1">
            <a:off x="1290002" y="1384800"/>
            <a:ext cx="2108100" cy="1186800"/>
          </a:xfrm>
          <a:prstGeom prst="rect">
            <a:avLst/>
          </a:prstGeom>
        </p:spPr>
        <p:txBody>
          <a:bodyPr spcFirstLastPara="1" wrap="square" lIns="0" tIns="0" rIns="0" bIns="0" anchor="ctr"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82" name="Google Shape;982;p25"/>
          <p:cNvSpPr txBox="1">
            <a:spLocks noGrp="1"/>
          </p:cNvSpPr>
          <p:nvPr>
            <p:ph type="subTitle" idx="1"/>
          </p:nvPr>
        </p:nvSpPr>
        <p:spPr>
          <a:xfrm flipH="1">
            <a:off x="720010" y="2571750"/>
            <a:ext cx="2678100" cy="13542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CUSTOM_16">
    <p:spTree>
      <p:nvGrpSpPr>
        <p:cNvPr id="1" name="Shape 1084"/>
        <p:cNvGrpSpPr/>
        <p:nvPr/>
      </p:nvGrpSpPr>
      <p:grpSpPr>
        <a:xfrm>
          <a:off x="0" y="0"/>
          <a:ext cx="0" cy="0"/>
          <a:chOff x="0" y="0"/>
          <a:chExt cx="0" cy="0"/>
        </a:xfrm>
      </p:grpSpPr>
      <p:grpSp>
        <p:nvGrpSpPr>
          <p:cNvPr id="1085" name="Google Shape;1085;p28"/>
          <p:cNvGrpSpPr/>
          <p:nvPr/>
        </p:nvGrpSpPr>
        <p:grpSpPr>
          <a:xfrm>
            <a:off x="0" y="-396350"/>
            <a:ext cx="9144000" cy="5555950"/>
            <a:chOff x="0" y="-396350"/>
            <a:chExt cx="9144000" cy="5555950"/>
          </a:xfrm>
        </p:grpSpPr>
        <p:sp>
          <p:nvSpPr>
            <p:cNvPr id="1086" name="Google Shape;1086;p28"/>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8"/>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 name="Google Shape;1088;p28"/>
            <p:cNvGrpSpPr/>
            <p:nvPr/>
          </p:nvGrpSpPr>
          <p:grpSpPr>
            <a:xfrm>
              <a:off x="8174062" y="3811555"/>
              <a:ext cx="969932" cy="1331946"/>
              <a:chOff x="2608825" y="4070850"/>
              <a:chExt cx="720925" cy="990000"/>
            </a:xfrm>
          </p:grpSpPr>
          <p:sp>
            <p:nvSpPr>
              <p:cNvPr id="1089" name="Google Shape;1089;p28"/>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8"/>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8"/>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8"/>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8"/>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8"/>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8"/>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8"/>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8"/>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8"/>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8"/>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8"/>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8"/>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8"/>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8"/>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8"/>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8"/>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8"/>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8"/>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8"/>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8"/>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8"/>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8"/>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8"/>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8"/>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8"/>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8"/>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8"/>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8"/>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8"/>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8"/>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8"/>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8"/>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8"/>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8"/>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8"/>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8"/>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8"/>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8"/>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8"/>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8"/>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8"/>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8"/>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8"/>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8"/>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8"/>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8"/>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8"/>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8"/>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8"/>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8"/>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8"/>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8"/>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8"/>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8"/>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8"/>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8"/>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8"/>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8"/>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8"/>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8"/>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8"/>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8"/>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8"/>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8"/>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8"/>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8"/>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8"/>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8"/>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8"/>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8"/>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8"/>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28"/>
            <p:cNvGrpSpPr/>
            <p:nvPr/>
          </p:nvGrpSpPr>
          <p:grpSpPr>
            <a:xfrm>
              <a:off x="4030588" y="-396350"/>
              <a:ext cx="1082725" cy="723050"/>
              <a:chOff x="1352275" y="974950"/>
              <a:chExt cx="1082725" cy="723050"/>
            </a:xfrm>
          </p:grpSpPr>
          <p:sp>
            <p:nvSpPr>
              <p:cNvPr id="1162" name="Google Shape;1162;p28"/>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8"/>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CUSTOM_16_1">
    <p:spTree>
      <p:nvGrpSpPr>
        <p:cNvPr id="1" name="Shape 1164"/>
        <p:cNvGrpSpPr/>
        <p:nvPr/>
      </p:nvGrpSpPr>
      <p:grpSpPr>
        <a:xfrm>
          <a:off x="0" y="0"/>
          <a:ext cx="0" cy="0"/>
          <a:chOff x="0" y="0"/>
          <a:chExt cx="0" cy="0"/>
        </a:xfrm>
      </p:grpSpPr>
      <p:grpSp>
        <p:nvGrpSpPr>
          <p:cNvPr id="1165" name="Google Shape;1165;p29"/>
          <p:cNvGrpSpPr/>
          <p:nvPr/>
        </p:nvGrpSpPr>
        <p:grpSpPr>
          <a:xfrm>
            <a:off x="-150" y="-23475"/>
            <a:ext cx="9144079" cy="5430372"/>
            <a:chOff x="-150" y="-23475"/>
            <a:chExt cx="9144079" cy="5430372"/>
          </a:xfrm>
        </p:grpSpPr>
        <p:sp>
          <p:nvSpPr>
            <p:cNvPr id="1166" name="Google Shape;1166;p29"/>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9"/>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9"/>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9"/>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 name="Google Shape;1170;p29"/>
            <p:cNvGrpSpPr/>
            <p:nvPr/>
          </p:nvGrpSpPr>
          <p:grpSpPr>
            <a:xfrm>
              <a:off x="7623203" y="4330249"/>
              <a:ext cx="1520699" cy="813424"/>
              <a:chOff x="3457050" y="4619150"/>
              <a:chExt cx="227075" cy="121450"/>
            </a:xfrm>
          </p:grpSpPr>
          <p:sp>
            <p:nvSpPr>
              <p:cNvPr id="1171" name="Google Shape;1171;p29"/>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9"/>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9"/>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9"/>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29"/>
            <p:cNvGrpSpPr/>
            <p:nvPr/>
          </p:nvGrpSpPr>
          <p:grpSpPr>
            <a:xfrm flipH="1">
              <a:off x="-69" y="4310169"/>
              <a:ext cx="792529" cy="1096728"/>
              <a:chOff x="3536675" y="4387575"/>
              <a:chExt cx="147450" cy="204050"/>
            </a:xfrm>
          </p:grpSpPr>
          <p:sp>
            <p:nvSpPr>
              <p:cNvPr id="1176" name="Google Shape;1176;p29"/>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9"/>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18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
        <p:cNvGrpSpPr/>
        <p:nvPr/>
      </p:nvGrpSpPr>
      <p:grpSpPr>
        <a:xfrm>
          <a:off x="0" y="0"/>
          <a:ext cx="0" cy="0"/>
          <a:chOff x="0" y="0"/>
          <a:chExt cx="0" cy="0"/>
        </a:xfrm>
      </p:grpSpPr>
      <p:grpSp>
        <p:nvGrpSpPr>
          <p:cNvPr id="45" name="Google Shape;45;p5"/>
          <p:cNvGrpSpPr/>
          <p:nvPr/>
        </p:nvGrpSpPr>
        <p:grpSpPr>
          <a:xfrm>
            <a:off x="0" y="-396350"/>
            <a:ext cx="9144000" cy="5555950"/>
            <a:chOff x="0" y="-396350"/>
            <a:chExt cx="9144000" cy="5555950"/>
          </a:xfrm>
        </p:grpSpPr>
        <p:sp>
          <p:nvSpPr>
            <p:cNvPr id="46" name="Google Shape;46;p5"/>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 name="Google Shape;48;p5"/>
            <p:cNvGrpSpPr/>
            <p:nvPr/>
          </p:nvGrpSpPr>
          <p:grpSpPr>
            <a:xfrm>
              <a:off x="8174062" y="3811555"/>
              <a:ext cx="969932" cy="1331946"/>
              <a:chOff x="2608825" y="4070850"/>
              <a:chExt cx="720925" cy="990000"/>
            </a:xfrm>
          </p:grpSpPr>
          <p:sp>
            <p:nvSpPr>
              <p:cNvPr id="49" name="Google Shape;49;p5"/>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5"/>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5"/>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5"/>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5"/>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5"/>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5"/>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5"/>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5"/>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5"/>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5"/>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5"/>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5"/>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5"/>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5"/>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5"/>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5"/>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5"/>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5"/>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5"/>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5"/>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5"/>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5"/>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5"/>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5"/>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5"/>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5"/>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5"/>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5"/>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5"/>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5"/>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5"/>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5"/>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5"/>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5"/>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5"/>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5"/>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5"/>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5"/>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5"/>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5"/>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5"/>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5"/>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5"/>
            <p:cNvGrpSpPr/>
            <p:nvPr/>
          </p:nvGrpSpPr>
          <p:grpSpPr>
            <a:xfrm>
              <a:off x="4030588" y="-396350"/>
              <a:ext cx="1082725" cy="723050"/>
              <a:chOff x="1352275" y="974950"/>
              <a:chExt cx="1082725" cy="723050"/>
            </a:xfrm>
          </p:grpSpPr>
          <p:sp>
            <p:nvSpPr>
              <p:cNvPr id="122" name="Google Shape;122;p5"/>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4" name="Google Shape;124;p5"/>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25" name="Google Shape;125;p5"/>
          <p:cNvSpPr txBox="1">
            <a:spLocks noGrp="1"/>
          </p:cNvSpPr>
          <p:nvPr>
            <p:ph type="subTitle" idx="1"/>
          </p:nvPr>
        </p:nvSpPr>
        <p:spPr>
          <a:xfrm>
            <a:off x="1327723" y="2649200"/>
            <a:ext cx="25185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26" name="Google Shape;126;p5"/>
          <p:cNvSpPr txBox="1">
            <a:spLocks noGrp="1"/>
          </p:cNvSpPr>
          <p:nvPr>
            <p:ph type="subTitle" idx="2"/>
          </p:nvPr>
        </p:nvSpPr>
        <p:spPr>
          <a:xfrm>
            <a:off x="1327725" y="3119000"/>
            <a:ext cx="2518500" cy="77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5"/>
          <p:cNvSpPr txBox="1">
            <a:spLocks noGrp="1"/>
          </p:cNvSpPr>
          <p:nvPr>
            <p:ph type="subTitle" idx="3"/>
          </p:nvPr>
        </p:nvSpPr>
        <p:spPr>
          <a:xfrm>
            <a:off x="5297763" y="2649200"/>
            <a:ext cx="2518500" cy="4698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2000"/>
              <a:buFont typeface="Raleway"/>
              <a:buNone/>
              <a:defRPr sz="2000">
                <a:solidFill>
                  <a:schemeClr val="accent4"/>
                </a:solidFill>
                <a:latin typeface="Titan One"/>
                <a:ea typeface="Titan One"/>
                <a:cs typeface="Titan One"/>
                <a:sym typeface="Titan One"/>
              </a:defRPr>
            </a:lvl1pPr>
            <a:lvl2pPr lvl="1" algn="ctr" rtl="0">
              <a:lnSpc>
                <a:spcPct val="100000"/>
              </a:lnSpc>
              <a:spcBef>
                <a:spcPts val="0"/>
              </a:spcBef>
              <a:spcAft>
                <a:spcPts val="0"/>
              </a:spcAft>
              <a:buSzPts val="2000"/>
              <a:buFont typeface="Raleway"/>
              <a:buNone/>
              <a:defRPr sz="2000" b="1">
                <a:latin typeface="Raleway"/>
                <a:ea typeface="Raleway"/>
                <a:cs typeface="Raleway"/>
                <a:sym typeface="Raleway"/>
              </a:defRPr>
            </a:lvl2pPr>
            <a:lvl3pPr lvl="2" algn="ctr" rtl="0">
              <a:lnSpc>
                <a:spcPct val="100000"/>
              </a:lnSpc>
              <a:spcBef>
                <a:spcPts val="0"/>
              </a:spcBef>
              <a:spcAft>
                <a:spcPts val="0"/>
              </a:spcAft>
              <a:buSzPts val="2000"/>
              <a:buFont typeface="Raleway"/>
              <a:buNone/>
              <a:defRPr sz="2000" b="1">
                <a:latin typeface="Raleway"/>
                <a:ea typeface="Raleway"/>
                <a:cs typeface="Raleway"/>
                <a:sym typeface="Raleway"/>
              </a:defRPr>
            </a:lvl3pPr>
            <a:lvl4pPr lvl="3" algn="ctr" rtl="0">
              <a:lnSpc>
                <a:spcPct val="100000"/>
              </a:lnSpc>
              <a:spcBef>
                <a:spcPts val="0"/>
              </a:spcBef>
              <a:spcAft>
                <a:spcPts val="0"/>
              </a:spcAft>
              <a:buSzPts val="2000"/>
              <a:buFont typeface="Raleway"/>
              <a:buNone/>
              <a:defRPr sz="2000" b="1">
                <a:latin typeface="Raleway"/>
                <a:ea typeface="Raleway"/>
                <a:cs typeface="Raleway"/>
                <a:sym typeface="Raleway"/>
              </a:defRPr>
            </a:lvl4pPr>
            <a:lvl5pPr lvl="4" algn="ctr" rtl="0">
              <a:lnSpc>
                <a:spcPct val="100000"/>
              </a:lnSpc>
              <a:spcBef>
                <a:spcPts val="0"/>
              </a:spcBef>
              <a:spcAft>
                <a:spcPts val="0"/>
              </a:spcAft>
              <a:buSzPts val="2000"/>
              <a:buFont typeface="Raleway"/>
              <a:buNone/>
              <a:defRPr sz="2000" b="1">
                <a:latin typeface="Raleway"/>
                <a:ea typeface="Raleway"/>
                <a:cs typeface="Raleway"/>
                <a:sym typeface="Raleway"/>
              </a:defRPr>
            </a:lvl5pPr>
            <a:lvl6pPr lvl="5" algn="ctr" rtl="0">
              <a:lnSpc>
                <a:spcPct val="100000"/>
              </a:lnSpc>
              <a:spcBef>
                <a:spcPts val="0"/>
              </a:spcBef>
              <a:spcAft>
                <a:spcPts val="0"/>
              </a:spcAft>
              <a:buSzPts val="2000"/>
              <a:buFont typeface="Raleway"/>
              <a:buNone/>
              <a:defRPr sz="2000" b="1">
                <a:latin typeface="Raleway"/>
                <a:ea typeface="Raleway"/>
                <a:cs typeface="Raleway"/>
                <a:sym typeface="Raleway"/>
              </a:defRPr>
            </a:lvl6pPr>
            <a:lvl7pPr lvl="6" algn="ctr" rtl="0">
              <a:lnSpc>
                <a:spcPct val="100000"/>
              </a:lnSpc>
              <a:spcBef>
                <a:spcPts val="0"/>
              </a:spcBef>
              <a:spcAft>
                <a:spcPts val="0"/>
              </a:spcAft>
              <a:buSzPts val="2000"/>
              <a:buFont typeface="Raleway"/>
              <a:buNone/>
              <a:defRPr sz="2000" b="1">
                <a:latin typeface="Raleway"/>
                <a:ea typeface="Raleway"/>
                <a:cs typeface="Raleway"/>
                <a:sym typeface="Raleway"/>
              </a:defRPr>
            </a:lvl7pPr>
            <a:lvl8pPr lvl="7" algn="ctr" rtl="0">
              <a:lnSpc>
                <a:spcPct val="100000"/>
              </a:lnSpc>
              <a:spcBef>
                <a:spcPts val="0"/>
              </a:spcBef>
              <a:spcAft>
                <a:spcPts val="0"/>
              </a:spcAft>
              <a:buSzPts val="2000"/>
              <a:buFont typeface="Raleway"/>
              <a:buNone/>
              <a:defRPr sz="2000" b="1">
                <a:latin typeface="Raleway"/>
                <a:ea typeface="Raleway"/>
                <a:cs typeface="Raleway"/>
                <a:sym typeface="Raleway"/>
              </a:defRPr>
            </a:lvl8pPr>
            <a:lvl9pPr lvl="8" algn="ctr" rtl="0">
              <a:lnSpc>
                <a:spcPct val="100000"/>
              </a:lnSpc>
              <a:spcBef>
                <a:spcPts val="0"/>
              </a:spcBef>
              <a:spcAft>
                <a:spcPts val="0"/>
              </a:spcAft>
              <a:buSzPts val="2000"/>
              <a:buFont typeface="Raleway"/>
              <a:buNone/>
              <a:defRPr sz="2000" b="1">
                <a:latin typeface="Raleway"/>
                <a:ea typeface="Raleway"/>
                <a:cs typeface="Raleway"/>
                <a:sym typeface="Raleway"/>
              </a:defRPr>
            </a:lvl9pPr>
          </a:lstStyle>
          <a:p>
            <a:endParaRPr/>
          </a:p>
        </p:txBody>
      </p:sp>
      <p:sp>
        <p:nvSpPr>
          <p:cNvPr id="128" name="Google Shape;128;p5"/>
          <p:cNvSpPr txBox="1">
            <a:spLocks noGrp="1"/>
          </p:cNvSpPr>
          <p:nvPr>
            <p:ph type="subTitle" idx="4"/>
          </p:nvPr>
        </p:nvSpPr>
        <p:spPr>
          <a:xfrm>
            <a:off x="5297774" y="3119000"/>
            <a:ext cx="2518500" cy="7764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
        <p:cNvGrpSpPr/>
        <p:nvPr/>
      </p:nvGrpSpPr>
      <p:grpSpPr>
        <a:xfrm>
          <a:off x="0" y="0"/>
          <a:ext cx="0" cy="0"/>
          <a:chOff x="0" y="0"/>
          <a:chExt cx="0" cy="0"/>
        </a:xfrm>
      </p:grpSpPr>
      <p:grpSp>
        <p:nvGrpSpPr>
          <p:cNvPr id="130" name="Google Shape;130;p6"/>
          <p:cNvGrpSpPr/>
          <p:nvPr/>
        </p:nvGrpSpPr>
        <p:grpSpPr>
          <a:xfrm>
            <a:off x="-150" y="-23475"/>
            <a:ext cx="9144079" cy="5430372"/>
            <a:chOff x="-150" y="-23475"/>
            <a:chExt cx="9144079" cy="5430372"/>
          </a:xfrm>
        </p:grpSpPr>
        <p:sp>
          <p:nvSpPr>
            <p:cNvPr id="131" name="Google Shape;131;p6"/>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 name="Google Shape;135;p6"/>
            <p:cNvGrpSpPr/>
            <p:nvPr/>
          </p:nvGrpSpPr>
          <p:grpSpPr>
            <a:xfrm>
              <a:off x="7623203" y="4330249"/>
              <a:ext cx="1520699" cy="813424"/>
              <a:chOff x="3457050" y="4619150"/>
              <a:chExt cx="227075" cy="121450"/>
            </a:xfrm>
          </p:grpSpPr>
          <p:sp>
            <p:nvSpPr>
              <p:cNvPr id="136" name="Google Shape;136;p6"/>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 name="Google Shape;140;p6"/>
            <p:cNvGrpSpPr/>
            <p:nvPr/>
          </p:nvGrpSpPr>
          <p:grpSpPr>
            <a:xfrm flipH="1">
              <a:off x="-69" y="4310169"/>
              <a:ext cx="792529" cy="1096728"/>
              <a:chOff x="3536675" y="4387575"/>
              <a:chExt cx="147450" cy="204050"/>
            </a:xfrm>
          </p:grpSpPr>
          <p:sp>
            <p:nvSpPr>
              <p:cNvPr id="141" name="Google Shape;141;p6"/>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3" name="Google Shape;143;p6"/>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44"/>
        <p:cNvGrpSpPr/>
        <p:nvPr/>
      </p:nvGrpSpPr>
      <p:grpSpPr>
        <a:xfrm>
          <a:off x="0" y="0"/>
          <a:ext cx="0" cy="0"/>
          <a:chOff x="0" y="0"/>
          <a:chExt cx="0" cy="0"/>
        </a:xfrm>
      </p:grpSpPr>
      <p:grpSp>
        <p:nvGrpSpPr>
          <p:cNvPr id="145" name="Google Shape;145;p7"/>
          <p:cNvGrpSpPr/>
          <p:nvPr/>
        </p:nvGrpSpPr>
        <p:grpSpPr>
          <a:xfrm>
            <a:off x="-150" y="-23475"/>
            <a:ext cx="9144079" cy="5430372"/>
            <a:chOff x="-150" y="-23475"/>
            <a:chExt cx="9144079" cy="5430372"/>
          </a:xfrm>
        </p:grpSpPr>
        <p:sp>
          <p:nvSpPr>
            <p:cNvPr id="146" name="Google Shape;146;p7"/>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7"/>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7"/>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7"/>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 name="Google Shape;150;p7"/>
            <p:cNvGrpSpPr/>
            <p:nvPr/>
          </p:nvGrpSpPr>
          <p:grpSpPr>
            <a:xfrm>
              <a:off x="7623203" y="4330249"/>
              <a:ext cx="1520699" cy="813424"/>
              <a:chOff x="3457050" y="4619150"/>
              <a:chExt cx="227075" cy="121450"/>
            </a:xfrm>
          </p:grpSpPr>
          <p:sp>
            <p:nvSpPr>
              <p:cNvPr id="151" name="Google Shape;151;p7"/>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7"/>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7"/>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7"/>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 name="Google Shape;155;p7"/>
            <p:cNvGrpSpPr/>
            <p:nvPr/>
          </p:nvGrpSpPr>
          <p:grpSpPr>
            <a:xfrm flipH="1">
              <a:off x="-69" y="4310169"/>
              <a:ext cx="792529" cy="1096728"/>
              <a:chOff x="3536675" y="4387575"/>
              <a:chExt cx="147450" cy="204050"/>
            </a:xfrm>
          </p:grpSpPr>
          <p:sp>
            <p:nvSpPr>
              <p:cNvPr id="156" name="Google Shape;156;p7"/>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7"/>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8" name="Google Shape;158;p7"/>
          <p:cNvSpPr txBox="1">
            <a:spLocks noGrp="1"/>
          </p:cNvSpPr>
          <p:nvPr>
            <p:ph type="title"/>
          </p:nvPr>
        </p:nvSpPr>
        <p:spPr>
          <a:xfrm>
            <a:off x="720000" y="969000"/>
            <a:ext cx="3088500" cy="2128800"/>
          </a:xfrm>
          <a:prstGeom prst="rect">
            <a:avLst/>
          </a:prstGeom>
        </p:spPr>
        <p:txBody>
          <a:bodyPr spcFirstLastPara="1" wrap="square" lIns="0" tIns="0" rIns="0" bIns="0" anchor="ctr" anchorCtr="0">
            <a:noAutofit/>
          </a:bodyPr>
          <a:lstStyle>
            <a:lvl1pPr lvl="0" algn="l">
              <a:spcBef>
                <a:spcPts val="0"/>
              </a:spcBef>
              <a:spcAft>
                <a:spcPts val="0"/>
              </a:spcAft>
              <a:buSzPts val="3000"/>
              <a:buNone/>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59" name="Google Shape;159;p7"/>
          <p:cNvSpPr txBox="1">
            <a:spLocks noGrp="1"/>
          </p:cNvSpPr>
          <p:nvPr>
            <p:ph type="subTitle" idx="1"/>
          </p:nvPr>
        </p:nvSpPr>
        <p:spPr>
          <a:xfrm>
            <a:off x="720000" y="3097975"/>
            <a:ext cx="2784300" cy="10764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60"/>
        <p:cNvGrpSpPr/>
        <p:nvPr/>
      </p:nvGrpSpPr>
      <p:grpSpPr>
        <a:xfrm>
          <a:off x="0" y="0"/>
          <a:ext cx="0" cy="0"/>
          <a:chOff x="0" y="0"/>
          <a:chExt cx="0" cy="0"/>
        </a:xfrm>
      </p:grpSpPr>
      <p:grpSp>
        <p:nvGrpSpPr>
          <p:cNvPr id="161" name="Google Shape;161;p8"/>
          <p:cNvGrpSpPr/>
          <p:nvPr/>
        </p:nvGrpSpPr>
        <p:grpSpPr>
          <a:xfrm>
            <a:off x="0" y="-396350"/>
            <a:ext cx="9144000" cy="5555950"/>
            <a:chOff x="0" y="-396350"/>
            <a:chExt cx="9144000" cy="5555950"/>
          </a:xfrm>
        </p:grpSpPr>
        <p:sp>
          <p:nvSpPr>
            <p:cNvPr id="162" name="Google Shape;162;p8"/>
            <p:cNvSpPr/>
            <p:nvPr/>
          </p:nvSpPr>
          <p:spPr>
            <a:xfrm>
              <a:off x="0" y="-75"/>
              <a:ext cx="9143929" cy="5143490"/>
            </a:xfrm>
            <a:custGeom>
              <a:avLst/>
              <a:gdLst/>
              <a:ahLst/>
              <a:cxnLst/>
              <a:rect l="l" t="t" r="r" b="b"/>
              <a:pathLst>
                <a:path w="49014" h="32839" extrusionOk="0">
                  <a:moveTo>
                    <a:pt x="1" y="1"/>
                  </a:moveTo>
                  <a:lnTo>
                    <a:pt x="1" y="32839"/>
                  </a:lnTo>
                  <a:lnTo>
                    <a:pt x="49013" y="32839"/>
                  </a:lnTo>
                  <a:lnTo>
                    <a:pt x="49013" y="1"/>
                  </a:lnTo>
                  <a:close/>
                </a:path>
              </a:pathLst>
            </a:custGeom>
            <a:solidFill>
              <a:srgbClr val="AFB9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a:off x="0" y="4401800"/>
              <a:ext cx="9144000" cy="757800"/>
            </a:xfrm>
            <a:prstGeom prst="rect">
              <a:avLst/>
            </a:prstGeom>
            <a:solidFill>
              <a:srgbClr val="EBEC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 name="Google Shape;164;p8"/>
            <p:cNvGrpSpPr/>
            <p:nvPr/>
          </p:nvGrpSpPr>
          <p:grpSpPr>
            <a:xfrm>
              <a:off x="8174062" y="3811555"/>
              <a:ext cx="969932" cy="1331946"/>
              <a:chOff x="2608825" y="4070850"/>
              <a:chExt cx="720925" cy="990000"/>
            </a:xfrm>
          </p:grpSpPr>
          <p:sp>
            <p:nvSpPr>
              <p:cNvPr id="165" name="Google Shape;165;p8"/>
              <p:cNvSpPr/>
              <p:nvPr/>
            </p:nvSpPr>
            <p:spPr>
              <a:xfrm>
                <a:off x="2656150" y="4889775"/>
                <a:ext cx="573350" cy="171075"/>
              </a:xfrm>
              <a:custGeom>
                <a:avLst/>
                <a:gdLst/>
                <a:ahLst/>
                <a:cxnLst/>
                <a:rect l="l" t="t" r="r" b="b"/>
                <a:pathLst>
                  <a:path w="22934" h="6843" extrusionOk="0">
                    <a:moveTo>
                      <a:pt x="11455" y="6842"/>
                    </a:moveTo>
                    <a:cubicBezTo>
                      <a:pt x="17770" y="6842"/>
                      <a:pt x="22933" y="5313"/>
                      <a:pt x="22933" y="3434"/>
                    </a:cubicBezTo>
                    <a:cubicBezTo>
                      <a:pt x="22933" y="1554"/>
                      <a:pt x="17770" y="0"/>
                      <a:pt x="11455" y="0"/>
                    </a:cubicBezTo>
                    <a:cubicBezTo>
                      <a:pt x="5164" y="0"/>
                      <a:pt x="1" y="1554"/>
                      <a:pt x="1" y="3434"/>
                    </a:cubicBezTo>
                    <a:cubicBezTo>
                      <a:pt x="1" y="5313"/>
                      <a:pt x="5164" y="6842"/>
                      <a:pt x="11455" y="6842"/>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2789625" y="4072100"/>
                <a:ext cx="436100" cy="614675"/>
              </a:xfrm>
              <a:custGeom>
                <a:avLst/>
                <a:gdLst/>
                <a:ahLst/>
                <a:cxnLst/>
                <a:rect l="l" t="t" r="r" b="b"/>
                <a:pathLst>
                  <a:path w="17444" h="24587" extrusionOk="0">
                    <a:moveTo>
                      <a:pt x="4737" y="23058"/>
                    </a:moveTo>
                    <a:cubicBezTo>
                      <a:pt x="0" y="15664"/>
                      <a:pt x="2882" y="4963"/>
                      <a:pt x="10476" y="702"/>
                    </a:cubicBezTo>
                    <a:cubicBezTo>
                      <a:pt x="11429" y="176"/>
                      <a:pt x="12081" y="0"/>
                      <a:pt x="12883" y="1379"/>
                    </a:cubicBezTo>
                    <a:cubicBezTo>
                      <a:pt x="17444" y="9299"/>
                      <a:pt x="15314" y="18547"/>
                      <a:pt x="7770" y="23660"/>
                    </a:cubicBezTo>
                    <a:cubicBezTo>
                      <a:pt x="6366" y="24587"/>
                      <a:pt x="5514" y="24261"/>
                      <a:pt x="4737" y="2305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a:off x="2840375" y="4072100"/>
                <a:ext cx="335850" cy="614050"/>
              </a:xfrm>
              <a:custGeom>
                <a:avLst/>
                <a:gdLst/>
                <a:ahLst/>
                <a:cxnLst/>
                <a:rect l="l" t="t" r="r" b="b"/>
                <a:pathLst>
                  <a:path w="13434" h="24562" extrusionOk="0">
                    <a:moveTo>
                      <a:pt x="3083" y="23158"/>
                    </a:moveTo>
                    <a:cubicBezTo>
                      <a:pt x="0" y="16166"/>
                      <a:pt x="2832" y="5439"/>
                      <a:pt x="8772" y="777"/>
                    </a:cubicBezTo>
                    <a:cubicBezTo>
                      <a:pt x="9499" y="201"/>
                      <a:pt x="10000" y="0"/>
                      <a:pt x="10527" y="1303"/>
                    </a:cubicBezTo>
                    <a:cubicBezTo>
                      <a:pt x="13434" y="8797"/>
                      <a:pt x="11254" y="18045"/>
                      <a:pt x="5314" y="23559"/>
                    </a:cubicBezTo>
                    <a:cubicBezTo>
                      <a:pt x="4211" y="24562"/>
                      <a:pt x="3584" y="24286"/>
                      <a:pt x="3083" y="231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a:off x="2866050" y="4071475"/>
                <a:ext cx="285750" cy="614675"/>
              </a:xfrm>
              <a:custGeom>
                <a:avLst/>
                <a:gdLst/>
                <a:ahLst/>
                <a:cxnLst/>
                <a:rect l="l" t="t" r="r" b="b"/>
                <a:pathLst>
                  <a:path w="11430" h="24587" extrusionOk="0">
                    <a:moveTo>
                      <a:pt x="2257" y="23233"/>
                    </a:moveTo>
                    <a:cubicBezTo>
                      <a:pt x="1" y="16416"/>
                      <a:pt x="2783" y="5714"/>
                      <a:pt x="7896" y="827"/>
                    </a:cubicBezTo>
                    <a:cubicBezTo>
                      <a:pt x="8522" y="226"/>
                      <a:pt x="8948" y="0"/>
                      <a:pt x="9324" y="1278"/>
                    </a:cubicBezTo>
                    <a:cubicBezTo>
                      <a:pt x="11430" y="8597"/>
                      <a:pt x="9249" y="17820"/>
                      <a:pt x="4086" y="23534"/>
                    </a:cubicBezTo>
                    <a:cubicBezTo>
                      <a:pt x="3109" y="24587"/>
                      <a:pt x="2633" y="24336"/>
                      <a:pt x="2257" y="232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a:off x="2923700" y="4071475"/>
                <a:ext cx="171700" cy="613425"/>
              </a:xfrm>
              <a:custGeom>
                <a:avLst/>
                <a:gdLst/>
                <a:ahLst/>
                <a:cxnLst/>
                <a:rect l="l" t="t" r="r" b="b"/>
                <a:pathLst>
                  <a:path w="6868" h="24537" extrusionOk="0">
                    <a:moveTo>
                      <a:pt x="377" y="23334"/>
                    </a:moveTo>
                    <a:cubicBezTo>
                      <a:pt x="1" y="16993"/>
                      <a:pt x="2707" y="6266"/>
                      <a:pt x="5941" y="927"/>
                    </a:cubicBezTo>
                    <a:cubicBezTo>
                      <a:pt x="6342" y="251"/>
                      <a:pt x="6592" y="0"/>
                      <a:pt x="6642" y="1178"/>
                    </a:cubicBezTo>
                    <a:cubicBezTo>
                      <a:pt x="6868" y="8045"/>
                      <a:pt x="4662" y="17268"/>
                      <a:pt x="1304" y="23409"/>
                    </a:cubicBezTo>
                    <a:cubicBezTo>
                      <a:pt x="677" y="24537"/>
                      <a:pt x="452" y="24361"/>
                      <a:pt x="377" y="233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2936225" y="4070850"/>
                <a:ext cx="151675" cy="614050"/>
              </a:xfrm>
              <a:custGeom>
                <a:avLst/>
                <a:gdLst/>
                <a:ahLst/>
                <a:cxnLst/>
                <a:rect l="l" t="t" r="r" b="b"/>
                <a:pathLst>
                  <a:path w="6067" h="24562" extrusionOk="0">
                    <a:moveTo>
                      <a:pt x="76" y="23409"/>
                    </a:moveTo>
                    <a:cubicBezTo>
                      <a:pt x="477" y="17268"/>
                      <a:pt x="3134" y="6516"/>
                      <a:pt x="5590" y="978"/>
                    </a:cubicBezTo>
                    <a:cubicBezTo>
                      <a:pt x="5891" y="301"/>
                      <a:pt x="6066" y="0"/>
                      <a:pt x="5966" y="1178"/>
                    </a:cubicBezTo>
                    <a:cubicBezTo>
                      <a:pt x="5415" y="7845"/>
                      <a:pt x="3184" y="17068"/>
                      <a:pt x="602" y="23384"/>
                    </a:cubicBezTo>
                    <a:cubicBezTo>
                      <a:pt x="126" y="24562"/>
                      <a:pt x="1" y="24386"/>
                      <a:pt x="76" y="234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2733850" y="4600300"/>
                <a:ext cx="409175" cy="110925"/>
              </a:xfrm>
              <a:custGeom>
                <a:avLst/>
                <a:gdLst/>
                <a:ahLst/>
                <a:cxnLst/>
                <a:rect l="l" t="t" r="r" b="b"/>
                <a:pathLst>
                  <a:path w="16367" h="4437" extrusionOk="0">
                    <a:moveTo>
                      <a:pt x="16367" y="2231"/>
                    </a:moveTo>
                    <a:cubicBezTo>
                      <a:pt x="10778" y="0"/>
                      <a:pt x="2733" y="1003"/>
                      <a:pt x="1" y="2231"/>
                    </a:cubicBezTo>
                    <a:cubicBezTo>
                      <a:pt x="2733" y="3434"/>
                      <a:pt x="10778" y="4436"/>
                      <a:pt x="16367" y="223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2632350" y="4072725"/>
                <a:ext cx="458050" cy="661050"/>
              </a:xfrm>
              <a:custGeom>
                <a:avLst/>
                <a:gdLst/>
                <a:ahLst/>
                <a:cxnLst/>
                <a:rect l="l" t="t" r="r" b="b"/>
                <a:pathLst>
                  <a:path w="18322" h="26442" extrusionOk="0">
                    <a:moveTo>
                      <a:pt x="10301" y="25640"/>
                    </a:moveTo>
                    <a:cubicBezTo>
                      <a:pt x="2231" y="20752"/>
                      <a:pt x="0" y="9123"/>
                      <a:pt x="5289" y="1429"/>
                    </a:cubicBezTo>
                    <a:cubicBezTo>
                      <a:pt x="5940" y="476"/>
                      <a:pt x="6492" y="0"/>
                      <a:pt x="7920" y="953"/>
                    </a:cubicBezTo>
                    <a:cubicBezTo>
                      <a:pt x="16016" y="6416"/>
                      <a:pt x="18321" y="16316"/>
                      <a:pt x="13484" y="24787"/>
                    </a:cubicBezTo>
                    <a:cubicBezTo>
                      <a:pt x="12582" y="26366"/>
                      <a:pt x="11605" y="26442"/>
                      <a:pt x="10301" y="2564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2684975" y="4072725"/>
                <a:ext cx="351525" cy="660425"/>
              </a:xfrm>
              <a:custGeom>
                <a:avLst/>
                <a:gdLst/>
                <a:ahLst/>
                <a:cxnLst/>
                <a:rect l="l" t="t" r="r" b="b"/>
                <a:pathLst>
                  <a:path w="14061" h="26417" extrusionOk="0">
                    <a:moveTo>
                      <a:pt x="8597" y="25564"/>
                    </a:moveTo>
                    <a:cubicBezTo>
                      <a:pt x="2332" y="20276"/>
                      <a:pt x="1" y="8647"/>
                      <a:pt x="3510" y="1354"/>
                    </a:cubicBezTo>
                    <a:cubicBezTo>
                      <a:pt x="3961" y="451"/>
                      <a:pt x="4337" y="0"/>
                      <a:pt x="5439" y="1028"/>
                    </a:cubicBezTo>
                    <a:cubicBezTo>
                      <a:pt x="11780" y="6893"/>
                      <a:pt x="14061" y="16792"/>
                      <a:pt x="10928" y="24888"/>
                    </a:cubicBezTo>
                    <a:cubicBezTo>
                      <a:pt x="10352" y="26391"/>
                      <a:pt x="9625" y="26416"/>
                      <a:pt x="8597" y="2556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2711300" y="4073350"/>
                <a:ext cx="298275" cy="659800"/>
              </a:xfrm>
              <a:custGeom>
                <a:avLst/>
                <a:gdLst/>
                <a:ahLst/>
                <a:cxnLst/>
                <a:rect l="l" t="t" r="r" b="b"/>
                <a:pathLst>
                  <a:path w="11931" h="26392" extrusionOk="0">
                    <a:moveTo>
                      <a:pt x="7745" y="25489"/>
                    </a:moveTo>
                    <a:cubicBezTo>
                      <a:pt x="2381" y="20026"/>
                      <a:pt x="0" y="8396"/>
                      <a:pt x="2632" y="1279"/>
                    </a:cubicBezTo>
                    <a:cubicBezTo>
                      <a:pt x="2958" y="401"/>
                      <a:pt x="3259" y="0"/>
                      <a:pt x="4211" y="1053"/>
                    </a:cubicBezTo>
                    <a:cubicBezTo>
                      <a:pt x="9675" y="7093"/>
                      <a:pt x="11930" y="16993"/>
                      <a:pt x="9650" y="24913"/>
                    </a:cubicBezTo>
                    <a:cubicBezTo>
                      <a:pt x="9224" y="26391"/>
                      <a:pt x="8622" y="26366"/>
                      <a:pt x="7745" y="2548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2771450" y="4073350"/>
                <a:ext cx="176725" cy="660425"/>
              </a:xfrm>
              <a:custGeom>
                <a:avLst/>
                <a:gdLst/>
                <a:ahLst/>
                <a:cxnLst/>
                <a:rect l="l" t="t" r="r" b="b"/>
                <a:pathLst>
                  <a:path w="7069" h="26417" extrusionOk="0">
                    <a:moveTo>
                      <a:pt x="5815" y="25389"/>
                    </a:moveTo>
                    <a:cubicBezTo>
                      <a:pt x="2457" y="19474"/>
                      <a:pt x="0" y="7870"/>
                      <a:pt x="602" y="1203"/>
                    </a:cubicBezTo>
                    <a:cubicBezTo>
                      <a:pt x="677" y="376"/>
                      <a:pt x="802" y="0"/>
                      <a:pt x="1404" y="1128"/>
                    </a:cubicBezTo>
                    <a:cubicBezTo>
                      <a:pt x="4838" y="7619"/>
                      <a:pt x="7068" y="17544"/>
                      <a:pt x="6717" y="25038"/>
                    </a:cubicBezTo>
                    <a:cubicBezTo>
                      <a:pt x="6667" y="26417"/>
                      <a:pt x="6366" y="26341"/>
                      <a:pt x="5815" y="253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2789625" y="4073350"/>
                <a:ext cx="146625" cy="661050"/>
              </a:xfrm>
              <a:custGeom>
                <a:avLst/>
                <a:gdLst/>
                <a:ahLst/>
                <a:cxnLst/>
                <a:rect l="l" t="t" r="r" b="b"/>
                <a:pathLst>
                  <a:path w="5865" h="26442" extrusionOk="0">
                    <a:moveTo>
                      <a:pt x="5288" y="25339"/>
                    </a:moveTo>
                    <a:cubicBezTo>
                      <a:pt x="2782" y="19249"/>
                      <a:pt x="301" y="7645"/>
                      <a:pt x="25" y="1178"/>
                    </a:cubicBezTo>
                    <a:cubicBezTo>
                      <a:pt x="0" y="376"/>
                      <a:pt x="50" y="0"/>
                      <a:pt x="502" y="1178"/>
                    </a:cubicBezTo>
                    <a:cubicBezTo>
                      <a:pt x="3108" y="7845"/>
                      <a:pt x="5314" y="17770"/>
                      <a:pt x="5790" y="25088"/>
                    </a:cubicBezTo>
                    <a:cubicBezTo>
                      <a:pt x="5865" y="26442"/>
                      <a:pt x="5690" y="26341"/>
                      <a:pt x="5288" y="25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2906775" y="4266325"/>
                <a:ext cx="422975" cy="447400"/>
              </a:xfrm>
              <a:custGeom>
                <a:avLst/>
                <a:gdLst/>
                <a:ahLst/>
                <a:cxnLst/>
                <a:rect l="l" t="t" r="r" b="b"/>
                <a:pathLst>
                  <a:path w="16919" h="17896" extrusionOk="0">
                    <a:moveTo>
                      <a:pt x="778" y="15941"/>
                    </a:moveTo>
                    <a:cubicBezTo>
                      <a:pt x="1" y="7921"/>
                      <a:pt x="6818" y="377"/>
                      <a:pt x="14813" y="51"/>
                    </a:cubicBezTo>
                    <a:cubicBezTo>
                      <a:pt x="15816" y="1"/>
                      <a:pt x="16417" y="151"/>
                      <a:pt x="16492" y="1605"/>
                    </a:cubicBezTo>
                    <a:cubicBezTo>
                      <a:pt x="16918" y="9976"/>
                      <a:pt x="11329" y="16667"/>
                      <a:pt x="3009" y="17695"/>
                    </a:cubicBezTo>
                    <a:cubicBezTo>
                      <a:pt x="1480" y="17896"/>
                      <a:pt x="928" y="17244"/>
                      <a:pt x="778" y="1594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8"/>
              <p:cNvSpPr/>
              <p:nvPr/>
            </p:nvSpPr>
            <p:spPr>
              <a:xfrm>
                <a:off x="2931850" y="4268200"/>
                <a:ext cx="384750" cy="443650"/>
              </a:xfrm>
              <a:custGeom>
                <a:avLst/>
                <a:gdLst/>
                <a:ahLst/>
                <a:cxnLst/>
                <a:rect l="l" t="t" r="r" b="b"/>
                <a:pathLst>
                  <a:path w="15390" h="17746" extrusionOk="0">
                    <a:moveTo>
                      <a:pt x="51" y="16116"/>
                    </a:moveTo>
                    <a:cubicBezTo>
                      <a:pt x="452" y="9099"/>
                      <a:pt x="7244" y="1530"/>
                      <a:pt x="14036" y="176"/>
                    </a:cubicBezTo>
                    <a:cubicBezTo>
                      <a:pt x="14888" y="1"/>
                      <a:pt x="15389" y="51"/>
                      <a:pt x="15264" y="1329"/>
                    </a:cubicBezTo>
                    <a:cubicBezTo>
                      <a:pt x="14512" y="8698"/>
                      <a:pt x="8873" y="15339"/>
                      <a:pt x="1705" y="17369"/>
                    </a:cubicBezTo>
                    <a:cubicBezTo>
                      <a:pt x="376" y="17745"/>
                      <a:pt x="1" y="17244"/>
                      <a:pt x="51" y="1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2932475" y="4268825"/>
                <a:ext cx="383475" cy="441775"/>
              </a:xfrm>
              <a:custGeom>
                <a:avLst/>
                <a:gdLst/>
                <a:ahLst/>
                <a:cxnLst/>
                <a:rect l="l" t="t" r="r" b="b"/>
                <a:pathLst>
                  <a:path w="15339" h="17671" extrusionOk="0">
                    <a:moveTo>
                      <a:pt x="176" y="16217"/>
                    </a:moveTo>
                    <a:cubicBezTo>
                      <a:pt x="1153" y="9700"/>
                      <a:pt x="7920" y="2106"/>
                      <a:pt x="14136" y="227"/>
                    </a:cubicBezTo>
                    <a:cubicBezTo>
                      <a:pt x="14913" y="1"/>
                      <a:pt x="15339" y="1"/>
                      <a:pt x="15113" y="1204"/>
                    </a:cubicBezTo>
                    <a:cubicBezTo>
                      <a:pt x="13760" y="8046"/>
                      <a:pt x="8146" y="14688"/>
                      <a:pt x="1529" y="17194"/>
                    </a:cubicBezTo>
                    <a:cubicBezTo>
                      <a:pt x="301" y="17670"/>
                      <a:pt x="1" y="17244"/>
                      <a:pt x="176" y="162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8"/>
              <p:cNvSpPr/>
              <p:nvPr/>
            </p:nvSpPr>
            <p:spPr>
              <a:xfrm>
                <a:off x="2934975" y="4268200"/>
                <a:ext cx="379725" cy="440525"/>
              </a:xfrm>
              <a:custGeom>
                <a:avLst/>
                <a:gdLst/>
                <a:ahLst/>
                <a:cxnLst/>
                <a:rect l="l" t="t" r="r" b="b"/>
                <a:pathLst>
                  <a:path w="15189" h="17621" extrusionOk="0">
                    <a:moveTo>
                      <a:pt x="377" y="16492"/>
                    </a:moveTo>
                    <a:cubicBezTo>
                      <a:pt x="2708" y="11154"/>
                      <a:pt x="9399" y="3510"/>
                      <a:pt x="14287" y="477"/>
                    </a:cubicBezTo>
                    <a:cubicBezTo>
                      <a:pt x="14888" y="101"/>
                      <a:pt x="15189" y="1"/>
                      <a:pt x="14738" y="1003"/>
                    </a:cubicBezTo>
                    <a:cubicBezTo>
                      <a:pt x="12056" y="6693"/>
                      <a:pt x="6392" y="13309"/>
                      <a:pt x="1104" y="16943"/>
                    </a:cubicBezTo>
                    <a:cubicBezTo>
                      <a:pt x="101" y="17620"/>
                      <a:pt x="1" y="17369"/>
                      <a:pt x="377" y="1649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8"/>
              <p:cNvSpPr/>
              <p:nvPr/>
            </p:nvSpPr>
            <p:spPr>
              <a:xfrm>
                <a:off x="2936225" y="4267575"/>
                <a:ext cx="378475" cy="439875"/>
              </a:xfrm>
              <a:custGeom>
                <a:avLst/>
                <a:gdLst/>
                <a:ahLst/>
                <a:cxnLst/>
                <a:rect l="l" t="t" r="r" b="b"/>
                <a:pathLst>
                  <a:path w="15139" h="17595" extrusionOk="0">
                    <a:moveTo>
                      <a:pt x="452" y="16643"/>
                    </a:moveTo>
                    <a:cubicBezTo>
                      <a:pt x="3359" y="11780"/>
                      <a:pt x="10026" y="4111"/>
                      <a:pt x="14337" y="602"/>
                    </a:cubicBezTo>
                    <a:cubicBezTo>
                      <a:pt x="14863" y="176"/>
                      <a:pt x="15139" y="1"/>
                      <a:pt x="14562" y="928"/>
                    </a:cubicBezTo>
                    <a:cubicBezTo>
                      <a:pt x="11354" y="6141"/>
                      <a:pt x="5665" y="12758"/>
                      <a:pt x="903" y="16843"/>
                    </a:cubicBezTo>
                    <a:cubicBezTo>
                      <a:pt x="26" y="17595"/>
                      <a:pt x="1" y="17419"/>
                      <a:pt x="452" y="1664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2655525" y="4656050"/>
                <a:ext cx="574600" cy="360925"/>
              </a:xfrm>
              <a:custGeom>
                <a:avLst/>
                <a:gdLst/>
                <a:ahLst/>
                <a:cxnLst/>
                <a:rect l="l" t="t" r="r" b="b"/>
                <a:pathLst>
                  <a:path w="22984" h="14437" extrusionOk="0">
                    <a:moveTo>
                      <a:pt x="3485" y="1"/>
                    </a:moveTo>
                    <a:cubicBezTo>
                      <a:pt x="8622" y="1655"/>
                      <a:pt x="14362" y="1655"/>
                      <a:pt x="19500" y="1"/>
                    </a:cubicBezTo>
                    <a:cubicBezTo>
                      <a:pt x="22908" y="2808"/>
                      <a:pt x="22983" y="10778"/>
                      <a:pt x="19500" y="12582"/>
                    </a:cubicBezTo>
                    <a:cubicBezTo>
                      <a:pt x="14061" y="14437"/>
                      <a:pt x="8923" y="14437"/>
                      <a:pt x="3485" y="12582"/>
                    </a:cubicBezTo>
                    <a:cubicBezTo>
                      <a:pt x="1" y="10778"/>
                      <a:pt x="76" y="2808"/>
                      <a:pt x="34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2765175" y="4674850"/>
                <a:ext cx="38250" cy="38250"/>
              </a:xfrm>
              <a:custGeom>
                <a:avLst/>
                <a:gdLst/>
                <a:ahLst/>
                <a:cxnLst/>
                <a:rect l="l" t="t" r="r" b="b"/>
                <a:pathLst>
                  <a:path w="1530" h="1530" extrusionOk="0">
                    <a:moveTo>
                      <a:pt x="778" y="1"/>
                    </a:moveTo>
                    <a:cubicBezTo>
                      <a:pt x="352" y="1"/>
                      <a:pt x="1" y="352"/>
                      <a:pt x="1" y="778"/>
                    </a:cubicBezTo>
                    <a:cubicBezTo>
                      <a:pt x="1" y="1179"/>
                      <a:pt x="352" y="1529"/>
                      <a:pt x="778" y="1529"/>
                    </a:cubicBezTo>
                    <a:cubicBezTo>
                      <a:pt x="1179" y="1529"/>
                      <a:pt x="1530" y="1179"/>
                      <a:pt x="1530" y="778"/>
                    </a:cubicBezTo>
                    <a:cubicBezTo>
                      <a:pt x="1530" y="352"/>
                      <a:pt x="1179" y="1"/>
                      <a:pt x="778"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2844750" y="4680500"/>
                <a:ext cx="37625" cy="38250"/>
              </a:xfrm>
              <a:custGeom>
                <a:avLst/>
                <a:gdLst/>
                <a:ahLst/>
                <a:cxnLst/>
                <a:rect l="l" t="t" r="r" b="b"/>
                <a:pathLst>
                  <a:path w="1505" h="1530" extrusionOk="0">
                    <a:moveTo>
                      <a:pt x="753" y="0"/>
                    </a:moveTo>
                    <a:cubicBezTo>
                      <a:pt x="327" y="0"/>
                      <a:pt x="1" y="351"/>
                      <a:pt x="1" y="777"/>
                    </a:cubicBezTo>
                    <a:cubicBezTo>
                      <a:pt x="1" y="1178"/>
                      <a:pt x="327" y="1529"/>
                      <a:pt x="753" y="1529"/>
                    </a:cubicBezTo>
                    <a:cubicBezTo>
                      <a:pt x="1179" y="1529"/>
                      <a:pt x="1505" y="1178"/>
                      <a:pt x="1505" y="777"/>
                    </a:cubicBezTo>
                    <a:cubicBezTo>
                      <a:pt x="1505"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3082225" y="4674850"/>
                <a:ext cx="38250" cy="38250"/>
              </a:xfrm>
              <a:custGeom>
                <a:avLst/>
                <a:gdLst/>
                <a:ahLst/>
                <a:cxnLst/>
                <a:rect l="l" t="t" r="r" b="b"/>
                <a:pathLst>
                  <a:path w="1530" h="1530" extrusionOk="0">
                    <a:moveTo>
                      <a:pt x="752" y="1"/>
                    </a:moveTo>
                    <a:cubicBezTo>
                      <a:pt x="351" y="1"/>
                      <a:pt x="1" y="352"/>
                      <a:pt x="1" y="778"/>
                    </a:cubicBezTo>
                    <a:cubicBezTo>
                      <a:pt x="1" y="1179"/>
                      <a:pt x="351" y="1529"/>
                      <a:pt x="752" y="1529"/>
                    </a:cubicBezTo>
                    <a:cubicBezTo>
                      <a:pt x="1179" y="1529"/>
                      <a:pt x="1529" y="1179"/>
                      <a:pt x="1529" y="778"/>
                    </a:cubicBezTo>
                    <a:cubicBezTo>
                      <a:pt x="1529" y="352"/>
                      <a:pt x="1179" y="1"/>
                      <a:pt x="752" y="1"/>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3003275" y="4680500"/>
                <a:ext cx="37625" cy="38250"/>
              </a:xfrm>
              <a:custGeom>
                <a:avLst/>
                <a:gdLst/>
                <a:ahLst/>
                <a:cxnLst/>
                <a:rect l="l" t="t" r="r" b="b"/>
                <a:pathLst>
                  <a:path w="1505" h="1530" extrusionOk="0">
                    <a:moveTo>
                      <a:pt x="753" y="0"/>
                    </a:moveTo>
                    <a:cubicBezTo>
                      <a:pt x="326" y="0"/>
                      <a:pt x="1" y="351"/>
                      <a:pt x="1" y="777"/>
                    </a:cubicBezTo>
                    <a:cubicBezTo>
                      <a:pt x="1" y="1178"/>
                      <a:pt x="326" y="1529"/>
                      <a:pt x="753" y="1529"/>
                    </a:cubicBezTo>
                    <a:cubicBezTo>
                      <a:pt x="1179" y="1529"/>
                      <a:pt x="1504" y="1178"/>
                      <a:pt x="1504" y="777"/>
                    </a:cubicBezTo>
                    <a:cubicBezTo>
                      <a:pt x="1504" y="351"/>
                      <a:pt x="1179" y="0"/>
                      <a:pt x="753" y="0"/>
                    </a:cubicBezTo>
                    <a:close/>
                  </a:path>
                </a:pathLst>
              </a:custGeom>
              <a:solidFill>
                <a:srgbClr val="467C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3122950" y="4731875"/>
                <a:ext cx="38250" cy="37625"/>
              </a:xfrm>
              <a:custGeom>
                <a:avLst/>
                <a:gdLst/>
                <a:ahLst/>
                <a:cxnLst/>
                <a:rect l="l" t="t" r="r" b="b"/>
                <a:pathLst>
                  <a:path w="1530" h="1505" extrusionOk="0">
                    <a:moveTo>
                      <a:pt x="778" y="0"/>
                    </a:moveTo>
                    <a:cubicBezTo>
                      <a:pt x="352" y="0"/>
                      <a:pt x="1" y="351"/>
                      <a:pt x="1" y="752"/>
                    </a:cubicBezTo>
                    <a:cubicBezTo>
                      <a:pt x="1" y="1178"/>
                      <a:pt x="352" y="1504"/>
                      <a:pt x="778" y="1504"/>
                    </a:cubicBezTo>
                    <a:cubicBezTo>
                      <a:pt x="1179" y="1504"/>
                      <a:pt x="1529" y="1178"/>
                      <a:pt x="1529" y="752"/>
                    </a:cubicBezTo>
                    <a:cubicBezTo>
                      <a:pt x="1529"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8"/>
              <p:cNvSpPr/>
              <p:nvPr/>
            </p:nvSpPr>
            <p:spPr>
              <a:xfrm>
                <a:off x="3044625" y="4743150"/>
                <a:ext cx="37625" cy="37625"/>
              </a:xfrm>
              <a:custGeom>
                <a:avLst/>
                <a:gdLst/>
                <a:ahLst/>
                <a:cxnLst/>
                <a:rect l="l" t="t" r="r" b="b"/>
                <a:pathLst>
                  <a:path w="1505" h="1505" extrusionOk="0">
                    <a:moveTo>
                      <a:pt x="753" y="0"/>
                    </a:moveTo>
                    <a:cubicBezTo>
                      <a:pt x="327" y="0"/>
                      <a:pt x="1" y="351"/>
                      <a:pt x="1" y="752"/>
                    </a:cubicBezTo>
                    <a:cubicBezTo>
                      <a:pt x="1" y="1178"/>
                      <a:pt x="327"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2965675" y="4745650"/>
                <a:ext cx="37625" cy="38250"/>
              </a:xfrm>
              <a:custGeom>
                <a:avLst/>
                <a:gdLst/>
                <a:ahLst/>
                <a:cxnLst/>
                <a:rect l="l" t="t" r="r" b="b"/>
                <a:pathLst>
                  <a:path w="1505" h="1530" extrusionOk="0">
                    <a:moveTo>
                      <a:pt x="753" y="1"/>
                    </a:moveTo>
                    <a:cubicBezTo>
                      <a:pt x="352" y="1"/>
                      <a:pt x="1" y="352"/>
                      <a:pt x="1" y="778"/>
                    </a:cubicBezTo>
                    <a:cubicBezTo>
                      <a:pt x="1" y="1179"/>
                      <a:pt x="352" y="1530"/>
                      <a:pt x="753" y="1530"/>
                    </a:cubicBezTo>
                    <a:cubicBezTo>
                      <a:pt x="1179" y="1530"/>
                      <a:pt x="1505" y="1179"/>
                      <a:pt x="1505" y="778"/>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2729475" y="4731875"/>
                <a:ext cx="37600" cy="37625"/>
              </a:xfrm>
              <a:custGeom>
                <a:avLst/>
                <a:gdLst/>
                <a:ahLst/>
                <a:cxnLst/>
                <a:rect l="l" t="t" r="r" b="b"/>
                <a:pathLst>
                  <a:path w="1504" h="1505" extrusionOk="0">
                    <a:moveTo>
                      <a:pt x="752" y="0"/>
                    </a:moveTo>
                    <a:cubicBezTo>
                      <a:pt x="351" y="0"/>
                      <a:pt x="0" y="351"/>
                      <a:pt x="0" y="752"/>
                    </a:cubicBezTo>
                    <a:cubicBezTo>
                      <a:pt x="0" y="1178"/>
                      <a:pt x="351"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2808425" y="4743150"/>
                <a:ext cx="37600" cy="37625"/>
              </a:xfrm>
              <a:custGeom>
                <a:avLst/>
                <a:gdLst/>
                <a:ahLst/>
                <a:cxnLst/>
                <a:rect l="l" t="t" r="r" b="b"/>
                <a:pathLst>
                  <a:path w="1504" h="1505" extrusionOk="0">
                    <a:moveTo>
                      <a:pt x="752" y="0"/>
                    </a:moveTo>
                    <a:cubicBezTo>
                      <a:pt x="326" y="0"/>
                      <a:pt x="0" y="351"/>
                      <a:pt x="0" y="752"/>
                    </a:cubicBezTo>
                    <a:cubicBezTo>
                      <a:pt x="0" y="1178"/>
                      <a:pt x="326" y="1504"/>
                      <a:pt x="752" y="1504"/>
                    </a:cubicBezTo>
                    <a:cubicBezTo>
                      <a:pt x="1178" y="1504"/>
                      <a:pt x="1504" y="1178"/>
                      <a:pt x="1504" y="752"/>
                    </a:cubicBezTo>
                    <a:cubicBezTo>
                      <a:pt x="1504" y="351"/>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8"/>
              <p:cNvSpPr/>
              <p:nvPr/>
            </p:nvSpPr>
            <p:spPr>
              <a:xfrm>
                <a:off x="2886725" y="4745650"/>
                <a:ext cx="38250" cy="38250"/>
              </a:xfrm>
              <a:custGeom>
                <a:avLst/>
                <a:gdLst/>
                <a:ahLst/>
                <a:cxnLst/>
                <a:rect l="l" t="t" r="r" b="b"/>
                <a:pathLst>
                  <a:path w="1530" h="1530" extrusionOk="0">
                    <a:moveTo>
                      <a:pt x="778" y="1"/>
                    </a:moveTo>
                    <a:cubicBezTo>
                      <a:pt x="352" y="1"/>
                      <a:pt x="1" y="352"/>
                      <a:pt x="1" y="778"/>
                    </a:cubicBezTo>
                    <a:cubicBezTo>
                      <a:pt x="1" y="1179"/>
                      <a:pt x="352" y="1530"/>
                      <a:pt x="778" y="1530"/>
                    </a:cubicBezTo>
                    <a:cubicBezTo>
                      <a:pt x="1179" y="1530"/>
                      <a:pt x="1530" y="1179"/>
                      <a:pt x="1530" y="778"/>
                    </a:cubicBezTo>
                    <a:cubicBezTo>
                      <a:pt x="1530" y="352"/>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2686225" y="4797650"/>
                <a:ext cx="37625" cy="38250"/>
              </a:xfrm>
              <a:custGeom>
                <a:avLst/>
                <a:gdLst/>
                <a:ahLst/>
                <a:cxnLst/>
                <a:rect l="l" t="t" r="r" b="b"/>
                <a:pathLst>
                  <a:path w="1505" h="1530" extrusionOk="0">
                    <a:moveTo>
                      <a:pt x="753" y="1"/>
                    </a:moveTo>
                    <a:cubicBezTo>
                      <a:pt x="327" y="1"/>
                      <a:pt x="1" y="352"/>
                      <a:pt x="1" y="753"/>
                    </a:cubicBezTo>
                    <a:cubicBezTo>
                      <a:pt x="1" y="1179"/>
                      <a:pt x="327" y="1530"/>
                      <a:pt x="753" y="1530"/>
                    </a:cubicBezTo>
                    <a:cubicBezTo>
                      <a:pt x="1179" y="1530"/>
                      <a:pt x="1505" y="1179"/>
                      <a:pt x="1505" y="753"/>
                    </a:cubicBezTo>
                    <a:cubicBezTo>
                      <a:pt x="1505"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a:off x="2765175" y="4808950"/>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a:off x="2844750" y="4814575"/>
                <a:ext cx="37625" cy="37625"/>
              </a:xfrm>
              <a:custGeom>
                <a:avLst/>
                <a:gdLst/>
                <a:ahLst/>
                <a:cxnLst/>
                <a:rect l="l" t="t" r="r" b="b"/>
                <a:pathLst>
                  <a:path w="1505" h="1505" extrusionOk="0">
                    <a:moveTo>
                      <a:pt x="753" y="1"/>
                    </a:moveTo>
                    <a:cubicBezTo>
                      <a:pt x="327" y="1"/>
                      <a:pt x="1" y="326"/>
                      <a:pt x="1" y="753"/>
                    </a:cubicBezTo>
                    <a:cubicBezTo>
                      <a:pt x="1" y="1179"/>
                      <a:pt x="327" y="1504"/>
                      <a:pt x="753" y="1504"/>
                    </a:cubicBezTo>
                    <a:cubicBezTo>
                      <a:pt x="1179" y="1504"/>
                      <a:pt x="1505" y="1179"/>
                      <a:pt x="1505" y="753"/>
                    </a:cubicBezTo>
                    <a:cubicBezTo>
                      <a:pt x="1505"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8"/>
              <p:cNvSpPr/>
              <p:nvPr/>
            </p:nvSpPr>
            <p:spPr>
              <a:xfrm>
                <a:off x="2923700" y="4817075"/>
                <a:ext cx="38250" cy="38250"/>
              </a:xfrm>
              <a:custGeom>
                <a:avLst/>
                <a:gdLst/>
                <a:ahLst/>
                <a:cxnLst/>
                <a:rect l="l" t="t" r="r" b="b"/>
                <a:pathLst>
                  <a:path w="1530" h="1530" extrusionOk="0">
                    <a:moveTo>
                      <a:pt x="753" y="1"/>
                    </a:moveTo>
                    <a:cubicBezTo>
                      <a:pt x="352" y="1"/>
                      <a:pt x="1" y="352"/>
                      <a:pt x="1" y="753"/>
                    </a:cubicBezTo>
                    <a:cubicBezTo>
                      <a:pt x="1" y="1179"/>
                      <a:pt x="352" y="1530"/>
                      <a:pt x="753" y="1530"/>
                    </a:cubicBezTo>
                    <a:cubicBezTo>
                      <a:pt x="1179" y="1530"/>
                      <a:pt x="1530" y="1179"/>
                      <a:pt x="1530" y="753"/>
                    </a:cubicBezTo>
                    <a:cubicBezTo>
                      <a:pt x="1530" y="352"/>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8"/>
              <p:cNvSpPr/>
              <p:nvPr/>
            </p:nvSpPr>
            <p:spPr>
              <a:xfrm>
                <a:off x="3161800" y="4797650"/>
                <a:ext cx="37625" cy="38250"/>
              </a:xfrm>
              <a:custGeom>
                <a:avLst/>
                <a:gdLst/>
                <a:ahLst/>
                <a:cxnLst/>
                <a:rect l="l" t="t" r="r" b="b"/>
                <a:pathLst>
                  <a:path w="1505" h="1530" extrusionOk="0">
                    <a:moveTo>
                      <a:pt x="752" y="1"/>
                    </a:moveTo>
                    <a:cubicBezTo>
                      <a:pt x="326" y="1"/>
                      <a:pt x="1" y="352"/>
                      <a:pt x="1" y="753"/>
                    </a:cubicBezTo>
                    <a:cubicBezTo>
                      <a:pt x="1" y="1179"/>
                      <a:pt x="326" y="1530"/>
                      <a:pt x="752" y="1530"/>
                    </a:cubicBezTo>
                    <a:cubicBezTo>
                      <a:pt x="1153" y="1530"/>
                      <a:pt x="1504" y="1179"/>
                      <a:pt x="1504" y="753"/>
                    </a:cubicBezTo>
                    <a:cubicBezTo>
                      <a:pt x="1504" y="352"/>
                      <a:pt x="1153"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a:off x="3082225" y="4808950"/>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8"/>
              <p:cNvSpPr/>
              <p:nvPr/>
            </p:nvSpPr>
            <p:spPr>
              <a:xfrm>
                <a:off x="3003275" y="4814575"/>
                <a:ext cx="37625" cy="37625"/>
              </a:xfrm>
              <a:custGeom>
                <a:avLst/>
                <a:gdLst/>
                <a:ahLst/>
                <a:cxnLst/>
                <a:rect l="l" t="t" r="r" b="b"/>
                <a:pathLst>
                  <a:path w="1505" h="1505" extrusionOk="0">
                    <a:moveTo>
                      <a:pt x="753" y="1"/>
                    </a:moveTo>
                    <a:cubicBezTo>
                      <a:pt x="326" y="1"/>
                      <a:pt x="1" y="326"/>
                      <a:pt x="1" y="753"/>
                    </a:cubicBezTo>
                    <a:cubicBezTo>
                      <a:pt x="1" y="1179"/>
                      <a:pt x="326" y="1504"/>
                      <a:pt x="753" y="1504"/>
                    </a:cubicBezTo>
                    <a:cubicBezTo>
                      <a:pt x="1179" y="1504"/>
                      <a:pt x="1504" y="1179"/>
                      <a:pt x="1504" y="753"/>
                    </a:cubicBezTo>
                    <a:cubicBezTo>
                      <a:pt x="1504" y="326"/>
                      <a:pt x="117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8"/>
              <p:cNvSpPr/>
              <p:nvPr/>
            </p:nvSpPr>
            <p:spPr>
              <a:xfrm>
                <a:off x="3122950" y="4865950"/>
                <a:ext cx="38250" cy="37625"/>
              </a:xfrm>
              <a:custGeom>
                <a:avLst/>
                <a:gdLst/>
                <a:ahLst/>
                <a:cxnLst/>
                <a:rect l="l" t="t" r="r" b="b"/>
                <a:pathLst>
                  <a:path w="1530" h="1505" extrusionOk="0">
                    <a:moveTo>
                      <a:pt x="778" y="1"/>
                    </a:moveTo>
                    <a:cubicBezTo>
                      <a:pt x="352" y="1"/>
                      <a:pt x="1" y="327"/>
                      <a:pt x="1" y="753"/>
                    </a:cubicBezTo>
                    <a:cubicBezTo>
                      <a:pt x="1" y="1154"/>
                      <a:pt x="352" y="1505"/>
                      <a:pt x="778" y="1505"/>
                    </a:cubicBezTo>
                    <a:cubicBezTo>
                      <a:pt x="1179" y="1505"/>
                      <a:pt x="1529" y="1154"/>
                      <a:pt x="1529" y="753"/>
                    </a:cubicBezTo>
                    <a:cubicBezTo>
                      <a:pt x="1529" y="327"/>
                      <a:pt x="1179" y="1"/>
                      <a:pt x="7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8"/>
              <p:cNvSpPr/>
              <p:nvPr/>
            </p:nvSpPr>
            <p:spPr>
              <a:xfrm>
                <a:off x="3044625" y="4882875"/>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8"/>
              <p:cNvSpPr/>
              <p:nvPr/>
            </p:nvSpPr>
            <p:spPr>
              <a:xfrm>
                <a:off x="2965675" y="4890400"/>
                <a:ext cx="37625" cy="37600"/>
              </a:xfrm>
              <a:custGeom>
                <a:avLst/>
                <a:gdLst/>
                <a:ahLst/>
                <a:cxnLst/>
                <a:rect l="l" t="t" r="r" b="b"/>
                <a:pathLst>
                  <a:path w="1505" h="1504" extrusionOk="0">
                    <a:moveTo>
                      <a:pt x="753" y="0"/>
                    </a:moveTo>
                    <a:cubicBezTo>
                      <a:pt x="352" y="0"/>
                      <a:pt x="1" y="351"/>
                      <a:pt x="1" y="752"/>
                    </a:cubicBezTo>
                    <a:cubicBezTo>
                      <a:pt x="1" y="1178"/>
                      <a:pt x="352" y="1504"/>
                      <a:pt x="753" y="1504"/>
                    </a:cubicBezTo>
                    <a:cubicBezTo>
                      <a:pt x="1179" y="1504"/>
                      <a:pt x="1505" y="1178"/>
                      <a:pt x="1505" y="752"/>
                    </a:cubicBezTo>
                    <a:cubicBezTo>
                      <a:pt x="1505"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8"/>
              <p:cNvSpPr/>
              <p:nvPr/>
            </p:nvSpPr>
            <p:spPr>
              <a:xfrm>
                <a:off x="2729475" y="4865950"/>
                <a:ext cx="37600" cy="37625"/>
              </a:xfrm>
              <a:custGeom>
                <a:avLst/>
                <a:gdLst/>
                <a:ahLst/>
                <a:cxnLst/>
                <a:rect l="l" t="t" r="r" b="b"/>
                <a:pathLst>
                  <a:path w="1504" h="1505" extrusionOk="0">
                    <a:moveTo>
                      <a:pt x="752" y="1"/>
                    </a:moveTo>
                    <a:cubicBezTo>
                      <a:pt x="351" y="1"/>
                      <a:pt x="0" y="327"/>
                      <a:pt x="0" y="753"/>
                    </a:cubicBezTo>
                    <a:cubicBezTo>
                      <a:pt x="0" y="1154"/>
                      <a:pt x="351" y="1505"/>
                      <a:pt x="752" y="1505"/>
                    </a:cubicBezTo>
                    <a:cubicBezTo>
                      <a:pt x="1178" y="1505"/>
                      <a:pt x="1504" y="1154"/>
                      <a:pt x="1504" y="753"/>
                    </a:cubicBezTo>
                    <a:cubicBezTo>
                      <a:pt x="1504" y="327"/>
                      <a:pt x="1178" y="1"/>
                      <a:pt x="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8"/>
              <p:cNvSpPr/>
              <p:nvPr/>
            </p:nvSpPr>
            <p:spPr>
              <a:xfrm>
                <a:off x="2808425" y="4882875"/>
                <a:ext cx="37600" cy="37625"/>
              </a:xfrm>
              <a:custGeom>
                <a:avLst/>
                <a:gdLst/>
                <a:ahLst/>
                <a:cxnLst/>
                <a:rect l="l" t="t" r="r" b="b"/>
                <a:pathLst>
                  <a:path w="1504" h="1505" extrusionOk="0">
                    <a:moveTo>
                      <a:pt x="752" y="0"/>
                    </a:moveTo>
                    <a:cubicBezTo>
                      <a:pt x="326" y="0"/>
                      <a:pt x="0" y="326"/>
                      <a:pt x="0" y="752"/>
                    </a:cubicBezTo>
                    <a:cubicBezTo>
                      <a:pt x="0" y="1178"/>
                      <a:pt x="326" y="1504"/>
                      <a:pt x="752" y="1504"/>
                    </a:cubicBezTo>
                    <a:cubicBezTo>
                      <a:pt x="1178" y="1504"/>
                      <a:pt x="1504" y="1178"/>
                      <a:pt x="1504" y="752"/>
                    </a:cubicBezTo>
                    <a:cubicBezTo>
                      <a:pt x="1504" y="326"/>
                      <a:pt x="1178"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8"/>
              <p:cNvSpPr/>
              <p:nvPr/>
            </p:nvSpPr>
            <p:spPr>
              <a:xfrm>
                <a:off x="2886725" y="4890400"/>
                <a:ext cx="38250" cy="37600"/>
              </a:xfrm>
              <a:custGeom>
                <a:avLst/>
                <a:gdLst/>
                <a:ahLst/>
                <a:cxnLst/>
                <a:rect l="l" t="t" r="r" b="b"/>
                <a:pathLst>
                  <a:path w="1530" h="1504" extrusionOk="0">
                    <a:moveTo>
                      <a:pt x="778" y="0"/>
                    </a:moveTo>
                    <a:cubicBezTo>
                      <a:pt x="352" y="0"/>
                      <a:pt x="1" y="351"/>
                      <a:pt x="1" y="752"/>
                    </a:cubicBezTo>
                    <a:cubicBezTo>
                      <a:pt x="1" y="1178"/>
                      <a:pt x="352" y="1504"/>
                      <a:pt x="778" y="1504"/>
                    </a:cubicBezTo>
                    <a:cubicBezTo>
                      <a:pt x="1179" y="1504"/>
                      <a:pt x="1530" y="1178"/>
                      <a:pt x="1530" y="752"/>
                    </a:cubicBezTo>
                    <a:cubicBezTo>
                      <a:pt x="1530" y="351"/>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8"/>
              <p:cNvSpPr/>
              <p:nvPr/>
            </p:nvSpPr>
            <p:spPr>
              <a:xfrm>
                <a:off x="2765175" y="4939275"/>
                <a:ext cx="38250" cy="37600"/>
              </a:xfrm>
              <a:custGeom>
                <a:avLst/>
                <a:gdLst/>
                <a:ahLst/>
                <a:cxnLst/>
                <a:rect l="l" t="t" r="r" b="b"/>
                <a:pathLst>
                  <a:path w="1530" h="1504" extrusionOk="0">
                    <a:moveTo>
                      <a:pt x="778" y="0"/>
                    </a:moveTo>
                    <a:cubicBezTo>
                      <a:pt x="352" y="0"/>
                      <a:pt x="1" y="326"/>
                      <a:pt x="1" y="752"/>
                    </a:cubicBezTo>
                    <a:cubicBezTo>
                      <a:pt x="1" y="1178"/>
                      <a:pt x="352" y="1504"/>
                      <a:pt x="778" y="1504"/>
                    </a:cubicBezTo>
                    <a:cubicBezTo>
                      <a:pt x="1179" y="1504"/>
                      <a:pt x="1530" y="1178"/>
                      <a:pt x="1530" y="752"/>
                    </a:cubicBezTo>
                    <a:cubicBezTo>
                      <a:pt x="1530" y="326"/>
                      <a:pt x="1179" y="0"/>
                      <a:pt x="7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a:off x="2844750" y="4951800"/>
                <a:ext cx="37625" cy="37625"/>
              </a:xfrm>
              <a:custGeom>
                <a:avLst/>
                <a:gdLst/>
                <a:ahLst/>
                <a:cxnLst/>
                <a:rect l="l" t="t" r="r" b="b"/>
                <a:pathLst>
                  <a:path w="1505" h="1505" extrusionOk="0">
                    <a:moveTo>
                      <a:pt x="753" y="0"/>
                    </a:moveTo>
                    <a:cubicBezTo>
                      <a:pt x="327" y="0"/>
                      <a:pt x="1" y="326"/>
                      <a:pt x="1" y="752"/>
                    </a:cubicBezTo>
                    <a:cubicBezTo>
                      <a:pt x="1" y="1178"/>
                      <a:pt x="327" y="1504"/>
                      <a:pt x="753" y="1504"/>
                    </a:cubicBezTo>
                    <a:cubicBezTo>
                      <a:pt x="1179" y="1504"/>
                      <a:pt x="1505" y="1178"/>
                      <a:pt x="1505" y="752"/>
                    </a:cubicBezTo>
                    <a:cubicBezTo>
                      <a:pt x="1505"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8"/>
              <p:cNvSpPr/>
              <p:nvPr/>
            </p:nvSpPr>
            <p:spPr>
              <a:xfrm>
                <a:off x="2923700" y="4959325"/>
                <a:ext cx="38250" cy="37600"/>
              </a:xfrm>
              <a:custGeom>
                <a:avLst/>
                <a:gdLst/>
                <a:ahLst/>
                <a:cxnLst/>
                <a:rect l="l" t="t" r="r" b="b"/>
                <a:pathLst>
                  <a:path w="1530" h="1504" extrusionOk="0">
                    <a:moveTo>
                      <a:pt x="753" y="0"/>
                    </a:moveTo>
                    <a:cubicBezTo>
                      <a:pt x="352" y="0"/>
                      <a:pt x="1" y="351"/>
                      <a:pt x="1" y="752"/>
                    </a:cubicBezTo>
                    <a:cubicBezTo>
                      <a:pt x="1" y="1178"/>
                      <a:pt x="352" y="1504"/>
                      <a:pt x="753" y="1504"/>
                    </a:cubicBezTo>
                    <a:cubicBezTo>
                      <a:pt x="1179" y="1504"/>
                      <a:pt x="1530" y="1178"/>
                      <a:pt x="1530" y="752"/>
                    </a:cubicBezTo>
                    <a:cubicBezTo>
                      <a:pt x="1530" y="351"/>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8"/>
              <p:cNvSpPr/>
              <p:nvPr/>
            </p:nvSpPr>
            <p:spPr>
              <a:xfrm>
                <a:off x="3082225" y="4939275"/>
                <a:ext cx="38250" cy="37600"/>
              </a:xfrm>
              <a:custGeom>
                <a:avLst/>
                <a:gdLst/>
                <a:ahLst/>
                <a:cxnLst/>
                <a:rect l="l" t="t" r="r" b="b"/>
                <a:pathLst>
                  <a:path w="1530" h="1504" extrusionOk="0">
                    <a:moveTo>
                      <a:pt x="752" y="0"/>
                    </a:moveTo>
                    <a:cubicBezTo>
                      <a:pt x="351" y="0"/>
                      <a:pt x="1" y="326"/>
                      <a:pt x="1" y="752"/>
                    </a:cubicBezTo>
                    <a:cubicBezTo>
                      <a:pt x="1" y="1178"/>
                      <a:pt x="351" y="1504"/>
                      <a:pt x="752" y="1504"/>
                    </a:cubicBezTo>
                    <a:cubicBezTo>
                      <a:pt x="1179" y="1504"/>
                      <a:pt x="1529" y="1178"/>
                      <a:pt x="1529" y="752"/>
                    </a:cubicBezTo>
                    <a:cubicBezTo>
                      <a:pt x="1529" y="326"/>
                      <a:pt x="1179" y="0"/>
                      <a:pt x="7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8"/>
              <p:cNvSpPr/>
              <p:nvPr/>
            </p:nvSpPr>
            <p:spPr>
              <a:xfrm>
                <a:off x="3003275" y="4951800"/>
                <a:ext cx="37625" cy="37625"/>
              </a:xfrm>
              <a:custGeom>
                <a:avLst/>
                <a:gdLst/>
                <a:ahLst/>
                <a:cxnLst/>
                <a:rect l="l" t="t" r="r" b="b"/>
                <a:pathLst>
                  <a:path w="1505" h="1505" extrusionOk="0">
                    <a:moveTo>
                      <a:pt x="753" y="0"/>
                    </a:moveTo>
                    <a:cubicBezTo>
                      <a:pt x="326" y="0"/>
                      <a:pt x="1" y="326"/>
                      <a:pt x="1" y="752"/>
                    </a:cubicBezTo>
                    <a:cubicBezTo>
                      <a:pt x="1" y="1178"/>
                      <a:pt x="326" y="1504"/>
                      <a:pt x="753" y="1504"/>
                    </a:cubicBezTo>
                    <a:cubicBezTo>
                      <a:pt x="1179" y="1504"/>
                      <a:pt x="1504" y="1178"/>
                      <a:pt x="1504" y="752"/>
                    </a:cubicBezTo>
                    <a:cubicBezTo>
                      <a:pt x="1504" y="326"/>
                      <a:pt x="1179" y="0"/>
                      <a:pt x="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8"/>
              <p:cNvSpPr/>
              <p:nvPr/>
            </p:nvSpPr>
            <p:spPr>
              <a:xfrm>
                <a:off x="2623575" y="4378125"/>
                <a:ext cx="315825" cy="343750"/>
              </a:xfrm>
              <a:custGeom>
                <a:avLst/>
                <a:gdLst/>
                <a:ahLst/>
                <a:cxnLst/>
                <a:rect l="l" t="t" r="r" b="b"/>
                <a:pathLst>
                  <a:path w="12633" h="13750" extrusionOk="0">
                    <a:moveTo>
                      <a:pt x="1924" y="1"/>
                    </a:moveTo>
                    <a:cubicBezTo>
                      <a:pt x="1220" y="1"/>
                      <a:pt x="1059" y="401"/>
                      <a:pt x="953" y="1017"/>
                    </a:cubicBezTo>
                    <a:cubicBezTo>
                      <a:pt x="1" y="6957"/>
                      <a:pt x="4487" y="13098"/>
                      <a:pt x="10527" y="13724"/>
                    </a:cubicBezTo>
                    <a:cubicBezTo>
                      <a:pt x="10652" y="13741"/>
                      <a:pt x="10771" y="13749"/>
                      <a:pt x="10882" y="13749"/>
                    </a:cubicBezTo>
                    <a:cubicBezTo>
                      <a:pt x="11617" y="13749"/>
                      <a:pt x="12044" y="13372"/>
                      <a:pt x="12131" y="12371"/>
                    </a:cubicBezTo>
                    <a:cubicBezTo>
                      <a:pt x="12632" y="6105"/>
                      <a:pt x="8572" y="992"/>
                      <a:pt x="2357" y="40"/>
                    </a:cubicBezTo>
                    <a:cubicBezTo>
                      <a:pt x="2193" y="13"/>
                      <a:pt x="2050" y="1"/>
                      <a:pt x="1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8"/>
              <p:cNvSpPr/>
              <p:nvPr/>
            </p:nvSpPr>
            <p:spPr>
              <a:xfrm>
                <a:off x="2651150" y="4380150"/>
                <a:ext cx="271525" cy="339325"/>
              </a:xfrm>
              <a:custGeom>
                <a:avLst/>
                <a:gdLst/>
                <a:ahLst/>
                <a:cxnLst/>
                <a:rect l="l" t="t" r="r" b="b"/>
                <a:pathLst>
                  <a:path w="10861" h="13573" extrusionOk="0">
                    <a:moveTo>
                      <a:pt x="527" y="0"/>
                    </a:moveTo>
                    <a:cubicBezTo>
                      <a:pt x="96" y="0"/>
                      <a:pt x="25" y="321"/>
                      <a:pt x="25" y="811"/>
                    </a:cubicBezTo>
                    <a:cubicBezTo>
                      <a:pt x="0" y="6024"/>
                      <a:pt x="4537" y="12140"/>
                      <a:pt x="9624" y="13493"/>
                    </a:cubicBezTo>
                    <a:cubicBezTo>
                      <a:pt x="9814" y="13545"/>
                      <a:pt x="9983" y="13573"/>
                      <a:pt x="10129" y="13573"/>
                    </a:cubicBezTo>
                    <a:cubicBezTo>
                      <a:pt x="10621" y="13573"/>
                      <a:pt x="10860" y="13257"/>
                      <a:pt x="10802" y="12465"/>
                    </a:cubicBezTo>
                    <a:cubicBezTo>
                      <a:pt x="10401" y="6901"/>
                      <a:pt x="6366" y="1764"/>
                      <a:pt x="1078" y="109"/>
                    </a:cubicBezTo>
                    <a:cubicBezTo>
                      <a:pt x="849" y="35"/>
                      <a:pt x="669"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8"/>
              <p:cNvSpPr/>
              <p:nvPr/>
            </p:nvSpPr>
            <p:spPr>
              <a:xfrm>
                <a:off x="2652925" y="4380525"/>
                <a:ext cx="267875" cy="338050"/>
              </a:xfrm>
              <a:custGeom>
                <a:avLst/>
                <a:gdLst/>
                <a:ahLst/>
                <a:cxnLst/>
                <a:rect l="l" t="t" r="r" b="b"/>
                <a:pathLst>
                  <a:path w="10715" h="13522" extrusionOk="0">
                    <a:moveTo>
                      <a:pt x="356" y="0"/>
                    </a:moveTo>
                    <a:cubicBezTo>
                      <a:pt x="24" y="0"/>
                      <a:pt x="1" y="290"/>
                      <a:pt x="55" y="721"/>
                    </a:cubicBezTo>
                    <a:cubicBezTo>
                      <a:pt x="481" y="5583"/>
                      <a:pt x="5042" y="11698"/>
                      <a:pt x="9654" y="13403"/>
                    </a:cubicBezTo>
                    <a:cubicBezTo>
                      <a:pt x="9863" y="13479"/>
                      <a:pt x="10040" y="13521"/>
                      <a:pt x="10185" y="13521"/>
                    </a:cubicBezTo>
                    <a:cubicBezTo>
                      <a:pt x="10562" y="13521"/>
                      <a:pt x="10715" y="13238"/>
                      <a:pt x="10606" y="12551"/>
                    </a:cubicBezTo>
                    <a:cubicBezTo>
                      <a:pt x="9754" y="7312"/>
                      <a:pt x="5719" y="2175"/>
                      <a:pt x="907" y="144"/>
                    </a:cubicBezTo>
                    <a:cubicBezTo>
                      <a:pt x="666" y="45"/>
                      <a:pt x="487"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8"/>
              <p:cNvSpPr/>
              <p:nvPr/>
            </p:nvSpPr>
            <p:spPr>
              <a:xfrm>
                <a:off x="2654775" y="4381675"/>
                <a:ext cx="261975" cy="335225"/>
              </a:xfrm>
              <a:custGeom>
                <a:avLst/>
                <a:gdLst/>
                <a:ahLst/>
                <a:cxnLst/>
                <a:rect l="l" t="t" r="r" b="b"/>
                <a:pathLst>
                  <a:path w="10479" h="13409" extrusionOk="0">
                    <a:moveTo>
                      <a:pt x="129" y="1"/>
                    </a:moveTo>
                    <a:cubicBezTo>
                      <a:pt x="0" y="1"/>
                      <a:pt x="57" y="215"/>
                      <a:pt x="181" y="525"/>
                    </a:cubicBezTo>
                    <a:cubicBezTo>
                      <a:pt x="1660" y="4560"/>
                      <a:pt x="6271" y="10650"/>
                      <a:pt x="9830" y="13156"/>
                    </a:cubicBezTo>
                    <a:cubicBezTo>
                      <a:pt x="10061" y="13317"/>
                      <a:pt x="10231" y="13409"/>
                      <a:pt x="10330" y="13409"/>
                    </a:cubicBezTo>
                    <a:cubicBezTo>
                      <a:pt x="10479" y="13409"/>
                      <a:pt x="10467" y="13201"/>
                      <a:pt x="10256" y="12705"/>
                    </a:cubicBezTo>
                    <a:cubicBezTo>
                      <a:pt x="8402" y="8269"/>
                      <a:pt x="4392" y="3106"/>
                      <a:pt x="607" y="274"/>
                    </a:cubicBezTo>
                    <a:cubicBezTo>
                      <a:pt x="358" y="82"/>
                      <a:pt x="208" y="1"/>
                      <a:pt x="1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8"/>
              <p:cNvSpPr/>
              <p:nvPr/>
            </p:nvSpPr>
            <p:spPr>
              <a:xfrm>
                <a:off x="2655400" y="4382075"/>
                <a:ext cx="260675" cy="334550"/>
              </a:xfrm>
              <a:custGeom>
                <a:avLst/>
                <a:gdLst/>
                <a:ahLst/>
                <a:cxnLst/>
                <a:rect l="l" t="t" r="r" b="b"/>
                <a:pathLst>
                  <a:path w="10427" h="13382" extrusionOk="0">
                    <a:moveTo>
                      <a:pt x="69" y="1"/>
                    </a:moveTo>
                    <a:cubicBezTo>
                      <a:pt x="1" y="1"/>
                      <a:pt x="87" y="184"/>
                      <a:pt x="231" y="458"/>
                    </a:cubicBezTo>
                    <a:cubicBezTo>
                      <a:pt x="2161" y="4143"/>
                      <a:pt x="6773" y="10208"/>
                      <a:pt x="9906" y="13065"/>
                    </a:cubicBezTo>
                    <a:cubicBezTo>
                      <a:pt x="10128" y="13265"/>
                      <a:pt x="10281" y="13381"/>
                      <a:pt x="10346" y="13381"/>
                    </a:cubicBezTo>
                    <a:cubicBezTo>
                      <a:pt x="10427" y="13381"/>
                      <a:pt x="10369" y="13197"/>
                      <a:pt x="10131" y="12764"/>
                    </a:cubicBezTo>
                    <a:cubicBezTo>
                      <a:pt x="7850" y="8654"/>
                      <a:pt x="3840" y="3491"/>
                      <a:pt x="507" y="333"/>
                    </a:cubicBezTo>
                    <a:cubicBezTo>
                      <a:pt x="252" y="100"/>
                      <a:pt x="119"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8"/>
              <p:cNvSpPr/>
              <p:nvPr/>
            </p:nvSpPr>
            <p:spPr>
              <a:xfrm>
                <a:off x="2698775" y="4656050"/>
                <a:ext cx="490000" cy="78975"/>
              </a:xfrm>
              <a:custGeom>
                <a:avLst/>
                <a:gdLst/>
                <a:ahLst/>
                <a:cxnLst/>
                <a:rect l="l" t="t" r="r" b="b"/>
                <a:pathLst>
                  <a:path w="19600" h="3159" extrusionOk="0">
                    <a:moveTo>
                      <a:pt x="1755" y="1"/>
                    </a:moveTo>
                    <a:cubicBezTo>
                      <a:pt x="827" y="126"/>
                      <a:pt x="0" y="527"/>
                      <a:pt x="301" y="1805"/>
                    </a:cubicBezTo>
                    <a:cubicBezTo>
                      <a:pt x="2983" y="2657"/>
                      <a:pt x="6241" y="3159"/>
                      <a:pt x="9750" y="3159"/>
                    </a:cubicBezTo>
                    <a:cubicBezTo>
                      <a:pt x="13283" y="3159"/>
                      <a:pt x="16542" y="2657"/>
                      <a:pt x="19223" y="1805"/>
                    </a:cubicBezTo>
                    <a:cubicBezTo>
                      <a:pt x="19599" y="803"/>
                      <a:pt x="19148" y="151"/>
                      <a:pt x="17770" y="1"/>
                    </a:cubicBezTo>
                    <a:cubicBezTo>
                      <a:pt x="15201" y="828"/>
                      <a:pt x="12481" y="1241"/>
                      <a:pt x="9762" y="1241"/>
                    </a:cubicBezTo>
                    <a:cubicBezTo>
                      <a:pt x="7043" y="1241"/>
                      <a:pt x="4323" y="828"/>
                      <a:pt x="1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8"/>
              <p:cNvSpPr/>
              <p:nvPr/>
            </p:nvSpPr>
            <p:spPr>
              <a:xfrm>
                <a:off x="3101050" y="4112150"/>
                <a:ext cx="82275" cy="60875"/>
              </a:xfrm>
              <a:custGeom>
                <a:avLst/>
                <a:gdLst/>
                <a:ahLst/>
                <a:cxnLst/>
                <a:rect l="l" t="t" r="r" b="b"/>
                <a:pathLst>
                  <a:path w="3291" h="2435" extrusionOk="0">
                    <a:moveTo>
                      <a:pt x="1580" y="1"/>
                    </a:moveTo>
                    <a:cubicBezTo>
                      <a:pt x="1" y="1"/>
                      <a:pt x="862" y="2409"/>
                      <a:pt x="1553" y="2433"/>
                    </a:cubicBezTo>
                    <a:cubicBezTo>
                      <a:pt x="1561" y="2434"/>
                      <a:pt x="1569" y="2434"/>
                      <a:pt x="1576" y="2434"/>
                    </a:cubicBezTo>
                    <a:cubicBezTo>
                      <a:pt x="2301" y="2434"/>
                      <a:pt x="3291" y="101"/>
                      <a:pt x="1654" y="2"/>
                    </a:cubicBezTo>
                    <a:cubicBezTo>
                      <a:pt x="1629" y="1"/>
                      <a:pt x="1604" y="1"/>
                      <a:pt x="15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8"/>
              <p:cNvSpPr/>
              <p:nvPr/>
            </p:nvSpPr>
            <p:spPr>
              <a:xfrm>
                <a:off x="3132825" y="4166325"/>
                <a:ext cx="75175" cy="49850"/>
              </a:xfrm>
              <a:custGeom>
                <a:avLst/>
                <a:gdLst/>
                <a:ahLst/>
                <a:cxnLst/>
                <a:rect l="l" t="t" r="r" b="b"/>
                <a:pathLst>
                  <a:path w="3007" h="1994" extrusionOk="0">
                    <a:moveTo>
                      <a:pt x="1061" y="1"/>
                    </a:moveTo>
                    <a:cubicBezTo>
                      <a:pt x="708" y="1"/>
                      <a:pt x="401" y="89"/>
                      <a:pt x="282" y="266"/>
                    </a:cubicBezTo>
                    <a:cubicBezTo>
                      <a:pt x="1" y="736"/>
                      <a:pt x="831" y="1993"/>
                      <a:pt x="1633" y="1993"/>
                    </a:cubicBezTo>
                    <a:cubicBezTo>
                      <a:pt x="1902" y="1993"/>
                      <a:pt x="2168" y="1853"/>
                      <a:pt x="2388" y="1494"/>
                    </a:cubicBezTo>
                    <a:cubicBezTo>
                      <a:pt x="3006" y="505"/>
                      <a:pt x="1905" y="1"/>
                      <a:pt x="1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8"/>
              <p:cNvSpPr/>
              <p:nvPr/>
            </p:nvSpPr>
            <p:spPr>
              <a:xfrm>
                <a:off x="3133250" y="4128550"/>
                <a:ext cx="73600" cy="51200"/>
              </a:xfrm>
              <a:custGeom>
                <a:avLst/>
                <a:gdLst/>
                <a:ahLst/>
                <a:cxnLst/>
                <a:rect l="l" t="t" r="r" b="b"/>
                <a:pathLst>
                  <a:path w="2944" h="2048" extrusionOk="0">
                    <a:moveTo>
                      <a:pt x="1603" y="1"/>
                    </a:moveTo>
                    <a:cubicBezTo>
                      <a:pt x="819" y="1"/>
                      <a:pt x="1" y="1324"/>
                      <a:pt x="265" y="1777"/>
                    </a:cubicBezTo>
                    <a:cubicBezTo>
                      <a:pt x="374" y="1959"/>
                      <a:pt x="666" y="2048"/>
                      <a:pt x="1005" y="2048"/>
                    </a:cubicBezTo>
                    <a:cubicBezTo>
                      <a:pt x="1835" y="2048"/>
                      <a:pt x="2943" y="1514"/>
                      <a:pt x="2320" y="499"/>
                    </a:cubicBezTo>
                    <a:cubicBezTo>
                      <a:pt x="2111" y="142"/>
                      <a:pt x="1859" y="1"/>
                      <a:pt x="1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a:off x="3073900" y="4165250"/>
                <a:ext cx="72475" cy="50250"/>
              </a:xfrm>
              <a:custGeom>
                <a:avLst/>
                <a:gdLst/>
                <a:ahLst/>
                <a:cxnLst/>
                <a:rect l="l" t="t" r="r" b="b"/>
                <a:pathLst>
                  <a:path w="2899" h="2010" extrusionOk="0">
                    <a:moveTo>
                      <a:pt x="1810" y="1"/>
                    </a:moveTo>
                    <a:cubicBezTo>
                      <a:pt x="1005" y="1"/>
                      <a:pt x="0" y="462"/>
                      <a:pt x="509" y="1462"/>
                    </a:cubicBezTo>
                    <a:cubicBezTo>
                      <a:pt x="706" y="1856"/>
                      <a:pt x="970" y="2009"/>
                      <a:pt x="1246" y="2009"/>
                    </a:cubicBezTo>
                    <a:cubicBezTo>
                      <a:pt x="2024" y="2009"/>
                      <a:pt x="2898" y="790"/>
                      <a:pt x="2639" y="309"/>
                    </a:cubicBezTo>
                    <a:cubicBezTo>
                      <a:pt x="2534" y="107"/>
                      <a:pt x="2195"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8"/>
              <p:cNvSpPr/>
              <p:nvPr/>
            </p:nvSpPr>
            <p:spPr>
              <a:xfrm>
                <a:off x="3072500" y="4130150"/>
                <a:ext cx="74925" cy="49875"/>
              </a:xfrm>
              <a:custGeom>
                <a:avLst/>
                <a:gdLst/>
                <a:ahLst/>
                <a:cxnLst/>
                <a:rect l="l" t="t" r="r" b="b"/>
                <a:pathLst>
                  <a:path w="2997" h="1995" extrusionOk="0">
                    <a:moveTo>
                      <a:pt x="1360" y="0"/>
                    </a:moveTo>
                    <a:cubicBezTo>
                      <a:pt x="1095" y="0"/>
                      <a:pt x="833" y="137"/>
                      <a:pt x="615" y="485"/>
                    </a:cubicBezTo>
                    <a:cubicBezTo>
                      <a:pt x="1" y="1486"/>
                      <a:pt x="1083" y="1994"/>
                      <a:pt x="1915" y="1994"/>
                    </a:cubicBezTo>
                    <a:cubicBezTo>
                      <a:pt x="2272" y="1994"/>
                      <a:pt x="2583" y="1901"/>
                      <a:pt x="2695" y="1713"/>
                    </a:cubicBezTo>
                    <a:cubicBezTo>
                      <a:pt x="2997" y="1261"/>
                      <a:pt x="2164"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8"/>
              <p:cNvSpPr/>
              <p:nvPr/>
            </p:nvSpPr>
            <p:spPr>
              <a:xfrm>
                <a:off x="3105050" y="4172950"/>
                <a:ext cx="82025" cy="60925"/>
              </a:xfrm>
              <a:custGeom>
                <a:avLst/>
                <a:gdLst/>
                <a:ahLst/>
                <a:cxnLst/>
                <a:rect l="l" t="t" r="r" b="b"/>
                <a:pathLst>
                  <a:path w="3281" h="2437" extrusionOk="0">
                    <a:moveTo>
                      <a:pt x="1416" y="1"/>
                    </a:moveTo>
                    <a:cubicBezTo>
                      <a:pt x="1409" y="1"/>
                      <a:pt x="1401" y="1"/>
                      <a:pt x="1393" y="1"/>
                    </a:cubicBezTo>
                    <a:cubicBezTo>
                      <a:pt x="709" y="50"/>
                      <a:pt x="0" y="2437"/>
                      <a:pt x="1502" y="2437"/>
                    </a:cubicBezTo>
                    <a:cubicBezTo>
                      <a:pt x="1540" y="2437"/>
                      <a:pt x="1579" y="2435"/>
                      <a:pt x="1619" y="2432"/>
                    </a:cubicBezTo>
                    <a:cubicBezTo>
                      <a:pt x="3280" y="2308"/>
                      <a:pt x="2145" y="1"/>
                      <a:pt x="1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3128650" y="4182100"/>
                <a:ext cx="54975" cy="42000"/>
              </a:xfrm>
              <a:custGeom>
                <a:avLst/>
                <a:gdLst/>
                <a:ahLst/>
                <a:cxnLst/>
                <a:rect l="l" t="t" r="r" b="b"/>
                <a:pathLst>
                  <a:path w="2199" h="1680" extrusionOk="0">
                    <a:moveTo>
                      <a:pt x="698" y="1"/>
                    </a:moveTo>
                    <a:cubicBezTo>
                      <a:pt x="672" y="1"/>
                      <a:pt x="648" y="4"/>
                      <a:pt x="625" y="11"/>
                    </a:cubicBezTo>
                    <a:cubicBezTo>
                      <a:pt x="164" y="126"/>
                      <a:pt x="0" y="1679"/>
                      <a:pt x="850" y="1679"/>
                    </a:cubicBezTo>
                    <a:cubicBezTo>
                      <a:pt x="926" y="1679"/>
                      <a:pt x="1009" y="1667"/>
                      <a:pt x="1101" y="1640"/>
                    </a:cubicBezTo>
                    <a:cubicBezTo>
                      <a:pt x="2198" y="1354"/>
                      <a:pt x="1207" y="1"/>
                      <a:pt x="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8"/>
              <p:cNvSpPr/>
              <p:nvPr/>
            </p:nvSpPr>
            <p:spPr>
              <a:xfrm>
                <a:off x="3137225" y="4146350"/>
                <a:ext cx="54000" cy="38650"/>
              </a:xfrm>
              <a:custGeom>
                <a:avLst/>
                <a:gdLst/>
                <a:ahLst/>
                <a:cxnLst/>
                <a:rect l="l" t="t" r="r" b="b"/>
                <a:pathLst>
                  <a:path w="2160" h="1546" extrusionOk="0">
                    <a:moveTo>
                      <a:pt x="1045" y="0"/>
                    </a:moveTo>
                    <a:cubicBezTo>
                      <a:pt x="444" y="0"/>
                      <a:pt x="0" y="1140"/>
                      <a:pt x="282" y="1441"/>
                    </a:cubicBezTo>
                    <a:cubicBezTo>
                      <a:pt x="348" y="1512"/>
                      <a:pt x="462" y="1545"/>
                      <a:pt x="598" y="1545"/>
                    </a:cubicBezTo>
                    <a:cubicBezTo>
                      <a:pt x="1180" y="1545"/>
                      <a:pt x="2160" y="949"/>
                      <a:pt x="1510" y="238"/>
                    </a:cubicBezTo>
                    <a:cubicBezTo>
                      <a:pt x="1351" y="70"/>
                      <a:pt x="1193" y="0"/>
                      <a:pt x="1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8"/>
              <p:cNvSpPr/>
              <p:nvPr/>
            </p:nvSpPr>
            <p:spPr>
              <a:xfrm>
                <a:off x="3099150" y="4160725"/>
                <a:ext cx="46775" cy="33100"/>
              </a:xfrm>
              <a:custGeom>
                <a:avLst/>
                <a:gdLst/>
                <a:ahLst/>
                <a:cxnLst/>
                <a:rect l="l" t="t" r="r" b="b"/>
                <a:pathLst>
                  <a:path w="1871" h="1324" extrusionOk="0">
                    <a:moveTo>
                      <a:pt x="704" y="1"/>
                    </a:moveTo>
                    <a:cubicBezTo>
                      <a:pt x="436" y="1"/>
                      <a:pt x="203" y="146"/>
                      <a:pt x="126" y="540"/>
                    </a:cubicBezTo>
                    <a:cubicBezTo>
                      <a:pt x="0" y="1117"/>
                      <a:pt x="395" y="1324"/>
                      <a:pt x="834" y="1324"/>
                    </a:cubicBezTo>
                    <a:cubicBezTo>
                      <a:pt x="1272" y="1324"/>
                      <a:pt x="1755" y="1117"/>
                      <a:pt x="1805" y="866"/>
                    </a:cubicBezTo>
                    <a:cubicBezTo>
                      <a:pt x="1871" y="537"/>
                      <a:pt x="1221" y="1"/>
                      <a:pt x="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2608825" y="4432200"/>
                <a:ext cx="39875" cy="26875"/>
              </a:xfrm>
              <a:custGeom>
                <a:avLst/>
                <a:gdLst/>
                <a:ahLst/>
                <a:cxnLst/>
                <a:rect l="l" t="t" r="r" b="b"/>
                <a:pathLst>
                  <a:path w="1595" h="1075" extrusionOk="0">
                    <a:moveTo>
                      <a:pt x="734" y="1"/>
                    </a:moveTo>
                    <a:cubicBezTo>
                      <a:pt x="595" y="1"/>
                      <a:pt x="457" y="73"/>
                      <a:pt x="340" y="258"/>
                    </a:cubicBezTo>
                    <a:cubicBezTo>
                      <a:pt x="1" y="793"/>
                      <a:pt x="602" y="1075"/>
                      <a:pt x="1049" y="1075"/>
                    </a:cubicBezTo>
                    <a:cubicBezTo>
                      <a:pt x="1230" y="1075"/>
                      <a:pt x="1385" y="1028"/>
                      <a:pt x="1443" y="935"/>
                    </a:cubicBezTo>
                    <a:cubicBezTo>
                      <a:pt x="1594" y="689"/>
                      <a:pt x="1160"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2641600" y="4432375"/>
                <a:ext cx="38900" cy="26950"/>
              </a:xfrm>
              <a:custGeom>
                <a:avLst/>
                <a:gdLst/>
                <a:ahLst/>
                <a:cxnLst/>
                <a:rect l="l" t="t" r="r" b="b"/>
                <a:pathLst>
                  <a:path w="1556" h="1078" extrusionOk="0">
                    <a:moveTo>
                      <a:pt x="871" y="1"/>
                    </a:moveTo>
                    <a:cubicBezTo>
                      <a:pt x="455" y="1"/>
                      <a:pt x="1" y="666"/>
                      <a:pt x="132" y="928"/>
                    </a:cubicBezTo>
                    <a:cubicBezTo>
                      <a:pt x="193" y="1027"/>
                      <a:pt x="361" y="1077"/>
                      <a:pt x="554" y="1077"/>
                    </a:cubicBezTo>
                    <a:cubicBezTo>
                      <a:pt x="992" y="1077"/>
                      <a:pt x="1556" y="816"/>
                      <a:pt x="1260" y="276"/>
                    </a:cubicBezTo>
                    <a:cubicBezTo>
                      <a:pt x="1151" y="78"/>
                      <a:pt x="1013" y="1"/>
                      <a:pt x="8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2621075" y="4422975"/>
                <a:ext cx="44300" cy="32600"/>
              </a:xfrm>
              <a:custGeom>
                <a:avLst/>
                <a:gdLst/>
                <a:ahLst/>
                <a:cxnLst/>
                <a:rect l="l" t="t" r="r" b="b"/>
                <a:pathLst>
                  <a:path w="1772" h="1304" extrusionOk="0">
                    <a:moveTo>
                      <a:pt x="903" y="0"/>
                    </a:moveTo>
                    <a:cubicBezTo>
                      <a:pt x="895" y="0"/>
                      <a:pt x="886" y="0"/>
                      <a:pt x="878" y="0"/>
                    </a:cubicBezTo>
                    <a:cubicBezTo>
                      <a:pt x="0" y="25"/>
                      <a:pt x="577" y="1304"/>
                      <a:pt x="953" y="1304"/>
                    </a:cubicBezTo>
                    <a:cubicBezTo>
                      <a:pt x="1350" y="1279"/>
                      <a:pt x="1772" y="0"/>
                      <a:pt x="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2621925" y="4455550"/>
                <a:ext cx="44675" cy="32625"/>
              </a:xfrm>
              <a:custGeom>
                <a:avLst/>
                <a:gdLst/>
                <a:ahLst/>
                <a:cxnLst/>
                <a:rect l="l" t="t" r="r" b="b"/>
                <a:pathLst>
                  <a:path w="1787" h="1305" extrusionOk="0">
                    <a:moveTo>
                      <a:pt x="908" y="0"/>
                    </a:moveTo>
                    <a:cubicBezTo>
                      <a:pt x="532" y="0"/>
                      <a:pt x="0" y="1254"/>
                      <a:pt x="894" y="1304"/>
                    </a:cubicBezTo>
                    <a:cubicBezTo>
                      <a:pt x="902" y="1304"/>
                      <a:pt x="911" y="1304"/>
                      <a:pt x="919" y="1304"/>
                    </a:cubicBezTo>
                    <a:cubicBezTo>
                      <a:pt x="1787" y="1304"/>
                      <a:pt x="1316" y="25"/>
                      <a:pt x="919" y="1"/>
                    </a:cubicBezTo>
                    <a:cubicBezTo>
                      <a:pt x="915" y="0"/>
                      <a:pt x="911" y="0"/>
                      <a:pt x="9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2609300" y="4451525"/>
                <a:ext cx="39350" cy="27150"/>
              </a:xfrm>
              <a:custGeom>
                <a:avLst/>
                <a:gdLst/>
                <a:ahLst/>
                <a:cxnLst/>
                <a:rect l="l" t="t" r="r" b="b"/>
                <a:pathLst>
                  <a:path w="1574" h="1086" extrusionOk="0">
                    <a:moveTo>
                      <a:pt x="1010" y="1"/>
                    </a:moveTo>
                    <a:cubicBezTo>
                      <a:pt x="573" y="1"/>
                      <a:pt x="0" y="274"/>
                      <a:pt x="296" y="813"/>
                    </a:cubicBezTo>
                    <a:cubicBezTo>
                      <a:pt x="409" y="1009"/>
                      <a:pt x="550" y="1085"/>
                      <a:pt x="693" y="1085"/>
                    </a:cubicBezTo>
                    <a:cubicBezTo>
                      <a:pt x="1120" y="1085"/>
                      <a:pt x="1574" y="406"/>
                      <a:pt x="1424" y="162"/>
                    </a:cubicBezTo>
                    <a:cubicBezTo>
                      <a:pt x="1370" y="54"/>
                      <a:pt x="1203" y="1"/>
                      <a:pt x="1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8"/>
              <p:cNvSpPr/>
              <p:nvPr/>
            </p:nvSpPr>
            <p:spPr>
              <a:xfrm>
                <a:off x="2641700" y="4450575"/>
                <a:ext cx="39025" cy="25850"/>
              </a:xfrm>
              <a:custGeom>
                <a:avLst/>
                <a:gdLst/>
                <a:ahLst/>
                <a:cxnLst/>
                <a:rect l="l" t="t" r="r" b="b"/>
                <a:pathLst>
                  <a:path w="1561" h="1034" extrusionOk="0">
                    <a:moveTo>
                      <a:pt x="663" y="0"/>
                    </a:moveTo>
                    <a:cubicBezTo>
                      <a:pt x="419" y="0"/>
                      <a:pt x="192" y="72"/>
                      <a:pt x="128" y="200"/>
                    </a:cubicBezTo>
                    <a:cubicBezTo>
                      <a:pt x="1" y="453"/>
                      <a:pt x="476" y="1034"/>
                      <a:pt x="891" y="1034"/>
                    </a:cubicBezTo>
                    <a:cubicBezTo>
                      <a:pt x="1051" y="1034"/>
                      <a:pt x="1201" y="948"/>
                      <a:pt x="1306" y="726"/>
                    </a:cubicBezTo>
                    <a:cubicBezTo>
                      <a:pt x="1560" y="217"/>
                      <a:pt x="1087" y="0"/>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2649050" y="4450225"/>
                <a:ext cx="25350" cy="17775"/>
              </a:xfrm>
              <a:custGeom>
                <a:avLst/>
                <a:gdLst/>
                <a:ahLst/>
                <a:cxnLst/>
                <a:rect l="l" t="t" r="r" b="b"/>
                <a:pathLst>
                  <a:path w="1014" h="711" extrusionOk="0">
                    <a:moveTo>
                      <a:pt x="550" y="0"/>
                    </a:moveTo>
                    <a:cubicBezTo>
                      <a:pt x="320" y="0"/>
                      <a:pt x="71" y="105"/>
                      <a:pt x="34" y="239"/>
                    </a:cubicBezTo>
                    <a:cubicBezTo>
                      <a:pt x="1" y="407"/>
                      <a:pt x="350" y="710"/>
                      <a:pt x="630" y="710"/>
                    </a:cubicBezTo>
                    <a:cubicBezTo>
                      <a:pt x="767" y="710"/>
                      <a:pt x="887" y="637"/>
                      <a:pt x="937" y="439"/>
                    </a:cubicBezTo>
                    <a:cubicBezTo>
                      <a:pt x="1014" y="117"/>
                      <a:pt x="793"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2629675" y="4433850"/>
                <a:ext cx="29800" cy="22400"/>
              </a:xfrm>
              <a:custGeom>
                <a:avLst/>
                <a:gdLst/>
                <a:ahLst/>
                <a:cxnLst/>
                <a:rect l="l" t="t" r="r" b="b"/>
                <a:pathLst>
                  <a:path w="1192" h="896" extrusionOk="0">
                    <a:moveTo>
                      <a:pt x="709" y="0"/>
                    </a:moveTo>
                    <a:cubicBezTo>
                      <a:pt x="671" y="0"/>
                      <a:pt x="629" y="6"/>
                      <a:pt x="584" y="17"/>
                    </a:cubicBezTo>
                    <a:cubicBezTo>
                      <a:pt x="0" y="138"/>
                      <a:pt x="525" y="896"/>
                      <a:pt x="786" y="896"/>
                    </a:cubicBezTo>
                    <a:cubicBezTo>
                      <a:pt x="794" y="896"/>
                      <a:pt x="802" y="895"/>
                      <a:pt x="809" y="894"/>
                    </a:cubicBezTo>
                    <a:cubicBezTo>
                      <a:pt x="1065" y="824"/>
                      <a:pt x="1191" y="0"/>
                      <a:pt x="7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2625375" y="4455200"/>
                <a:ext cx="29200" cy="21050"/>
              </a:xfrm>
              <a:custGeom>
                <a:avLst/>
                <a:gdLst/>
                <a:ahLst/>
                <a:cxnLst/>
                <a:rect l="l" t="t" r="r" b="b"/>
                <a:pathLst>
                  <a:path w="1168" h="842" extrusionOk="0">
                    <a:moveTo>
                      <a:pt x="852" y="1"/>
                    </a:moveTo>
                    <a:cubicBezTo>
                      <a:pt x="552" y="1"/>
                      <a:pt x="1" y="380"/>
                      <a:pt x="405" y="741"/>
                    </a:cubicBezTo>
                    <a:cubicBezTo>
                      <a:pt x="488" y="812"/>
                      <a:pt x="567" y="841"/>
                      <a:pt x="639" y="841"/>
                    </a:cubicBezTo>
                    <a:cubicBezTo>
                      <a:pt x="978" y="841"/>
                      <a:pt x="1167" y="184"/>
                      <a:pt x="981" y="40"/>
                    </a:cubicBezTo>
                    <a:cubicBezTo>
                      <a:pt x="951" y="13"/>
                      <a:pt x="905" y="1"/>
                      <a:pt x="8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3132350" y="4167950"/>
                <a:ext cx="21325" cy="21325"/>
              </a:xfrm>
              <a:custGeom>
                <a:avLst/>
                <a:gdLst/>
                <a:ahLst/>
                <a:cxnLst/>
                <a:rect l="l" t="t" r="r" b="b"/>
                <a:pathLst>
                  <a:path w="853" h="853" extrusionOk="0">
                    <a:moveTo>
                      <a:pt x="427" y="1"/>
                    </a:moveTo>
                    <a:cubicBezTo>
                      <a:pt x="201" y="1"/>
                      <a:pt x="1" y="201"/>
                      <a:pt x="1" y="427"/>
                    </a:cubicBezTo>
                    <a:cubicBezTo>
                      <a:pt x="1" y="652"/>
                      <a:pt x="201" y="853"/>
                      <a:pt x="427" y="853"/>
                    </a:cubicBezTo>
                    <a:cubicBezTo>
                      <a:pt x="652" y="853"/>
                      <a:pt x="853" y="652"/>
                      <a:pt x="853" y="427"/>
                    </a:cubicBezTo>
                    <a:cubicBezTo>
                      <a:pt x="853" y="201"/>
                      <a:pt x="652"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2634850" y="4451800"/>
                <a:ext cx="16325" cy="16300"/>
              </a:xfrm>
              <a:custGeom>
                <a:avLst/>
                <a:gdLst/>
                <a:ahLst/>
                <a:cxnLst/>
                <a:rect l="l" t="t" r="r" b="b"/>
                <a:pathLst>
                  <a:path w="653" h="652" extrusionOk="0">
                    <a:moveTo>
                      <a:pt x="327" y="0"/>
                    </a:moveTo>
                    <a:cubicBezTo>
                      <a:pt x="151" y="0"/>
                      <a:pt x="1" y="126"/>
                      <a:pt x="1" y="326"/>
                    </a:cubicBezTo>
                    <a:cubicBezTo>
                      <a:pt x="1" y="502"/>
                      <a:pt x="151" y="652"/>
                      <a:pt x="327" y="652"/>
                    </a:cubicBezTo>
                    <a:cubicBezTo>
                      <a:pt x="502" y="652"/>
                      <a:pt x="652" y="502"/>
                      <a:pt x="652" y="326"/>
                    </a:cubicBezTo>
                    <a:cubicBezTo>
                      <a:pt x="652" y="126"/>
                      <a:pt x="502" y="0"/>
                      <a:pt x="3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 name="Google Shape;237;p8"/>
            <p:cNvGrpSpPr/>
            <p:nvPr/>
          </p:nvGrpSpPr>
          <p:grpSpPr>
            <a:xfrm>
              <a:off x="4030588" y="-396350"/>
              <a:ext cx="1082725" cy="723050"/>
              <a:chOff x="1352275" y="974950"/>
              <a:chExt cx="1082725" cy="723050"/>
            </a:xfrm>
          </p:grpSpPr>
          <p:sp>
            <p:nvSpPr>
              <p:cNvPr id="238" name="Google Shape;238;p8"/>
              <p:cNvSpPr/>
              <p:nvPr/>
            </p:nvSpPr>
            <p:spPr>
              <a:xfrm>
                <a:off x="1753275" y="1417275"/>
                <a:ext cx="280725" cy="280725"/>
              </a:xfrm>
              <a:custGeom>
                <a:avLst/>
                <a:gdLst/>
                <a:ahLst/>
                <a:cxnLst/>
                <a:rect l="l" t="t" r="r" b="b"/>
                <a:pathLst>
                  <a:path w="11229" h="11229" extrusionOk="0">
                    <a:moveTo>
                      <a:pt x="5614" y="0"/>
                    </a:moveTo>
                    <a:cubicBezTo>
                      <a:pt x="2507" y="0"/>
                      <a:pt x="0" y="2531"/>
                      <a:pt x="0" y="5614"/>
                    </a:cubicBezTo>
                    <a:cubicBezTo>
                      <a:pt x="0" y="8722"/>
                      <a:pt x="2507" y="11228"/>
                      <a:pt x="5614" y="11228"/>
                    </a:cubicBezTo>
                    <a:cubicBezTo>
                      <a:pt x="8697" y="11228"/>
                      <a:pt x="11229" y="8722"/>
                      <a:pt x="11229" y="5614"/>
                    </a:cubicBezTo>
                    <a:cubicBezTo>
                      <a:pt x="11229" y="2531"/>
                      <a:pt x="8697" y="0"/>
                      <a:pt x="56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8"/>
              <p:cNvSpPr/>
              <p:nvPr/>
            </p:nvSpPr>
            <p:spPr>
              <a:xfrm>
                <a:off x="1352275" y="974950"/>
                <a:ext cx="1082725" cy="620350"/>
              </a:xfrm>
              <a:custGeom>
                <a:avLst/>
                <a:gdLst/>
                <a:ahLst/>
                <a:cxnLst/>
                <a:rect l="l" t="t" r="r" b="b"/>
                <a:pathLst>
                  <a:path w="43309" h="24814" extrusionOk="0">
                    <a:moveTo>
                      <a:pt x="17895" y="1"/>
                    </a:moveTo>
                    <a:lnTo>
                      <a:pt x="17895" y="6617"/>
                    </a:lnTo>
                    <a:cubicBezTo>
                      <a:pt x="7720" y="8146"/>
                      <a:pt x="0" y="15690"/>
                      <a:pt x="0" y="24813"/>
                    </a:cubicBezTo>
                    <a:lnTo>
                      <a:pt x="43309" y="24813"/>
                    </a:lnTo>
                    <a:cubicBezTo>
                      <a:pt x="43309" y="15690"/>
                      <a:pt x="35564" y="8146"/>
                      <a:pt x="25389" y="6617"/>
                    </a:cubicBezTo>
                    <a:lnTo>
                      <a:pt x="25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0" name="Google Shape;240;p8"/>
          <p:cNvSpPr txBox="1">
            <a:spLocks noGrp="1"/>
          </p:cNvSpPr>
          <p:nvPr>
            <p:ph type="title"/>
          </p:nvPr>
        </p:nvSpPr>
        <p:spPr>
          <a:xfrm>
            <a:off x="720000" y="540000"/>
            <a:ext cx="7704000" cy="1575300"/>
          </a:xfrm>
          <a:prstGeom prst="rect">
            <a:avLst/>
          </a:prstGeom>
        </p:spPr>
        <p:txBody>
          <a:bodyPr spcFirstLastPara="1" wrap="square" lIns="0" tIns="0" rIns="0" bIns="0" anchor="ctr" anchorCtr="0">
            <a:noAutofit/>
          </a:bodyPr>
          <a:lstStyle>
            <a:lvl1pPr lvl="0" algn="ctr">
              <a:spcBef>
                <a:spcPts val="0"/>
              </a:spcBef>
              <a:spcAft>
                <a:spcPts val="0"/>
              </a:spcAft>
              <a:buSzPts val="4800"/>
              <a:buNone/>
              <a:defRPr sz="63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41"/>
        <p:cNvGrpSpPr/>
        <p:nvPr/>
      </p:nvGrpSpPr>
      <p:grpSpPr>
        <a:xfrm>
          <a:off x="0" y="0"/>
          <a:ext cx="0" cy="0"/>
          <a:chOff x="0" y="0"/>
          <a:chExt cx="0" cy="0"/>
        </a:xfrm>
      </p:grpSpPr>
      <p:grpSp>
        <p:nvGrpSpPr>
          <p:cNvPr id="242" name="Google Shape;242;p9"/>
          <p:cNvGrpSpPr/>
          <p:nvPr/>
        </p:nvGrpSpPr>
        <p:grpSpPr>
          <a:xfrm>
            <a:off x="-150" y="-23475"/>
            <a:ext cx="9144079" cy="5430372"/>
            <a:chOff x="-150" y="-23475"/>
            <a:chExt cx="9144079" cy="5430372"/>
          </a:xfrm>
        </p:grpSpPr>
        <p:sp>
          <p:nvSpPr>
            <p:cNvPr id="243" name="Google Shape;243;p9"/>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9"/>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9"/>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9"/>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 name="Google Shape;247;p9"/>
            <p:cNvGrpSpPr/>
            <p:nvPr/>
          </p:nvGrpSpPr>
          <p:grpSpPr>
            <a:xfrm>
              <a:off x="7623203" y="4330249"/>
              <a:ext cx="1520699" cy="813424"/>
              <a:chOff x="3457050" y="4619150"/>
              <a:chExt cx="227075" cy="121450"/>
            </a:xfrm>
          </p:grpSpPr>
          <p:sp>
            <p:nvSpPr>
              <p:cNvPr id="248" name="Google Shape;248;p9"/>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9"/>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9"/>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9"/>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 name="Google Shape;252;p9"/>
            <p:cNvGrpSpPr/>
            <p:nvPr/>
          </p:nvGrpSpPr>
          <p:grpSpPr>
            <a:xfrm flipH="1">
              <a:off x="-69" y="4310169"/>
              <a:ext cx="792529" cy="1096728"/>
              <a:chOff x="3536675" y="4387575"/>
              <a:chExt cx="147450" cy="204050"/>
            </a:xfrm>
          </p:grpSpPr>
          <p:sp>
            <p:nvSpPr>
              <p:cNvPr id="253" name="Google Shape;253;p9"/>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9"/>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5" name="Google Shape;255;p9"/>
          <p:cNvSpPr txBox="1">
            <a:spLocks noGrp="1"/>
          </p:cNvSpPr>
          <p:nvPr>
            <p:ph type="title"/>
          </p:nvPr>
        </p:nvSpPr>
        <p:spPr>
          <a:xfrm>
            <a:off x="5147725" y="1389175"/>
            <a:ext cx="3276300" cy="1019700"/>
          </a:xfrm>
          <a:prstGeom prst="rect">
            <a:avLst/>
          </a:prstGeom>
        </p:spPr>
        <p:txBody>
          <a:bodyPr spcFirstLastPara="1" wrap="square" lIns="0" tIns="0" rIns="0" bIns="0" anchor="ctr" anchorCtr="0">
            <a:noAutofit/>
          </a:bodyPr>
          <a:lstStyle>
            <a:lvl1pPr lvl="0" algn="r" rtl="0">
              <a:spcBef>
                <a:spcPts val="0"/>
              </a:spcBef>
              <a:spcAft>
                <a:spcPts val="0"/>
              </a:spcAft>
              <a:buSzPts val="4500"/>
              <a:buNone/>
              <a:defRPr sz="7200">
                <a:solidFill>
                  <a:schemeClr val="accent4"/>
                </a:solidFill>
              </a:defRPr>
            </a:lvl1pPr>
            <a:lvl2pPr lvl="1" algn="r" rtl="0">
              <a:spcBef>
                <a:spcPts val="0"/>
              </a:spcBef>
              <a:spcAft>
                <a:spcPts val="0"/>
              </a:spcAft>
              <a:buSzPts val="4500"/>
              <a:buNone/>
              <a:defRPr sz="4500"/>
            </a:lvl2pPr>
            <a:lvl3pPr lvl="2" algn="r" rtl="0">
              <a:spcBef>
                <a:spcPts val="0"/>
              </a:spcBef>
              <a:spcAft>
                <a:spcPts val="0"/>
              </a:spcAft>
              <a:buSzPts val="4500"/>
              <a:buNone/>
              <a:defRPr sz="4500"/>
            </a:lvl3pPr>
            <a:lvl4pPr lvl="3" algn="r" rtl="0">
              <a:spcBef>
                <a:spcPts val="0"/>
              </a:spcBef>
              <a:spcAft>
                <a:spcPts val="0"/>
              </a:spcAft>
              <a:buSzPts val="4500"/>
              <a:buNone/>
              <a:defRPr sz="4500"/>
            </a:lvl4pPr>
            <a:lvl5pPr lvl="4" algn="r" rtl="0">
              <a:spcBef>
                <a:spcPts val="0"/>
              </a:spcBef>
              <a:spcAft>
                <a:spcPts val="0"/>
              </a:spcAft>
              <a:buSzPts val="4500"/>
              <a:buNone/>
              <a:defRPr sz="4500"/>
            </a:lvl5pPr>
            <a:lvl6pPr lvl="5" algn="r" rtl="0">
              <a:spcBef>
                <a:spcPts val="0"/>
              </a:spcBef>
              <a:spcAft>
                <a:spcPts val="0"/>
              </a:spcAft>
              <a:buSzPts val="4500"/>
              <a:buNone/>
              <a:defRPr sz="4500"/>
            </a:lvl6pPr>
            <a:lvl7pPr lvl="6" algn="r" rtl="0">
              <a:spcBef>
                <a:spcPts val="0"/>
              </a:spcBef>
              <a:spcAft>
                <a:spcPts val="0"/>
              </a:spcAft>
              <a:buSzPts val="4500"/>
              <a:buNone/>
              <a:defRPr sz="4500"/>
            </a:lvl7pPr>
            <a:lvl8pPr lvl="7" algn="r" rtl="0">
              <a:spcBef>
                <a:spcPts val="0"/>
              </a:spcBef>
              <a:spcAft>
                <a:spcPts val="0"/>
              </a:spcAft>
              <a:buSzPts val="4500"/>
              <a:buNone/>
              <a:defRPr sz="4500"/>
            </a:lvl8pPr>
            <a:lvl9pPr lvl="8" algn="r" rtl="0">
              <a:spcBef>
                <a:spcPts val="0"/>
              </a:spcBef>
              <a:spcAft>
                <a:spcPts val="0"/>
              </a:spcAft>
              <a:buSzPts val="4500"/>
              <a:buNone/>
              <a:defRPr sz="4500"/>
            </a:lvl9pPr>
          </a:lstStyle>
          <a:p>
            <a:endParaRPr/>
          </a:p>
        </p:txBody>
      </p:sp>
      <p:sp>
        <p:nvSpPr>
          <p:cNvPr id="256" name="Google Shape;256;p9"/>
          <p:cNvSpPr txBox="1">
            <a:spLocks noGrp="1"/>
          </p:cNvSpPr>
          <p:nvPr>
            <p:ph type="subTitle" idx="1"/>
          </p:nvPr>
        </p:nvSpPr>
        <p:spPr>
          <a:xfrm>
            <a:off x="5147725" y="2408825"/>
            <a:ext cx="3276300" cy="13455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7"/>
        <p:cNvGrpSpPr/>
        <p:nvPr/>
      </p:nvGrpSpPr>
      <p:grpSpPr>
        <a:xfrm>
          <a:off x="0" y="0"/>
          <a:ext cx="0" cy="0"/>
          <a:chOff x="0" y="0"/>
          <a:chExt cx="0" cy="0"/>
        </a:xfrm>
      </p:grpSpPr>
      <p:sp>
        <p:nvSpPr>
          <p:cNvPr id="258" name="Google Shape;258;p10"/>
          <p:cNvSpPr txBox="1">
            <a:spLocks noGrp="1"/>
          </p:cNvSpPr>
          <p:nvPr>
            <p:ph type="title"/>
          </p:nvPr>
        </p:nvSpPr>
        <p:spPr>
          <a:xfrm>
            <a:off x="720000" y="911100"/>
            <a:ext cx="3852000" cy="3321300"/>
          </a:xfrm>
          <a:prstGeom prst="rect">
            <a:avLst/>
          </a:prstGeom>
        </p:spPr>
        <p:txBody>
          <a:bodyPr spcFirstLastPara="1" wrap="square" lIns="0" tIns="0" rIns="0" bIns="0" anchor="ctr" anchorCtr="0">
            <a:noAutofit/>
          </a:bodyPr>
          <a:lstStyle>
            <a:lvl1pPr lvl="0" algn="l" rtl="0">
              <a:spcBef>
                <a:spcPts val="0"/>
              </a:spcBef>
              <a:spcAft>
                <a:spcPts val="0"/>
              </a:spcAft>
              <a:buSzPts val="4800"/>
              <a:buNone/>
              <a:defRPr sz="5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59"/>
        <p:cNvGrpSpPr/>
        <p:nvPr/>
      </p:nvGrpSpPr>
      <p:grpSpPr>
        <a:xfrm>
          <a:off x="0" y="0"/>
          <a:ext cx="0" cy="0"/>
          <a:chOff x="0" y="0"/>
          <a:chExt cx="0" cy="0"/>
        </a:xfrm>
      </p:grpSpPr>
      <p:grpSp>
        <p:nvGrpSpPr>
          <p:cNvPr id="260" name="Google Shape;260;p11"/>
          <p:cNvGrpSpPr/>
          <p:nvPr/>
        </p:nvGrpSpPr>
        <p:grpSpPr>
          <a:xfrm>
            <a:off x="-150" y="-23475"/>
            <a:ext cx="9144079" cy="5430372"/>
            <a:chOff x="-150" y="-23475"/>
            <a:chExt cx="9144079" cy="5430372"/>
          </a:xfrm>
        </p:grpSpPr>
        <p:sp>
          <p:nvSpPr>
            <p:cNvPr id="261" name="Google Shape;261;p11"/>
            <p:cNvSpPr/>
            <p:nvPr/>
          </p:nvSpPr>
          <p:spPr>
            <a:xfrm>
              <a:off x="0" y="-23475"/>
              <a:ext cx="9143929" cy="5166888"/>
            </a:xfrm>
            <a:custGeom>
              <a:avLst/>
              <a:gdLst/>
              <a:ahLst/>
              <a:cxnLst/>
              <a:rect l="l" t="t" r="r" b="b"/>
              <a:pathLst>
                <a:path w="49014" h="32839" extrusionOk="0">
                  <a:moveTo>
                    <a:pt x="1" y="1"/>
                  </a:moveTo>
                  <a:lnTo>
                    <a:pt x="1" y="32839"/>
                  </a:lnTo>
                  <a:lnTo>
                    <a:pt x="49013" y="32839"/>
                  </a:lnTo>
                  <a:lnTo>
                    <a:pt x="490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1"/>
            <p:cNvSpPr/>
            <p:nvPr/>
          </p:nvSpPr>
          <p:spPr>
            <a:xfrm>
              <a:off x="140934" y="165407"/>
              <a:ext cx="1458542" cy="621021"/>
            </a:xfrm>
            <a:custGeom>
              <a:avLst/>
              <a:gdLst/>
              <a:ahLst/>
              <a:cxnLst/>
              <a:rect l="l" t="t" r="r" b="b"/>
              <a:pathLst>
                <a:path w="9270" h="3947" extrusionOk="0">
                  <a:moveTo>
                    <a:pt x="2281" y="1"/>
                  </a:moveTo>
                  <a:cubicBezTo>
                    <a:pt x="2165" y="1"/>
                    <a:pt x="2047" y="13"/>
                    <a:pt x="1927" y="38"/>
                  </a:cubicBezTo>
                  <a:cubicBezTo>
                    <a:pt x="27" y="431"/>
                    <a:pt x="0" y="3205"/>
                    <a:pt x="0" y="3410"/>
                  </a:cubicBezTo>
                  <a:cubicBezTo>
                    <a:pt x="0" y="3606"/>
                    <a:pt x="116" y="3919"/>
                    <a:pt x="1794" y="3945"/>
                  </a:cubicBezTo>
                  <a:cubicBezTo>
                    <a:pt x="1833" y="3946"/>
                    <a:pt x="1874" y="3946"/>
                    <a:pt x="1917" y="3946"/>
                  </a:cubicBezTo>
                  <a:cubicBezTo>
                    <a:pt x="3728" y="3946"/>
                    <a:pt x="8890" y="3588"/>
                    <a:pt x="9073" y="3562"/>
                  </a:cubicBezTo>
                  <a:cubicBezTo>
                    <a:pt x="9269" y="3535"/>
                    <a:pt x="9207" y="3339"/>
                    <a:pt x="9216" y="3187"/>
                  </a:cubicBezTo>
                  <a:cubicBezTo>
                    <a:pt x="9225" y="2902"/>
                    <a:pt x="9127" y="1831"/>
                    <a:pt x="8466" y="1787"/>
                  </a:cubicBezTo>
                  <a:cubicBezTo>
                    <a:pt x="8453" y="1786"/>
                    <a:pt x="8440" y="1786"/>
                    <a:pt x="8427" y="1786"/>
                  </a:cubicBezTo>
                  <a:cubicBezTo>
                    <a:pt x="7792" y="1786"/>
                    <a:pt x="7664" y="2616"/>
                    <a:pt x="7664" y="2616"/>
                  </a:cubicBezTo>
                  <a:cubicBezTo>
                    <a:pt x="7664" y="2616"/>
                    <a:pt x="7302" y="1630"/>
                    <a:pt x="6507" y="1630"/>
                  </a:cubicBezTo>
                  <a:cubicBezTo>
                    <a:pt x="6474" y="1630"/>
                    <a:pt x="6440" y="1631"/>
                    <a:pt x="6406" y="1635"/>
                  </a:cubicBezTo>
                  <a:cubicBezTo>
                    <a:pt x="5540" y="1724"/>
                    <a:pt x="5308" y="2607"/>
                    <a:pt x="5308" y="2607"/>
                  </a:cubicBezTo>
                  <a:cubicBezTo>
                    <a:pt x="5308" y="2607"/>
                    <a:pt x="4001"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1"/>
            <p:cNvSpPr/>
            <p:nvPr/>
          </p:nvSpPr>
          <p:spPr>
            <a:xfrm>
              <a:off x="7443257" y="1304648"/>
              <a:ext cx="1499293" cy="667751"/>
            </a:xfrm>
            <a:custGeom>
              <a:avLst/>
              <a:gdLst/>
              <a:ahLst/>
              <a:cxnLst/>
              <a:rect l="l" t="t" r="r" b="b"/>
              <a:pathLst>
                <a:path w="9529" h="4244" extrusionOk="0">
                  <a:moveTo>
                    <a:pt x="2490" y="1"/>
                  </a:moveTo>
                  <a:cubicBezTo>
                    <a:pt x="2419" y="1"/>
                    <a:pt x="2348" y="5"/>
                    <a:pt x="2275" y="14"/>
                  </a:cubicBezTo>
                  <a:cubicBezTo>
                    <a:pt x="295" y="264"/>
                    <a:pt x="36" y="3101"/>
                    <a:pt x="18" y="3315"/>
                  </a:cubicBezTo>
                  <a:cubicBezTo>
                    <a:pt x="0" y="3520"/>
                    <a:pt x="90" y="3850"/>
                    <a:pt x="1811" y="4010"/>
                  </a:cubicBezTo>
                  <a:cubicBezTo>
                    <a:pt x="3438" y="4171"/>
                    <a:pt x="8505" y="4243"/>
                    <a:pt x="9232" y="4243"/>
                  </a:cubicBezTo>
                  <a:cubicBezTo>
                    <a:pt x="9275" y="4243"/>
                    <a:pt x="9303" y="4243"/>
                    <a:pt x="9314" y="4242"/>
                  </a:cubicBezTo>
                  <a:cubicBezTo>
                    <a:pt x="9510" y="4233"/>
                    <a:pt x="9466" y="4028"/>
                    <a:pt x="9483" y="3877"/>
                  </a:cubicBezTo>
                  <a:cubicBezTo>
                    <a:pt x="9528" y="3573"/>
                    <a:pt x="9510" y="2467"/>
                    <a:pt x="8832" y="2378"/>
                  </a:cubicBezTo>
                  <a:cubicBezTo>
                    <a:pt x="8797" y="2373"/>
                    <a:pt x="8762" y="2370"/>
                    <a:pt x="8729" y="2370"/>
                  </a:cubicBezTo>
                  <a:cubicBezTo>
                    <a:pt x="8140" y="2370"/>
                    <a:pt x="7940" y="3154"/>
                    <a:pt x="7940" y="3154"/>
                  </a:cubicBezTo>
                  <a:cubicBezTo>
                    <a:pt x="7940" y="3154"/>
                    <a:pt x="7633" y="2039"/>
                    <a:pt x="6757" y="2039"/>
                  </a:cubicBezTo>
                  <a:cubicBezTo>
                    <a:pt x="6750" y="2039"/>
                    <a:pt x="6743" y="2039"/>
                    <a:pt x="6736" y="2039"/>
                  </a:cubicBezTo>
                  <a:cubicBezTo>
                    <a:pt x="5835" y="2057"/>
                    <a:pt x="5531" y="2940"/>
                    <a:pt x="5531" y="2940"/>
                  </a:cubicBezTo>
                  <a:cubicBezTo>
                    <a:pt x="5531" y="2940"/>
                    <a:pt x="4347" y="1"/>
                    <a:pt x="2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1"/>
            <p:cNvSpPr/>
            <p:nvPr/>
          </p:nvSpPr>
          <p:spPr>
            <a:xfrm>
              <a:off x="-150" y="4401800"/>
              <a:ext cx="9144000" cy="7578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 name="Google Shape;265;p11"/>
            <p:cNvGrpSpPr/>
            <p:nvPr/>
          </p:nvGrpSpPr>
          <p:grpSpPr>
            <a:xfrm>
              <a:off x="7623203" y="4330249"/>
              <a:ext cx="1520699" cy="813424"/>
              <a:chOff x="3457050" y="4619150"/>
              <a:chExt cx="227075" cy="121450"/>
            </a:xfrm>
          </p:grpSpPr>
          <p:sp>
            <p:nvSpPr>
              <p:cNvPr id="266" name="Google Shape;266;p11"/>
              <p:cNvSpPr/>
              <p:nvPr/>
            </p:nvSpPr>
            <p:spPr>
              <a:xfrm>
                <a:off x="3457050" y="4619150"/>
                <a:ext cx="227075" cy="121450"/>
              </a:xfrm>
              <a:custGeom>
                <a:avLst/>
                <a:gdLst/>
                <a:ahLst/>
                <a:cxnLst/>
                <a:rect l="l" t="t" r="r" b="b"/>
                <a:pathLst>
                  <a:path w="9083" h="4858" extrusionOk="0">
                    <a:moveTo>
                      <a:pt x="7668" y="0"/>
                    </a:moveTo>
                    <a:cubicBezTo>
                      <a:pt x="7594" y="0"/>
                      <a:pt x="7518" y="5"/>
                      <a:pt x="7441" y="14"/>
                    </a:cubicBezTo>
                    <a:cubicBezTo>
                      <a:pt x="6058" y="174"/>
                      <a:pt x="5755" y="1593"/>
                      <a:pt x="5701" y="2333"/>
                    </a:cubicBezTo>
                    <a:cubicBezTo>
                      <a:pt x="5674" y="2610"/>
                      <a:pt x="5683" y="2797"/>
                      <a:pt x="5683" y="2797"/>
                    </a:cubicBezTo>
                    <a:cubicBezTo>
                      <a:pt x="5683" y="2797"/>
                      <a:pt x="5567" y="2538"/>
                      <a:pt x="5317" y="2315"/>
                    </a:cubicBezTo>
                    <a:cubicBezTo>
                      <a:pt x="5139" y="2162"/>
                      <a:pt x="4892" y="2029"/>
                      <a:pt x="4578" y="2029"/>
                    </a:cubicBezTo>
                    <a:cubicBezTo>
                      <a:pt x="4437" y="2029"/>
                      <a:pt x="4282" y="2056"/>
                      <a:pt x="4113" y="2119"/>
                    </a:cubicBezTo>
                    <a:cubicBezTo>
                      <a:pt x="4015" y="2155"/>
                      <a:pt x="3935" y="2199"/>
                      <a:pt x="3863" y="2244"/>
                    </a:cubicBezTo>
                    <a:cubicBezTo>
                      <a:pt x="3096" y="2735"/>
                      <a:pt x="3319" y="3814"/>
                      <a:pt x="3328" y="3850"/>
                    </a:cubicBezTo>
                    <a:cubicBezTo>
                      <a:pt x="3306" y="3820"/>
                      <a:pt x="2660" y="2861"/>
                      <a:pt x="1669" y="2861"/>
                    </a:cubicBezTo>
                    <a:cubicBezTo>
                      <a:pt x="1463" y="2861"/>
                      <a:pt x="1242" y="2903"/>
                      <a:pt x="1009" y="3002"/>
                    </a:cubicBezTo>
                    <a:cubicBezTo>
                      <a:pt x="18" y="3422"/>
                      <a:pt x="0" y="4367"/>
                      <a:pt x="72" y="4858"/>
                    </a:cubicBezTo>
                    <a:lnTo>
                      <a:pt x="9082" y="4858"/>
                    </a:lnTo>
                    <a:lnTo>
                      <a:pt x="9082" y="612"/>
                    </a:lnTo>
                    <a:cubicBezTo>
                      <a:pt x="8711" y="264"/>
                      <a:pt x="8241" y="0"/>
                      <a:pt x="7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1"/>
              <p:cNvSpPr/>
              <p:nvPr/>
            </p:nvSpPr>
            <p:spPr>
              <a:xfrm>
                <a:off x="3471550" y="4708900"/>
                <a:ext cx="68700" cy="31700"/>
              </a:xfrm>
              <a:custGeom>
                <a:avLst/>
                <a:gdLst/>
                <a:ahLst/>
                <a:cxnLst/>
                <a:rect l="l" t="t" r="r" b="b"/>
                <a:pathLst>
                  <a:path w="2748" h="1268" extrusionOk="0">
                    <a:moveTo>
                      <a:pt x="1107" y="0"/>
                    </a:moveTo>
                    <a:cubicBezTo>
                      <a:pt x="1019" y="0"/>
                      <a:pt x="930" y="12"/>
                      <a:pt x="839" y="37"/>
                    </a:cubicBezTo>
                    <a:cubicBezTo>
                      <a:pt x="188" y="215"/>
                      <a:pt x="18" y="813"/>
                      <a:pt x="0" y="1268"/>
                    </a:cubicBezTo>
                    <a:lnTo>
                      <a:pt x="2748" y="1268"/>
                    </a:lnTo>
                    <a:cubicBezTo>
                      <a:pt x="2547" y="931"/>
                      <a:pt x="1898"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1"/>
              <p:cNvSpPr/>
              <p:nvPr/>
            </p:nvSpPr>
            <p:spPr>
              <a:xfrm>
                <a:off x="3552050" y="4695475"/>
                <a:ext cx="66950" cy="45125"/>
              </a:xfrm>
              <a:custGeom>
                <a:avLst/>
                <a:gdLst/>
                <a:ahLst/>
                <a:cxnLst/>
                <a:rect l="l" t="t" r="r" b="b"/>
                <a:pathLst>
                  <a:path w="2678" h="1805" extrusionOk="0">
                    <a:moveTo>
                      <a:pt x="939" y="1"/>
                    </a:moveTo>
                    <a:cubicBezTo>
                      <a:pt x="857" y="1"/>
                      <a:pt x="776" y="18"/>
                      <a:pt x="697" y="56"/>
                    </a:cubicBezTo>
                    <a:cubicBezTo>
                      <a:pt x="1" y="395"/>
                      <a:pt x="135" y="1350"/>
                      <a:pt x="251" y="1805"/>
                    </a:cubicBezTo>
                    <a:lnTo>
                      <a:pt x="2677" y="1805"/>
                    </a:lnTo>
                    <a:cubicBezTo>
                      <a:pt x="2437" y="1348"/>
                      <a:pt x="1657" y="1"/>
                      <a:pt x="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1"/>
              <p:cNvSpPr/>
              <p:nvPr/>
            </p:nvSpPr>
            <p:spPr>
              <a:xfrm>
                <a:off x="3617625" y="4650650"/>
                <a:ext cx="66500" cy="89950"/>
              </a:xfrm>
              <a:custGeom>
                <a:avLst/>
                <a:gdLst/>
                <a:ahLst/>
                <a:cxnLst/>
                <a:rect l="l" t="t" r="r" b="b"/>
                <a:pathLst>
                  <a:path w="2660" h="3598" extrusionOk="0">
                    <a:moveTo>
                      <a:pt x="1577" y="0"/>
                    </a:moveTo>
                    <a:cubicBezTo>
                      <a:pt x="877" y="0"/>
                      <a:pt x="491" y="494"/>
                      <a:pt x="286" y="1127"/>
                    </a:cubicBezTo>
                    <a:cubicBezTo>
                      <a:pt x="1" y="2019"/>
                      <a:pt x="81" y="3188"/>
                      <a:pt x="117" y="3598"/>
                    </a:cubicBezTo>
                    <a:lnTo>
                      <a:pt x="2659" y="3598"/>
                    </a:lnTo>
                    <a:lnTo>
                      <a:pt x="2659" y="369"/>
                    </a:lnTo>
                    <a:cubicBezTo>
                      <a:pt x="2347" y="154"/>
                      <a:pt x="2017" y="21"/>
                      <a:pt x="1669" y="3"/>
                    </a:cubicBezTo>
                    <a:cubicBezTo>
                      <a:pt x="1638" y="1"/>
                      <a:pt x="1607" y="0"/>
                      <a:pt x="15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11"/>
            <p:cNvGrpSpPr/>
            <p:nvPr/>
          </p:nvGrpSpPr>
          <p:grpSpPr>
            <a:xfrm flipH="1">
              <a:off x="-69" y="4310169"/>
              <a:ext cx="792529" cy="1096728"/>
              <a:chOff x="3536675" y="4387575"/>
              <a:chExt cx="147450" cy="204050"/>
            </a:xfrm>
          </p:grpSpPr>
          <p:sp>
            <p:nvSpPr>
              <p:cNvPr id="271" name="Google Shape;271;p11"/>
              <p:cNvSpPr/>
              <p:nvPr/>
            </p:nvSpPr>
            <p:spPr>
              <a:xfrm>
                <a:off x="3536675" y="4387575"/>
                <a:ext cx="147450" cy="204050"/>
              </a:xfrm>
              <a:custGeom>
                <a:avLst/>
                <a:gdLst/>
                <a:ahLst/>
                <a:cxnLst/>
                <a:rect l="l" t="t" r="r" b="b"/>
                <a:pathLst>
                  <a:path w="5898" h="8162" extrusionOk="0">
                    <a:moveTo>
                      <a:pt x="4447" y="0"/>
                    </a:moveTo>
                    <a:cubicBezTo>
                      <a:pt x="4417" y="0"/>
                      <a:pt x="4386" y="3"/>
                      <a:pt x="4354" y="8"/>
                    </a:cubicBezTo>
                    <a:cubicBezTo>
                      <a:pt x="3051" y="213"/>
                      <a:pt x="3435" y="4094"/>
                      <a:pt x="3435" y="4094"/>
                    </a:cubicBezTo>
                    <a:cubicBezTo>
                      <a:pt x="3435" y="4094"/>
                      <a:pt x="2531" y="3021"/>
                      <a:pt x="1604" y="3021"/>
                    </a:cubicBezTo>
                    <a:cubicBezTo>
                      <a:pt x="1306" y="3021"/>
                      <a:pt x="1005" y="3132"/>
                      <a:pt x="732" y="3425"/>
                    </a:cubicBezTo>
                    <a:cubicBezTo>
                      <a:pt x="0" y="4210"/>
                      <a:pt x="536" y="5396"/>
                      <a:pt x="1017" y="6119"/>
                    </a:cubicBezTo>
                    <a:cubicBezTo>
                      <a:pt x="1267" y="6485"/>
                      <a:pt x="1508" y="6734"/>
                      <a:pt x="1544" y="6734"/>
                    </a:cubicBezTo>
                    <a:lnTo>
                      <a:pt x="5897" y="8162"/>
                    </a:lnTo>
                    <a:lnTo>
                      <a:pt x="5897" y="3202"/>
                    </a:lnTo>
                    <a:cubicBezTo>
                      <a:pt x="5665" y="3514"/>
                      <a:pt x="5505" y="3844"/>
                      <a:pt x="5505" y="3844"/>
                    </a:cubicBezTo>
                    <a:cubicBezTo>
                      <a:pt x="5505" y="3844"/>
                      <a:pt x="5640" y="0"/>
                      <a:pt x="44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a:off x="3567900" y="4414300"/>
                <a:ext cx="116225" cy="171300"/>
              </a:xfrm>
              <a:custGeom>
                <a:avLst/>
                <a:gdLst/>
                <a:ahLst/>
                <a:cxnLst/>
                <a:rect l="l" t="t" r="r" b="b"/>
                <a:pathLst>
                  <a:path w="4649" h="6852" extrusionOk="0">
                    <a:moveTo>
                      <a:pt x="3292" y="1"/>
                    </a:moveTo>
                    <a:cubicBezTo>
                      <a:pt x="2784" y="1"/>
                      <a:pt x="2409" y="4523"/>
                      <a:pt x="2409" y="4523"/>
                    </a:cubicBezTo>
                    <a:cubicBezTo>
                      <a:pt x="2409" y="4523"/>
                      <a:pt x="1466" y="3106"/>
                      <a:pt x="758" y="3106"/>
                    </a:cubicBezTo>
                    <a:cubicBezTo>
                      <a:pt x="626" y="3106"/>
                      <a:pt x="501" y="3156"/>
                      <a:pt x="393" y="3275"/>
                    </a:cubicBezTo>
                    <a:cubicBezTo>
                      <a:pt x="0" y="3694"/>
                      <a:pt x="428" y="4532"/>
                      <a:pt x="883" y="5157"/>
                    </a:cubicBezTo>
                    <a:cubicBezTo>
                      <a:pt x="1227" y="5633"/>
                      <a:pt x="1588" y="5987"/>
                      <a:pt x="1640" y="5987"/>
                    </a:cubicBezTo>
                    <a:cubicBezTo>
                      <a:pt x="1641" y="5987"/>
                      <a:pt x="1641" y="5987"/>
                      <a:pt x="1642" y="5987"/>
                    </a:cubicBezTo>
                    <a:lnTo>
                      <a:pt x="4648" y="6852"/>
                    </a:lnTo>
                    <a:lnTo>
                      <a:pt x="4648" y="3605"/>
                    </a:lnTo>
                    <a:cubicBezTo>
                      <a:pt x="4006" y="4149"/>
                      <a:pt x="3497" y="4791"/>
                      <a:pt x="3497" y="4791"/>
                    </a:cubicBezTo>
                    <a:cubicBezTo>
                      <a:pt x="3497" y="4791"/>
                      <a:pt x="3792" y="1"/>
                      <a:pt x="3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73" name="Google Shape;273;p11"/>
          <p:cNvSpPr txBox="1">
            <a:spLocks noGrp="1"/>
          </p:cNvSpPr>
          <p:nvPr>
            <p:ph type="title" hasCustomPrompt="1"/>
          </p:nvPr>
        </p:nvSpPr>
        <p:spPr>
          <a:xfrm>
            <a:off x="720000" y="2159359"/>
            <a:ext cx="7704000" cy="989400"/>
          </a:xfrm>
          <a:prstGeom prst="rect">
            <a:avLst/>
          </a:prstGeom>
        </p:spPr>
        <p:txBody>
          <a:bodyPr spcFirstLastPara="1" wrap="square" lIns="0" tIns="0" rIns="0" bIns="0" anchor="ctr" anchorCtr="0">
            <a:noAutofit/>
          </a:bodyPr>
          <a:lstStyle>
            <a:lvl1pPr lvl="0" algn="ctr">
              <a:spcBef>
                <a:spcPts val="0"/>
              </a:spcBef>
              <a:spcAft>
                <a:spcPts val="0"/>
              </a:spcAft>
              <a:buSzPts val="7200"/>
              <a:buNone/>
              <a:defRPr sz="7200">
                <a:solidFill>
                  <a:schemeClr val="accent4"/>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274" name="Google Shape;274;p11"/>
          <p:cNvSpPr txBox="1">
            <a:spLocks noGrp="1"/>
          </p:cNvSpPr>
          <p:nvPr>
            <p:ph type="subTitle" idx="1"/>
          </p:nvPr>
        </p:nvSpPr>
        <p:spPr>
          <a:xfrm>
            <a:off x="720000" y="3148759"/>
            <a:ext cx="7704000" cy="6126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14575"/>
            <a:ext cx="7704000" cy="572700"/>
          </a:xfrm>
          <a:prstGeom prst="rect">
            <a:avLst/>
          </a:prstGeom>
          <a:noFill/>
          <a:ln>
            <a:noFill/>
          </a:ln>
        </p:spPr>
        <p:txBody>
          <a:bodyPr spcFirstLastPara="1" wrap="square" lIns="0" tIns="0" rIns="0" bIns="0" anchor="ctr" anchorCtr="0">
            <a:noAutofit/>
          </a:bodyPr>
          <a:lstStyle>
            <a:lvl1pPr lvl="0"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20000" y="1152475"/>
            <a:ext cx="7704000" cy="3450900"/>
          </a:xfrm>
          <a:prstGeom prst="rect">
            <a:avLst/>
          </a:prstGeom>
          <a:noFill/>
          <a:ln>
            <a:noFill/>
          </a:ln>
        </p:spPr>
        <p:txBody>
          <a:bodyPr spcFirstLastPara="1" wrap="square" lIns="0" tIns="0" rIns="0" bIns="0" anchor="ctr" anchorCtr="0">
            <a:noAutofit/>
          </a:bodyPr>
          <a:lstStyle>
            <a:lvl1pPr marL="457200" lvl="0" indent="-330200">
              <a:lnSpc>
                <a:spcPct val="115000"/>
              </a:lnSpc>
              <a:spcBef>
                <a:spcPts val="0"/>
              </a:spcBef>
              <a:spcAft>
                <a:spcPts val="0"/>
              </a:spcAft>
              <a:buClr>
                <a:schemeClr val="dk1"/>
              </a:buClr>
              <a:buSzPts val="1600"/>
              <a:buFont typeface="Assistant"/>
              <a:buChar char="●"/>
              <a:defRPr sz="1600">
                <a:solidFill>
                  <a:schemeClr val="dk1"/>
                </a:solidFill>
                <a:latin typeface="Assistant"/>
                <a:ea typeface="Assistant"/>
                <a:cs typeface="Assistant"/>
                <a:sym typeface="Assistant"/>
              </a:defRPr>
            </a:lvl1pPr>
            <a:lvl2pPr marL="914400" lvl="1" indent="-330200">
              <a:lnSpc>
                <a:spcPct val="115000"/>
              </a:lnSpc>
              <a:spcBef>
                <a:spcPts val="1600"/>
              </a:spcBef>
              <a:spcAft>
                <a:spcPts val="0"/>
              </a:spcAft>
              <a:buClr>
                <a:schemeClr val="dk1"/>
              </a:buClr>
              <a:buSzPts val="1600"/>
              <a:buFont typeface="Assistant"/>
              <a:buChar char="○"/>
              <a:defRPr sz="1600">
                <a:solidFill>
                  <a:schemeClr val="dk1"/>
                </a:solidFill>
                <a:latin typeface="Assistant"/>
                <a:ea typeface="Assistant"/>
                <a:cs typeface="Assistant"/>
                <a:sym typeface="Assistant"/>
              </a:defRPr>
            </a:lvl2pPr>
            <a:lvl3pPr marL="1371600" lvl="2" indent="-330200">
              <a:lnSpc>
                <a:spcPct val="115000"/>
              </a:lnSpc>
              <a:spcBef>
                <a:spcPts val="1600"/>
              </a:spcBef>
              <a:spcAft>
                <a:spcPts val="0"/>
              </a:spcAft>
              <a:buClr>
                <a:schemeClr val="dk1"/>
              </a:buClr>
              <a:buSzPts val="1600"/>
              <a:buFont typeface="Assistant"/>
              <a:buChar char="■"/>
              <a:defRPr sz="1600">
                <a:solidFill>
                  <a:schemeClr val="dk1"/>
                </a:solidFill>
                <a:latin typeface="Assistant"/>
                <a:ea typeface="Assistant"/>
                <a:cs typeface="Assistant"/>
                <a:sym typeface="Assistant"/>
              </a:defRPr>
            </a:lvl3pPr>
            <a:lvl4pPr marL="1828800" lvl="3" indent="-330200">
              <a:lnSpc>
                <a:spcPct val="115000"/>
              </a:lnSpc>
              <a:spcBef>
                <a:spcPts val="1600"/>
              </a:spcBef>
              <a:spcAft>
                <a:spcPts val="0"/>
              </a:spcAft>
              <a:buClr>
                <a:schemeClr val="dk1"/>
              </a:buClr>
              <a:buSzPts val="1600"/>
              <a:buFont typeface="Assistant"/>
              <a:buChar char="●"/>
              <a:defRPr sz="1600">
                <a:solidFill>
                  <a:schemeClr val="dk1"/>
                </a:solidFill>
                <a:latin typeface="Assistant"/>
                <a:ea typeface="Assistant"/>
                <a:cs typeface="Assistant"/>
                <a:sym typeface="Assistant"/>
              </a:defRPr>
            </a:lvl4pPr>
            <a:lvl5pPr marL="2286000" lvl="4" indent="-330200">
              <a:lnSpc>
                <a:spcPct val="115000"/>
              </a:lnSpc>
              <a:spcBef>
                <a:spcPts val="1600"/>
              </a:spcBef>
              <a:spcAft>
                <a:spcPts val="0"/>
              </a:spcAft>
              <a:buClr>
                <a:schemeClr val="dk1"/>
              </a:buClr>
              <a:buSzPts val="1600"/>
              <a:buFont typeface="Assistant"/>
              <a:buChar char="○"/>
              <a:defRPr sz="1600">
                <a:solidFill>
                  <a:schemeClr val="dk1"/>
                </a:solidFill>
                <a:latin typeface="Assistant"/>
                <a:ea typeface="Assistant"/>
                <a:cs typeface="Assistant"/>
                <a:sym typeface="Assistant"/>
              </a:defRPr>
            </a:lvl5pPr>
            <a:lvl6pPr marL="2743200" lvl="5" indent="-330200">
              <a:lnSpc>
                <a:spcPct val="115000"/>
              </a:lnSpc>
              <a:spcBef>
                <a:spcPts val="1600"/>
              </a:spcBef>
              <a:spcAft>
                <a:spcPts val="0"/>
              </a:spcAft>
              <a:buClr>
                <a:schemeClr val="dk1"/>
              </a:buClr>
              <a:buSzPts val="1600"/>
              <a:buFont typeface="Assistant"/>
              <a:buChar char="■"/>
              <a:defRPr sz="1600">
                <a:solidFill>
                  <a:schemeClr val="dk1"/>
                </a:solidFill>
                <a:latin typeface="Assistant"/>
                <a:ea typeface="Assistant"/>
                <a:cs typeface="Assistant"/>
                <a:sym typeface="Assistant"/>
              </a:defRPr>
            </a:lvl6pPr>
            <a:lvl7pPr marL="3200400" lvl="6" indent="-330200">
              <a:lnSpc>
                <a:spcPct val="115000"/>
              </a:lnSpc>
              <a:spcBef>
                <a:spcPts val="1600"/>
              </a:spcBef>
              <a:spcAft>
                <a:spcPts val="0"/>
              </a:spcAft>
              <a:buClr>
                <a:schemeClr val="dk1"/>
              </a:buClr>
              <a:buSzPts val="1600"/>
              <a:buFont typeface="Assistant"/>
              <a:buChar char="●"/>
              <a:defRPr sz="1600">
                <a:solidFill>
                  <a:schemeClr val="dk1"/>
                </a:solidFill>
                <a:latin typeface="Assistant"/>
                <a:ea typeface="Assistant"/>
                <a:cs typeface="Assistant"/>
                <a:sym typeface="Assistant"/>
              </a:defRPr>
            </a:lvl7pPr>
            <a:lvl8pPr marL="3657600" lvl="7" indent="-330200">
              <a:lnSpc>
                <a:spcPct val="115000"/>
              </a:lnSpc>
              <a:spcBef>
                <a:spcPts val="1600"/>
              </a:spcBef>
              <a:spcAft>
                <a:spcPts val="0"/>
              </a:spcAft>
              <a:buClr>
                <a:schemeClr val="dk1"/>
              </a:buClr>
              <a:buSzPts val="1600"/>
              <a:buFont typeface="Assistant"/>
              <a:buChar char="○"/>
              <a:defRPr sz="1600">
                <a:solidFill>
                  <a:schemeClr val="dk1"/>
                </a:solidFill>
                <a:latin typeface="Assistant"/>
                <a:ea typeface="Assistant"/>
                <a:cs typeface="Assistant"/>
                <a:sym typeface="Assistant"/>
              </a:defRPr>
            </a:lvl8pPr>
            <a:lvl9pPr marL="4114800" lvl="8" indent="-330200">
              <a:lnSpc>
                <a:spcPct val="115000"/>
              </a:lnSpc>
              <a:spcBef>
                <a:spcPts val="1600"/>
              </a:spcBef>
              <a:spcAft>
                <a:spcPts val="1600"/>
              </a:spcAft>
              <a:buClr>
                <a:schemeClr val="dk1"/>
              </a:buClr>
              <a:buSzPts val="1600"/>
              <a:buFont typeface="Assistant"/>
              <a:buChar char="■"/>
              <a:defRPr sz="1600">
                <a:solidFill>
                  <a:schemeClr val="dk1"/>
                </a:solidFill>
                <a:latin typeface="Assistant"/>
                <a:ea typeface="Assistant"/>
                <a:cs typeface="Assistant"/>
                <a:sym typeface="Assistan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4" r:id="rId24"/>
    <p:sldLayoutId id="2147483675"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178"/>
        <p:cNvGrpSpPr/>
        <p:nvPr/>
      </p:nvGrpSpPr>
      <p:grpSpPr>
        <a:xfrm>
          <a:off x="0" y="0"/>
          <a:ext cx="0" cy="0"/>
          <a:chOff x="0" y="0"/>
          <a:chExt cx="0" cy="0"/>
        </a:xfrm>
      </p:grpSpPr>
      <p:sp>
        <p:nvSpPr>
          <p:cNvPr id="1179" name="Google Shape;1179;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80" name="Google Shape;1180;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docs.google.com/spreadsheets/d/1OwaW3M1jCMlZJTWDIcbKTQxo7iTarNd6Q2UqNWz3GVo/copy" TargetMode="External"/><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image" Target="../media/image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xml"/><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3" Type="http://schemas.openxmlformats.org/officeDocument/2006/relationships/hyperlink" Target="https://fonts.google.com/specimen/Titan+One" TargetMode="External"/><Relationship Id="rId2" Type="http://schemas.openxmlformats.org/officeDocument/2006/relationships/notesSlide" Target="../notesSlides/notesSlide32.xml"/><Relationship Id="rId1" Type="http://schemas.openxmlformats.org/officeDocument/2006/relationships/slideLayout" Target="../slideLayouts/slideLayout26.xml"/><Relationship Id="rId4" Type="http://schemas.openxmlformats.org/officeDocument/2006/relationships/hyperlink" Target="https://fonts.google.com/specimen/Assistant"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6.xml"/><Relationship Id="rId1" Type="http://schemas.openxmlformats.org/officeDocument/2006/relationships/slideLayout" Target="../slideLayouts/slideLayout26.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85"/>
        <p:cNvGrpSpPr/>
        <p:nvPr/>
      </p:nvGrpSpPr>
      <p:grpSpPr>
        <a:xfrm>
          <a:off x="0" y="0"/>
          <a:ext cx="0" cy="0"/>
          <a:chOff x="0" y="0"/>
          <a:chExt cx="0" cy="0"/>
        </a:xfrm>
      </p:grpSpPr>
      <p:grpSp>
        <p:nvGrpSpPr>
          <p:cNvPr id="1186" name="Google Shape;1186;p32"/>
          <p:cNvGrpSpPr/>
          <p:nvPr/>
        </p:nvGrpSpPr>
        <p:grpSpPr>
          <a:xfrm>
            <a:off x="4574655" y="1081109"/>
            <a:ext cx="2961514" cy="3536648"/>
            <a:chOff x="4269855" y="1157309"/>
            <a:chExt cx="2961514" cy="3536648"/>
          </a:xfrm>
        </p:grpSpPr>
        <p:sp>
          <p:nvSpPr>
            <p:cNvPr id="1187" name="Google Shape;1187;p32"/>
            <p:cNvSpPr/>
            <p:nvPr/>
          </p:nvSpPr>
          <p:spPr>
            <a:xfrm>
              <a:off x="5292544" y="4457231"/>
              <a:ext cx="1938825" cy="236725"/>
            </a:xfrm>
            <a:custGeom>
              <a:avLst/>
              <a:gdLst/>
              <a:ahLst/>
              <a:cxnLst/>
              <a:rect l="l" t="t" r="r" b="b"/>
              <a:pathLst>
                <a:path w="11991" h="1464" extrusionOk="0">
                  <a:moveTo>
                    <a:pt x="5996" y="1"/>
                  </a:moveTo>
                  <a:cubicBezTo>
                    <a:pt x="2686" y="1"/>
                    <a:pt x="1" y="331"/>
                    <a:pt x="1" y="732"/>
                  </a:cubicBezTo>
                  <a:cubicBezTo>
                    <a:pt x="1" y="1143"/>
                    <a:pt x="2686" y="1464"/>
                    <a:pt x="5996" y="1464"/>
                  </a:cubicBezTo>
                  <a:cubicBezTo>
                    <a:pt x="9305" y="1464"/>
                    <a:pt x="11991" y="1143"/>
                    <a:pt x="11991" y="732"/>
                  </a:cubicBezTo>
                  <a:cubicBezTo>
                    <a:pt x="11991" y="331"/>
                    <a:pt x="9305" y="1"/>
                    <a:pt x="5996" y="1"/>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2"/>
            <p:cNvSpPr/>
            <p:nvPr/>
          </p:nvSpPr>
          <p:spPr>
            <a:xfrm>
              <a:off x="5306935" y="1236217"/>
              <a:ext cx="187722" cy="235270"/>
            </a:xfrm>
            <a:custGeom>
              <a:avLst/>
              <a:gdLst/>
              <a:ahLst/>
              <a:cxnLst/>
              <a:rect l="l" t="t" r="r" b="b"/>
              <a:pathLst>
                <a:path w="1161" h="1455" extrusionOk="0">
                  <a:moveTo>
                    <a:pt x="795" y="0"/>
                  </a:moveTo>
                  <a:lnTo>
                    <a:pt x="509" y="518"/>
                  </a:lnTo>
                  <a:lnTo>
                    <a:pt x="349" y="785"/>
                  </a:lnTo>
                  <a:lnTo>
                    <a:pt x="1" y="1401"/>
                  </a:lnTo>
                  <a:lnTo>
                    <a:pt x="447" y="1454"/>
                  </a:lnTo>
                  <a:lnTo>
                    <a:pt x="715" y="973"/>
                  </a:lnTo>
                  <a:lnTo>
                    <a:pt x="884" y="660"/>
                  </a:lnTo>
                  <a:lnTo>
                    <a:pt x="1161" y="152"/>
                  </a:lnTo>
                  <a:lnTo>
                    <a:pt x="7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2"/>
            <p:cNvSpPr/>
            <p:nvPr/>
          </p:nvSpPr>
          <p:spPr>
            <a:xfrm>
              <a:off x="4724204" y="1237672"/>
              <a:ext cx="207933" cy="227993"/>
            </a:xfrm>
            <a:custGeom>
              <a:avLst/>
              <a:gdLst/>
              <a:ahLst/>
              <a:cxnLst/>
              <a:rect l="l" t="t" r="r" b="b"/>
              <a:pathLst>
                <a:path w="1286" h="1410" extrusionOk="0">
                  <a:moveTo>
                    <a:pt x="349" y="0"/>
                  </a:moveTo>
                  <a:lnTo>
                    <a:pt x="1" y="187"/>
                  </a:lnTo>
                  <a:lnTo>
                    <a:pt x="331" y="669"/>
                  </a:lnTo>
                  <a:lnTo>
                    <a:pt x="500" y="901"/>
                  </a:lnTo>
                  <a:lnTo>
                    <a:pt x="848" y="1410"/>
                  </a:lnTo>
                  <a:lnTo>
                    <a:pt x="1285" y="1312"/>
                  </a:lnTo>
                  <a:lnTo>
                    <a:pt x="822" y="669"/>
                  </a:lnTo>
                  <a:lnTo>
                    <a:pt x="670" y="446"/>
                  </a:lnTo>
                  <a:lnTo>
                    <a:pt x="3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2"/>
            <p:cNvSpPr/>
            <p:nvPr/>
          </p:nvSpPr>
          <p:spPr>
            <a:xfrm>
              <a:off x="4724204" y="1237672"/>
              <a:ext cx="108332" cy="108337"/>
            </a:xfrm>
            <a:custGeom>
              <a:avLst/>
              <a:gdLst/>
              <a:ahLst/>
              <a:cxnLst/>
              <a:rect l="l" t="t" r="r" b="b"/>
              <a:pathLst>
                <a:path w="670" h="670" extrusionOk="0">
                  <a:moveTo>
                    <a:pt x="349" y="0"/>
                  </a:moveTo>
                  <a:lnTo>
                    <a:pt x="1" y="187"/>
                  </a:lnTo>
                  <a:lnTo>
                    <a:pt x="331" y="669"/>
                  </a:lnTo>
                  <a:cubicBezTo>
                    <a:pt x="438" y="607"/>
                    <a:pt x="554" y="526"/>
                    <a:pt x="670" y="446"/>
                  </a:cubicBezTo>
                  <a:lnTo>
                    <a:pt x="349"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2"/>
            <p:cNvSpPr/>
            <p:nvPr/>
          </p:nvSpPr>
          <p:spPr>
            <a:xfrm>
              <a:off x="5389235" y="1236217"/>
              <a:ext cx="105422" cy="106882"/>
            </a:xfrm>
            <a:custGeom>
              <a:avLst/>
              <a:gdLst/>
              <a:ahLst/>
              <a:cxnLst/>
              <a:rect l="l" t="t" r="r" b="b"/>
              <a:pathLst>
                <a:path w="652" h="661" extrusionOk="0">
                  <a:moveTo>
                    <a:pt x="286" y="0"/>
                  </a:moveTo>
                  <a:lnTo>
                    <a:pt x="0" y="518"/>
                  </a:lnTo>
                  <a:cubicBezTo>
                    <a:pt x="90" y="571"/>
                    <a:pt x="215" y="625"/>
                    <a:pt x="375" y="660"/>
                  </a:cubicBezTo>
                  <a:lnTo>
                    <a:pt x="652" y="152"/>
                  </a:lnTo>
                  <a:lnTo>
                    <a:pt x="286"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2"/>
            <p:cNvSpPr/>
            <p:nvPr/>
          </p:nvSpPr>
          <p:spPr>
            <a:xfrm>
              <a:off x="4805049" y="1345848"/>
              <a:ext cx="127088" cy="119818"/>
            </a:xfrm>
            <a:custGeom>
              <a:avLst/>
              <a:gdLst/>
              <a:ahLst/>
              <a:cxnLst/>
              <a:rect l="l" t="t" r="r" b="b"/>
              <a:pathLst>
                <a:path w="786" h="741" extrusionOk="0">
                  <a:moveTo>
                    <a:pt x="322" y="0"/>
                  </a:moveTo>
                  <a:cubicBezTo>
                    <a:pt x="188" y="80"/>
                    <a:pt x="81" y="170"/>
                    <a:pt x="0" y="232"/>
                  </a:cubicBezTo>
                  <a:lnTo>
                    <a:pt x="348" y="741"/>
                  </a:lnTo>
                  <a:lnTo>
                    <a:pt x="785" y="643"/>
                  </a:lnTo>
                  <a:lnTo>
                    <a:pt x="322"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2"/>
            <p:cNvSpPr/>
            <p:nvPr/>
          </p:nvSpPr>
          <p:spPr>
            <a:xfrm>
              <a:off x="5306935" y="1363150"/>
              <a:ext cx="115608" cy="108337"/>
            </a:xfrm>
            <a:custGeom>
              <a:avLst/>
              <a:gdLst/>
              <a:ahLst/>
              <a:cxnLst/>
              <a:rect l="l" t="t" r="r" b="b"/>
              <a:pathLst>
                <a:path w="715" h="670" extrusionOk="0">
                  <a:moveTo>
                    <a:pt x="349" y="0"/>
                  </a:moveTo>
                  <a:lnTo>
                    <a:pt x="1" y="616"/>
                  </a:lnTo>
                  <a:lnTo>
                    <a:pt x="447" y="669"/>
                  </a:lnTo>
                  <a:lnTo>
                    <a:pt x="715" y="188"/>
                  </a:lnTo>
                  <a:cubicBezTo>
                    <a:pt x="590" y="116"/>
                    <a:pt x="474" y="54"/>
                    <a:pt x="34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2"/>
            <p:cNvSpPr/>
            <p:nvPr/>
          </p:nvSpPr>
          <p:spPr>
            <a:xfrm>
              <a:off x="4621854" y="1158764"/>
              <a:ext cx="243990" cy="157493"/>
            </a:xfrm>
            <a:custGeom>
              <a:avLst/>
              <a:gdLst/>
              <a:ahLst/>
              <a:cxnLst/>
              <a:rect l="l" t="t" r="r" b="b"/>
              <a:pathLst>
                <a:path w="1509" h="974" extrusionOk="0">
                  <a:moveTo>
                    <a:pt x="993" y="0"/>
                  </a:moveTo>
                  <a:cubicBezTo>
                    <a:pt x="867" y="0"/>
                    <a:pt x="727" y="28"/>
                    <a:pt x="589" y="87"/>
                  </a:cubicBezTo>
                  <a:cubicBezTo>
                    <a:pt x="223" y="238"/>
                    <a:pt x="0" y="542"/>
                    <a:pt x="99" y="765"/>
                  </a:cubicBezTo>
                  <a:cubicBezTo>
                    <a:pt x="153" y="901"/>
                    <a:pt x="313" y="973"/>
                    <a:pt x="513" y="973"/>
                  </a:cubicBezTo>
                  <a:cubicBezTo>
                    <a:pt x="641" y="973"/>
                    <a:pt x="785" y="943"/>
                    <a:pt x="928" y="881"/>
                  </a:cubicBezTo>
                  <a:cubicBezTo>
                    <a:pt x="1285" y="729"/>
                    <a:pt x="1508" y="426"/>
                    <a:pt x="1410" y="203"/>
                  </a:cubicBezTo>
                  <a:cubicBezTo>
                    <a:pt x="1355" y="71"/>
                    <a:pt x="1193"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2"/>
            <p:cNvSpPr/>
            <p:nvPr/>
          </p:nvSpPr>
          <p:spPr>
            <a:xfrm>
              <a:off x="5350268" y="1157309"/>
              <a:ext cx="243990" cy="150379"/>
            </a:xfrm>
            <a:custGeom>
              <a:avLst/>
              <a:gdLst/>
              <a:ahLst/>
              <a:cxnLst/>
              <a:rect l="l" t="t" r="r" b="b"/>
              <a:pathLst>
                <a:path w="1509" h="930" extrusionOk="0">
                  <a:moveTo>
                    <a:pt x="561" y="0"/>
                  </a:moveTo>
                  <a:cubicBezTo>
                    <a:pt x="318" y="0"/>
                    <a:pt x="122" y="93"/>
                    <a:pt x="72" y="256"/>
                  </a:cubicBezTo>
                  <a:cubicBezTo>
                    <a:pt x="1" y="479"/>
                    <a:pt x="250" y="756"/>
                    <a:pt x="625" y="881"/>
                  </a:cubicBezTo>
                  <a:cubicBezTo>
                    <a:pt x="733" y="914"/>
                    <a:pt x="840" y="930"/>
                    <a:pt x="940" y="930"/>
                  </a:cubicBezTo>
                  <a:cubicBezTo>
                    <a:pt x="1186" y="930"/>
                    <a:pt x="1386" y="834"/>
                    <a:pt x="1437" y="676"/>
                  </a:cubicBezTo>
                  <a:cubicBezTo>
                    <a:pt x="1508" y="444"/>
                    <a:pt x="1258" y="167"/>
                    <a:pt x="884" y="51"/>
                  </a:cubicBezTo>
                  <a:cubicBezTo>
                    <a:pt x="773" y="17"/>
                    <a:pt x="663" y="0"/>
                    <a:pt x="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2"/>
            <p:cNvSpPr/>
            <p:nvPr/>
          </p:nvSpPr>
          <p:spPr>
            <a:xfrm>
              <a:off x="4287156" y="1301866"/>
              <a:ext cx="460331" cy="368670"/>
            </a:xfrm>
            <a:custGeom>
              <a:avLst/>
              <a:gdLst/>
              <a:ahLst/>
              <a:cxnLst/>
              <a:rect l="l" t="t" r="r" b="b"/>
              <a:pathLst>
                <a:path w="2847" h="2280" extrusionOk="0">
                  <a:moveTo>
                    <a:pt x="1299" y="0"/>
                  </a:moveTo>
                  <a:cubicBezTo>
                    <a:pt x="1103" y="0"/>
                    <a:pt x="900" y="84"/>
                    <a:pt x="697" y="290"/>
                  </a:cubicBezTo>
                  <a:cubicBezTo>
                    <a:pt x="1" y="1013"/>
                    <a:pt x="759" y="1637"/>
                    <a:pt x="1366" y="1994"/>
                  </a:cubicBezTo>
                  <a:cubicBezTo>
                    <a:pt x="1687" y="2172"/>
                    <a:pt x="1963" y="2279"/>
                    <a:pt x="1963" y="2279"/>
                  </a:cubicBezTo>
                  <a:lnTo>
                    <a:pt x="2258" y="2039"/>
                  </a:lnTo>
                  <a:lnTo>
                    <a:pt x="2668" y="1682"/>
                  </a:lnTo>
                  <a:lnTo>
                    <a:pt x="2847" y="1530"/>
                  </a:lnTo>
                  <a:cubicBezTo>
                    <a:pt x="2847" y="1530"/>
                    <a:pt x="2677" y="1173"/>
                    <a:pt x="2409" y="799"/>
                  </a:cubicBezTo>
                  <a:cubicBezTo>
                    <a:pt x="2127" y="406"/>
                    <a:pt x="1731"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2"/>
            <p:cNvSpPr/>
            <p:nvPr/>
          </p:nvSpPr>
          <p:spPr>
            <a:xfrm>
              <a:off x="4425724" y="1407455"/>
              <a:ext cx="292982" cy="224113"/>
            </a:xfrm>
            <a:custGeom>
              <a:avLst/>
              <a:gdLst/>
              <a:ahLst/>
              <a:cxnLst/>
              <a:rect l="l" t="t" r="r" b="b"/>
              <a:pathLst>
                <a:path w="1812" h="1386" extrusionOk="0">
                  <a:moveTo>
                    <a:pt x="529" y="1"/>
                  </a:moveTo>
                  <a:cubicBezTo>
                    <a:pt x="438" y="1"/>
                    <a:pt x="352" y="31"/>
                    <a:pt x="277" y="101"/>
                  </a:cubicBezTo>
                  <a:cubicBezTo>
                    <a:pt x="0" y="351"/>
                    <a:pt x="330" y="699"/>
                    <a:pt x="732" y="984"/>
                  </a:cubicBezTo>
                  <a:cubicBezTo>
                    <a:pt x="964" y="1145"/>
                    <a:pt x="1222" y="1287"/>
                    <a:pt x="1401" y="1386"/>
                  </a:cubicBezTo>
                  <a:lnTo>
                    <a:pt x="1811" y="1029"/>
                  </a:lnTo>
                  <a:cubicBezTo>
                    <a:pt x="1695" y="877"/>
                    <a:pt x="1490" y="618"/>
                    <a:pt x="1249" y="395"/>
                  </a:cubicBezTo>
                  <a:cubicBezTo>
                    <a:pt x="1015" y="180"/>
                    <a:pt x="754"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2"/>
            <p:cNvSpPr/>
            <p:nvPr/>
          </p:nvSpPr>
          <p:spPr>
            <a:xfrm>
              <a:off x="4507863" y="1430901"/>
              <a:ext cx="239625" cy="239636"/>
            </a:xfrm>
            <a:custGeom>
              <a:avLst/>
              <a:gdLst/>
              <a:ahLst/>
              <a:cxnLst/>
              <a:rect l="l" t="t" r="r" b="b"/>
              <a:pathLst>
                <a:path w="1482" h="1482" extrusionOk="0">
                  <a:moveTo>
                    <a:pt x="1044" y="1"/>
                  </a:moveTo>
                  <a:cubicBezTo>
                    <a:pt x="937" y="81"/>
                    <a:pt x="830" y="161"/>
                    <a:pt x="741" y="250"/>
                  </a:cubicBezTo>
                  <a:cubicBezTo>
                    <a:pt x="527" y="438"/>
                    <a:pt x="357" y="652"/>
                    <a:pt x="224" y="839"/>
                  </a:cubicBezTo>
                  <a:cubicBezTo>
                    <a:pt x="134" y="964"/>
                    <a:pt x="63" y="1089"/>
                    <a:pt x="1" y="1196"/>
                  </a:cubicBezTo>
                  <a:cubicBezTo>
                    <a:pt x="322" y="1374"/>
                    <a:pt x="598" y="1481"/>
                    <a:pt x="598" y="1481"/>
                  </a:cubicBezTo>
                  <a:lnTo>
                    <a:pt x="893" y="1241"/>
                  </a:lnTo>
                  <a:lnTo>
                    <a:pt x="1303" y="884"/>
                  </a:lnTo>
                  <a:lnTo>
                    <a:pt x="1482" y="732"/>
                  </a:lnTo>
                  <a:cubicBezTo>
                    <a:pt x="1482" y="732"/>
                    <a:pt x="1312" y="375"/>
                    <a:pt x="1044"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2"/>
            <p:cNvSpPr/>
            <p:nvPr/>
          </p:nvSpPr>
          <p:spPr>
            <a:xfrm>
              <a:off x="5471373" y="1301866"/>
              <a:ext cx="461787" cy="368670"/>
            </a:xfrm>
            <a:custGeom>
              <a:avLst/>
              <a:gdLst/>
              <a:ahLst/>
              <a:cxnLst/>
              <a:rect l="l" t="t" r="r" b="b"/>
              <a:pathLst>
                <a:path w="2856" h="2280" extrusionOk="0">
                  <a:moveTo>
                    <a:pt x="1552" y="0"/>
                  </a:moveTo>
                  <a:cubicBezTo>
                    <a:pt x="1121" y="0"/>
                    <a:pt x="720" y="406"/>
                    <a:pt x="438" y="799"/>
                  </a:cubicBezTo>
                  <a:cubicBezTo>
                    <a:pt x="170" y="1173"/>
                    <a:pt x="1" y="1530"/>
                    <a:pt x="1" y="1530"/>
                  </a:cubicBezTo>
                  <a:lnTo>
                    <a:pt x="179" y="1682"/>
                  </a:lnTo>
                  <a:lnTo>
                    <a:pt x="599" y="2039"/>
                  </a:lnTo>
                  <a:lnTo>
                    <a:pt x="884" y="2279"/>
                  </a:lnTo>
                  <a:cubicBezTo>
                    <a:pt x="884" y="2279"/>
                    <a:pt x="1161" y="2172"/>
                    <a:pt x="1482" y="1994"/>
                  </a:cubicBezTo>
                  <a:cubicBezTo>
                    <a:pt x="2088" y="1637"/>
                    <a:pt x="2856" y="1013"/>
                    <a:pt x="2151" y="290"/>
                  </a:cubicBezTo>
                  <a:cubicBezTo>
                    <a:pt x="1950" y="84"/>
                    <a:pt x="1748"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2"/>
            <p:cNvSpPr/>
            <p:nvPr/>
          </p:nvSpPr>
          <p:spPr>
            <a:xfrm>
              <a:off x="5500316" y="1407455"/>
              <a:ext cx="292982" cy="224113"/>
            </a:xfrm>
            <a:custGeom>
              <a:avLst/>
              <a:gdLst/>
              <a:ahLst/>
              <a:cxnLst/>
              <a:rect l="l" t="t" r="r" b="b"/>
              <a:pathLst>
                <a:path w="1812" h="1386" extrusionOk="0">
                  <a:moveTo>
                    <a:pt x="1291" y="1"/>
                  </a:moveTo>
                  <a:cubicBezTo>
                    <a:pt x="1066" y="1"/>
                    <a:pt x="803" y="180"/>
                    <a:pt x="562" y="395"/>
                  </a:cubicBezTo>
                  <a:cubicBezTo>
                    <a:pt x="330" y="618"/>
                    <a:pt x="116" y="877"/>
                    <a:pt x="0" y="1029"/>
                  </a:cubicBezTo>
                  <a:lnTo>
                    <a:pt x="420" y="1386"/>
                  </a:lnTo>
                  <a:cubicBezTo>
                    <a:pt x="598" y="1287"/>
                    <a:pt x="848" y="1145"/>
                    <a:pt x="1080" y="984"/>
                  </a:cubicBezTo>
                  <a:cubicBezTo>
                    <a:pt x="1481" y="699"/>
                    <a:pt x="1811" y="351"/>
                    <a:pt x="1544" y="101"/>
                  </a:cubicBezTo>
                  <a:cubicBezTo>
                    <a:pt x="1469" y="31"/>
                    <a:pt x="1383" y="1"/>
                    <a:pt x="1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2"/>
            <p:cNvSpPr/>
            <p:nvPr/>
          </p:nvSpPr>
          <p:spPr>
            <a:xfrm>
              <a:off x="5471373" y="1430901"/>
              <a:ext cx="239625" cy="239636"/>
            </a:xfrm>
            <a:custGeom>
              <a:avLst/>
              <a:gdLst/>
              <a:ahLst/>
              <a:cxnLst/>
              <a:rect l="l" t="t" r="r" b="b"/>
              <a:pathLst>
                <a:path w="1482" h="1482" extrusionOk="0">
                  <a:moveTo>
                    <a:pt x="438" y="1"/>
                  </a:moveTo>
                  <a:cubicBezTo>
                    <a:pt x="170" y="375"/>
                    <a:pt x="1" y="732"/>
                    <a:pt x="1" y="732"/>
                  </a:cubicBezTo>
                  <a:lnTo>
                    <a:pt x="179" y="884"/>
                  </a:lnTo>
                  <a:lnTo>
                    <a:pt x="599" y="1241"/>
                  </a:lnTo>
                  <a:lnTo>
                    <a:pt x="884" y="1481"/>
                  </a:lnTo>
                  <a:cubicBezTo>
                    <a:pt x="884" y="1481"/>
                    <a:pt x="1161" y="1374"/>
                    <a:pt x="1482" y="1196"/>
                  </a:cubicBezTo>
                  <a:cubicBezTo>
                    <a:pt x="1428" y="1089"/>
                    <a:pt x="1348" y="964"/>
                    <a:pt x="1259" y="839"/>
                  </a:cubicBezTo>
                  <a:cubicBezTo>
                    <a:pt x="1125" y="652"/>
                    <a:pt x="955" y="438"/>
                    <a:pt x="741" y="250"/>
                  </a:cubicBezTo>
                  <a:cubicBezTo>
                    <a:pt x="652" y="161"/>
                    <a:pt x="545" y="81"/>
                    <a:pt x="43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2"/>
            <p:cNvSpPr/>
            <p:nvPr/>
          </p:nvSpPr>
          <p:spPr>
            <a:xfrm>
              <a:off x="5677690" y="4225034"/>
              <a:ext cx="243990" cy="323557"/>
            </a:xfrm>
            <a:custGeom>
              <a:avLst/>
              <a:gdLst/>
              <a:ahLst/>
              <a:cxnLst/>
              <a:rect l="l" t="t" r="r" b="b"/>
              <a:pathLst>
                <a:path w="1509" h="2001" extrusionOk="0">
                  <a:moveTo>
                    <a:pt x="304" y="1"/>
                  </a:moveTo>
                  <a:cubicBezTo>
                    <a:pt x="304" y="1"/>
                    <a:pt x="188" y="634"/>
                    <a:pt x="99" y="1178"/>
                  </a:cubicBezTo>
                  <a:cubicBezTo>
                    <a:pt x="45" y="1535"/>
                    <a:pt x="1" y="1847"/>
                    <a:pt x="18" y="1919"/>
                  </a:cubicBezTo>
                  <a:cubicBezTo>
                    <a:pt x="34" y="1979"/>
                    <a:pt x="202" y="2001"/>
                    <a:pt x="415" y="2001"/>
                  </a:cubicBezTo>
                  <a:cubicBezTo>
                    <a:pt x="454" y="2001"/>
                    <a:pt x="494" y="2000"/>
                    <a:pt x="536" y="1999"/>
                  </a:cubicBezTo>
                  <a:cubicBezTo>
                    <a:pt x="902" y="1981"/>
                    <a:pt x="1339" y="1919"/>
                    <a:pt x="1401" y="1892"/>
                  </a:cubicBezTo>
                  <a:cubicBezTo>
                    <a:pt x="1446" y="1865"/>
                    <a:pt x="1473" y="1580"/>
                    <a:pt x="1490" y="1232"/>
                  </a:cubicBezTo>
                  <a:cubicBezTo>
                    <a:pt x="1490" y="1080"/>
                    <a:pt x="1499" y="928"/>
                    <a:pt x="1499" y="777"/>
                  </a:cubicBezTo>
                  <a:cubicBezTo>
                    <a:pt x="1508" y="393"/>
                    <a:pt x="1499" y="54"/>
                    <a:pt x="1499" y="27"/>
                  </a:cubicBezTo>
                  <a:lnTo>
                    <a:pt x="30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2"/>
            <p:cNvSpPr/>
            <p:nvPr/>
          </p:nvSpPr>
          <p:spPr>
            <a:xfrm>
              <a:off x="5677690" y="4415513"/>
              <a:ext cx="241080" cy="133077"/>
            </a:xfrm>
            <a:custGeom>
              <a:avLst/>
              <a:gdLst/>
              <a:ahLst/>
              <a:cxnLst/>
              <a:rect l="l" t="t" r="r" b="b"/>
              <a:pathLst>
                <a:path w="1491" h="823" extrusionOk="0">
                  <a:moveTo>
                    <a:pt x="99" y="0"/>
                  </a:moveTo>
                  <a:cubicBezTo>
                    <a:pt x="45" y="357"/>
                    <a:pt x="1" y="669"/>
                    <a:pt x="18" y="741"/>
                  </a:cubicBezTo>
                  <a:cubicBezTo>
                    <a:pt x="34" y="801"/>
                    <a:pt x="202" y="823"/>
                    <a:pt x="415" y="823"/>
                  </a:cubicBezTo>
                  <a:cubicBezTo>
                    <a:pt x="454" y="823"/>
                    <a:pt x="494" y="822"/>
                    <a:pt x="536" y="821"/>
                  </a:cubicBezTo>
                  <a:cubicBezTo>
                    <a:pt x="902" y="803"/>
                    <a:pt x="1339" y="741"/>
                    <a:pt x="1401" y="714"/>
                  </a:cubicBezTo>
                  <a:cubicBezTo>
                    <a:pt x="1446" y="687"/>
                    <a:pt x="1473" y="402"/>
                    <a:pt x="1490" y="54"/>
                  </a:cubicBezTo>
                  <a:cubicBezTo>
                    <a:pt x="1276" y="45"/>
                    <a:pt x="955" y="27"/>
                    <a:pt x="625" y="18"/>
                  </a:cubicBezTo>
                  <a:cubicBezTo>
                    <a:pt x="447" y="9"/>
                    <a:pt x="259"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2"/>
            <p:cNvSpPr/>
            <p:nvPr/>
          </p:nvSpPr>
          <p:spPr>
            <a:xfrm>
              <a:off x="5677690" y="4225034"/>
              <a:ext cx="243990" cy="323557"/>
            </a:xfrm>
            <a:custGeom>
              <a:avLst/>
              <a:gdLst/>
              <a:ahLst/>
              <a:cxnLst/>
              <a:rect l="l" t="t" r="r" b="b"/>
              <a:pathLst>
                <a:path w="1509" h="2001" extrusionOk="0">
                  <a:moveTo>
                    <a:pt x="304" y="1"/>
                  </a:moveTo>
                  <a:cubicBezTo>
                    <a:pt x="304" y="1"/>
                    <a:pt x="188" y="634"/>
                    <a:pt x="99" y="1178"/>
                  </a:cubicBezTo>
                  <a:cubicBezTo>
                    <a:pt x="45" y="1535"/>
                    <a:pt x="1" y="1847"/>
                    <a:pt x="18" y="1919"/>
                  </a:cubicBezTo>
                  <a:cubicBezTo>
                    <a:pt x="34" y="1979"/>
                    <a:pt x="202" y="2001"/>
                    <a:pt x="415" y="2001"/>
                  </a:cubicBezTo>
                  <a:cubicBezTo>
                    <a:pt x="454" y="2001"/>
                    <a:pt x="494" y="2000"/>
                    <a:pt x="536" y="1999"/>
                  </a:cubicBezTo>
                  <a:cubicBezTo>
                    <a:pt x="518" y="1785"/>
                    <a:pt x="518" y="1455"/>
                    <a:pt x="625" y="1196"/>
                  </a:cubicBezTo>
                  <a:cubicBezTo>
                    <a:pt x="734" y="956"/>
                    <a:pt x="936" y="763"/>
                    <a:pt x="1315" y="763"/>
                  </a:cubicBezTo>
                  <a:cubicBezTo>
                    <a:pt x="1372" y="763"/>
                    <a:pt x="1434" y="767"/>
                    <a:pt x="1499" y="777"/>
                  </a:cubicBezTo>
                  <a:cubicBezTo>
                    <a:pt x="1508" y="393"/>
                    <a:pt x="1499" y="54"/>
                    <a:pt x="1499" y="27"/>
                  </a:cubicBezTo>
                  <a:lnTo>
                    <a:pt x="304"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2"/>
            <p:cNvSpPr/>
            <p:nvPr/>
          </p:nvSpPr>
          <p:spPr>
            <a:xfrm>
              <a:off x="6671598" y="4150006"/>
              <a:ext cx="258381" cy="400201"/>
            </a:xfrm>
            <a:custGeom>
              <a:avLst/>
              <a:gdLst/>
              <a:ahLst/>
              <a:cxnLst/>
              <a:rect l="l" t="t" r="r" b="b"/>
              <a:pathLst>
                <a:path w="1598" h="2475" extrusionOk="0">
                  <a:moveTo>
                    <a:pt x="1053" y="1"/>
                  </a:moveTo>
                  <a:lnTo>
                    <a:pt x="0" y="349"/>
                  </a:lnTo>
                  <a:cubicBezTo>
                    <a:pt x="0" y="384"/>
                    <a:pt x="27" y="688"/>
                    <a:pt x="63" y="1062"/>
                  </a:cubicBezTo>
                  <a:cubicBezTo>
                    <a:pt x="81" y="1258"/>
                    <a:pt x="107" y="1464"/>
                    <a:pt x="125" y="1660"/>
                  </a:cubicBezTo>
                  <a:cubicBezTo>
                    <a:pt x="170" y="2070"/>
                    <a:pt x="223" y="2427"/>
                    <a:pt x="259" y="2454"/>
                  </a:cubicBezTo>
                  <a:cubicBezTo>
                    <a:pt x="277" y="2469"/>
                    <a:pt x="338" y="2475"/>
                    <a:pt x="425" y="2475"/>
                  </a:cubicBezTo>
                  <a:cubicBezTo>
                    <a:pt x="600" y="2475"/>
                    <a:pt x="877" y="2451"/>
                    <a:pt x="1115" y="2427"/>
                  </a:cubicBezTo>
                  <a:cubicBezTo>
                    <a:pt x="1383" y="2409"/>
                    <a:pt x="1597" y="2383"/>
                    <a:pt x="1597" y="2383"/>
                  </a:cubicBezTo>
                  <a:lnTo>
                    <a:pt x="1392" y="1464"/>
                  </a:lnTo>
                  <a:lnTo>
                    <a:pt x="10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2"/>
            <p:cNvSpPr/>
            <p:nvPr/>
          </p:nvSpPr>
          <p:spPr>
            <a:xfrm>
              <a:off x="6691810" y="4386569"/>
              <a:ext cx="238169" cy="163638"/>
            </a:xfrm>
            <a:custGeom>
              <a:avLst/>
              <a:gdLst/>
              <a:ahLst/>
              <a:cxnLst/>
              <a:rect l="l" t="t" r="r" b="b"/>
              <a:pathLst>
                <a:path w="1473" h="1012" extrusionOk="0">
                  <a:moveTo>
                    <a:pt x="1267" y="1"/>
                  </a:moveTo>
                  <a:lnTo>
                    <a:pt x="758" y="81"/>
                  </a:lnTo>
                  <a:lnTo>
                    <a:pt x="0" y="197"/>
                  </a:lnTo>
                  <a:cubicBezTo>
                    <a:pt x="45" y="607"/>
                    <a:pt x="98" y="964"/>
                    <a:pt x="134" y="991"/>
                  </a:cubicBezTo>
                  <a:cubicBezTo>
                    <a:pt x="152" y="1006"/>
                    <a:pt x="213" y="1012"/>
                    <a:pt x="300" y="1012"/>
                  </a:cubicBezTo>
                  <a:cubicBezTo>
                    <a:pt x="475" y="1012"/>
                    <a:pt x="752" y="988"/>
                    <a:pt x="990" y="964"/>
                  </a:cubicBezTo>
                  <a:cubicBezTo>
                    <a:pt x="1258" y="946"/>
                    <a:pt x="1472" y="920"/>
                    <a:pt x="1472" y="920"/>
                  </a:cubicBezTo>
                  <a:lnTo>
                    <a:pt x="12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2"/>
            <p:cNvSpPr/>
            <p:nvPr/>
          </p:nvSpPr>
          <p:spPr>
            <a:xfrm>
              <a:off x="6671598" y="4150006"/>
              <a:ext cx="258381" cy="392602"/>
            </a:xfrm>
            <a:custGeom>
              <a:avLst/>
              <a:gdLst/>
              <a:ahLst/>
              <a:cxnLst/>
              <a:rect l="l" t="t" r="r" b="b"/>
              <a:pathLst>
                <a:path w="1598" h="2428" extrusionOk="0">
                  <a:moveTo>
                    <a:pt x="1053" y="1"/>
                  </a:moveTo>
                  <a:lnTo>
                    <a:pt x="0" y="349"/>
                  </a:lnTo>
                  <a:cubicBezTo>
                    <a:pt x="0" y="384"/>
                    <a:pt x="27" y="688"/>
                    <a:pt x="63" y="1062"/>
                  </a:cubicBezTo>
                  <a:cubicBezTo>
                    <a:pt x="118" y="1054"/>
                    <a:pt x="178" y="1049"/>
                    <a:pt x="239" y="1049"/>
                  </a:cubicBezTo>
                  <a:cubicBezTo>
                    <a:pt x="443" y="1049"/>
                    <a:pt x="662" y="1108"/>
                    <a:pt x="785" y="1321"/>
                  </a:cubicBezTo>
                  <a:cubicBezTo>
                    <a:pt x="821" y="1383"/>
                    <a:pt x="857" y="1455"/>
                    <a:pt x="883" y="1544"/>
                  </a:cubicBezTo>
                  <a:cubicBezTo>
                    <a:pt x="982" y="1803"/>
                    <a:pt x="1062" y="2142"/>
                    <a:pt x="1115" y="2427"/>
                  </a:cubicBezTo>
                  <a:cubicBezTo>
                    <a:pt x="1383" y="2409"/>
                    <a:pt x="1597" y="2383"/>
                    <a:pt x="1597" y="2383"/>
                  </a:cubicBezTo>
                  <a:lnTo>
                    <a:pt x="1392" y="1464"/>
                  </a:lnTo>
                  <a:lnTo>
                    <a:pt x="1053"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2"/>
            <p:cNvSpPr/>
            <p:nvPr/>
          </p:nvSpPr>
          <p:spPr>
            <a:xfrm>
              <a:off x="4269855" y="1330325"/>
              <a:ext cx="2864823" cy="3298467"/>
            </a:xfrm>
            <a:custGeom>
              <a:avLst/>
              <a:gdLst/>
              <a:ahLst/>
              <a:cxnLst/>
              <a:rect l="l" t="t" r="r" b="b"/>
              <a:pathLst>
                <a:path w="17718" h="20399" extrusionOk="0">
                  <a:moveTo>
                    <a:pt x="5061" y="1"/>
                  </a:moveTo>
                  <a:cubicBezTo>
                    <a:pt x="4173" y="1"/>
                    <a:pt x="3297" y="407"/>
                    <a:pt x="2400" y="1381"/>
                  </a:cubicBezTo>
                  <a:cubicBezTo>
                    <a:pt x="732" y="3201"/>
                    <a:pt x="1" y="6858"/>
                    <a:pt x="2356" y="8134"/>
                  </a:cubicBezTo>
                  <a:cubicBezTo>
                    <a:pt x="2869" y="8412"/>
                    <a:pt x="3360" y="8520"/>
                    <a:pt x="3813" y="8520"/>
                  </a:cubicBezTo>
                  <a:cubicBezTo>
                    <a:pt x="5364" y="8520"/>
                    <a:pt x="6483" y="7260"/>
                    <a:pt x="6624" y="7260"/>
                  </a:cubicBezTo>
                  <a:cubicBezTo>
                    <a:pt x="6631" y="7260"/>
                    <a:pt x="6636" y="7263"/>
                    <a:pt x="6638" y="7269"/>
                  </a:cubicBezTo>
                  <a:cubicBezTo>
                    <a:pt x="6674" y="7349"/>
                    <a:pt x="6727" y="8384"/>
                    <a:pt x="6781" y="9686"/>
                  </a:cubicBezTo>
                  <a:cubicBezTo>
                    <a:pt x="6799" y="9963"/>
                    <a:pt x="6807" y="10257"/>
                    <a:pt x="6816" y="10552"/>
                  </a:cubicBezTo>
                  <a:cubicBezTo>
                    <a:pt x="6861" y="11801"/>
                    <a:pt x="6897" y="13165"/>
                    <a:pt x="6897" y="14156"/>
                  </a:cubicBezTo>
                  <a:cubicBezTo>
                    <a:pt x="6897" y="14789"/>
                    <a:pt x="6914" y="15530"/>
                    <a:pt x="6941" y="16270"/>
                  </a:cubicBezTo>
                  <a:cubicBezTo>
                    <a:pt x="6959" y="16778"/>
                    <a:pt x="6986" y="17287"/>
                    <a:pt x="7013" y="17760"/>
                  </a:cubicBezTo>
                  <a:cubicBezTo>
                    <a:pt x="7057" y="18509"/>
                    <a:pt x="7111" y="19169"/>
                    <a:pt x="7173" y="19633"/>
                  </a:cubicBezTo>
                  <a:cubicBezTo>
                    <a:pt x="7218" y="19999"/>
                    <a:pt x="7271" y="20240"/>
                    <a:pt x="7334" y="20275"/>
                  </a:cubicBezTo>
                  <a:cubicBezTo>
                    <a:pt x="7447" y="20350"/>
                    <a:pt x="7785" y="20398"/>
                    <a:pt x="8114" y="20398"/>
                  </a:cubicBezTo>
                  <a:cubicBezTo>
                    <a:pt x="8457" y="20398"/>
                    <a:pt x="8791" y="20345"/>
                    <a:pt x="8850" y="20213"/>
                  </a:cubicBezTo>
                  <a:cubicBezTo>
                    <a:pt x="8877" y="20124"/>
                    <a:pt x="8913" y="19892"/>
                    <a:pt x="8940" y="19606"/>
                  </a:cubicBezTo>
                  <a:cubicBezTo>
                    <a:pt x="9002" y="19027"/>
                    <a:pt x="9064" y="18242"/>
                    <a:pt x="9172" y="18242"/>
                  </a:cubicBezTo>
                  <a:cubicBezTo>
                    <a:pt x="9234" y="18242"/>
                    <a:pt x="10028" y="18340"/>
                    <a:pt x="11098" y="18393"/>
                  </a:cubicBezTo>
                  <a:cubicBezTo>
                    <a:pt x="11412" y="18406"/>
                    <a:pt x="11745" y="18415"/>
                    <a:pt x="12089" y="18415"/>
                  </a:cubicBezTo>
                  <a:cubicBezTo>
                    <a:pt x="12215" y="18415"/>
                    <a:pt x="12343" y="18413"/>
                    <a:pt x="12472" y="18411"/>
                  </a:cubicBezTo>
                  <a:cubicBezTo>
                    <a:pt x="13587" y="18393"/>
                    <a:pt x="14783" y="18286"/>
                    <a:pt x="15728" y="17956"/>
                  </a:cubicBezTo>
                  <a:cubicBezTo>
                    <a:pt x="15728" y="17956"/>
                    <a:pt x="15889" y="18714"/>
                    <a:pt x="16076" y="19357"/>
                  </a:cubicBezTo>
                  <a:cubicBezTo>
                    <a:pt x="16210" y="19794"/>
                    <a:pt x="16362" y="20177"/>
                    <a:pt x="16487" y="20213"/>
                  </a:cubicBezTo>
                  <a:cubicBezTo>
                    <a:pt x="16598" y="20243"/>
                    <a:pt x="16764" y="20260"/>
                    <a:pt x="16929" y="20260"/>
                  </a:cubicBezTo>
                  <a:cubicBezTo>
                    <a:pt x="16963" y="20260"/>
                    <a:pt x="16997" y="20259"/>
                    <a:pt x="17031" y="20258"/>
                  </a:cubicBezTo>
                  <a:cubicBezTo>
                    <a:pt x="17263" y="20240"/>
                    <a:pt x="17468" y="20168"/>
                    <a:pt x="17504" y="20017"/>
                  </a:cubicBezTo>
                  <a:cubicBezTo>
                    <a:pt x="17522" y="19919"/>
                    <a:pt x="17575" y="19624"/>
                    <a:pt x="17620" y="19160"/>
                  </a:cubicBezTo>
                  <a:cubicBezTo>
                    <a:pt x="17691" y="18304"/>
                    <a:pt x="17718" y="16877"/>
                    <a:pt x="17379" y="15164"/>
                  </a:cubicBezTo>
                  <a:cubicBezTo>
                    <a:pt x="17370" y="15110"/>
                    <a:pt x="17361" y="15066"/>
                    <a:pt x="17352" y="15012"/>
                  </a:cubicBezTo>
                  <a:cubicBezTo>
                    <a:pt x="17254" y="14566"/>
                    <a:pt x="17156" y="14182"/>
                    <a:pt x="17058" y="13861"/>
                  </a:cubicBezTo>
                  <a:cubicBezTo>
                    <a:pt x="16540" y="12273"/>
                    <a:pt x="15880" y="12166"/>
                    <a:pt x="14685" y="11988"/>
                  </a:cubicBezTo>
                  <a:cubicBezTo>
                    <a:pt x="14283" y="11925"/>
                    <a:pt x="13632" y="11908"/>
                    <a:pt x="12918" y="11908"/>
                  </a:cubicBezTo>
                  <a:cubicBezTo>
                    <a:pt x="12089" y="11908"/>
                    <a:pt x="11170" y="11943"/>
                    <a:pt x="10412" y="11970"/>
                  </a:cubicBezTo>
                  <a:cubicBezTo>
                    <a:pt x="9716" y="12006"/>
                    <a:pt x="9163" y="12032"/>
                    <a:pt x="8966" y="12050"/>
                  </a:cubicBezTo>
                  <a:lnTo>
                    <a:pt x="8886" y="12050"/>
                  </a:lnTo>
                  <a:cubicBezTo>
                    <a:pt x="8886" y="12050"/>
                    <a:pt x="8877" y="11096"/>
                    <a:pt x="8868" y="9347"/>
                  </a:cubicBezTo>
                  <a:cubicBezTo>
                    <a:pt x="8868" y="8973"/>
                    <a:pt x="8859" y="8571"/>
                    <a:pt x="8859" y="8125"/>
                  </a:cubicBezTo>
                  <a:cubicBezTo>
                    <a:pt x="8859" y="7331"/>
                    <a:pt x="8850" y="6421"/>
                    <a:pt x="8850" y="5413"/>
                  </a:cubicBezTo>
                  <a:cubicBezTo>
                    <a:pt x="8833" y="3094"/>
                    <a:pt x="9127" y="1880"/>
                    <a:pt x="7396" y="801"/>
                  </a:cubicBezTo>
                  <a:cubicBezTo>
                    <a:pt x="6596" y="302"/>
                    <a:pt x="5824" y="1"/>
                    <a:pt x="50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2"/>
            <p:cNvSpPr/>
            <p:nvPr/>
          </p:nvSpPr>
          <p:spPr>
            <a:xfrm>
              <a:off x="5429657" y="4500566"/>
              <a:ext cx="285706" cy="128226"/>
            </a:xfrm>
            <a:custGeom>
              <a:avLst/>
              <a:gdLst/>
              <a:ahLst/>
              <a:cxnLst/>
              <a:rect l="l" t="t" r="r" b="b"/>
              <a:pathLst>
                <a:path w="1767" h="793" extrusionOk="0">
                  <a:moveTo>
                    <a:pt x="1767" y="0"/>
                  </a:moveTo>
                  <a:lnTo>
                    <a:pt x="0" y="27"/>
                  </a:lnTo>
                  <a:cubicBezTo>
                    <a:pt x="45" y="393"/>
                    <a:pt x="98" y="634"/>
                    <a:pt x="161" y="669"/>
                  </a:cubicBezTo>
                  <a:cubicBezTo>
                    <a:pt x="274" y="744"/>
                    <a:pt x="612" y="792"/>
                    <a:pt x="941" y="792"/>
                  </a:cubicBezTo>
                  <a:cubicBezTo>
                    <a:pt x="1284" y="792"/>
                    <a:pt x="1618" y="739"/>
                    <a:pt x="1677" y="607"/>
                  </a:cubicBezTo>
                  <a:cubicBezTo>
                    <a:pt x="1704" y="518"/>
                    <a:pt x="1740" y="286"/>
                    <a:pt x="1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2"/>
            <p:cNvSpPr/>
            <p:nvPr/>
          </p:nvSpPr>
          <p:spPr>
            <a:xfrm>
              <a:off x="6869183" y="4428449"/>
              <a:ext cx="249649" cy="177867"/>
            </a:xfrm>
            <a:custGeom>
              <a:avLst/>
              <a:gdLst/>
              <a:ahLst/>
              <a:cxnLst/>
              <a:rect l="l" t="t" r="r" b="b"/>
              <a:pathLst>
                <a:path w="1544" h="1100" extrusionOk="0">
                  <a:moveTo>
                    <a:pt x="1544" y="0"/>
                  </a:moveTo>
                  <a:lnTo>
                    <a:pt x="901" y="81"/>
                  </a:lnTo>
                  <a:lnTo>
                    <a:pt x="0" y="197"/>
                  </a:lnTo>
                  <a:cubicBezTo>
                    <a:pt x="134" y="634"/>
                    <a:pt x="286" y="1017"/>
                    <a:pt x="411" y="1053"/>
                  </a:cubicBezTo>
                  <a:cubicBezTo>
                    <a:pt x="522" y="1083"/>
                    <a:pt x="688" y="1100"/>
                    <a:pt x="853" y="1100"/>
                  </a:cubicBezTo>
                  <a:cubicBezTo>
                    <a:pt x="887" y="1100"/>
                    <a:pt x="921" y="1099"/>
                    <a:pt x="955" y="1098"/>
                  </a:cubicBezTo>
                  <a:cubicBezTo>
                    <a:pt x="1187" y="1080"/>
                    <a:pt x="1392" y="1008"/>
                    <a:pt x="1428" y="857"/>
                  </a:cubicBezTo>
                  <a:cubicBezTo>
                    <a:pt x="1446" y="759"/>
                    <a:pt x="1499" y="464"/>
                    <a:pt x="1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2"/>
            <p:cNvSpPr/>
            <p:nvPr/>
          </p:nvSpPr>
          <p:spPr>
            <a:xfrm>
              <a:off x="5614307" y="2644117"/>
              <a:ext cx="89576" cy="197756"/>
            </a:xfrm>
            <a:custGeom>
              <a:avLst/>
              <a:gdLst/>
              <a:ahLst/>
              <a:cxnLst/>
              <a:rect l="l" t="t" r="r" b="b"/>
              <a:pathLst>
                <a:path w="554" h="1223" extrusionOk="0">
                  <a:moveTo>
                    <a:pt x="544" y="0"/>
                  </a:moveTo>
                  <a:cubicBezTo>
                    <a:pt x="241" y="36"/>
                    <a:pt x="0" y="294"/>
                    <a:pt x="0" y="607"/>
                  </a:cubicBezTo>
                  <a:cubicBezTo>
                    <a:pt x="0" y="928"/>
                    <a:pt x="241" y="1187"/>
                    <a:pt x="553" y="1222"/>
                  </a:cubicBezTo>
                  <a:cubicBezTo>
                    <a:pt x="553" y="848"/>
                    <a:pt x="553" y="446"/>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2"/>
            <p:cNvSpPr/>
            <p:nvPr/>
          </p:nvSpPr>
          <p:spPr>
            <a:xfrm>
              <a:off x="5366113" y="2886340"/>
              <a:ext cx="151665" cy="158949"/>
            </a:xfrm>
            <a:custGeom>
              <a:avLst/>
              <a:gdLst/>
              <a:ahLst/>
              <a:cxnLst/>
              <a:rect l="l" t="t" r="r" b="b"/>
              <a:pathLst>
                <a:path w="938" h="983" extrusionOk="0">
                  <a:moveTo>
                    <a:pt x="313" y="1"/>
                  </a:moveTo>
                  <a:cubicBezTo>
                    <a:pt x="197" y="1"/>
                    <a:pt x="99" y="19"/>
                    <a:pt x="1" y="63"/>
                  </a:cubicBezTo>
                  <a:cubicBezTo>
                    <a:pt x="19" y="340"/>
                    <a:pt x="27" y="634"/>
                    <a:pt x="36" y="929"/>
                  </a:cubicBezTo>
                  <a:cubicBezTo>
                    <a:pt x="117" y="964"/>
                    <a:pt x="215" y="982"/>
                    <a:pt x="313" y="982"/>
                  </a:cubicBezTo>
                  <a:cubicBezTo>
                    <a:pt x="652" y="982"/>
                    <a:pt x="937" y="759"/>
                    <a:pt x="937" y="491"/>
                  </a:cubicBezTo>
                  <a:cubicBezTo>
                    <a:pt x="937" y="215"/>
                    <a:pt x="652"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2"/>
            <p:cNvSpPr/>
            <p:nvPr/>
          </p:nvSpPr>
          <p:spPr>
            <a:xfrm>
              <a:off x="5918608" y="3255657"/>
              <a:ext cx="481998" cy="360747"/>
            </a:xfrm>
            <a:custGeom>
              <a:avLst/>
              <a:gdLst/>
              <a:ahLst/>
              <a:cxnLst/>
              <a:rect l="l" t="t" r="r" b="b"/>
              <a:pathLst>
                <a:path w="2981" h="2231" extrusionOk="0">
                  <a:moveTo>
                    <a:pt x="2721" y="1"/>
                  </a:moveTo>
                  <a:cubicBezTo>
                    <a:pt x="1892" y="1"/>
                    <a:pt x="973" y="36"/>
                    <a:pt x="215" y="63"/>
                  </a:cubicBezTo>
                  <a:cubicBezTo>
                    <a:pt x="81" y="277"/>
                    <a:pt x="0" y="536"/>
                    <a:pt x="0" y="812"/>
                  </a:cubicBezTo>
                  <a:cubicBezTo>
                    <a:pt x="0" y="1589"/>
                    <a:pt x="670" y="2231"/>
                    <a:pt x="1490" y="2231"/>
                  </a:cubicBezTo>
                  <a:cubicBezTo>
                    <a:pt x="2320" y="2231"/>
                    <a:pt x="2980" y="1589"/>
                    <a:pt x="2980" y="812"/>
                  </a:cubicBezTo>
                  <a:cubicBezTo>
                    <a:pt x="2980" y="509"/>
                    <a:pt x="2882" y="233"/>
                    <a:pt x="2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2"/>
            <p:cNvSpPr/>
            <p:nvPr/>
          </p:nvSpPr>
          <p:spPr>
            <a:xfrm>
              <a:off x="5392145" y="3945135"/>
              <a:ext cx="205023" cy="268580"/>
            </a:xfrm>
            <a:custGeom>
              <a:avLst/>
              <a:gdLst/>
              <a:ahLst/>
              <a:cxnLst/>
              <a:rect l="l" t="t" r="r" b="b"/>
              <a:pathLst>
                <a:path w="1268" h="1661" extrusionOk="0">
                  <a:moveTo>
                    <a:pt x="402" y="1"/>
                  </a:moveTo>
                  <a:cubicBezTo>
                    <a:pt x="259" y="1"/>
                    <a:pt x="116" y="37"/>
                    <a:pt x="0" y="99"/>
                  </a:cubicBezTo>
                  <a:cubicBezTo>
                    <a:pt x="18" y="607"/>
                    <a:pt x="45" y="1116"/>
                    <a:pt x="72" y="1589"/>
                  </a:cubicBezTo>
                  <a:cubicBezTo>
                    <a:pt x="170" y="1633"/>
                    <a:pt x="286" y="1660"/>
                    <a:pt x="402" y="1660"/>
                  </a:cubicBezTo>
                  <a:cubicBezTo>
                    <a:pt x="883" y="1660"/>
                    <a:pt x="1267" y="1285"/>
                    <a:pt x="1267" y="830"/>
                  </a:cubicBezTo>
                  <a:cubicBezTo>
                    <a:pt x="1267" y="367"/>
                    <a:pt x="883"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2"/>
            <p:cNvSpPr/>
            <p:nvPr/>
          </p:nvSpPr>
          <p:spPr>
            <a:xfrm>
              <a:off x="6062835" y="4160193"/>
              <a:ext cx="226689" cy="147792"/>
            </a:xfrm>
            <a:custGeom>
              <a:avLst/>
              <a:gdLst/>
              <a:ahLst/>
              <a:cxnLst/>
              <a:rect l="l" t="t" r="r" b="b"/>
              <a:pathLst>
                <a:path w="1402" h="914" extrusionOk="0">
                  <a:moveTo>
                    <a:pt x="696" y="0"/>
                  </a:moveTo>
                  <a:cubicBezTo>
                    <a:pt x="313" y="0"/>
                    <a:pt x="1" y="339"/>
                    <a:pt x="1" y="767"/>
                  </a:cubicBezTo>
                  <a:cubicBezTo>
                    <a:pt x="1" y="812"/>
                    <a:pt x="1" y="848"/>
                    <a:pt x="9" y="892"/>
                  </a:cubicBezTo>
                  <a:cubicBezTo>
                    <a:pt x="323" y="905"/>
                    <a:pt x="656" y="914"/>
                    <a:pt x="1000" y="914"/>
                  </a:cubicBezTo>
                  <a:cubicBezTo>
                    <a:pt x="1126" y="914"/>
                    <a:pt x="1254" y="912"/>
                    <a:pt x="1383" y="910"/>
                  </a:cubicBezTo>
                  <a:cubicBezTo>
                    <a:pt x="1392" y="865"/>
                    <a:pt x="1401" y="821"/>
                    <a:pt x="1401" y="767"/>
                  </a:cubicBezTo>
                  <a:cubicBezTo>
                    <a:pt x="1401" y="339"/>
                    <a:pt x="1089" y="0"/>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2"/>
            <p:cNvSpPr/>
            <p:nvPr/>
          </p:nvSpPr>
          <p:spPr>
            <a:xfrm>
              <a:off x="6540306" y="3487855"/>
              <a:ext cx="150210" cy="174795"/>
            </a:xfrm>
            <a:custGeom>
              <a:avLst/>
              <a:gdLst/>
              <a:ahLst/>
              <a:cxnLst/>
              <a:rect l="l" t="t" r="r" b="b"/>
              <a:pathLst>
                <a:path w="929" h="1081" extrusionOk="0">
                  <a:moveTo>
                    <a:pt x="464" y="1"/>
                  </a:moveTo>
                  <a:cubicBezTo>
                    <a:pt x="215" y="1"/>
                    <a:pt x="0" y="242"/>
                    <a:pt x="0" y="545"/>
                  </a:cubicBezTo>
                  <a:cubicBezTo>
                    <a:pt x="0" y="839"/>
                    <a:pt x="215" y="1080"/>
                    <a:pt x="464" y="1080"/>
                  </a:cubicBezTo>
                  <a:cubicBezTo>
                    <a:pt x="723" y="1080"/>
                    <a:pt x="928" y="839"/>
                    <a:pt x="928" y="545"/>
                  </a:cubicBezTo>
                  <a:cubicBezTo>
                    <a:pt x="928" y="242"/>
                    <a:pt x="723" y="1"/>
                    <a:pt x="464" y="1"/>
                  </a:cubicBezTo>
                  <a:close/>
                </a:path>
              </a:pathLst>
            </a:custGeom>
            <a:solidFill>
              <a:srgbClr val="FDE3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2"/>
            <p:cNvSpPr/>
            <p:nvPr/>
          </p:nvSpPr>
          <p:spPr>
            <a:xfrm>
              <a:off x="6905240" y="3571614"/>
              <a:ext cx="174625" cy="229449"/>
            </a:xfrm>
            <a:custGeom>
              <a:avLst/>
              <a:gdLst/>
              <a:ahLst/>
              <a:cxnLst/>
              <a:rect l="l" t="t" r="r" b="b"/>
              <a:pathLst>
                <a:path w="1080" h="1419" extrusionOk="0">
                  <a:moveTo>
                    <a:pt x="696" y="0"/>
                  </a:moveTo>
                  <a:cubicBezTo>
                    <a:pt x="313" y="0"/>
                    <a:pt x="0" y="321"/>
                    <a:pt x="0" y="705"/>
                  </a:cubicBezTo>
                  <a:cubicBezTo>
                    <a:pt x="0" y="1098"/>
                    <a:pt x="313" y="1419"/>
                    <a:pt x="696" y="1419"/>
                  </a:cubicBezTo>
                  <a:cubicBezTo>
                    <a:pt x="839" y="1419"/>
                    <a:pt x="973" y="1374"/>
                    <a:pt x="1080" y="1303"/>
                  </a:cubicBezTo>
                  <a:cubicBezTo>
                    <a:pt x="1071" y="1249"/>
                    <a:pt x="1062" y="1205"/>
                    <a:pt x="1053" y="1151"/>
                  </a:cubicBezTo>
                  <a:cubicBezTo>
                    <a:pt x="955" y="705"/>
                    <a:pt x="857" y="321"/>
                    <a:pt x="759" y="0"/>
                  </a:cubicBezTo>
                  <a:close/>
                </a:path>
              </a:pathLst>
            </a:custGeom>
            <a:solidFill>
              <a:srgbClr val="FDE3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2"/>
            <p:cNvSpPr/>
            <p:nvPr/>
          </p:nvSpPr>
          <p:spPr>
            <a:xfrm>
              <a:off x="4592912" y="1777419"/>
              <a:ext cx="168966" cy="191935"/>
            </a:xfrm>
            <a:custGeom>
              <a:avLst/>
              <a:gdLst/>
              <a:ahLst/>
              <a:cxnLst/>
              <a:rect l="l" t="t" r="r" b="b"/>
              <a:pathLst>
                <a:path w="1045" h="1187" extrusionOk="0">
                  <a:moveTo>
                    <a:pt x="526" y="1"/>
                  </a:moveTo>
                  <a:cubicBezTo>
                    <a:pt x="462" y="1"/>
                    <a:pt x="403" y="23"/>
                    <a:pt x="349" y="70"/>
                  </a:cubicBezTo>
                  <a:cubicBezTo>
                    <a:pt x="81" y="266"/>
                    <a:pt x="10" y="891"/>
                    <a:pt x="10" y="962"/>
                  </a:cubicBezTo>
                  <a:cubicBezTo>
                    <a:pt x="1" y="1016"/>
                    <a:pt x="37" y="1060"/>
                    <a:pt x="90" y="1069"/>
                  </a:cubicBezTo>
                  <a:lnTo>
                    <a:pt x="99" y="1069"/>
                  </a:lnTo>
                  <a:cubicBezTo>
                    <a:pt x="104" y="1070"/>
                    <a:pt x="108" y="1070"/>
                    <a:pt x="113" y="1070"/>
                  </a:cubicBezTo>
                  <a:cubicBezTo>
                    <a:pt x="160" y="1070"/>
                    <a:pt x="197" y="1029"/>
                    <a:pt x="197" y="980"/>
                  </a:cubicBezTo>
                  <a:cubicBezTo>
                    <a:pt x="224" y="748"/>
                    <a:pt x="322" y="338"/>
                    <a:pt x="465" y="222"/>
                  </a:cubicBezTo>
                  <a:cubicBezTo>
                    <a:pt x="492" y="195"/>
                    <a:pt x="527" y="195"/>
                    <a:pt x="554" y="195"/>
                  </a:cubicBezTo>
                  <a:cubicBezTo>
                    <a:pt x="741" y="231"/>
                    <a:pt x="750" y="739"/>
                    <a:pt x="688" y="1078"/>
                  </a:cubicBezTo>
                  <a:cubicBezTo>
                    <a:pt x="679" y="1132"/>
                    <a:pt x="724" y="1176"/>
                    <a:pt x="768" y="1185"/>
                  </a:cubicBezTo>
                  <a:lnTo>
                    <a:pt x="777" y="1185"/>
                  </a:lnTo>
                  <a:cubicBezTo>
                    <a:pt x="783" y="1186"/>
                    <a:pt x="788" y="1186"/>
                    <a:pt x="793" y="1186"/>
                  </a:cubicBezTo>
                  <a:cubicBezTo>
                    <a:pt x="839" y="1186"/>
                    <a:pt x="876" y="1153"/>
                    <a:pt x="884" y="1105"/>
                  </a:cubicBezTo>
                  <a:cubicBezTo>
                    <a:pt x="902" y="998"/>
                    <a:pt x="1045" y="79"/>
                    <a:pt x="590" y="8"/>
                  </a:cubicBezTo>
                  <a:cubicBezTo>
                    <a:pt x="568" y="3"/>
                    <a:pt x="547"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2"/>
            <p:cNvSpPr/>
            <p:nvPr/>
          </p:nvSpPr>
          <p:spPr>
            <a:xfrm>
              <a:off x="5110805" y="1821885"/>
              <a:ext cx="151665" cy="183527"/>
            </a:xfrm>
            <a:custGeom>
              <a:avLst/>
              <a:gdLst/>
              <a:ahLst/>
              <a:cxnLst/>
              <a:rect l="l" t="t" r="r" b="b"/>
              <a:pathLst>
                <a:path w="938" h="1135" extrusionOk="0">
                  <a:moveTo>
                    <a:pt x="491" y="0"/>
                  </a:moveTo>
                  <a:cubicBezTo>
                    <a:pt x="27" y="0"/>
                    <a:pt x="1" y="928"/>
                    <a:pt x="1" y="1035"/>
                  </a:cubicBezTo>
                  <a:cubicBezTo>
                    <a:pt x="1" y="1088"/>
                    <a:pt x="45" y="1133"/>
                    <a:pt x="90" y="1133"/>
                  </a:cubicBezTo>
                  <a:lnTo>
                    <a:pt x="99" y="1133"/>
                  </a:lnTo>
                  <a:cubicBezTo>
                    <a:pt x="152" y="1133"/>
                    <a:pt x="197" y="1088"/>
                    <a:pt x="197" y="1035"/>
                  </a:cubicBezTo>
                  <a:cubicBezTo>
                    <a:pt x="206" y="696"/>
                    <a:pt x="295" y="196"/>
                    <a:pt x="482" y="196"/>
                  </a:cubicBezTo>
                  <a:cubicBezTo>
                    <a:pt x="518" y="196"/>
                    <a:pt x="545" y="214"/>
                    <a:pt x="572" y="241"/>
                  </a:cubicBezTo>
                  <a:cubicBezTo>
                    <a:pt x="696" y="375"/>
                    <a:pt x="714" y="794"/>
                    <a:pt x="696" y="1035"/>
                  </a:cubicBezTo>
                  <a:cubicBezTo>
                    <a:pt x="696" y="1088"/>
                    <a:pt x="732" y="1133"/>
                    <a:pt x="786" y="1133"/>
                  </a:cubicBezTo>
                  <a:cubicBezTo>
                    <a:pt x="790" y="1134"/>
                    <a:pt x="795" y="1134"/>
                    <a:pt x="800" y="1134"/>
                  </a:cubicBezTo>
                  <a:cubicBezTo>
                    <a:pt x="848" y="1134"/>
                    <a:pt x="893" y="1093"/>
                    <a:pt x="893" y="1044"/>
                  </a:cubicBezTo>
                  <a:cubicBezTo>
                    <a:pt x="902" y="973"/>
                    <a:pt x="937" y="348"/>
                    <a:pt x="714" y="107"/>
                  </a:cubicBezTo>
                  <a:cubicBezTo>
                    <a:pt x="652" y="36"/>
                    <a:pt x="572" y="0"/>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2"/>
            <p:cNvSpPr/>
            <p:nvPr/>
          </p:nvSpPr>
          <p:spPr>
            <a:xfrm>
              <a:off x="5259398" y="1902087"/>
              <a:ext cx="471811" cy="302213"/>
            </a:xfrm>
            <a:custGeom>
              <a:avLst/>
              <a:gdLst/>
              <a:ahLst/>
              <a:cxnLst/>
              <a:rect l="l" t="t" r="r" b="b"/>
              <a:pathLst>
                <a:path w="2918" h="1869" extrusionOk="0">
                  <a:moveTo>
                    <a:pt x="2802" y="0"/>
                  </a:moveTo>
                  <a:cubicBezTo>
                    <a:pt x="2787" y="0"/>
                    <a:pt x="2771" y="4"/>
                    <a:pt x="2757" y="13"/>
                  </a:cubicBezTo>
                  <a:cubicBezTo>
                    <a:pt x="1749" y="655"/>
                    <a:pt x="224" y="1609"/>
                    <a:pt x="81" y="1681"/>
                  </a:cubicBezTo>
                  <a:cubicBezTo>
                    <a:pt x="54" y="1690"/>
                    <a:pt x="36" y="1708"/>
                    <a:pt x="18" y="1725"/>
                  </a:cubicBezTo>
                  <a:cubicBezTo>
                    <a:pt x="1" y="1779"/>
                    <a:pt x="18" y="1833"/>
                    <a:pt x="63" y="1859"/>
                  </a:cubicBezTo>
                  <a:cubicBezTo>
                    <a:pt x="72" y="1868"/>
                    <a:pt x="81" y="1868"/>
                    <a:pt x="90" y="1868"/>
                  </a:cubicBezTo>
                  <a:cubicBezTo>
                    <a:pt x="179" y="1868"/>
                    <a:pt x="482" y="1681"/>
                    <a:pt x="2855" y="182"/>
                  </a:cubicBezTo>
                  <a:cubicBezTo>
                    <a:pt x="2900" y="155"/>
                    <a:pt x="2918" y="93"/>
                    <a:pt x="2891" y="48"/>
                  </a:cubicBezTo>
                  <a:cubicBezTo>
                    <a:pt x="2867" y="18"/>
                    <a:pt x="2834" y="0"/>
                    <a:pt x="2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2"/>
            <p:cNvSpPr/>
            <p:nvPr/>
          </p:nvSpPr>
          <p:spPr>
            <a:xfrm>
              <a:off x="5283975" y="2291455"/>
              <a:ext cx="441414" cy="256129"/>
            </a:xfrm>
            <a:custGeom>
              <a:avLst/>
              <a:gdLst/>
              <a:ahLst/>
              <a:cxnLst/>
              <a:rect l="l" t="t" r="r" b="b"/>
              <a:pathLst>
                <a:path w="2730" h="1584" extrusionOk="0">
                  <a:moveTo>
                    <a:pt x="2616" y="1"/>
                  </a:moveTo>
                  <a:cubicBezTo>
                    <a:pt x="2600" y="1"/>
                    <a:pt x="2584" y="5"/>
                    <a:pt x="2569" y="13"/>
                  </a:cubicBezTo>
                  <a:cubicBezTo>
                    <a:pt x="1686" y="522"/>
                    <a:pt x="250" y="1334"/>
                    <a:pt x="89" y="1387"/>
                  </a:cubicBezTo>
                  <a:cubicBezTo>
                    <a:pt x="54" y="1387"/>
                    <a:pt x="18" y="1423"/>
                    <a:pt x="9" y="1467"/>
                  </a:cubicBezTo>
                  <a:cubicBezTo>
                    <a:pt x="0" y="1521"/>
                    <a:pt x="36" y="1566"/>
                    <a:pt x="89" y="1574"/>
                  </a:cubicBezTo>
                  <a:cubicBezTo>
                    <a:pt x="89" y="1583"/>
                    <a:pt x="98" y="1583"/>
                    <a:pt x="98" y="1583"/>
                  </a:cubicBezTo>
                  <a:cubicBezTo>
                    <a:pt x="161" y="1583"/>
                    <a:pt x="402" y="1485"/>
                    <a:pt x="2668" y="183"/>
                  </a:cubicBezTo>
                  <a:cubicBezTo>
                    <a:pt x="2712" y="156"/>
                    <a:pt x="2730" y="94"/>
                    <a:pt x="2703" y="49"/>
                  </a:cubicBezTo>
                  <a:cubicBezTo>
                    <a:pt x="2685" y="19"/>
                    <a:pt x="2650" y="1"/>
                    <a:pt x="2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2"/>
            <p:cNvSpPr/>
            <p:nvPr/>
          </p:nvSpPr>
          <p:spPr>
            <a:xfrm>
              <a:off x="4396782" y="1976792"/>
              <a:ext cx="114153" cy="124992"/>
            </a:xfrm>
            <a:custGeom>
              <a:avLst/>
              <a:gdLst/>
              <a:ahLst/>
              <a:cxnLst/>
              <a:rect l="l" t="t" r="r" b="b"/>
              <a:pathLst>
                <a:path w="706" h="773" extrusionOk="0">
                  <a:moveTo>
                    <a:pt x="103" y="1"/>
                  </a:moveTo>
                  <a:cubicBezTo>
                    <a:pt x="82" y="1"/>
                    <a:pt x="61" y="8"/>
                    <a:pt x="45" y="23"/>
                  </a:cubicBezTo>
                  <a:cubicBezTo>
                    <a:pt x="1" y="59"/>
                    <a:pt x="1" y="122"/>
                    <a:pt x="27" y="166"/>
                  </a:cubicBezTo>
                  <a:lnTo>
                    <a:pt x="518" y="737"/>
                  </a:lnTo>
                  <a:cubicBezTo>
                    <a:pt x="545" y="764"/>
                    <a:pt x="572" y="773"/>
                    <a:pt x="598" y="773"/>
                  </a:cubicBezTo>
                  <a:cubicBezTo>
                    <a:pt x="616" y="773"/>
                    <a:pt x="643" y="764"/>
                    <a:pt x="661" y="755"/>
                  </a:cubicBezTo>
                  <a:cubicBezTo>
                    <a:pt x="697" y="719"/>
                    <a:pt x="705" y="657"/>
                    <a:pt x="670" y="612"/>
                  </a:cubicBezTo>
                  <a:lnTo>
                    <a:pt x="179" y="32"/>
                  </a:lnTo>
                  <a:cubicBezTo>
                    <a:pt x="159" y="12"/>
                    <a:pt x="131" y="1"/>
                    <a:pt x="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2"/>
            <p:cNvSpPr/>
            <p:nvPr/>
          </p:nvSpPr>
          <p:spPr>
            <a:xfrm>
              <a:off x="4414083" y="2064108"/>
              <a:ext cx="906111" cy="671206"/>
            </a:xfrm>
            <a:custGeom>
              <a:avLst/>
              <a:gdLst/>
              <a:ahLst/>
              <a:cxnLst/>
              <a:rect l="l" t="t" r="r" b="b"/>
              <a:pathLst>
                <a:path w="5604" h="4151" extrusionOk="0">
                  <a:moveTo>
                    <a:pt x="1910" y="1"/>
                  </a:moveTo>
                  <a:cubicBezTo>
                    <a:pt x="1062" y="1"/>
                    <a:pt x="643" y="117"/>
                    <a:pt x="491" y="135"/>
                  </a:cubicBezTo>
                  <a:cubicBezTo>
                    <a:pt x="402" y="144"/>
                    <a:pt x="304" y="411"/>
                    <a:pt x="215" y="741"/>
                  </a:cubicBezTo>
                  <a:cubicBezTo>
                    <a:pt x="161" y="946"/>
                    <a:pt x="117" y="1170"/>
                    <a:pt x="81" y="1375"/>
                  </a:cubicBezTo>
                  <a:cubicBezTo>
                    <a:pt x="28" y="1651"/>
                    <a:pt x="1" y="1874"/>
                    <a:pt x="10" y="1955"/>
                  </a:cubicBezTo>
                  <a:cubicBezTo>
                    <a:pt x="19" y="2008"/>
                    <a:pt x="28" y="2071"/>
                    <a:pt x="45" y="2133"/>
                  </a:cubicBezTo>
                  <a:cubicBezTo>
                    <a:pt x="90" y="2294"/>
                    <a:pt x="161" y="2472"/>
                    <a:pt x="259" y="2650"/>
                  </a:cubicBezTo>
                  <a:cubicBezTo>
                    <a:pt x="322" y="2749"/>
                    <a:pt x="393" y="2856"/>
                    <a:pt x="465" y="2963"/>
                  </a:cubicBezTo>
                  <a:cubicBezTo>
                    <a:pt x="625" y="3168"/>
                    <a:pt x="813" y="3373"/>
                    <a:pt x="1045" y="3551"/>
                  </a:cubicBezTo>
                  <a:cubicBezTo>
                    <a:pt x="1473" y="3881"/>
                    <a:pt x="2017" y="4131"/>
                    <a:pt x="2650" y="4149"/>
                  </a:cubicBezTo>
                  <a:cubicBezTo>
                    <a:pt x="2692" y="4150"/>
                    <a:pt x="2733" y="4151"/>
                    <a:pt x="2774" y="4151"/>
                  </a:cubicBezTo>
                  <a:cubicBezTo>
                    <a:pt x="3417" y="4151"/>
                    <a:pt x="3973" y="4022"/>
                    <a:pt x="4426" y="3846"/>
                  </a:cubicBezTo>
                  <a:cubicBezTo>
                    <a:pt x="4747" y="3721"/>
                    <a:pt x="5014" y="3569"/>
                    <a:pt x="5202" y="3418"/>
                  </a:cubicBezTo>
                  <a:cubicBezTo>
                    <a:pt x="5211" y="3418"/>
                    <a:pt x="5211" y="3418"/>
                    <a:pt x="5220" y="3409"/>
                  </a:cubicBezTo>
                  <a:cubicBezTo>
                    <a:pt x="5380" y="3284"/>
                    <a:pt x="5487" y="3168"/>
                    <a:pt x="5541" y="3061"/>
                  </a:cubicBezTo>
                  <a:cubicBezTo>
                    <a:pt x="5541" y="3061"/>
                    <a:pt x="5541" y="3052"/>
                    <a:pt x="5541" y="3043"/>
                  </a:cubicBezTo>
                  <a:cubicBezTo>
                    <a:pt x="5594" y="2927"/>
                    <a:pt x="5603" y="2722"/>
                    <a:pt x="5594" y="2472"/>
                  </a:cubicBezTo>
                  <a:cubicBezTo>
                    <a:pt x="5576" y="2258"/>
                    <a:pt x="5550" y="2017"/>
                    <a:pt x="5514" y="1785"/>
                  </a:cubicBezTo>
                  <a:cubicBezTo>
                    <a:pt x="5478" y="1562"/>
                    <a:pt x="5443" y="1339"/>
                    <a:pt x="5407" y="1161"/>
                  </a:cubicBezTo>
                  <a:cubicBezTo>
                    <a:pt x="5371" y="955"/>
                    <a:pt x="5344" y="804"/>
                    <a:pt x="5336" y="768"/>
                  </a:cubicBezTo>
                  <a:cubicBezTo>
                    <a:pt x="5318" y="652"/>
                    <a:pt x="4791" y="233"/>
                    <a:pt x="3114" y="63"/>
                  </a:cubicBezTo>
                  <a:cubicBezTo>
                    <a:pt x="2641" y="19"/>
                    <a:pt x="2240" y="1"/>
                    <a:pt x="1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2"/>
            <p:cNvSpPr/>
            <p:nvPr/>
          </p:nvSpPr>
          <p:spPr>
            <a:xfrm>
              <a:off x="4427179" y="2154821"/>
              <a:ext cx="878462" cy="198079"/>
            </a:xfrm>
            <a:custGeom>
              <a:avLst/>
              <a:gdLst/>
              <a:ahLst/>
              <a:cxnLst/>
              <a:rect l="l" t="t" r="r" b="b"/>
              <a:pathLst>
                <a:path w="5433" h="1225" extrusionOk="0">
                  <a:moveTo>
                    <a:pt x="1697" y="0"/>
                  </a:moveTo>
                  <a:cubicBezTo>
                    <a:pt x="916" y="0"/>
                    <a:pt x="392" y="114"/>
                    <a:pt x="134" y="180"/>
                  </a:cubicBezTo>
                  <a:cubicBezTo>
                    <a:pt x="80" y="385"/>
                    <a:pt x="36" y="609"/>
                    <a:pt x="0" y="814"/>
                  </a:cubicBezTo>
                  <a:cubicBezTo>
                    <a:pt x="495" y="722"/>
                    <a:pt x="1023" y="680"/>
                    <a:pt x="1553" y="680"/>
                  </a:cubicBezTo>
                  <a:cubicBezTo>
                    <a:pt x="1693" y="680"/>
                    <a:pt x="1832" y="683"/>
                    <a:pt x="1972" y="689"/>
                  </a:cubicBezTo>
                  <a:cubicBezTo>
                    <a:pt x="3345" y="742"/>
                    <a:pt x="4675" y="1028"/>
                    <a:pt x="5433" y="1224"/>
                  </a:cubicBezTo>
                  <a:cubicBezTo>
                    <a:pt x="5397" y="1001"/>
                    <a:pt x="5362" y="778"/>
                    <a:pt x="5326" y="600"/>
                  </a:cubicBezTo>
                  <a:cubicBezTo>
                    <a:pt x="4844" y="439"/>
                    <a:pt x="4122" y="252"/>
                    <a:pt x="3149" y="109"/>
                  </a:cubicBezTo>
                  <a:cubicBezTo>
                    <a:pt x="2667" y="38"/>
                    <a:pt x="2239" y="11"/>
                    <a:pt x="1865" y="2"/>
                  </a:cubicBezTo>
                  <a:cubicBezTo>
                    <a:pt x="1807" y="1"/>
                    <a:pt x="1751" y="0"/>
                    <a:pt x="16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2"/>
            <p:cNvSpPr/>
            <p:nvPr/>
          </p:nvSpPr>
          <p:spPr>
            <a:xfrm>
              <a:off x="4421359" y="2363087"/>
              <a:ext cx="898835" cy="193067"/>
            </a:xfrm>
            <a:custGeom>
              <a:avLst/>
              <a:gdLst/>
              <a:ahLst/>
              <a:cxnLst/>
              <a:rect l="l" t="t" r="r" b="b"/>
              <a:pathLst>
                <a:path w="5559" h="1194" extrusionOk="0">
                  <a:moveTo>
                    <a:pt x="1827" y="1"/>
                  </a:moveTo>
                  <a:cubicBezTo>
                    <a:pt x="677" y="1"/>
                    <a:pt x="99" y="230"/>
                    <a:pt x="99" y="230"/>
                  </a:cubicBezTo>
                  <a:cubicBezTo>
                    <a:pt x="99" y="230"/>
                    <a:pt x="63" y="248"/>
                    <a:pt x="0" y="284"/>
                  </a:cubicBezTo>
                  <a:cubicBezTo>
                    <a:pt x="45" y="445"/>
                    <a:pt x="116" y="623"/>
                    <a:pt x="214" y="801"/>
                  </a:cubicBezTo>
                  <a:cubicBezTo>
                    <a:pt x="688" y="716"/>
                    <a:pt x="1184" y="678"/>
                    <a:pt x="1681" y="678"/>
                  </a:cubicBezTo>
                  <a:cubicBezTo>
                    <a:pt x="1960" y="678"/>
                    <a:pt x="2240" y="690"/>
                    <a:pt x="2516" y="712"/>
                  </a:cubicBezTo>
                  <a:cubicBezTo>
                    <a:pt x="3694" y="792"/>
                    <a:pt x="4800" y="1024"/>
                    <a:pt x="5496" y="1194"/>
                  </a:cubicBezTo>
                  <a:cubicBezTo>
                    <a:pt x="5549" y="1078"/>
                    <a:pt x="5558" y="873"/>
                    <a:pt x="5549" y="623"/>
                  </a:cubicBezTo>
                  <a:cubicBezTo>
                    <a:pt x="5050" y="453"/>
                    <a:pt x="4318" y="248"/>
                    <a:pt x="3301" y="106"/>
                  </a:cubicBezTo>
                  <a:cubicBezTo>
                    <a:pt x="2891" y="43"/>
                    <a:pt x="2516" y="16"/>
                    <a:pt x="2177" y="7"/>
                  </a:cubicBezTo>
                  <a:cubicBezTo>
                    <a:pt x="2055" y="3"/>
                    <a:pt x="1938" y="1"/>
                    <a:pt x="18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2"/>
            <p:cNvSpPr/>
            <p:nvPr/>
          </p:nvSpPr>
          <p:spPr>
            <a:xfrm>
              <a:off x="4489107" y="2525755"/>
              <a:ext cx="768998" cy="160242"/>
            </a:xfrm>
            <a:custGeom>
              <a:avLst/>
              <a:gdLst/>
              <a:ahLst/>
              <a:cxnLst/>
              <a:rect l="l" t="t" r="r" b="b"/>
              <a:pathLst>
                <a:path w="4756" h="991" extrusionOk="0">
                  <a:moveTo>
                    <a:pt x="1246" y="1"/>
                  </a:moveTo>
                  <a:cubicBezTo>
                    <a:pt x="707" y="1"/>
                    <a:pt x="293" y="53"/>
                    <a:pt x="1" y="108"/>
                  </a:cubicBezTo>
                  <a:cubicBezTo>
                    <a:pt x="161" y="313"/>
                    <a:pt x="349" y="518"/>
                    <a:pt x="581" y="696"/>
                  </a:cubicBezTo>
                  <a:cubicBezTo>
                    <a:pt x="750" y="687"/>
                    <a:pt x="921" y="683"/>
                    <a:pt x="1093" y="683"/>
                  </a:cubicBezTo>
                  <a:cubicBezTo>
                    <a:pt x="2110" y="683"/>
                    <a:pt x="3137" y="830"/>
                    <a:pt x="3962" y="991"/>
                  </a:cubicBezTo>
                  <a:cubicBezTo>
                    <a:pt x="4283" y="866"/>
                    <a:pt x="4550" y="714"/>
                    <a:pt x="4738" y="563"/>
                  </a:cubicBezTo>
                  <a:cubicBezTo>
                    <a:pt x="4747" y="563"/>
                    <a:pt x="4747" y="563"/>
                    <a:pt x="4756" y="554"/>
                  </a:cubicBezTo>
                  <a:cubicBezTo>
                    <a:pt x="4274" y="402"/>
                    <a:pt x="3596" y="233"/>
                    <a:pt x="2713" y="108"/>
                  </a:cubicBezTo>
                  <a:cubicBezTo>
                    <a:pt x="2597" y="90"/>
                    <a:pt x="2490" y="81"/>
                    <a:pt x="2392" y="72"/>
                  </a:cubicBezTo>
                  <a:cubicBezTo>
                    <a:pt x="1961" y="21"/>
                    <a:pt x="1580" y="1"/>
                    <a:pt x="12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2"/>
            <p:cNvSpPr/>
            <p:nvPr/>
          </p:nvSpPr>
          <p:spPr>
            <a:xfrm>
              <a:off x="5714394" y="3255657"/>
              <a:ext cx="1420285" cy="1350336"/>
            </a:xfrm>
            <a:custGeom>
              <a:avLst/>
              <a:gdLst/>
              <a:ahLst/>
              <a:cxnLst/>
              <a:rect l="l" t="t" r="r" b="b"/>
              <a:pathLst>
                <a:path w="8784" h="8351" extrusionOk="0">
                  <a:moveTo>
                    <a:pt x="3984" y="1"/>
                  </a:moveTo>
                  <a:cubicBezTo>
                    <a:pt x="3155" y="1"/>
                    <a:pt x="2236" y="36"/>
                    <a:pt x="1478" y="63"/>
                  </a:cubicBezTo>
                  <a:cubicBezTo>
                    <a:pt x="782" y="99"/>
                    <a:pt x="229" y="125"/>
                    <a:pt x="32" y="143"/>
                  </a:cubicBezTo>
                  <a:cubicBezTo>
                    <a:pt x="1" y="537"/>
                    <a:pt x="81" y="639"/>
                    <a:pt x="1205" y="639"/>
                  </a:cubicBezTo>
                  <a:cubicBezTo>
                    <a:pt x="1354" y="639"/>
                    <a:pt x="1522" y="637"/>
                    <a:pt x="1709" y="634"/>
                  </a:cubicBezTo>
                  <a:cubicBezTo>
                    <a:pt x="1942" y="631"/>
                    <a:pt x="2188" y="627"/>
                    <a:pt x="2441" y="627"/>
                  </a:cubicBezTo>
                  <a:cubicBezTo>
                    <a:pt x="4184" y="627"/>
                    <a:pt x="6282" y="782"/>
                    <a:pt x="7053" y="2106"/>
                  </a:cubicBezTo>
                  <a:cubicBezTo>
                    <a:pt x="7669" y="3176"/>
                    <a:pt x="7936" y="5808"/>
                    <a:pt x="8043" y="7334"/>
                  </a:cubicBezTo>
                  <a:cubicBezTo>
                    <a:pt x="8070" y="7798"/>
                    <a:pt x="8088" y="8163"/>
                    <a:pt x="8097" y="8351"/>
                  </a:cubicBezTo>
                  <a:cubicBezTo>
                    <a:pt x="8329" y="8333"/>
                    <a:pt x="8534" y="8261"/>
                    <a:pt x="8570" y="8110"/>
                  </a:cubicBezTo>
                  <a:cubicBezTo>
                    <a:pt x="8588" y="8012"/>
                    <a:pt x="8641" y="7717"/>
                    <a:pt x="8686" y="7253"/>
                  </a:cubicBezTo>
                  <a:cubicBezTo>
                    <a:pt x="8757" y="6397"/>
                    <a:pt x="8784" y="4970"/>
                    <a:pt x="8445" y="3257"/>
                  </a:cubicBezTo>
                  <a:cubicBezTo>
                    <a:pt x="8436" y="3203"/>
                    <a:pt x="8427" y="3159"/>
                    <a:pt x="8418" y="3105"/>
                  </a:cubicBezTo>
                  <a:cubicBezTo>
                    <a:pt x="8320" y="2659"/>
                    <a:pt x="8222" y="2275"/>
                    <a:pt x="8124" y="1954"/>
                  </a:cubicBezTo>
                  <a:cubicBezTo>
                    <a:pt x="7606" y="366"/>
                    <a:pt x="6946" y="259"/>
                    <a:pt x="5751" y="81"/>
                  </a:cubicBezTo>
                  <a:cubicBezTo>
                    <a:pt x="5349" y="18"/>
                    <a:pt x="4698" y="1"/>
                    <a:pt x="3984"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2"/>
            <p:cNvSpPr/>
            <p:nvPr/>
          </p:nvSpPr>
          <p:spPr>
            <a:xfrm>
              <a:off x="4414083" y="2064108"/>
              <a:ext cx="841111" cy="671206"/>
            </a:xfrm>
            <a:custGeom>
              <a:avLst/>
              <a:gdLst/>
              <a:ahLst/>
              <a:cxnLst/>
              <a:rect l="l" t="t" r="r" b="b"/>
              <a:pathLst>
                <a:path w="5202" h="4151" extrusionOk="0">
                  <a:moveTo>
                    <a:pt x="1910" y="1"/>
                  </a:moveTo>
                  <a:cubicBezTo>
                    <a:pt x="1062" y="1"/>
                    <a:pt x="643" y="117"/>
                    <a:pt x="491" y="135"/>
                  </a:cubicBezTo>
                  <a:cubicBezTo>
                    <a:pt x="402" y="144"/>
                    <a:pt x="304" y="411"/>
                    <a:pt x="215" y="741"/>
                  </a:cubicBezTo>
                  <a:cubicBezTo>
                    <a:pt x="161" y="946"/>
                    <a:pt x="117" y="1170"/>
                    <a:pt x="81" y="1375"/>
                  </a:cubicBezTo>
                  <a:cubicBezTo>
                    <a:pt x="28" y="1651"/>
                    <a:pt x="1" y="1874"/>
                    <a:pt x="10" y="1955"/>
                  </a:cubicBezTo>
                  <a:cubicBezTo>
                    <a:pt x="19" y="2008"/>
                    <a:pt x="28" y="2071"/>
                    <a:pt x="45" y="2133"/>
                  </a:cubicBezTo>
                  <a:cubicBezTo>
                    <a:pt x="90" y="2294"/>
                    <a:pt x="161" y="2472"/>
                    <a:pt x="259" y="2650"/>
                  </a:cubicBezTo>
                  <a:cubicBezTo>
                    <a:pt x="322" y="2757"/>
                    <a:pt x="393" y="2856"/>
                    <a:pt x="465" y="2963"/>
                  </a:cubicBezTo>
                  <a:cubicBezTo>
                    <a:pt x="625" y="3168"/>
                    <a:pt x="813" y="3373"/>
                    <a:pt x="1045" y="3551"/>
                  </a:cubicBezTo>
                  <a:cubicBezTo>
                    <a:pt x="1473" y="3881"/>
                    <a:pt x="2017" y="4131"/>
                    <a:pt x="2650" y="4149"/>
                  </a:cubicBezTo>
                  <a:cubicBezTo>
                    <a:pt x="2692" y="4150"/>
                    <a:pt x="2733" y="4151"/>
                    <a:pt x="2774" y="4151"/>
                  </a:cubicBezTo>
                  <a:cubicBezTo>
                    <a:pt x="3417" y="4151"/>
                    <a:pt x="3973" y="4022"/>
                    <a:pt x="4426" y="3846"/>
                  </a:cubicBezTo>
                  <a:cubicBezTo>
                    <a:pt x="4747" y="3721"/>
                    <a:pt x="5014" y="3569"/>
                    <a:pt x="5202" y="3418"/>
                  </a:cubicBezTo>
                  <a:lnTo>
                    <a:pt x="5202" y="3418"/>
                  </a:lnTo>
                  <a:cubicBezTo>
                    <a:pt x="4892" y="3494"/>
                    <a:pt x="4611" y="3529"/>
                    <a:pt x="4356" y="3529"/>
                  </a:cubicBezTo>
                  <a:cubicBezTo>
                    <a:pt x="3689" y="3529"/>
                    <a:pt x="3204" y="3289"/>
                    <a:pt x="2856" y="2927"/>
                  </a:cubicBezTo>
                  <a:cubicBezTo>
                    <a:pt x="2748" y="2811"/>
                    <a:pt x="2650" y="2686"/>
                    <a:pt x="2561" y="2561"/>
                  </a:cubicBezTo>
                  <a:cubicBezTo>
                    <a:pt x="2418" y="2338"/>
                    <a:pt x="2311" y="2097"/>
                    <a:pt x="2222" y="1856"/>
                  </a:cubicBezTo>
                  <a:cubicBezTo>
                    <a:pt x="2151" y="1651"/>
                    <a:pt x="2097" y="1446"/>
                    <a:pt x="2053" y="1250"/>
                  </a:cubicBezTo>
                  <a:cubicBezTo>
                    <a:pt x="2008" y="1009"/>
                    <a:pt x="1972" y="777"/>
                    <a:pt x="1946" y="563"/>
                  </a:cubicBezTo>
                  <a:cubicBezTo>
                    <a:pt x="1928" y="349"/>
                    <a:pt x="1910" y="153"/>
                    <a:pt x="191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32"/>
          <p:cNvSpPr txBox="1">
            <a:spLocks noGrp="1"/>
          </p:cNvSpPr>
          <p:nvPr>
            <p:ph type="ctrTitle"/>
          </p:nvPr>
        </p:nvSpPr>
        <p:spPr>
          <a:xfrm>
            <a:off x="720000" y="540000"/>
            <a:ext cx="3164700" cy="2988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7400" dirty="0"/>
              <a:t>COVID</a:t>
            </a:r>
            <a:r>
              <a:rPr lang="en" sz="5900" dirty="0"/>
              <a:t> </a:t>
            </a:r>
            <a:r>
              <a:rPr lang="en-US" sz="4200" dirty="0"/>
              <a:t>prevention </a:t>
            </a:r>
            <a:r>
              <a:rPr lang="en" sz="5000" dirty="0">
                <a:solidFill>
                  <a:schemeClr val="accent4"/>
                </a:solidFill>
              </a:rPr>
              <a:t>FOR KIDS</a:t>
            </a:r>
            <a:endParaRPr sz="5000" dirty="0">
              <a:solidFill>
                <a:schemeClr val="accent4"/>
              </a:solidFill>
            </a:endParaRPr>
          </a:p>
        </p:txBody>
      </p:sp>
      <p:sp>
        <p:nvSpPr>
          <p:cNvPr id="1230" name="Google Shape;1230;p32"/>
          <p:cNvSpPr txBox="1">
            <a:spLocks noGrp="1"/>
          </p:cNvSpPr>
          <p:nvPr>
            <p:ph type="subTitle" idx="1"/>
          </p:nvPr>
        </p:nvSpPr>
        <p:spPr>
          <a:xfrm>
            <a:off x="720000" y="3528450"/>
            <a:ext cx="3164700" cy="8535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Here is where your presentation begins</a:t>
            </a:r>
            <a:endParaRPr/>
          </a:p>
        </p:txBody>
      </p:sp>
      <p:grpSp>
        <p:nvGrpSpPr>
          <p:cNvPr id="1231" name="Google Shape;1231;p32"/>
          <p:cNvGrpSpPr/>
          <p:nvPr/>
        </p:nvGrpSpPr>
        <p:grpSpPr>
          <a:xfrm>
            <a:off x="4123162" y="3231035"/>
            <a:ext cx="1402507" cy="1492363"/>
            <a:chOff x="4199362" y="3307235"/>
            <a:chExt cx="1402507" cy="1492363"/>
          </a:xfrm>
        </p:grpSpPr>
        <p:sp>
          <p:nvSpPr>
            <p:cNvPr id="1232" name="Google Shape;1232;p32"/>
            <p:cNvSpPr/>
            <p:nvPr/>
          </p:nvSpPr>
          <p:spPr>
            <a:xfrm>
              <a:off x="4385759" y="4688836"/>
              <a:ext cx="990660" cy="110763"/>
            </a:xfrm>
            <a:custGeom>
              <a:avLst/>
              <a:gdLst/>
              <a:ahLst/>
              <a:cxnLst/>
              <a:rect l="l" t="t" r="r" b="b"/>
              <a:pathLst>
                <a:path w="10858" h="1214" extrusionOk="0">
                  <a:moveTo>
                    <a:pt x="5425" y="1"/>
                  </a:moveTo>
                  <a:cubicBezTo>
                    <a:pt x="2436" y="1"/>
                    <a:pt x="1" y="277"/>
                    <a:pt x="1" y="607"/>
                  </a:cubicBezTo>
                  <a:cubicBezTo>
                    <a:pt x="1" y="946"/>
                    <a:pt x="2436" y="1214"/>
                    <a:pt x="5425" y="1214"/>
                  </a:cubicBezTo>
                  <a:cubicBezTo>
                    <a:pt x="8422" y="1214"/>
                    <a:pt x="10858" y="946"/>
                    <a:pt x="10858" y="607"/>
                  </a:cubicBezTo>
                  <a:cubicBezTo>
                    <a:pt x="10858" y="277"/>
                    <a:pt x="8422" y="1"/>
                    <a:pt x="5425" y="1"/>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2"/>
            <p:cNvSpPr/>
            <p:nvPr/>
          </p:nvSpPr>
          <p:spPr>
            <a:xfrm>
              <a:off x="4199362" y="3327946"/>
              <a:ext cx="1402507" cy="1422762"/>
            </a:xfrm>
            <a:custGeom>
              <a:avLst/>
              <a:gdLst/>
              <a:ahLst/>
              <a:cxnLst/>
              <a:rect l="l" t="t" r="r" b="b"/>
              <a:pathLst>
                <a:path w="15372" h="15594" extrusionOk="0">
                  <a:moveTo>
                    <a:pt x="7512" y="1"/>
                  </a:moveTo>
                  <a:cubicBezTo>
                    <a:pt x="5657" y="1"/>
                    <a:pt x="3873" y="830"/>
                    <a:pt x="2044" y="4925"/>
                  </a:cubicBezTo>
                  <a:cubicBezTo>
                    <a:pt x="241" y="8942"/>
                    <a:pt x="1" y="15593"/>
                    <a:pt x="7250" y="15593"/>
                  </a:cubicBezTo>
                  <a:cubicBezTo>
                    <a:pt x="7391" y="15593"/>
                    <a:pt x="7535" y="15591"/>
                    <a:pt x="7682" y="15586"/>
                  </a:cubicBezTo>
                  <a:cubicBezTo>
                    <a:pt x="15372" y="15327"/>
                    <a:pt x="13918" y="8208"/>
                    <a:pt x="13249" y="5665"/>
                  </a:cubicBezTo>
                  <a:cubicBezTo>
                    <a:pt x="12588" y="3114"/>
                    <a:pt x="10893" y="1"/>
                    <a:pt x="7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2"/>
            <p:cNvSpPr/>
            <p:nvPr/>
          </p:nvSpPr>
          <p:spPr>
            <a:xfrm>
              <a:off x="4362949" y="3406775"/>
              <a:ext cx="1085912" cy="1300412"/>
            </a:xfrm>
            <a:custGeom>
              <a:avLst/>
              <a:gdLst/>
              <a:ahLst/>
              <a:cxnLst/>
              <a:rect l="l" t="t" r="r" b="b"/>
              <a:pathLst>
                <a:path w="11902" h="14253" extrusionOk="0">
                  <a:moveTo>
                    <a:pt x="5750" y="0"/>
                  </a:moveTo>
                  <a:cubicBezTo>
                    <a:pt x="3105" y="0"/>
                    <a:pt x="2071" y="1742"/>
                    <a:pt x="2071" y="1742"/>
                  </a:cubicBezTo>
                  <a:cubicBezTo>
                    <a:pt x="2008" y="1777"/>
                    <a:pt x="554" y="3606"/>
                    <a:pt x="295" y="6514"/>
                  </a:cubicBezTo>
                  <a:cubicBezTo>
                    <a:pt x="1" y="9833"/>
                    <a:pt x="260" y="12723"/>
                    <a:pt x="2927" y="13722"/>
                  </a:cubicBezTo>
                  <a:cubicBezTo>
                    <a:pt x="3924" y="14099"/>
                    <a:pt x="4920" y="14253"/>
                    <a:pt x="5844" y="14253"/>
                  </a:cubicBezTo>
                  <a:cubicBezTo>
                    <a:pt x="7391" y="14253"/>
                    <a:pt x="8736" y="13822"/>
                    <a:pt x="9546" y="13285"/>
                  </a:cubicBezTo>
                  <a:cubicBezTo>
                    <a:pt x="10840" y="12429"/>
                    <a:pt x="11902" y="9637"/>
                    <a:pt x="11224" y="5613"/>
                  </a:cubicBezTo>
                  <a:cubicBezTo>
                    <a:pt x="10608" y="1956"/>
                    <a:pt x="8797" y="64"/>
                    <a:pt x="5889" y="2"/>
                  </a:cubicBezTo>
                  <a:cubicBezTo>
                    <a:pt x="5842" y="1"/>
                    <a:pt x="5796" y="0"/>
                    <a:pt x="5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2"/>
            <p:cNvSpPr/>
            <p:nvPr/>
          </p:nvSpPr>
          <p:spPr>
            <a:xfrm>
              <a:off x="4309302" y="4242779"/>
              <a:ext cx="35856" cy="11496"/>
            </a:xfrm>
            <a:custGeom>
              <a:avLst/>
              <a:gdLst/>
              <a:ahLst/>
              <a:cxnLst/>
              <a:rect l="l" t="t" r="r" b="b"/>
              <a:pathLst>
                <a:path w="393" h="126" extrusionOk="0">
                  <a:moveTo>
                    <a:pt x="63" y="1"/>
                  </a:moveTo>
                  <a:cubicBezTo>
                    <a:pt x="27" y="1"/>
                    <a:pt x="0" y="28"/>
                    <a:pt x="0" y="63"/>
                  </a:cubicBezTo>
                  <a:cubicBezTo>
                    <a:pt x="0" y="99"/>
                    <a:pt x="27" y="126"/>
                    <a:pt x="63" y="126"/>
                  </a:cubicBezTo>
                  <a:lnTo>
                    <a:pt x="330" y="126"/>
                  </a:lnTo>
                  <a:cubicBezTo>
                    <a:pt x="366" y="126"/>
                    <a:pt x="393" y="99"/>
                    <a:pt x="393" y="63"/>
                  </a:cubicBezTo>
                  <a:cubicBezTo>
                    <a:pt x="393" y="28"/>
                    <a:pt x="366" y="1"/>
                    <a:pt x="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2"/>
            <p:cNvSpPr/>
            <p:nvPr/>
          </p:nvSpPr>
          <p:spPr>
            <a:xfrm>
              <a:off x="4310944" y="4182562"/>
              <a:ext cx="34214" cy="11496"/>
            </a:xfrm>
            <a:custGeom>
              <a:avLst/>
              <a:gdLst/>
              <a:ahLst/>
              <a:cxnLst/>
              <a:rect l="l" t="t" r="r" b="b"/>
              <a:pathLst>
                <a:path w="375" h="126" extrusionOk="0">
                  <a:moveTo>
                    <a:pt x="62" y="1"/>
                  </a:moveTo>
                  <a:cubicBezTo>
                    <a:pt x="27" y="1"/>
                    <a:pt x="0" y="27"/>
                    <a:pt x="0" y="63"/>
                  </a:cubicBezTo>
                  <a:cubicBezTo>
                    <a:pt x="0" y="99"/>
                    <a:pt x="27" y="126"/>
                    <a:pt x="62" y="126"/>
                  </a:cubicBezTo>
                  <a:lnTo>
                    <a:pt x="312" y="126"/>
                  </a:lnTo>
                  <a:cubicBezTo>
                    <a:pt x="348" y="126"/>
                    <a:pt x="375" y="99"/>
                    <a:pt x="375" y="63"/>
                  </a:cubicBezTo>
                  <a:cubicBezTo>
                    <a:pt x="375" y="27"/>
                    <a:pt x="348" y="1"/>
                    <a:pt x="3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2"/>
            <p:cNvSpPr/>
            <p:nvPr/>
          </p:nvSpPr>
          <p:spPr>
            <a:xfrm>
              <a:off x="4324721" y="4087311"/>
              <a:ext cx="14781" cy="10675"/>
            </a:xfrm>
            <a:custGeom>
              <a:avLst/>
              <a:gdLst/>
              <a:ahLst/>
              <a:cxnLst/>
              <a:rect l="l" t="t" r="r" b="b"/>
              <a:pathLst>
                <a:path w="162" h="117" extrusionOk="0">
                  <a:moveTo>
                    <a:pt x="45" y="1"/>
                  </a:moveTo>
                  <a:cubicBezTo>
                    <a:pt x="36" y="1"/>
                    <a:pt x="27" y="10"/>
                    <a:pt x="19" y="19"/>
                  </a:cubicBezTo>
                  <a:cubicBezTo>
                    <a:pt x="19" y="19"/>
                    <a:pt x="10" y="28"/>
                    <a:pt x="10" y="37"/>
                  </a:cubicBezTo>
                  <a:cubicBezTo>
                    <a:pt x="1" y="46"/>
                    <a:pt x="1" y="54"/>
                    <a:pt x="1" y="54"/>
                  </a:cubicBezTo>
                  <a:cubicBezTo>
                    <a:pt x="1" y="63"/>
                    <a:pt x="1" y="72"/>
                    <a:pt x="10" y="72"/>
                  </a:cubicBezTo>
                  <a:cubicBezTo>
                    <a:pt x="10" y="81"/>
                    <a:pt x="10" y="90"/>
                    <a:pt x="19" y="99"/>
                  </a:cubicBezTo>
                  <a:lnTo>
                    <a:pt x="36" y="108"/>
                  </a:lnTo>
                  <a:cubicBezTo>
                    <a:pt x="45" y="117"/>
                    <a:pt x="54" y="117"/>
                    <a:pt x="63" y="117"/>
                  </a:cubicBezTo>
                  <a:lnTo>
                    <a:pt x="126" y="117"/>
                  </a:lnTo>
                  <a:cubicBezTo>
                    <a:pt x="134" y="108"/>
                    <a:pt x="143" y="108"/>
                    <a:pt x="143" y="99"/>
                  </a:cubicBezTo>
                  <a:cubicBezTo>
                    <a:pt x="152" y="99"/>
                    <a:pt x="161" y="90"/>
                    <a:pt x="161" y="81"/>
                  </a:cubicBezTo>
                  <a:cubicBezTo>
                    <a:pt x="161" y="72"/>
                    <a:pt x="161" y="63"/>
                    <a:pt x="161" y="54"/>
                  </a:cubicBezTo>
                  <a:cubicBezTo>
                    <a:pt x="161" y="54"/>
                    <a:pt x="161" y="46"/>
                    <a:pt x="161" y="46"/>
                  </a:cubicBezTo>
                  <a:cubicBezTo>
                    <a:pt x="161" y="28"/>
                    <a:pt x="152" y="19"/>
                    <a:pt x="143" y="19"/>
                  </a:cubicBezTo>
                  <a:lnTo>
                    <a:pt x="134" y="10"/>
                  </a:lnTo>
                  <a:cubicBezTo>
                    <a:pt x="126" y="1"/>
                    <a:pt x="117"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2"/>
            <p:cNvSpPr/>
            <p:nvPr/>
          </p:nvSpPr>
          <p:spPr>
            <a:xfrm>
              <a:off x="4324721" y="4019796"/>
              <a:ext cx="20437" cy="13959"/>
            </a:xfrm>
            <a:custGeom>
              <a:avLst/>
              <a:gdLst/>
              <a:ahLst/>
              <a:cxnLst/>
              <a:rect l="l" t="t" r="r" b="b"/>
              <a:pathLst>
                <a:path w="224" h="153" extrusionOk="0">
                  <a:moveTo>
                    <a:pt x="54" y="0"/>
                  </a:moveTo>
                  <a:cubicBezTo>
                    <a:pt x="45" y="0"/>
                    <a:pt x="45" y="0"/>
                    <a:pt x="36" y="9"/>
                  </a:cubicBezTo>
                  <a:cubicBezTo>
                    <a:pt x="19" y="9"/>
                    <a:pt x="10" y="27"/>
                    <a:pt x="10" y="45"/>
                  </a:cubicBezTo>
                  <a:cubicBezTo>
                    <a:pt x="1" y="54"/>
                    <a:pt x="1" y="72"/>
                    <a:pt x="10" y="90"/>
                  </a:cubicBezTo>
                  <a:cubicBezTo>
                    <a:pt x="19" y="90"/>
                    <a:pt x="19" y="99"/>
                    <a:pt x="19" y="99"/>
                  </a:cubicBezTo>
                  <a:cubicBezTo>
                    <a:pt x="27" y="108"/>
                    <a:pt x="36" y="116"/>
                    <a:pt x="45" y="116"/>
                  </a:cubicBezTo>
                  <a:lnTo>
                    <a:pt x="143" y="152"/>
                  </a:lnTo>
                  <a:lnTo>
                    <a:pt x="170" y="152"/>
                  </a:lnTo>
                  <a:cubicBezTo>
                    <a:pt x="179" y="152"/>
                    <a:pt x="188" y="152"/>
                    <a:pt x="197" y="143"/>
                  </a:cubicBezTo>
                  <a:cubicBezTo>
                    <a:pt x="206" y="143"/>
                    <a:pt x="224" y="125"/>
                    <a:pt x="224" y="108"/>
                  </a:cubicBezTo>
                  <a:cubicBezTo>
                    <a:pt x="224" y="99"/>
                    <a:pt x="224" y="81"/>
                    <a:pt x="215" y="63"/>
                  </a:cubicBezTo>
                  <a:cubicBezTo>
                    <a:pt x="215" y="63"/>
                    <a:pt x="206" y="54"/>
                    <a:pt x="206" y="54"/>
                  </a:cubicBezTo>
                  <a:cubicBezTo>
                    <a:pt x="197" y="45"/>
                    <a:pt x="188" y="36"/>
                    <a:pt x="179" y="36"/>
                  </a:cubicBezTo>
                  <a:lnTo>
                    <a:pt x="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2"/>
            <p:cNvSpPr/>
            <p:nvPr/>
          </p:nvSpPr>
          <p:spPr>
            <a:xfrm>
              <a:off x="4345888" y="3991330"/>
              <a:ext cx="22901" cy="14689"/>
            </a:xfrm>
            <a:custGeom>
              <a:avLst/>
              <a:gdLst/>
              <a:ahLst/>
              <a:cxnLst/>
              <a:rect l="l" t="t" r="r" b="b"/>
              <a:pathLst>
                <a:path w="251" h="161" extrusionOk="0">
                  <a:moveTo>
                    <a:pt x="121" y="125"/>
                  </a:moveTo>
                  <a:cubicBezTo>
                    <a:pt x="123" y="126"/>
                    <a:pt x="124" y="127"/>
                    <a:pt x="126" y="128"/>
                  </a:cubicBezTo>
                  <a:lnTo>
                    <a:pt x="126" y="128"/>
                  </a:lnTo>
                  <a:cubicBezTo>
                    <a:pt x="126" y="126"/>
                    <a:pt x="126" y="125"/>
                    <a:pt x="126" y="125"/>
                  </a:cubicBezTo>
                  <a:lnTo>
                    <a:pt x="126" y="125"/>
                  </a:lnTo>
                  <a:cubicBezTo>
                    <a:pt x="126" y="125"/>
                    <a:pt x="126" y="125"/>
                    <a:pt x="126" y="125"/>
                  </a:cubicBezTo>
                  <a:cubicBezTo>
                    <a:pt x="124" y="125"/>
                    <a:pt x="122" y="125"/>
                    <a:pt x="121" y="125"/>
                  </a:cubicBezTo>
                  <a:close/>
                  <a:moveTo>
                    <a:pt x="99" y="0"/>
                  </a:moveTo>
                  <a:cubicBezTo>
                    <a:pt x="81" y="0"/>
                    <a:pt x="63" y="0"/>
                    <a:pt x="54" y="9"/>
                  </a:cubicBezTo>
                  <a:cubicBezTo>
                    <a:pt x="36" y="9"/>
                    <a:pt x="18" y="18"/>
                    <a:pt x="10" y="36"/>
                  </a:cubicBezTo>
                  <a:cubicBezTo>
                    <a:pt x="10" y="45"/>
                    <a:pt x="1" y="63"/>
                    <a:pt x="10" y="81"/>
                  </a:cubicBezTo>
                  <a:cubicBezTo>
                    <a:pt x="10" y="98"/>
                    <a:pt x="18" y="107"/>
                    <a:pt x="36" y="116"/>
                  </a:cubicBezTo>
                  <a:cubicBezTo>
                    <a:pt x="45" y="125"/>
                    <a:pt x="63" y="125"/>
                    <a:pt x="81" y="125"/>
                  </a:cubicBezTo>
                  <a:cubicBezTo>
                    <a:pt x="90" y="125"/>
                    <a:pt x="99" y="116"/>
                    <a:pt x="99" y="116"/>
                  </a:cubicBezTo>
                  <a:cubicBezTo>
                    <a:pt x="103" y="116"/>
                    <a:pt x="108" y="119"/>
                    <a:pt x="112" y="121"/>
                  </a:cubicBezTo>
                  <a:lnTo>
                    <a:pt x="112" y="121"/>
                  </a:lnTo>
                  <a:cubicBezTo>
                    <a:pt x="111" y="120"/>
                    <a:pt x="110" y="118"/>
                    <a:pt x="108" y="116"/>
                  </a:cubicBezTo>
                  <a:lnTo>
                    <a:pt x="108" y="116"/>
                  </a:lnTo>
                  <a:cubicBezTo>
                    <a:pt x="111" y="119"/>
                    <a:pt x="114" y="121"/>
                    <a:pt x="117" y="123"/>
                  </a:cubicBezTo>
                  <a:lnTo>
                    <a:pt x="117" y="123"/>
                  </a:lnTo>
                  <a:cubicBezTo>
                    <a:pt x="115" y="122"/>
                    <a:pt x="114" y="121"/>
                    <a:pt x="112" y="121"/>
                  </a:cubicBezTo>
                  <a:lnTo>
                    <a:pt x="112" y="121"/>
                  </a:lnTo>
                  <a:cubicBezTo>
                    <a:pt x="116" y="124"/>
                    <a:pt x="117" y="125"/>
                    <a:pt x="121" y="125"/>
                  </a:cubicBezTo>
                  <a:lnTo>
                    <a:pt x="121" y="125"/>
                  </a:lnTo>
                  <a:cubicBezTo>
                    <a:pt x="119" y="124"/>
                    <a:pt x="118" y="124"/>
                    <a:pt x="117" y="123"/>
                  </a:cubicBezTo>
                  <a:lnTo>
                    <a:pt x="117" y="123"/>
                  </a:lnTo>
                  <a:cubicBezTo>
                    <a:pt x="120" y="124"/>
                    <a:pt x="123" y="125"/>
                    <a:pt x="126" y="125"/>
                  </a:cubicBezTo>
                  <a:cubicBezTo>
                    <a:pt x="134" y="125"/>
                    <a:pt x="134" y="134"/>
                    <a:pt x="134" y="134"/>
                  </a:cubicBezTo>
                  <a:lnTo>
                    <a:pt x="134" y="134"/>
                  </a:lnTo>
                  <a:cubicBezTo>
                    <a:pt x="132" y="131"/>
                    <a:pt x="129" y="129"/>
                    <a:pt x="126" y="128"/>
                  </a:cubicBezTo>
                  <a:lnTo>
                    <a:pt x="126" y="128"/>
                  </a:lnTo>
                  <a:cubicBezTo>
                    <a:pt x="127" y="130"/>
                    <a:pt x="129" y="134"/>
                    <a:pt x="134" y="134"/>
                  </a:cubicBezTo>
                  <a:cubicBezTo>
                    <a:pt x="134" y="134"/>
                    <a:pt x="143" y="143"/>
                    <a:pt x="143" y="152"/>
                  </a:cubicBezTo>
                  <a:cubicBezTo>
                    <a:pt x="152" y="152"/>
                    <a:pt x="161" y="161"/>
                    <a:pt x="170" y="161"/>
                  </a:cubicBezTo>
                  <a:cubicBezTo>
                    <a:pt x="179" y="161"/>
                    <a:pt x="206" y="161"/>
                    <a:pt x="215" y="152"/>
                  </a:cubicBezTo>
                  <a:cubicBezTo>
                    <a:pt x="224" y="143"/>
                    <a:pt x="241" y="134"/>
                    <a:pt x="241" y="116"/>
                  </a:cubicBezTo>
                  <a:cubicBezTo>
                    <a:pt x="250" y="98"/>
                    <a:pt x="250" y="81"/>
                    <a:pt x="233" y="72"/>
                  </a:cubicBezTo>
                  <a:cubicBezTo>
                    <a:pt x="233" y="63"/>
                    <a:pt x="224" y="54"/>
                    <a:pt x="215" y="45"/>
                  </a:cubicBezTo>
                  <a:cubicBezTo>
                    <a:pt x="206" y="36"/>
                    <a:pt x="197" y="27"/>
                    <a:pt x="188" y="27"/>
                  </a:cubicBezTo>
                  <a:cubicBezTo>
                    <a:pt x="179" y="18"/>
                    <a:pt x="161" y="9"/>
                    <a:pt x="1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2"/>
            <p:cNvSpPr/>
            <p:nvPr/>
          </p:nvSpPr>
          <p:spPr>
            <a:xfrm>
              <a:off x="4314138" y="3968520"/>
              <a:ext cx="18795" cy="14781"/>
            </a:xfrm>
            <a:custGeom>
              <a:avLst/>
              <a:gdLst/>
              <a:ahLst/>
              <a:cxnLst/>
              <a:rect l="l" t="t" r="r" b="b"/>
              <a:pathLst>
                <a:path w="206" h="162" extrusionOk="0">
                  <a:moveTo>
                    <a:pt x="45" y="0"/>
                  </a:moveTo>
                  <a:cubicBezTo>
                    <a:pt x="36" y="0"/>
                    <a:pt x="36" y="0"/>
                    <a:pt x="27" y="9"/>
                  </a:cubicBezTo>
                  <a:cubicBezTo>
                    <a:pt x="19" y="18"/>
                    <a:pt x="19" y="18"/>
                    <a:pt x="10" y="27"/>
                  </a:cubicBezTo>
                  <a:cubicBezTo>
                    <a:pt x="1" y="45"/>
                    <a:pt x="1" y="63"/>
                    <a:pt x="10" y="72"/>
                  </a:cubicBezTo>
                  <a:cubicBezTo>
                    <a:pt x="10" y="90"/>
                    <a:pt x="19" y="108"/>
                    <a:pt x="36" y="108"/>
                  </a:cubicBezTo>
                  <a:lnTo>
                    <a:pt x="108" y="152"/>
                  </a:lnTo>
                  <a:cubicBezTo>
                    <a:pt x="117" y="152"/>
                    <a:pt x="126" y="161"/>
                    <a:pt x="135" y="161"/>
                  </a:cubicBezTo>
                  <a:cubicBezTo>
                    <a:pt x="143" y="161"/>
                    <a:pt x="152" y="161"/>
                    <a:pt x="161" y="152"/>
                  </a:cubicBezTo>
                  <a:cubicBezTo>
                    <a:pt x="170" y="152"/>
                    <a:pt x="170" y="152"/>
                    <a:pt x="179" y="143"/>
                  </a:cubicBezTo>
                  <a:cubicBezTo>
                    <a:pt x="188" y="143"/>
                    <a:pt x="188" y="134"/>
                    <a:pt x="197" y="125"/>
                  </a:cubicBezTo>
                  <a:cubicBezTo>
                    <a:pt x="206" y="116"/>
                    <a:pt x="206" y="99"/>
                    <a:pt x="197" y="81"/>
                  </a:cubicBezTo>
                  <a:cubicBezTo>
                    <a:pt x="197" y="63"/>
                    <a:pt x="188" y="54"/>
                    <a:pt x="170" y="45"/>
                  </a:cubicBezTo>
                  <a:cubicBezTo>
                    <a:pt x="143" y="27"/>
                    <a:pt x="126" y="18"/>
                    <a:pt x="99" y="9"/>
                  </a:cubicBezTo>
                  <a:cubicBezTo>
                    <a:pt x="90" y="0"/>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2"/>
            <p:cNvSpPr/>
            <p:nvPr/>
          </p:nvSpPr>
          <p:spPr>
            <a:xfrm>
              <a:off x="4332020" y="3884582"/>
              <a:ext cx="36769" cy="18886"/>
            </a:xfrm>
            <a:custGeom>
              <a:avLst/>
              <a:gdLst/>
              <a:ahLst/>
              <a:cxnLst/>
              <a:rect l="l" t="t" r="r" b="b"/>
              <a:pathLst>
                <a:path w="403" h="207" extrusionOk="0">
                  <a:moveTo>
                    <a:pt x="96" y="0"/>
                  </a:moveTo>
                  <a:cubicBezTo>
                    <a:pt x="85" y="0"/>
                    <a:pt x="74" y="1"/>
                    <a:pt x="63" y="2"/>
                  </a:cubicBezTo>
                  <a:cubicBezTo>
                    <a:pt x="28" y="11"/>
                    <a:pt x="1" y="28"/>
                    <a:pt x="1" y="64"/>
                  </a:cubicBezTo>
                  <a:cubicBezTo>
                    <a:pt x="1" y="100"/>
                    <a:pt x="28" y="127"/>
                    <a:pt x="63" y="127"/>
                  </a:cubicBezTo>
                  <a:lnTo>
                    <a:pt x="153" y="127"/>
                  </a:lnTo>
                  <a:cubicBezTo>
                    <a:pt x="170" y="135"/>
                    <a:pt x="179" y="135"/>
                    <a:pt x="188" y="135"/>
                  </a:cubicBezTo>
                  <a:cubicBezTo>
                    <a:pt x="197" y="144"/>
                    <a:pt x="215" y="144"/>
                    <a:pt x="224" y="153"/>
                  </a:cubicBezTo>
                  <a:cubicBezTo>
                    <a:pt x="233" y="153"/>
                    <a:pt x="233" y="153"/>
                    <a:pt x="242" y="162"/>
                  </a:cubicBezTo>
                  <a:cubicBezTo>
                    <a:pt x="260" y="171"/>
                    <a:pt x="286" y="180"/>
                    <a:pt x="304" y="198"/>
                  </a:cubicBezTo>
                  <a:cubicBezTo>
                    <a:pt x="313" y="207"/>
                    <a:pt x="340" y="207"/>
                    <a:pt x="349" y="207"/>
                  </a:cubicBezTo>
                  <a:cubicBezTo>
                    <a:pt x="367" y="198"/>
                    <a:pt x="385" y="189"/>
                    <a:pt x="385" y="171"/>
                  </a:cubicBezTo>
                  <a:cubicBezTo>
                    <a:pt x="393" y="162"/>
                    <a:pt x="402" y="144"/>
                    <a:pt x="393" y="127"/>
                  </a:cubicBezTo>
                  <a:cubicBezTo>
                    <a:pt x="385" y="109"/>
                    <a:pt x="376" y="100"/>
                    <a:pt x="367" y="91"/>
                  </a:cubicBezTo>
                  <a:cubicBezTo>
                    <a:pt x="287" y="35"/>
                    <a:pt x="192" y="0"/>
                    <a:pt x="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2"/>
            <p:cNvSpPr/>
            <p:nvPr/>
          </p:nvSpPr>
          <p:spPr>
            <a:xfrm>
              <a:off x="4374354" y="3798090"/>
              <a:ext cx="18886" cy="15054"/>
            </a:xfrm>
            <a:custGeom>
              <a:avLst/>
              <a:gdLst/>
              <a:ahLst/>
              <a:cxnLst/>
              <a:rect l="l" t="t" r="r" b="b"/>
              <a:pathLst>
                <a:path w="207" h="165" extrusionOk="0">
                  <a:moveTo>
                    <a:pt x="63" y="0"/>
                  </a:moveTo>
                  <a:cubicBezTo>
                    <a:pt x="57" y="0"/>
                    <a:pt x="51" y="4"/>
                    <a:pt x="45" y="4"/>
                  </a:cubicBezTo>
                  <a:cubicBezTo>
                    <a:pt x="37" y="4"/>
                    <a:pt x="37" y="4"/>
                    <a:pt x="28" y="13"/>
                  </a:cubicBezTo>
                  <a:cubicBezTo>
                    <a:pt x="19" y="22"/>
                    <a:pt x="19" y="22"/>
                    <a:pt x="10" y="31"/>
                  </a:cubicBezTo>
                  <a:cubicBezTo>
                    <a:pt x="1" y="49"/>
                    <a:pt x="1" y="58"/>
                    <a:pt x="10" y="75"/>
                  </a:cubicBezTo>
                  <a:cubicBezTo>
                    <a:pt x="10" y="93"/>
                    <a:pt x="19" y="111"/>
                    <a:pt x="37" y="111"/>
                  </a:cubicBezTo>
                  <a:cubicBezTo>
                    <a:pt x="63" y="129"/>
                    <a:pt x="90" y="138"/>
                    <a:pt x="108" y="156"/>
                  </a:cubicBezTo>
                  <a:cubicBezTo>
                    <a:pt x="117" y="156"/>
                    <a:pt x="126" y="156"/>
                    <a:pt x="135" y="165"/>
                  </a:cubicBezTo>
                  <a:cubicBezTo>
                    <a:pt x="144" y="165"/>
                    <a:pt x="153" y="165"/>
                    <a:pt x="161" y="156"/>
                  </a:cubicBezTo>
                  <a:cubicBezTo>
                    <a:pt x="170" y="156"/>
                    <a:pt x="170" y="156"/>
                    <a:pt x="179" y="147"/>
                  </a:cubicBezTo>
                  <a:cubicBezTo>
                    <a:pt x="188" y="147"/>
                    <a:pt x="188" y="138"/>
                    <a:pt x="197" y="129"/>
                  </a:cubicBezTo>
                  <a:cubicBezTo>
                    <a:pt x="206" y="120"/>
                    <a:pt x="206" y="102"/>
                    <a:pt x="206" y="84"/>
                  </a:cubicBezTo>
                  <a:cubicBezTo>
                    <a:pt x="197" y="66"/>
                    <a:pt x="188" y="58"/>
                    <a:pt x="170" y="49"/>
                  </a:cubicBezTo>
                  <a:cubicBezTo>
                    <a:pt x="144" y="31"/>
                    <a:pt x="126" y="22"/>
                    <a:pt x="99" y="4"/>
                  </a:cubicBezTo>
                  <a:lnTo>
                    <a:pt x="72" y="4"/>
                  </a:lnTo>
                  <a:cubicBezTo>
                    <a:pt x="69" y="1"/>
                    <a:pt x="66"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2"/>
            <p:cNvSpPr/>
            <p:nvPr/>
          </p:nvSpPr>
          <p:spPr>
            <a:xfrm>
              <a:off x="4377639" y="3839146"/>
              <a:ext cx="24543" cy="14689"/>
            </a:xfrm>
            <a:custGeom>
              <a:avLst/>
              <a:gdLst/>
              <a:ahLst/>
              <a:cxnLst/>
              <a:rect l="l" t="t" r="r" b="b"/>
              <a:pathLst>
                <a:path w="269" h="161" extrusionOk="0">
                  <a:moveTo>
                    <a:pt x="81" y="0"/>
                  </a:moveTo>
                  <a:cubicBezTo>
                    <a:pt x="72" y="0"/>
                    <a:pt x="54" y="0"/>
                    <a:pt x="36" y="9"/>
                  </a:cubicBezTo>
                  <a:cubicBezTo>
                    <a:pt x="27" y="18"/>
                    <a:pt x="9" y="27"/>
                    <a:pt x="9" y="45"/>
                  </a:cubicBezTo>
                  <a:cubicBezTo>
                    <a:pt x="1" y="71"/>
                    <a:pt x="18" y="107"/>
                    <a:pt x="54" y="116"/>
                  </a:cubicBezTo>
                  <a:cubicBezTo>
                    <a:pt x="99" y="134"/>
                    <a:pt x="143" y="143"/>
                    <a:pt x="188" y="161"/>
                  </a:cubicBezTo>
                  <a:cubicBezTo>
                    <a:pt x="206" y="161"/>
                    <a:pt x="224" y="161"/>
                    <a:pt x="232" y="152"/>
                  </a:cubicBezTo>
                  <a:cubicBezTo>
                    <a:pt x="250" y="143"/>
                    <a:pt x="259" y="125"/>
                    <a:pt x="259" y="116"/>
                  </a:cubicBezTo>
                  <a:cubicBezTo>
                    <a:pt x="268" y="80"/>
                    <a:pt x="250" y="45"/>
                    <a:pt x="224" y="36"/>
                  </a:cubicBezTo>
                  <a:lnTo>
                    <a:pt x="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2"/>
            <p:cNvSpPr/>
            <p:nvPr/>
          </p:nvSpPr>
          <p:spPr>
            <a:xfrm>
              <a:off x="4402911" y="3673916"/>
              <a:ext cx="31842" cy="21988"/>
            </a:xfrm>
            <a:custGeom>
              <a:avLst/>
              <a:gdLst/>
              <a:ahLst/>
              <a:cxnLst/>
              <a:rect l="l" t="t" r="r" b="b"/>
              <a:pathLst>
                <a:path w="349" h="241" extrusionOk="0">
                  <a:moveTo>
                    <a:pt x="219" y="205"/>
                  </a:moveTo>
                  <a:cubicBezTo>
                    <a:pt x="220" y="205"/>
                    <a:pt x="221" y="205"/>
                    <a:pt x="223" y="205"/>
                  </a:cubicBezTo>
                  <a:cubicBezTo>
                    <a:pt x="223" y="207"/>
                    <a:pt x="223" y="208"/>
                    <a:pt x="222" y="208"/>
                  </a:cubicBezTo>
                  <a:cubicBezTo>
                    <a:pt x="221" y="208"/>
                    <a:pt x="220" y="206"/>
                    <a:pt x="219" y="205"/>
                  </a:cubicBezTo>
                  <a:close/>
                  <a:moveTo>
                    <a:pt x="63" y="0"/>
                  </a:moveTo>
                  <a:cubicBezTo>
                    <a:pt x="45" y="0"/>
                    <a:pt x="27" y="9"/>
                    <a:pt x="18" y="18"/>
                  </a:cubicBezTo>
                  <a:cubicBezTo>
                    <a:pt x="9" y="27"/>
                    <a:pt x="0" y="45"/>
                    <a:pt x="0" y="63"/>
                  </a:cubicBezTo>
                  <a:cubicBezTo>
                    <a:pt x="0" y="98"/>
                    <a:pt x="27" y="116"/>
                    <a:pt x="63" y="125"/>
                  </a:cubicBezTo>
                  <a:lnTo>
                    <a:pt x="71" y="125"/>
                  </a:lnTo>
                  <a:cubicBezTo>
                    <a:pt x="71" y="125"/>
                    <a:pt x="63" y="125"/>
                    <a:pt x="63" y="116"/>
                  </a:cubicBezTo>
                  <a:lnTo>
                    <a:pt x="63" y="116"/>
                  </a:lnTo>
                  <a:cubicBezTo>
                    <a:pt x="80" y="125"/>
                    <a:pt x="98" y="125"/>
                    <a:pt x="116" y="134"/>
                  </a:cubicBezTo>
                  <a:cubicBezTo>
                    <a:pt x="116" y="134"/>
                    <a:pt x="125" y="134"/>
                    <a:pt x="125" y="143"/>
                  </a:cubicBezTo>
                  <a:cubicBezTo>
                    <a:pt x="134" y="143"/>
                    <a:pt x="143" y="152"/>
                    <a:pt x="152" y="152"/>
                  </a:cubicBezTo>
                  <a:cubicBezTo>
                    <a:pt x="161" y="161"/>
                    <a:pt x="170" y="161"/>
                    <a:pt x="179" y="170"/>
                  </a:cubicBezTo>
                  <a:cubicBezTo>
                    <a:pt x="187" y="170"/>
                    <a:pt x="187" y="178"/>
                    <a:pt x="187" y="178"/>
                  </a:cubicBezTo>
                  <a:cubicBezTo>
                    <a:pt x="196" y="187"/>
                    <a:pt x="205" y="187"/>
                    <a:pt x="214" y="196"/>
                  </a:cubicBezTo>
                  <a:cubicBezTo>
                    <a:pt x="214" y="200"/>
                    <a:pt x="214" y="202"/>
                    <a:pt x="215" y="203"/>
                  </a:cubicBezTo>
                  <a:lnTo>
                    <a:pt x="215" y="203"/>
                  </a:lnTo>
                  <a:cubicBezTo>
                    <a:pt x="214" y="203"/>
                    <a:pt x="214" y="204"/>
                    <a:pt x="214" y="205"/>
                  </a:cubicBezTo>
                  <a:cubicBezTo>
                    <a:pt x="214" y="205"/>
                    <a:pt x="223" y="214"/>
                    <a:pt x="223" y="214"/>
                  </a:cubicBezTo>
                  <a:cubicBezTo>
                    <a:pt x="232" y="223"/>
                    <a:pt x="241" y="232"/>
                    <a:pt x="259" y="241"/>
                  </a:cubicBezTo>
                  <a:cubicBezTo>
                    <a:pt x="277" y="241"/>
                    <a:pt x="294" y="241"/>
                    <a:pt x="303" y="232"/>
                  </a:cubicBezTo>
                  <a:cubicBezTo>
                    <a:pt x="330" y="214"/>
                    <a:pt x="348" y="178"/>
                    <a:pt x="330" y="152"/>
                  </a:cubicBezTo>
                  <a:cubicBezTo>
                    <a:pt x="294" y="107"/>
                    <a:pt x="259" y="71"/>
                    <a:pt x="214" y="45"/>
                  </a:cubicBezTo>
                  <a:cubicBezTo>
                    <a:pt x="170" y="18"/>
                    <a:pt x="116"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2"/>
            <p:cNvSpPr/>
            <p:nvPr/>
          </p:nvSpPr>
          <p:spPr>
            <a:xfrm>
              <a:off x="4467963" y="3640524"/>
              <a:ext cx="18795" cy="16332"/>
            </a:xfrm>
            <a:custGeom>
              <a:avLst/>
              <a:gdLst/>
              <a:ahLst/>
              <a:cxnLst/>
              <a:rect l="l" t="t" r="r" b="b"/>
              <a:pathLst>
                <a:path w="206" h="179" extrusionOk="0">
                  <a:moveTo>
                    <a:pt x="54" y="0"/>
                  </a:moveTo>
                  <a:cubicBezTo>
                    <a:pt x="45" y="0"/>
                    <a:pt x="36" y="9"/>
                    <a:pt x="28" y="9"/>
                  </a:cubicBezTo>
                  <a:cubicBezTo>
                    <a:pt x="28" y="18"/>
                    <a:pt x="19" y="18"/>
                    <a:pt x="19" y="27"/>
                  </a:cubicBezTo>
                  <a:cubicBezTo>
                    <a:pt x="10" y="45"/>
                    <a:pt x="1" y="63"/>
                    <a:pt x="10" y="81"/>
                  </a:cubicBezTo>
                  <a:cubicBezTo>
                    <a:pt x="10" y="81"/>
                    <a:pt x="10" y="90"/>
                    <a:pt x="19" y="90"/>
                  </a:cubicBezTo>
                  <a:cubicBezTo>
                    <a:pt x="19" y="98"/>
                    <a:pt x="28" y="107"/>
                    <a:pt x="36" y="116"/>
                  </a:cubicBezTo>
                  <a:cubicBezTo>
                    <a:pt x="63" y="134"/>
                    <a:pt x="90" y="152"/>
                    <a:pt x="117" y="170"/>
                  </a:cubicBezTo>
                  <a:cubicBezTo>
                    <a:pt x="126" y="179"/>
                    <a:pt x="126" y="179"/>
                    <a:pt x="135" y="179"/>
                  </a:cubicBezTo>
                  <a:lnTo>
                    <a:pt x="161" y="179"/>
                  </a:lnTo>
                  <a:cubicBezTo>
                    <a:pt x="170" y="179"/>
                    <a:pt x="179" y="170"/>
                    <a:pt x="179" y="170"/>
                  </a:cubicBezTo>
                  <a:cubicBezTo>
                    <a:pt x="188" y="161"/>
                    <a:pt x="197" y="161"/>
                    <a:pt x="197" y="152"/>
                  </a:cubicBezTo>
                  <a:cubicBezTo>
                    <a:pt x="206" y="134"/>
                    <a:pt x="206" y="116"/>
                    <a:pt x="206" y="98"/>
                  </a:cubicBezTo>
                  <a:cubicBezTo>
                    <a:pt x="206" y="98"/>
                    <a:pt x="197" y="90"/>
                    <a:pt x="197" y="90"/>
                  </a:cubicBezTo>
                  <a:cubicBezTo>
                    <a:pt x="197" y="81"/>
                    <a:pt x="188" y="72"/>
                    <a:pt x="179" y="63"/>
                  </a:cubicBezTo>
                  <a:cubicBezTo>
                    <a:pt x="152" y="45"/>
                    <a:pt x="126" y="27"/>
                    <a:pt x="99" y="9"/>
                  </a:cubicBezTo>
                  <a:cubicBezTo>
                    <a:pt x="90" y="0"/>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2"/>
            <p:cNvSpPr/>
            <p:nvPr/>
          </p:nvSpPr>
          <p:spPr>
            <a:xfrm>
              <a:off x="4434662" y="3647458"/>
              <a:ext cx="26094" cy="18339"/>
            </a:xfrm>
            <a:custGeom>
              <a:avLst/>
              <a:gdLst/>
              <a:ahLst/>
              <a:cxnLst/>
              <a:rect l="l" t="t" r="r" b="b"/>
              <a:pathLst>
                <a:path w="286" h="201" extrusionOk="0">
                  <a:moveTo>
                    <a:pt x="62" y="1"/>
                  </a:moveTo>
                  <a:cubicBezTo>
                    <a:pt x="57" y="1"/>
                    <a:pt x="51" y="2"/>
                    <a:pt x="45" y="5"/>
                  </a:cubicBezTo>
                  <a:cubicBezTo>
                    <a:pt x="36" y="5"/>
                    <a:pt x="18" y="14"/>
                    <a:pt x="9" y="31"/>
                  </a:cubicBezTo>
                  <a:cubicBezTo>
                    <a:pt x="0" y="58"/>
                    <a:pt x="0" y="94"/>
                    <a:pt x="36" y="112"/>
                  </a:cubicBezTo>
                  <a:cubicBezTo>
                    <a:pt x="89" y="138"/>
                    <a:pt x="134" y="165"/>
                    <a:pt x="187" y="192"/>
                  </a:cubicBezTo>
                  <a:cubicBezTo>
                    <a:pt x="205" y="201"/>
                    <a:pt x="223" y="201"/>
                    <a:pt x="232" y="201"/>
                  </a:cubicBezTo>
                  <a:cubicBezTo>
                    <a:pt x="250" y="192"/>
                    <a:pt x="268" y="183"/>
                    <a:pt x="268" y="174"/>
                  </a:cubicBezTo>
                  <a:cubicBezTo>
                    <a:pt x="285" y="147"/>
                    <a:pt x="277" y="103"/>
                    <a:pt x="250" y="85"/>
                  </a:cubicBezTo>
                  <a:cubicBezTo>
                    <a:pt x="196" y="58"/>
                    <a:pt x="143" y="31"/>
                    <a:pt x="98" y="5"/>
                  </a:cubicBezTo>
                  <a:cubicBezTo>
                    <a:pt x="86" y="5"/>
                    <a:pt x="74"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2"/>
            <p:cNvSpPr/>
            <p:nvPr/>
          </p:nvSpPr>
          <p:spPr>
            <a:xfrm>
              <a:off x="4416688" y="3762599"/>
              <a:ext cx="17244" cy="14781"/>
            </a:xfrm>
            <a:custGeom>
              <a:avLst/>
              <a:gdLst/>
              <a:ahLst/>
              <a:cxnLst/>
              <a:rect l="l" t="t" r="r" b="b"/>
              <a:pathLst>
                <a:path w="189" h="162" extrusionOk="0">
                  <a:moveTo>
                    <a:pt x="54" y="0"/>
                  </a:moveTo>
                  <a:cubicBezTo>
                    <a:pt x="45" y="9"/>
                    <a:pt x="36" y="9"/>
                    <a:pt x="28" y="18"/>
                  </a:cubicBezTo>
                  <a:cubicBezTo>
                    <a:pt x="19" y="18"/>
                    <a:pt x="19" y="27"/>
                    <a:pt x="10" y="36"/>
                  </a:cubicBezTo>
                  <a:cubicBezTo>
                    <a:pt x="10" y="36"/>
                    <a:pt x="10" y="45"/>
                    <a:pt x="10" y="45"/>
                  </a:cubicBezTo>
                  <a:cubicBezTo>
                    <a:pt x="1" y="54"/>
                    <a:pt x="1" y="72"/>
                    <a:pt x="10" y="81"/>
                  </a:cubicBezTo>
                  <a:cubicBezTo>
                    <a:pt x="10" y="81"/>
                    <a:pt x="10" y="90"/>
                    <a:pt x="10" y="99"/>
                  </a:cubicBezTo>
                  <a:cubicBezTo>
                    <a:pt x="19" y="108"/>
                    <a:pt x="28" y="108"/>
                    <a:pt x="36" y="116"/>
                  </a:cubicBezTo>
                  <a:cubicBezTo>
                    <a:pt x="54" y="125"/>
                    <a:pt x="72" y="143"/>
                    <a:pt x="90" y="152"/>
                  </a:cubicBezTo>
                  <a:cubicBezTo>
                    <a:pt x="99" y="161"/>
                    <a:pt x="108" y="161"/>
                    <a:pt x="117" y="161"/>
                  </a:cubicBezTo>
                  <a:lnTo>
                    <a:pt x="143" y="161"/>
                  </a:lnTo>
                  <a:cubicBezTo>
                    <a:pt x="152" y="161"/>
                    <a:pt x="152" y="152"/>
                    <a:pt x="161" y="152"/>
                  </a:cubicBezTo>
                  <a:cubicBezTo>
                    <a:pt x="170" y="143"/>
                    <a:pt x="170" y="143"/>
                    <a:pt x="179" y="134"/>
                  </a:cubicBezTo>
                  <a:cubicBezTo>
                    <a:pt x="179" y="125"/>
                    <a:pt x="179" y="125"/>
                    <a:pt x="179" y="116"/>
                  </a:cubicBezTo>
                  <a:cubicBezTo>
                    <a:pt x="188" y="108"/>
                    <a:pt x="188" y="99"/>
                    <a:pt x="179" y="90"/>
                  </a:cubicBezTo>
                  <a:cubicBezTo>
                    <a:pt x="179" y="81"/>
                    <a:pt x="179" y="72"/>
                    <a:pt x="179" y="72"/>
                  </a:cubicBezTo>
                  <a:cubicBezTo>
                    <a:pt x="170" y="63"/>
                    <a:pt x="161" y="54"/>
                    <a:pt x="152" y="45"/>
                  </a:cubicBezTo>
                  <a:cubicBezTo>
                    <a:pt x="135" y="36"/>
                    <a:pt x="117" y="27"/>
                    <a:pt x="99" y="9"/>
                  </a:cubicBezTo>
                  <a:cubicBezTo>
                    <a:pt x="90" y="9"/>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2"/>
            <p:cNvSpPr/>
            <p:nvPr/>
          </p:nvSpPr>
          <p:spPr>
            <a:xfrm>
              <a:off x="4388222" y="3723549"/>
              <a:ext cx="24543" cy="16970"/>
            </a:xfrm>
            <a:custGeom>
              <a:avLst/>
              <a:gdLst/>
              <a:ahLst/>
              <a:cxnLst/>
              <a:rect l="l" t="t" r="r" b="b"/>
              <a:pathLst>
                <a:path w="269" h="186" extrusionOk="0">
                  <a:moveTo>
                    <a:pt x="54" y="0"/>
                  </a:moveTo>
                  <a:cubicBezTo>
                    <a:pt x="36" y="9"/>
                    <a:pt x="18" y="18"/>
                    <a:pt x="18" y="36"/>
                  </a:cubicBezTo>
                  <a:cubicBezTo>
                    <a:pt x="9" y="45"/>
                    <a:pt x="1" y="63"/>
                    <a:pt x="9" y="81"/>
                  </a:cubicBezTo>
                  <a:cubicBezTo>
                    <a:pt x="9" y="89"/>
                    <a:pt x="18" y="107"/>
                    <a:pt x="36" y="116"/>
                  </a:cubicBezTo>
                  <a:lnTo>
                    <a:pt x="170" y="179"/>
                  </a:lnTo>
                  <a:lnTo>
                    <a:pt x="197" y="179"/>
                  </a:lnTo>
                  <a:cubicBezTo>
                    <a:pt x="201" y="183"/>
                    <a:pt x="206" y="185"/>
                    <a:pt x="210" y="185"/>
                  </a:cubicBezTo>
                  <a:cubicBezTo>
                    <a:pt x="215" y="185"/>
                    <a:pt x="219" y="183"/>
                    <a:pt x="224" y="179"/>
                  </a:cubicBezTo>
                  <a:cubicBezTo>
                    <a:pt x="232" y="179"/>
                    <a:pt x="250" y="170"/>
                    <a:pt x="259" y="152"/>
                  </a:cubicBezTo>
                  <a:cubicBezTo>
                    <a:pt x="268" y="134"/>
                    <a:pt x="268" y="125"/>
                    <a:pt x="259" y="107"/>
                  </a:cubicBezTo>
                  <a:cubicBezTo>
                    <a:pt x="259" y="89"/>
                    <a:pt x="250" y="72"/>
                    <a:pt x="232" y="72"/>
                  </a:cubicBezTo>
                  <a:cubicBezTo>
                    <a:pt x="188" y="45"/>
                    <a:pt x="143" y="27"/>
                    <a:pt x="99" y="9"/>
                  </a:cubicBezTo>
                  <a:cubicBezTo>
                    <a:pt x="90" y="9"/>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2"/>
            <p:cNvSpPr/>
            <p:nvPr/>
          </p:nvSpPr>
          <p:spPr>
            <a:xfrm>
              <a:off x="4363771" y="3944890"/>
              <a:ext cx="17244" cy="13138"/>
            </a:xfrm>
            <a:custGeom>
              <a:avLst/>
              <a:gdLst/>
              <a:ahLst/>
              <a:cxnLst/>
              <a:rect l="l" t="t" r="r" b="b"/>
              <a:pathLst>
                <a:path w="189" h="144" extrusionOk="0">
                  <a:moveTo>
                    <a:pt x="54" y="1"/>
                  </a:moveTo>
                  <a:cubicBezTo>
                    <a:pt x="45" y="1"/>
                    <a:pt x="37" y="10"/>
                    <a:pt x="37" y="10"/>
                  </a:cubicBezTo>
                  <a:cubicBezTo>
                    <a:pt x="28" y="19"/>
                    <a:pt x="19" y="19"/>
                    <a:pt x="19" y="28"/>
                  </a:cubicBezTo>
                  <a:cubicBezTo>
                    <a:pt x="10" y="36"/>
                    <a:pt x="10" y="36"/>
                    <a:pt x="10" y="45"/>
                  </a:cubicBezTo>
                  <a:cubicBezTo>
                    <a:pt x="1" y="54"/>
                    <a:pt x="1" y="54"/>
                    <a:pt x="1" y="63"/>
                  </a:cubicBezTo>
                  <a:cubicBezTo>
                    <a:pt x="1" y="72"/>
                    <a:pt x="10" y="90"/>
                    <a:pt x="10" y="99"/>
                  </a:cubicBezTo>
                  <a:cubicBezTo>
                    <a:pt x="19" y="99"/>
                    <a:pt x="19" y="99"/>
                    <a:pt x="19" y="108"/>
                  </a:cubicBezTo>
                  <a:cubicBezTo>
                    <a:pt x="28" y="117"/>
                    <a:pt x="37" y="117"/>
                    <a:pt x="45" y="126"/>
                  </a:cubicBezTo>
                  <a:cubicBezTo>
                    <a:pt x="63" y="126"/>
                    <a:pt x="90" y="135"/>
                    <a:pt x="108" y="143"/>
                  </a:cubicBezTo>
                  <a:lnTo>
                    <a:pt x="135" y="143"/>
                  </a:lnTo>
                  <a:cubicBezTo>
                    <a:pt x="135" y="143"/>
                    <a:pt x="144" y="143"/>
                    <a:pt x="153" y="135"/>
                  </a:cubicBezTo>
                  <a:cubicBezTo>
                    <a:pt x="161" y="135"/>
                    <a:pt x="170" y="126"/>
                    <a:pt x="170" y="117"/>
                  </a:cubicBezTo>
                  <a:cubicBezTo>
                    <a:pt x="179" y="117"/>
                    <a:pt x="179" y="108"/>
                    <a:pt x="179" y="99"/>
                  </a:cubicBezTo>
                  <a:cubicBezTo>
                    <a:pt x="179" y="99"/>
                    <a:pt x="179" y="90"/>
                    <a:pt x="188" y="81"/>
                  </a:cubicBezTo>
                  <a:cubicBezTo>
                    <a:pt x="188" y="72"/>
                    <a:pt x="179" y="63"/>
                    <a:pt x="179" y="54"/>
                  </a:cubicBezTo>
                  <a:cubicBezTo>
                    <a:pt x="170" y="45"/>
                    <a:pt x="170" y="45"/>
                    <a:pt x="170" y="36"/>
                  </a:cubicBezTo>
                  <a:cubicBezTo>
                    <a:pt x="161" y="36"/>
                    <a:pt x="153" y="28"/>
                    <a:pt x="135" y="28"/>
                  </a:cubicBezTo>
                  <a:cubicBezTo>
                    <a:pt x="117" y="19"/>
                    <a:pt x="99" y="10"/>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2"/>
            <p:cNvSpPr/>
            <p:nvPr/>
          </p:nvSpPr>
          <p:spPr>
            <a:xfrm>
              <a:off x="4276731" y="4117510"/>
              <a:ext cx="27736" cy="14507"/>
            </a:xfrm>
            <a:custGeom>
              <a:avLst/>
              <a:gdLst/>
              <a:ahLst/>
              <a:cxnLst/>
              <a:rect l="l" t="t" r="r" b="b"/>
              <a:pathLst>
                <a:path w="304" h="159" extrusionOk="0">
                  <a:moveTo>
                    <a:pt x="81" y="0"/>
                  </a:moveTo>
                  <a:cubicBezTo>
                    <a:pt x="63" y="0"/>
                    <a:pt x="45" y="0"/>
                    <a:pt x="36" y="9"/>
                  </a:cubicBezTo>
                  <a:cubicBezTo>
                    <a:pt x="18" y="18"/>
                    <a:pt x="9" y="27"/>
                    <a:pt x="9" y="45"/>
                  </a:cubicBezTo>
                  <a:cubicBezTo>
                    <a:pt x="0" y="71"/>
                    <a:pt x="18" y="116"/>
                    <a:pt x="45" y="116"/>
                  </a:cubicBezTo>
                  <a:cubicBezTo>
                    <a:pt x="107" y="134"/>
                    <a:pt x="170" y="143"/>
                    <a:pt x="223" y="152"/>
                  </a:cubicBezTo>
                  <a:cubicBezTo>
                    <a:pt x="232" y="156"/>
                    <a:pt x="241" y="158"/>
                    <a:pt x="249" y="158"/>
                  </a:cubicBezTo>
                  <a:cubicBezTo>
                    <a:pt x="257" y="158"/>
                    <a:pt x="264" y="156"/>
                    <a:pt x="268" y="152"/>
                  </a:cubicBezTo>
                  <a:cubicBezTo>
                    <a:pt x="286" y="143"/>
                    <a:pt x="295" y="125"/>
                    <a:pt x="304" y="116"/>
                  </a:cubicBezTo>
                  <a:cubicBezTo>
                    <a:pt x="304" y="80"/>
                    <a:pt x="295" y="45"/>
                    <a:pt x="259" y="36"/>
                  </a:cubicBezTo>
                  <a:cubicBezTo>
                    <a:pt x="197" y="27"/>
                    <a:pt x="143" y="9"/>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2"/>
            <p:cNvSpPr/>
            <p:nvPr/>
          </p:nvSpPr>
          <p:spPr>
            <a:xfrm>
              <a:off x="4287314" y="4040780"/>
              <a:ext cx="30200" cy="16788"/>
            </a:xfrm>
            <a:custGeom>
              <a:avLst/>
              <a:gdLst/>
              <a:ahLst/>
              <a:cxnLst/>
              <a:rect l="l" t="t" r="r" b="b"/>
              <a:pathLst>
                <a:path w="331" h="184" extrusionOk="0">
                  <a:moveTo>
                    <a:pt x="66" y="0"/>
                  </a:moveTo>
                  <a:cubicBezTo>
                    <a:pt x="42" y="0"/>
                    <a:pt x="17" y="17"/>
                    <a:pt x="9" y="47"/>
                  </a:cubicBezTo>
                  <a:cubicBezTo>
                    <a:pt x="0" y="83"/>
                    <a:pt x="18" y="109"/>
                    <a:pt x="54" y="127"/>
                  </a:cubicBezTo>
                  <a:cubicBezTo>
                    <a:pt x="116" y="145"/>
                    <a:pt x="179" y="163"/>
                    <a:pt x="241" y="181"/>
                  </a:cubicBezTo>
                  <a:cubicBezTo>
                    <a:pt x="247" y="182"/>
                    <a:pt x="253" y="183"/>
                    <a:pt x="259" y="183"/>
                  </a:cubicBezTo>
                  <a:cubicBezTo>
                    <a:pt x="288" y="183"/>
                    <a:pt x="314" y="166"/>
                    <a:pt x="321" y="136"/>
                  </a:cubicBezTo>
                  <a:cubicBezTo>
                    <a:pt x="330" y="101"/>
                    <a:pt x="313" y="74"/>
                    <a:pt x="277" y="65"/>
                  </a:cubicBezTo>
                  <a:lnTo>
                    <a:pt x="81" y="2"/>
                  </a:lnTo>
                  <a:cubicBezTo>
                    <a:pt x="76" y="1"/>
                    <a:pt x="71" y="0"/>
                    <a:pt x="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2"/>
            <p:cNvSpPr/>
            <p:nvPr/>
          </p:nvSpPr>
          <p:spPr>
            <a:xfrm>
              <a:off x="4344246" y="4149169"/>
              <a:ext cx="20437" cy="12956"/>
            </a:xfrm>
            <a:custGeom>
              <a:avLst/>
              <a:gdLst/>
              <a:ahLst/>
              <a:cxnLst/>
              <a:rect l="l" t="t" r="r" b="b"/>
              <a:pathLst>
                <a:path w="224" h="142" extrusionOk="0">
                  <a:moveTo>
                    <a:pt x="81" y="1"/>
                  </a:moveTo>
                  <a:cubicBezTo>
                    <a:pt x="63" y="1"/>
                    <a:pt x="45" y="1"/>
                    <a:pt x="36" y="10"/>
                  </a:cubicBezTo>
                  <a:cubicBezTo>
                    <a:pt x="19" y="19"/>
                    <a:pt x="10" y="28"/>
                    <a:pt x="1" y="46"/>
                  </a:cubicBezTo>
                  <a:cubicBezTo>
                    <a:pt x="1" y="63"/>
                    <a:pt x="1" y="81"/>
                    <a:pt x="10" y="90"/>
                  </a:cubicBezTo>
                  <a:cubicBezTo>
                    <a:pt x="19" y="108"/>
                    <a:pt x="36" y="117"/>
                    <a:pt x="45" y="117"/>
                  </a:cubicBezTo>
                  <a:cubicBezTo>
                    <a:pt x="81" y="126"/>
                    <a:pt x="117" y="135"/>
                    <a:pt x="144" y="135"/>
                  </a:cubicBezTo>
                  <a:cubicBezTo>
                    <a:pt x="152" y="139"/>
                    <a:pt x="161" y="141"/>
                    <a:pt x="169" y="141"/>
                  </a:cubicBezTo>
                  <a:cubicBezTo>
                    <a:pt x="177" y="141"/>
                    <a:pt x="184" y="139"/>
                    <a:pt x="188" y="135"/>
                  </a:cubicBezTo>
                  <a:cubicBezTo>
                    <a:pt x="206" y="126"/>
                    <a:pt x="215" y="108"/>
                    <a:pt x="224" y="99"/>
                  </a:cubicBezTo>
                  <a:cubicBezTo>
                    <a:pt x="224" y="81"/>
                    <a:pt x="224" y="63"/>
                    <a:pt x="215" y="46"/>
                  </a:cubicBezTo>
                  <a:cubicBezTo>
                    <a:pt x="206" y="37"/>
                    <a:pt x="197" y="28"/>
                    <a:pt x="179" y="19"/>
                  </a:cubicBezTo>
                  <a:cubicBezTo>
                    <a:pt x="144" y="19"/>
                    <a:pt x="117" y="10"/>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2"/>
            <p:cNvSpPr/>
            <p:nvPr/>
          </p:nvSpPr>
          <p:spPr>
            <a:xfrm>
              <a:off x="4353187" y="4065414"/>
              <a:ext cx="14781" cy="11405"/>
            </a:xfrm>
            <a:custGeom>
              <a:avLst/>
              <a:gdLst/>
              <a:ahLst/>
              <a:cxnLst/>
              <a:rect l="l" t="t" r="r" b="b"/>
              <a:pathLst>
                <a:path w="162" h="125" extrusionOk="0">
                  <a:moveTo>
                    <a:pt x="63" y="0"/>
                  </a:moveTo>
                  <a:cubicBezTo>
                    <a:pt x="54" y="0"/>
                    <a:pt x="46" y="9"/>
                    <a:pt x="37" y="9"/>
                  </a:cubicBezTo>
                  <a:cubicBezTo>
                    <a:pt x="37" y="9"/>
                    <a:pt x="28" y="18"/>
                    <a:pt x="19" y="18"/>
                  </a:cubicBezTo>
                  <a:cubicBezTo>
                    <a:pt x="10" y="27"/>
                    <a:pt x="10" y="36"/>
                    <a:pt x="10" y="45"/>
                  </a:cubicBezTo>
                  <a:cubicBezTo>
                    <a:pt x="1" y="54"/>
                    <a:pt x="1" y="54"/>
                    <a:pt x="1" y="63"/>
                  </a:cubicBezTo>
                  <a:cubicBezTo>
                    <a:pt x="1" y="71"/>
                    <a:pt x="1" y="80"/>
                    <a:pt x="1" y="80"/>
                  </a:cubicBezTo>
                  <a:cubicBezTo>
                    <a:pt x="10" y="89"/>
                    <a:pt x="10" y="98"/>
                    <a:pt x="19" y="107"/>
                  </a:cubicBezTo>
                  <a:cubicBezTo>
                    <a:pt x="28" y="116"/>
                    <a:pt x="28" y="116"/>
                    <a:pt x="37" y="116"/>
                  </a:cubicBezTo>
                  <a:cubicBezTo>
                    <a:pt x="46" y="125"/>
                    <a:pt x="54" y="125"/>
                    <a:pt x="63" y="125"/>
                  </a:cubicBezTo>
                  <a:lnTo>
                    <a:pt x="126" y="125"/>
                  </a:lnTo>
                  <a:cubicBezTo>
                    <a:pt x="135" y="116"/>
                    <a:pt x="144" y="116"/>
                    <a:pt x="144" y="107"/>
                  </a:cubicBezTo>
                  <a:cubicBezTo>
                    <a:pt x="153" y="107"/>
                    <a:pt x="153" y="98"/>
                    <a:pt x="161" y="89"/>
                  </a:cubicBezTo>
                  <a:cubicBezTo>
                    <a:pt x="161" y="80"/>
                    <a:pt x="161" y="71"/>
                    <a:pt x="161" y="63"/>
                  </a:cubicBezTo>
                  <a:cubicBezTo>
                    <a:pt x="161" y="63"/>
                    <a:pt x="161" y="54"/>
                    <a:pt x="161" y="54"/>
                  </a:cubicBezTo>
                  <a:cubicBezTo>
                    <a:pt x="161" y="36"/>
                    <a:pt x="153" y="27"/>
                    <a:pt x="144" y="18"/>
                  </a:cubicBezTo>
                  <a:lnTo>
                    <a:pt x="135" y="9"/>
                  </a:lnTo>
                  <a:cubicBezTo>
                    <a:pt x="126" y="9"/>
                    <a:pt x="117" y="0"/>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2"/>
            <p:cNvSpPr/>
            <p:nvPr/>
          </p:nvSpPr>
          <p:spPr>
            <a:xfrm>
              <a:off x="4271804" y="4218418"/>
              <a:ext cx="22080" cy="10675"/>
            </a:xfrm>
            <a:custGeom>
              <a:avLst/>
              <a:gdLst/>
              <a:ahLst/>
              <a:cxnLst/>
              <a:rect l="l" t="t" r="r" b="b"/>
              <a:pathLst>
                <a:path w="242" h="117" extrusionOk="0">
                  <a:moveTo>
                    <a:pt x="63" y="0"/>
                  </a:moveTo>
                  <a:cubicBezTo>
                    <a:pt x="45" y="0"/>
                    <a:pt x="28" y="9"/>
                    <a:pt x="19" y="18"/>
                  </a:cubicBezTo>
                  <a:cubicBezTo>
                    <a:pt x="10" y="27"/>
                    <a:pt x="1" y="45"/>
                    <a:pt x="1" y="63"/>
                  </a:cubicBezTo>
                  <a:cubicBezTo>
                    <a:pt x="1" y="72"/>
                    <a:pt x="10" y="89"/>
                    <a:pt x="19" y="98"/>
                  </a:cubicBezTo>
                  <a:cubicBezTo>
                    <a:pt x="28" y="116"/>
                    <a:pt x="45" y="116"/>
                    <a:pt x="63" y="116"/>
                  </a:cubicBezTo>
                  <a:lnTo>
                    <a:pt x="179" y="116"/>
                  </a:lnTo>
                  <a:cubicBezTo>
                    <a:pt x="197" y="116"/>
                    <a:pt x="215" y="116"/>
                    <a:pt x="224" y="98"/>
                  </a:cubicBezTo>
                  <a:cubicBezTo>
                    <a:pt x="233" y="89"/>
                    <a:pt x="242" y="72"/>
                    <a:pt x="242" y="63"/>
                  </a:cubicBezTo>
                  <a:cubicBezTo>
                    <a:pt x="242" y="45"/>
                    <a:pt x="233" y="27"/>
                    <a:pt x="224" y="18"/>
                  </a:cubicBezTo>
                  <a:cubicBezTo>
                    <a:pt x="206" y="9"/>
                    <a:pt x="197"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2"/>
            <p:cNvSpPr/>
            <p:nvPr/>
          </p:nvSpPr>
          <p:spPr>
            <a:xfrm>
              <a:off x="4275088" y="4307101"/>
              <a:ext cx="22080" cy="10675"/>
            </a:xfrm>
            <a:custGeom>
              <a:avLst/>
              <a:gdLst/>
              <a:ahLst/>
              <a:cxnLst/>
              <a:rect l="l" t="t" r="r" b="b"/>
              <a:pathLst>
                <a:path w="242" h="117" extrusionOk="0">
                  <a:moveTo>
                    <a:pt x="63" y="1"/>
                  </a:moveTo>
                  <a:cubicBezTo>
                    <a:pt x="45" y="1"/>
                    <a:pt x="36" y="1"/>
                    <a:pt x="18" y="18"/>
                  </a:cubicBezTo>
                  <a:cubicBezTo>
                    <a:pt x="9" y="27"/>
                    <a:pt x="0" y="45"/>
                    <a:pt x="0" y="54"/>
                  </a:cubicBezTo>
                  <a:cubicBezTo>
                    <a:pt x="0" y="72"/>
                    <a:pt x="9" y="90"/>
                    <a:pt x="18" y="99"/>
                  </a:cubicBezTo>
                  <a:cubicBezTo>
                    <a:pt x="36" y="117"/>
                    <a:pt x="45" y="117"/>
                    <a:pt x="63" y="117"/>
                  </a:cubicBezTo>
                  <a:lnTo>
                    <a:pt x="179" y="117"/>
                  </a:lnTo>
                  <a:cubicBezTo>
                    <a:pt x="197" y="117"/>
                    <a:pt x="215" y="117"/>
                    <a:pt x="224" y="99"/>
                  </a:cubicBezTo>
                  <a:cubicBezTo>
                    <a:pt x="232" y="90"/>
                    <a:pt x="241" y="72"/>
                    <a:pt x="241" y="54"/>
                  </a:cubicBezTo>
                  <a:cubicBezTo>
                    <a:pt x="241" y="45"/>
                    <a:pt x="232" y="27"/>
                    <a:pt x="224" y="18"/>
                  </a:cubicBezTo>
                  <a:cubicBezTo>
                    <a:pt x="215" y="1"/>
                    <a:pt x="197" y="1"/>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2"/>
            <p:cNvSpPr/>
            <p:nvPr/>
          </p:nvSpPr>
          <p:spPr>
            <a:xfrm>
              <a:off x="4330469" y="4342136"/>
              <a:ext cx="13047" cy="11496"/>
            </a:xfrm>
            <a:custGeom>
              <a:avLst/>
              <a:gdLst/>
              <a:ahLst/>
              <a:cxnLst/>
              <a:rect l="l" t="t" r="r" b="b"/>
              <a:pathLst>
                <a:path w="143" h="126" extrusionOk="0">
                  <a:moveTo>
                    <a:pt x="63" y="0"/>
                  </a:moveTo>
                  <a:cubicBezTo>
                    <a:pt x="54" y="0"/>
                    <a:pt x="45" y="0"/>
                    <a:pt x="36" y="9"/>
                  </a:cubicBezTo>
                  <a:cubicBezTo>
                    <a:pt x="27" y="9"/>
                    <a:pt x="18" y="18"/>
                    <a:pt x="18" y="18"/>
                  </a:cubicBezTo>
                  <a:cubicBezTo>
                    <a:pt x="9" y="27"/>
                    <a:pt x="9" y="36"/>
                    <a:pt x="0" y="36"/>
                  </a:cubicBezTo>
                  <a:cubicBezTo>
                    <a:pt x="0" y="45"/>
                    <a:pt x="0" y="54"/>
                    <a:pt x="0" y="63"/>
                  </a:cubicBezTo>
                  <a:cubicBezTo>
                    <a:pt x="0" y="72"/>
                    <a:pt x="0" y="72"/>
                    <a:pt x="0" y="80"/>
                  </a:cubicBezTo>
                  <a:cubicBezTo>
                    <a:pt x="0" y="89"/>
                    <a:pt x="9" y="98"/>
                    <a:pt x="18" y="107"/>
                  </a:cubicBezTo>
                  <a:lnTo>
                    <a:pt x="27" y="116"/>
                  </a:lnTo>
                  <a:cubicBezTo>
                    <a:pt x="36" y="125"/>
                    <a:pt x="45" y="125"/>
                    <a:pt x="63" y="125"/>
                  </a:cubicBezTo>
                  <a:lnTo>
                    <a:pt x="80" y="125"/>
                  </a:lnTo>
                  <a:cubicBezTo>
                    <a:pt x="89" y="125"/>
                    <a:pt x="98" y="125"/>
                    <a:pt x="107" y="116"/>
                  </a:cubicBezTo>
                  <a:cubicBezTo>
                    <a:pt x="107" y="116"/>
                    <a:pt x="116" y="116"/>
                    <a:pt x="125" y="107"/>
                  </a:cubicBezTo>
                  <a:cubicBezTo>
                    <a:pt x="125" y="98"/>
                    <a:pt x="134" y="98"/>
                    <a:pt x="134" y="89"/>
                  </a:cubicBezTo>
                  <a:cubicBezTo>
                    <a:pt x="143" y="80"/>
                    <a:pt x="143" y="72"/>
                    <a:pt x="143" y="63"/>
                  </a:cubicBezTo>
                  <a:cubicBezTo>
                    <a:pt x="143" y="54"/>
                    <a:pt x="143" y="54"/>
                    <a:pt x="143" y="45"/>
                  </a:cubicBezTo>
                  <a:cubicBezTo>
                    <a:pt x="134" y="36"/>
                    <a:pt x="134" y="27"/>
                    <a:pt x="125" y="18"/>
                  </a:cubicBezTo>
                  <a:lnTo>
                    <a:pt x="107" y="9"/>
                  </a:lnTo>
                  <a:cubicBezTo>
                    <a:pt x="98" y="0"/>
                    <a:pt x="89"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2"/>
            <p:cNvSpPr/>
            <p:nvPr/>
          </p:nvSpPr>
          <p:spPr>
            <a:xfrm>
              <a:off x="4341053" y="4278635"/>
              <a:ext cx="23631" cy="14689"/>
            </a:xfrm>
            <a:custGeom>
              <a:avLst/>
              <a:gdLst/>
              <a:ahLst/>
              <a:cxnLst/>
              <a:rect l="l" t="t" r="r" b="b"/>
              <a:pathLst>
                <a:path w="259" h="161" extrusionOk="0">
                  <a:moveTo>
                    <a:pt x="179" y="0"/>
                  </a:moveTo>
                  <a:cubicBezTo>
                    <a:pt x="134" y="18"/>
                    <a:pt x="89" y="27"/>
                    <a:pt x="45" y="36"/>
                  </a:cubicBezTo>
                  <a:cubicBezTo>
                    <a:pt x="27" y="45"/>
                    <a:pt x="18" y="54"/>
                    <a:pt x="9" y="63"/>
                  </a:cubicBezTo>
                  <a:cubicBezTo>
                    <a:pt x="0" y="81"/>
                    <a:pt x="0" y="99"/>
                    <a:pt x="0" y="116"/>
                  </a:cubicBezTo>
                  <a:cubicBezTo>
                    <a:pt x="9" y="143"/>
                    <a:pt x="45" y="161"/>
                    <a:pt x="80" y="161"/>
                  </a:cubicBezTo>
                  <a:cubicBezTo>
                    <a:pt x="125" y="143"/>
                    <a:pt x="170" y="134"/>
                    <a:pt x="214" y="125"/>
                  </a:cubicBezTo>
                  <a:cubicBezTo>
                    <a:pt x="232" y="116"/>
                    <a:pt x="241" y="107"/>
                    <a:pt x="250" y="99"/>
                  </a:cubicBezTo>
                  <a:cubicBezTo>
                    <a:pt x="259" y="81"/>
                    <a:pt x="259" y="63"/>
                    <a:pt x="259" y="45"/>
                  </a:cubicBezTo>
                  <a:cubicBezTo>
                    <a:pt x="250" y="18"/>
                    <a:pt x="214"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2"/>
            <p:cNvSpPr/>
            <p:nvPr/>
          </p:nvSpPr>
          <p:spPr>
            <a:xfrm>
              <a:off x="4289777" y="4390126"/>
              <a:ext cx="32572" cy="13229"/>
            </a:xfrm>
            <a:custGeom>
              <a:avLst/>
              <a:gdLst/>
              <a:ahLst/>
              <a:cxnLst/>
              <a:rect l="l" t="t" r="r" b="b"/>
              <a:pathLst>
                <a:path w="357" h="145" extrusionOk="0">
                  <a:moveTo>
                    <a:pt x="294" y="1"/>
                  </a:moveTo>
                  <a:cubicBezTo>
                    <a:pt x="214" y="9"/>
                    <a:pt x="134" y="18"/>
                    <a:pt x="63" y="27"/>
                  </a:cubicBezTo>
                  <a:cubicBezTo>
                    <a:pt x="45" y="27"/>
                    <a:pt x="27" y="27"/>
                    <a:pt x="18" y="45"/>
                  </a:cubicBezTo>
                  <a:cubicBezTo>
                    <a:pt x="9" y="54"/>
                    <a:pt x="0" y="72"/>
                    <a:pt x="0" y="81"/>
                  </a:cubicBezTo>
                  <a:cubicBezTo>
                    <a:pt x="0" y="113"/>
                    <a:pt x="21" y="145"/>
                    <a:pt x="52" y="145"/>
                  </a:cubicBezTo>
                  <a:cubicBezTo>
                    <a:pt x="55" y="145"/>
                    <a:pt x="59" y="144"/>
                    <a:pt x="63" y="143"/>
                  </a:cubicBezTo>
                  <a:cubicBezTo>
                    <a:pt x="134" y="134"/>
                    <a:pt x="214" y="134"/>
                    <a:pt x="294" y="125"/>
                  </a:cubicBezTo>
                  <a:cubicBezTo>
                    <a:pt x="312" y="117"/>
                    <a:pt x="321" y="117"/>
                    <a:pt x="339" y="108"/>
                  </a:cubicBezTo>
                  <a:cubicBezTo>
                    <a:pt x="348" y="90"/>
                    <a:pt x="357" y="72"/>
                    <a:pt x="357" y="63"/>
                  </a:cubicBezTo>
                  <a:cubicBezTo>
                    <a:pt x="348" y="27"/>
                    <a:pt x="330" y="1"/>
                    <a:pt x="2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2"/>
            <p:cNvSpPr/>
            <p:nvPr/>
          </p:nvSpPr>
          <p:spPr>
            <a:xfrm>
              <a:off x="4359756" y="4384287"/>
              <a:ext cx="31842" cy="16697"/>
            </a:xfrm>
            <a:custGeom>
              <a:avLst/>
              <a:gdLst/>
              <a:ahLst/>
              <a:cxnLst/>
              <a:rect l="l" t="t" r="r" b="b"/>
              <a:pathLst>
                <a:path w="349" h="183" extrusionOk="0">
                  <a:moveTo>
                    <a:pt x="279" y="0"/>
                  </a:moveTo>
                  <a:cubicBezTo>
                    <a:pt x="275" y="0"/>
                    <a:pt x="272" y="1"/>
                    <a:pt x="268" y="2"/>
                  </a:cubicBezTo>
                  <a:lnTo>
                    <a:pt x="54" y="65"/>
                  </a:lnTo>
                  <a:cubicBezTo>
                    <a:pt x="18" y="73"/>
                    <a:pt x="0" y="109"/>
                    <a:pt x="9" y="136"/>
                  </a:cubicBezTo>
                  <a:cubicBezTo>
                    <a:pt x="17" y="165"/>
                    <a:pt x="42" y="183"/>
                    <a:pt x="66" y="183"/>
                  </a:cubicBezTo>
                  <a:cubicBezTo>
                    <a:pt x="71" y="183"/>
                    <a:pt x="76" y="182"/>
                    <a:pt x="81" y="181"/>
                  </a:cubicBezTo>
                  <a:cubicBezTo>
                    <a:pt x="152" y="163"/>
                    <a:pt x="223" y="145"/>
                    <a:pt x="295" y="127"/>
                  </a:cubicBezTo>
                  <a:cubicBezTo>
                    <a:pt x="330" y="118"/>
                    <a:pt x="348" y="82"/>
                    <a:pt x="339" y="47"/>
                  </a:cubicBezTo>
                  <a:cubicBezTo>
                    <a:pt x="332" y="24"/>
                    <a:pt x="304" y="0"/>
                    <a:pt x="2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2"/>
            <p:cNvSpPr/>
            <p:nvPr/>
          </p:nvSpPr>
          <p:spPr>
            <a:xfrm>
              <a:off x="4367876" y="4319326"/>
              <a:ext cx="16332" cy="11496"/>
            </a:xfrm>
            <a:custGeom>
              <a:avLst/>
              <a:gdLst/>
              <a:ahLst/>
              <a:cxnLst/>
              <a:rect l="l" t="t" r="r" b="b"/>
              <a:pathLst>
                <a:path w="179" h="126" extrusionOk="0">
                  <a:moveTo>
                    <a:pt x="36" y="0"/>
                  </a:moveTo>
                  <a:cubicBezTo>
                    <a:pt x="27" y="9"/>
                    <a:pt x="18" y="9"/>
                    <a:pt x="18" y="18"/>
                  </a:cubicBezTo>
                  <a:cubicBezTo>
                    <a:pt x="9" y="18"/>
                    <a:pt x="0" y="27"/>
                    <a:pt x="0" y="36"/>
                  </a:cubicBezTo>
                  <a:cubicBezTo>
                    <a:pt x="0" y="45"/>
                    <a:pt x="0" y="54"/>
                    <a:pt x="0" y="63"/>
                  </a:cubicBezTo>
                  <a:cubicBezTo>
                    <a:pt x="0" y="63"/>
                    <a:pt x="0" y="72"/>
                    <a:pt x="0" y="81"/>
                  </a:cubicBezTo>
                  <a:cubicBezTo>
                    <a:pt x="0" y="90"/>
                    <a:pt x="9" y="99"/>
                    <a:pt x="18" y="107"/>
                  </a:cubicBezTo>
                  <a:lnTo>
                    <a:pt x="27" y="116"/>
                  </a:lnTo>
                  <a:cubicBezTo>
                    <a:pt x="36" y="116"/>
                    <a:pt x="45" y="125"/>
                    <a:pt x="54" y="125"/>
                  </a:cubicBezTo>
                  <a:lnTo>
                    <a:pt x="116" y="125"/>
                  </a:lnTo>
                  <a:cubicBezTo>
                    <a:pt x="125" y="125"/>
                    <a:pt x="134" y="116"/>
                    <a:pt x="143" y="116"/>
                  </a:cubicBezTo>
                  <a:cubicBezTo>
                    <a:pt x="143" y="116"/>
                    <a:pt x="152" y="107"/>
                    <a:pt x="161" y="107"/>
                  </a:cubicBezTo>
                  <a:cubicBezTo>
                    <a:pt x="161" y="99"/>
                    <a:pt x="170" y="90"/>
                    <a:pt x="170" y="81"/>
                  </a:cubicBezTo>
                  <a:cubicBezTo>
                    <a:pt x="179" y="81"/>
                    <a:pt x="179" y="72"/>
                    <a:pt x="179" y="63"/>
                  </a:cubicBezTo>
                  <a:cubicBezTo>
                    <a:pt x="179" y="54"/>
                    <a:pt x="179" y="54"/>
                    <a:pt x="179" y="45"/>
                  </a:cubicBezTo>
                  <a:cubicBezTo>
                    <a:pt x="170" y="36"/>
                    <a:pt x="170" y="27"/>
                    <a:pt x="161" y="18"/>
                  </a:cubicBezTo>
                  <a:cubicBezTo>
                    <a:pt x="152" y="18"/>
                    <a:pt x="152" y="9"/>
                    <a:pt x="143" y="9"/>
                  </a:cubicBezTo>
                  <a:cubicBezTo>
                    <a:pt x="134" y="0"/>
                    <a:pt x="125"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2"/>
            <p:cNvSpPr/>
            <p:nvPr/>
          </p:nvSpPr>
          <p:spPr>
            <a:xfrm>
              <a:off x="4344246" y="4416950"/>
              <a:ext cx="26185" cy="10675"/>
            </a:xfrm>
            <a:custGeom>
              <a:avLst/>
              <a:gdLst/>
              <a:ahLst/>
              <a:cxnLst/>
              <a:rect l="l" t="t" r="r" b="b"/>
              <a:pathLst>
                <a:path w="287" h="117" extrusionOk="0">
                  <a:moveTo>
                    <a:pt x="63" y="1"/>
                  </a:moveTo>
                  <a:cubicBezTo>
                    <a:pt x="36" y="1"/>
                    <a:pt x="1" y="28"/>
                    <a:pt x="1" y="63"/>
                  </a:cubicBezTo>
                  <a:cubicBezTo>
                    <a:pt x="1" y="90"/>
                    <a:pt x="28" y="117"/>
                    <a:pt x="63" y="117"/>
                  </a:cubicBezTo>
                  <a:lnTo>
                    <a:pt x="224" y="117"/>
                  </a:lnTo>
                  <a:cubicBezTo>
                    <a:pt x="251" y="117"/>
                    <a:pt x="286" y="90"/>
                    <a:pt x="277" y="63"/>
                  </a:cubicBezTo>
                  <a:cubicBezTo>
                    <a:pt x="277" y="28"/>
                    <a:pt x="251" y="1"/>
                    <a:pt x="2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2"/>
            <p:cNvSpPr/>
            <p:nvPr/>
          </p:nvSpPr>
          <p:spPr>
            <a:xfrm>
              <a:off x="4330469" y="4480451"/>
              <a:ext cx="21988" cy="16423"/>
            </a:xfrm>
            <a:custGeom>
              <a:avLst/>
              <a:gdLst/>
              <a:ahLst/>
              <a:cxnLst/>
              <a:rect l="l" t="t" r="r" b="b"/>
              <a:pathLst>
                <a:path w="241" h="180" extrusionOk="0">
                  <a:moveTo>
                    <a:pt x="179" y="1"/>
                  </a:moveTo>
                  <a:cubicBezTo>
                    <a:pt x="170" y="1"/>
                    <a:pt x="152" y="1"/>
                    <a:pt x="143" y="10"/>
                  </a:cubicBezTo>
                  <a:cubicBezTo>
                    <a:pt x="107" y="28"/>
                    <a:pt x="71" y="45"/>
                    <a:pt x="27" y="63"/>
                  </a:cubicBezTo>
                  <a:cubicBezTo>
                    <a:pt x="18" y="72"/>
                    <a:pt x="0" y="90"/>
                    <a:pt x="0" y="99"/>
                  </a:cubicBezTo>
                  <a:cubicBezTo>
                    <a:pt x="0" y="117"/>
                    <a:pt x="0" y="135"/>
                    <a:pt x="9" y="152"/>
                  </a:cubicBezTo>
                  <a:cubicBezTo>
                    <a:pt x="18" y="161"/>
                    <a:pt x="27" y="179"/>
                    <a:pt x="45" y="179"/>
                  </a:cubicBezTo>
                  <a:lnTo>
                    <a:pt x="63" y="179"/>
                  </a:lnTo>
                  <a:cubicBezTo>
                    <a:pt x="71" y="179"/>
                    <a:pt x="80" y="179"/>
                    <a:pt x="89" y="170"/>
                  </a:cubicBezTo>
                  <a:lnTo>
                    <a:pt x="205" y="117"/>
                  </a:lnTo>
                  <a:cubicBezTo>
                    <a:pt x="223" y="108"/>
                    <a:pt x="232" y="90"/>
                    <a:pt x="232" y="81"/>
                  </a:cubicBezTo>
                  <a:cubicBezTo>
                    <a:pt x="241" y="63"/>
                    <a:pt x="241" y="45"/>
                    <a:pt x="232" y="36"/>
                  </a:cubicBezTo>
                  <a:cubicBezTo>
                    <a:pt x="223" y="19"/>
                    <a:pt x="205" y="10"/>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2"/>
            <p:cNvSpPr/>
            <p:nvPr/>
          </p:nvSpPr>
          <p:spPr>
            <a:xfrm>
              <a:off x="4377639" y="4451985"/>
              <a:ext cx="21258" cy="14781"/>
            </a:xfrm>
            <a:custGeom>
              <a:avLst/>
              <a:gdLst/>
              <a:ahLst/>
              <a:cxnLst/>
              <a:rect l="l" t="t" r="r" b="b"/>
              <a:pathLst>
                <a:path w="233" h="162" extrusionOk="0">
                  <a:moveTo>
                    <a:pt x="152" y="1"/>
                  </a:moveTo>
                  <a:lnTo>
                    <a:pt x="54" y="45"/>
                  </a:lnTo>
                  <a:cubicBezTo>
                    <a:pt x="45" y="45"/>
                    <a:pt x="36" y="45"/>
                    <a:pt x="27" y="54"/>
                  </a:cubicBezTo>
                  <a:cubicBezTo>
                    <a:pt x="27" y="54"/>
                    <a:pt x="18" y="63"/>
                    <a:pt x="18" y="72"/>
                  </a:cubicBezTo>
                  <a:cubicBezTo>
                    <a:pt x="9" y="81"/>
                    <a:pt x="1" y="108"/>
                    <a:pt x="9" y="117"/>
                  </a:cubicBezTo>
                  <a:cubicBezTo>
                    <a:pt x="9" y="134"/>
                    <a:pt x="18" y="143"/>
                    <a:pt x="36" y="152"/>
                  </a:cubicBezTo>
                  <a:cubicBezTo>
                    <a:pt x="45" y="161"/>
                    <a:pt x="45" y="161"/>
                    <a:pt x="54" y="161"/>
                  </a:cubicBezTo>
                  <a:lnTo>
                    <a:pt x="81" y="161"/>
                  </a:lnTo>
                  <a:cubicBezTo>
                    <a:pt x="117" y="152"/>
                    <a:pt x="152" y="134"/>
                    <a:pt x="179" y="125"/>
                  </a:cubicBezTo>
                  <a:cubicBezTo>
                    <a:pt x="188" y="117"/>
                    <a:pt x="197" y="117"/>
                    <a:pt x="206" y="108"/>
                  </a:cubicBezTo>
                  <a:cubicBezTo>
                    <a:pt x="206" y="108"/>
                    <a:pt x="215" y="99"/>
                    <a:pt x="215" y="99"/>
                  </a:cubicBezTo>
                  <a:cubicBezTo>
                    <a:pt x="224" y="81"/>
                    <a:pt x="232" y="63"/>
                    <a:pt x="224" y="45"/>
                  </a:cubicBezTo>
                  <a:cubicBezTo>
                    <a:pt x="215" y="36"/>
                    <a:pt x="206" y="18"/>
                    <a:pt x="197" y="9"/>
                  </a:cubicBezTo>
                  <a:lnTo>
                    <a:pt x="1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2"/>
            <p:cNvSpPr/>
            <p:nvPr/>
          </p:nvSpPr>
          <p:spPr>
            <a:xfrm>
              <a:off x="4413495" y="4484556"/>
              <a:ext cx="17153" cy="13959"/>
            </a:xfrm>
            <a:custGeom>
              <a:avLst/>
              <a:gdLst/>
              <a:ahLst/>
              <a:cxnLst/>
              <a:rect l="l" t="t" r="r" b="b"/>
              <a:pathLst>
                <a:path w="188" h="153" extrusionOk="0">
                  <a:moveTo>
                    <a:pt x="125" y="0"/>
                  </a:moveTo>
                  <a:cubicBezTo>
                    <a:pt x="116" y="9"/>
                    <a:pt x="98" y="9"/>
                    <a:pt x="89" y="9"/>
                  </a:cubicBezTo>
                  <a:cubicBezTo>
                    <a:pt x="89" y="9"/>
                    <a:pt x="89" y="9"/>
                    <a:pt x="89" y="9"/>
                  </a:cubicBezTo>
                  <a:lnTo>
                    <a:pt x="89" y="9"/>
                  </a:lnTo>
                  <a:cubicBezTo>
                    <a:pt x="71" y="27"/>
                    <a:pt x="54" y="36"/>
                    <a:pt x="36" y="45"/>
                  </a:cubicBezTo>
                  <a:cubicBezTo>
                    <a:pt x="27" y="45"/>
                    <a:pt x="18" y="54"/>
                    <a:pt x="18" y="54"/>
                  </a:cubicBezTo>
                  <a:cubicBezTo>
                    <a:pt x="9" y="63"/>
                    <a:pt x="9" y="72"/>
                    <a:pt x="0" y="81"/>
                  </a:cubicBezTo>
                  <a:cubicBezTo>
                    <a:pt x="0" y="90"/>
                    <a:pt x="0" y="99"/>
                    <a:pt x="0" y="107"/>
                  </a:cubicBezTo>
                  <a:cubicBezTo>
                    <a:pt x="0" y="107"/>
                    <a:pt x="9" y="116"/>
                    <a:pt x="9" y="125"/>
                  </a:cubicBezTo>
                  <a:cubicBezTo>
                    <a:pt x="9" y="134"/>
                    <a:pt x="18" y="134"/>
                    <a:pt x="18" y="134"/>
                  </a:cubicBezTo>
                  <a:cubicBezTo>
                    <a:pt x="27" y="143"/>
                    <a:pt x="36" y="152"/>
                    <a:pt x="45" y="152"/>
                  </a:cubicBezTo>
                  <a:lnTo>
                    <a:pt x="116" y="152"/>
                  </a:lnTo>
                  <a:cubicBezTo>
                    <a:pt x="125" y="134"/>
                    <a:pt x="143" y="125"/>
                    <a:pt x="152" y="116"/>
                  </a:cubicBezTo>
                  <a:lnTo>
                    <a:pt x="152" y="116"/>
                  </a:lnTo>
                  <a:cubicBezTo>
                    <a:pt x="152" y="116"/>
                    <a:pt x="152" y="116"/>
                    <a:pt x="152" y="116"/>
                  </a:cubicBezTo>
                  <a:cubicBezTo>
                    <a:pt x="161" y="116"/>
                    <a:pt x="170" y="107"/>
                    <a:pt x="170" y="107"/>
                  </a:cubicBezTo>
                  <a:cubicBezTo>
                    <a:pt x="178" y="99"/>
                    <a:pt x="178" y="90"/>
                    <a:pt x="187" y="81"/>
                  </a:cubicBezTo>
                  <a:cubicBezTo>
                    <a:pt x="187" y="72"/>
                    <a:pt x="187" y="63"/>
                    <a:pt x="187" y="54"/>
                  </a:cubicBezTo>
                  <a:cubicBezTo>
                    <a:pt x="187" y="54"/>
                    <a:pt x="178" y="45"/>
                    <a:pt x="178" y="36"/>
                  </a:cubicBezTo>
                  <a:cubicBezTo>
                    <a:pt x="170" y="27"/>
                    <a:pt x="170" y="27"/>
                    <a:pt x="170" y="27"/>
                  </a:cubicBezTo>
                  <a:cubicBezTo>
                    <a:pt x="161" y="18"/>
                    <a:pt x="152" y="9"/>
                    <a:pt x="143" y="9"/>
                  </a:cubicBezTo>
                  <a:cubicBezTo>
                    <a:pt x="134" y="9"/>
                    <a:pt x="125" y="9"/>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2"/>
            <p:cNvSpPr/>
            <p:nvPr/>
          </p:nvSpPr>
          <p:spPr>
            <a:xfrm>
              <a:off x="4410210" y="4530084"/>
              <a:ext cx="17974" cy="16423"/>
            </a:xfrm>
            <a:custGeom>
              <a:avLst/>
              <a:gdLst/>
              <a:ahLst/>
              <a:cxnLst/>
              <a:rect l="l" t="t" r="r" b="b"/>
              <a:pathLst>
                <a:path w="197" h="180" extrusionOk="0">
                  <a:moveTo>
                    <a:pt x="134" y="1"/>
                  </a:moveTo>
                  <a:cubicBezTo>
                    <a:pt x="125" y="1"/>
                    <a:pt x="116" y="1"/>
                    <a:pt x="107" y="10"/>
                  </a:cubicBezTo>
                  <a:cubicBezTo>
                    <a:pt x="81" y="28"/>
                    <a:pt x="54" y="46"/>
                    <a:pt x="27" y="63"/>
                  </a:cubicBezTo>
                  <a:cubicBezTo>
                    <a:pt x="18" y="72"/>
                    <a:pt x="18" y="72"/>
                    <a:pt x="9" y="81"/>
                  </a:cubicBezTo>
                  <a:cubicBezTo>
                    <a:pt x="9" y="90"/>
                    <a:pt x="0" y="99"/>
                    <a:pt x="0" y="108"/>
                  </a:cubicBezTo>
                  <a:cubicBezTo>
                    <a:pt x="0" y="108"/>
                    <a:pt x="0" y="117"/>
                    <a:pt x="0" y="126"/>
                  </a:cubicBezTo>
                  <a:cubicBezTo>
                    <a:pt x="0" y="135"/>
                    <a:pt x="0" y="144"/>
                    <a:pt x="9" y="153"/>
                  </a:cubicBezTo>
                  <a:cubicBezTo>
                    <a:pt x="18" y="162"/>
                    <a:pt x="27" y="179"/>
                    <a:pt x="45" y="179"/>
                  </a:cubicBezTo>
                  <a:lnTo>
                    <a:pt x="63" y="179"/>
                  </a:lnTo>
                  <a:cubicBezTo>
                    <a:pt x="72" y="179"/>
                    <a:pt x="81" y="179"/>
                    <a:pt x="90" y="170"/>
                  </a:cubicBezTo>
                  <a:cubicBezTo>
                    <a:pt x="116" y="153"/>
                    <a:pt x="143" y="135"/>
                    <a:pt x="170" y="117"/>
                  </a:cubicBezTo>
                  <a:cubicBezTo>
                    <a:pt x="179" y="108"/>
                    <a:pt x="179" y="108"/>
                    <a:pt x="188" y="99"/>
                  </a:cubicBezTo>
                  <a:cubicBezTo>
                    <a:pt x="188" y="90"/>
                    <a:pt x="197" y="90"/>
                    <a:pt x="197" y="81"/>
                  </a:cubicBezTo>
                  <a:cubicBezTo>
                    <a:pt x="197" y="72"/>
                    <a:pt x="197" y="63"/>
                    <a:pt x="197" y="54"/>
                  </a:cubicBezTo>
                  <a:cubicBezTo>
                    <a:pt x="197" y="46"/>
                    <a:pt x="197" y="37"/>
                    <a:pt x="188" y="28"/>
                  </a:cubicBezTo>
                  <a:cubicBezTo>
                    <a:pt x="179" y="19"/>
                    <a:pt x="170" y="10"/>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2"/>
            <p:cNvSpPr/>
            <p:nvPr/>
          </p:nvSpPr>
          <p:spPr>
            <a:xfrm>
              <a:off x="4378460" y="4492677"/>
              <a:ext cx="14781" cy="14781"/>
            </a:xfrm>
            <a:custGeom>
              <a:avLst/>
              <a:gdLst/>
              <a:ahLst/>
              <a:cxnLst/>
              <a:rect l="l" t="t" r="r" b="b"/>
              <a:pathLst>
                <a:path w="162" h="162" extrusionOk="0">
                  <a:moveTo>
                    <a:pt x="99" y="1"/>
                  </a:moveTo>
                  <a:lnTo>
                    <a:pt x="81" y="10"/>
                  </a:lnTo>
                  <a:cubicBezTo>
                    <a:pt x="72" y="10"/>
                    <a:pt x="63" y="18"/>
                    <a:pt x="54" y="18"/>
                  </a:cubicBezTo>
                  <a:cubicBezTo>
                    <a:pt x="45" y="36"/>
                    <a:pt x="27" y="45"/>
                    <a:pt x="18" y="63"/>
                  </a:cubicBezTo>
                  <a:cubicBezTo>
                    <a:pt x="9" y="63"/>
                    <a:pt x="9" y="72"/>
                    <a:pt x="0" y="81"/>
                  </a:cubicBezTo>
                  <a:cubicBezTo>
                    <a:pt x="0" y="90"/>
                    <a:pt x="0" y="99"/>
                    <a:pt x="0" y="108"/>
                  </a:cubicBezTo>
                  <a:cubicBezTo>
                    <a:pt x="0" y="117"/>
                    <a:pt x="0" y="117"/>
                    <a:pt x="0" y="125"/>
                  </a:cubicBezTo>
                  <a:cubicBezTo>
                    <a:pt x="9" y="134"/>
                    <a:pt x="9" y="143"/>
                    <a:pt x="18" y="143"/>
                  </a:cubicBezTo>
                  <a:lnTo>
                    <a:pt x="27" y="161"/>
                  </a:lnTo>
                  <a:lnTo>
                    <a:pt x="72" y="161"/>
                  </a:lnTo>
                  <a:cubicBezTo>
                    <a:pt x="90" y="161"/>
                    <a:pt x="99" y="152"/>
                    <a:pt x="99" y="143"/>
                  </a:cubicBezTo>
                  <a:cubicBezTo>
                    <a:pt x="116" y="134"/>
                    <a:pt x="125" y="125"/>
                    <a:pt x="143" y="108"/>
                  </a:cubicBezTo>
                  <a:cubicBezTo>
                    <a:pt x="143" y="99"/>
                    <a:pt x="152" y="99"/>
                    <a:pt x="152" y="90"/>
                  </a:cubicBezTo>
                  <a:cubicBezTo>
                    <a:pt x="161" y="81"/>
                    <a:pt x="161" y="72"/>
                    <a:pt x="161" y="63"/>
                  </a:cubicBezTo>
                  <a:cubicBezTo>
                    <a:pt x="161" y="54"/>
                    <a:pt x="161" y="45"/>
                    <a:pt x="152" y="45"/>
                  </a:cubicBezTo>
                  <a:cubicBezTo>
                    <a:pt x="152" y="36"/>
                    <a:pt x="143" y="27"/>
                    <a:pt x="143" y="18"/>
                  </a:cubicBezTo>
                  <a:cubicBezTo>
                    <a:pt x="134" y="18"/>
                    <a:pt x="134" y="18"/>
                    <a:pt x="125" y="10"/>
                  </a:cubicBezTo>
                  <a:cubicBezTo>
                    <a:pt x="116" y="10"/>
                    <a:pt x="108"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2"/>
            <p:cNvSpPr/>
            <p:nvPr/>
          </p:nvSpPr>
          <p:spPr>
            <a:xfrm>
              <a:off x="4406105" y="4581359"/>
              <a:ext cx="18795" cy="18886"/>
            </a:xfrm>
            <a:custGeom>
              <a:avLst/>
              <a:gdLst/>
              <a:ahLst/>
              <a:cxnLst/>
              <a:rect l="l" t="t" r="r" b="b"/>
              <a:pathLst>
                <a:path w="206" h="207" extrusionOk="0">
                  <a:moveTo>
                    <a:pt x="144" y="1"/>
                  </a:moveTo>
                  <a:cubicBezTo>
                    <a:pt x="126" y="1"/>
                    <a:pt x="117" y="10"/>
                    <a:pt x="99" y="19"/>
                  </a:cubicBezTo>
                  <a:cubicBezTo>
                    <a:pt x="72" y="46"/>
                    <a:pt x="45" y="72"/>
                    <a:pt x="19" y="99"/>
                  </a:cubicBezTo>
                  <a:cubicBezTo>
                    <a:pt x="10" y="108"/>
                    <a:pt x="1" y="126"/>
                    <a:pt x="1" y="144"/>
                  </a:cubicBezTo>
                  <a:cubicBezTo>
                    <a:pt x="1" y="153"/>
                    <a:pt x="10" y="162"/>
                    <a:pt x="10" y="162"/>
                  </a:cubicBezTo>
                  <a:cubicBezTo>
                    <a:pt x="10" y="170"/>
                    <a:pt x="19" y="179"/>
                    <a:pt x="19" y="188"/>
                  </a:cubicBezTo>
                  <a:cubicBezTo>
                    <a:pt x="36" y="197"/>
                    <a:pt x="54" y="206"/>
                    <a:pt x="63" y="206"/>
                  </a:cubicBezTo>
                  <a:cubicBezTo>
                    <a:pt x="81" y="206"/>
                    <a:pt x="99" y="197"/>
                    <a:pt x="108" y="188"/>
                  </a:cubicBezTo>
                  <a:cubicBezTo>
                    <a:pt x="135" y="162"/>
                    <a:pt x="161" y="135"/>
                    <a:pt x="188" y="108"/>
                  </a:cubicBezTo>
                  <a:cubicBezTo>
                    <a:pt x="197" y="99"/>
                    <a:pt x="206" y="81"/>
                    <a:pt x="206" y="63"/>
                  </a:cubicBezTo>
                  <a:cubicBezTo>
                    <a:pt x="206" y="55"/>
                    <a:pt x="206" y="46"/>
                    <a:pt x="197" y="37"/>
                  </a:cubicBezTo>
                  <a:cubicBezTo>
                    <a:pt x="197" y="37"/>
                    <a:pt x="197" y="28"/>
                    <a:pt x="188" y="19"/>
                  </a:cubicBezTo>
                  <a:cubicBezTo>
                    <a:pt x="179" y="10"/>
                    <a:pt x="161"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2"/>
            <p:cNvSpPr/>
            <p:nvPr/>
          </p:nvSpPr>
          <p:spPr>
            <a:xfrm>
              <a:off x="4467963" y="4583275"/>
              <a:ext cx="21258" cy="16697"/>
            </a:xfrm>
            <a:custGeom>
              <a:avLst/>
              <a:gdLst/>
              <a:ahLst/>
              <a:cxnLst/>
              <a:rect l="l" t="t" r="r" b="b"/>
              <a:pathLst>
                <a:path w="233" h="183" extrusionOk="0">
                  <a:moveTo>
                    <a:pt x="157" y="0"/>
                  </a:moveTo>
                  <a:cubicBezTo>
                    <a:pt x="150" y="0"/>
                    <a:pt x="144" y="2"/>
                    <a:pt x="135" y="7"/>
                  </a:cubicBezTo>
                  <a:cubicBezTo>
                    <a:pt x="99" y="25"/>
                    <a:pt x="72" y="51"/>
                    <a:pt x="36" y="69"/>
                  </a:cubicBezTo>
                  <a:cubicBezTo>
                    <a:pt x="28" y="78"/>
                    <a:pt x="10" y="87"/>
                    <a:pt x="10" y="105"/>
                  </a:cubicBezTo>
                  <a:cubicBezTo>
                    <a:pt x="1" y="123"/>
                    <a:pt x="10" y="141"/>
                    <a:pt x="19" y="149"/>
                  </a:cubicBezTo>
                  <a:cubicBezTo>
                    <a:pt x="28" y="167"/>
                    <a:pt x="36" y="176"/>
                    <a:pt x="54" y="176"/>
                  </a:cubicBezTo>
                  <a:cubicBezTo>
                    <a:pt x="63" y="181"/>
                    <a:pt x="70" y="183"/>
                    <a:pt x="77" y="183"/>
                  </a:cubicBezTo>
                  <a:cubicBezTo>
                    <a:pt x="83" y="183"/>
                    <a:pt x="90" y="181"/>
                    <a:pt x="99" y="176"/>
                  </a:cubicBezTo>
                  <a:lnTo>
                    <a:pt x="197" y="114"/>
                  </a:lnTo>
                  <a:cubicBezTo>
                    <a:pt x="206" y="105"/>
                    <a:pt x="224" y="96"/>
                    <a:pt x="224" y="78"/>
                  </a:cubicBezTo>
                  <a:cubicBezTo>
                    <a:pt x="233" y="60"/>
                    <a:pt x="224" y="42"/>
                    <a:pt x="215" y="34"/>
                  </a:cubicBezTo>
                  <a:cubicBezTo>
                    <a:pt x="206" y="16"/>
                    <a:pt x="197" y="7"/>
                    <a:pt x="179" y="7"/>
                  </a:cubicBezTo>
                  <a:cubicBezTo>
                    <a:pt x="170" y="2"/>
                    <a:pt x="164" y="0"/>
                    <a:pt x="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2"/>
            <p:cNvSpPr/>
            <p:nvPr/>
          </p:nvSpPr>
          <p:spPr>
            <a:xfrm>
              <a:off x="4491594" y="4656264"/>
              <a:ext cx="18795" cy="19616"/>
            </a:xfrm>
            <a:custGeom>
              <a:avLst/>
              <a:gdLst/>
              <a:ahLst/>
              <a:cxnLst/>
              <a:rect l="l" t="t" r="r" b="b"/>
              <a:pathLst>
                <a:path w="206" h="215" extrusionOk="0">
                  <a:moveTo>
                    <a:pt x="143" y="1"/>
                  </a:moveTo>
                  <a:cubicBezTo>
                    <a:pt x="125" y="1"/>
                    <a:pt x="108" y="1"/>
                    <a:pt x="99" y="19"/>
                  </a:cubicBezTo>
                  <a:cubicBezTo>
                    <a:pt x="72" y="45"/>
                    <a:pt x="45" y="81"/>
                    <a:pt x="18" y="117"/>
                  </a:cubicBezTo>
                  <a:cubicBezTo>
                    <a:pt x="18" y="117"/>
                    <a:pt x="9" y="126"/>
                    <a:pt x="9" y="135"/>
                  </a:cubicBezTo>
                  <a:cubicBezTo>
                    <a:pt x="0" y="143"/>
                    <a:pt x="0" y="152"/>
                    <a:pt x="0" y="161"/>
                  </a:cubicBezTo>
                  <a:cubicBezTo>
                    <a:pt x="0" y="170"/>
                    <a:pt x="9" y="188"/>
                    <a:pt x="18" y="197"/>
                  </a:cubicBezTo>
                  <a:cubicBezTo>
                    <a:pt x="36" y="215"/>
                    <a:pt x="45" y="215"/>
                    <a:pt x="63" y="215"/>
                  </a:cubicBezTo>
                  <a:cubicBezTo>
                    <a:pt x="81" y="215"/>
                    <a:pt x="99" y="215"/>
                    <a:pt x="108" y="197"/>
                  </a:cubicBezTo>
                  <a:lnTo>
                    <a:pt x="188" y="99"/>
                  </a:lnTo>
                  <a:cubicBezTo>
                    <a:pt x="188" y="99"/>
                    <a:pt x="197" y="90"/>
                    <a:pt x="197" y="81"/>
                  </a:cubicBezTo>
                  <a:cubicBezTo>
                    <a:pt x="197" y="72"/>
                    <a:pt x="206" y="72"/>
                    <a:pt x="206" y="63"/>
                  </a:cubicBezTo>
                  <a:cubicBezTo>
                    <a:pt x="206" y="45"/>
                    <a:pt x="197" y="27"/>
                    <a:pt x="188" y="19"/>
                  </a:cubicBezTo>
                  <a:cubicBezTo>
                    <a:pt x="170" y="10"/>
                    <a:pt x="161" y="1"/>
                    <a:pt x="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2"/>
            <p:cNvSpPr/>
            <p:nvPr/>
          </p:nvSpPr>
          <p:spPr>
            <a:xfrm>
              <a:off x="4502177" y="4615208"/>
              <a:ext cx="15510" cy="18339"/>
            </a:xfrm>
            <a:custGeom>
              <a:avLst/>
              <a:gdLst/>
              <a:ahLst/>
              <a:cxnLst/>
              <a:rect l="l" t="t" r="r" b="b"/>
              <a:pathLst>
                <a:path w="170" h="201" extrusionOk="0">
                  <a:moveTo>
                    <a:pt x="105" y="1"/>
                  </a:moveTo>
                  <a:cubicBezTo>
                    <a:pt x="100" y="1"/>
                    <a:pt x="95" y="2"/>
                    <a:pt x="90" y="5"/>
                  </a:cubicBezTo>
                  <a:cubicBezTo>
                    <a:pt x="72" y="14"/>
                    <a:pt x="63" y="23"/>
                    <a:pt x="54" y="31"/>
                  </a:cubicBezTo>
                  <a:cubicBezTo>
                    <a:pt x="36" y="58"/>
                    <a:pt x="27" y="85"/>
                    <a:pt x="9" y="112"/>
                  </a:cubicBezTo>
                  <a:cubicBezTo>
                    <a:pt x="9" y="121"/>
                    <a:pt x="9" y="121"/>
                    <a:pt x="9" y="130"/>
                  </a:cubicBezTo>
                  <a:cubicBezTo>
                    <a:pt x="0" y="138"/>
                    <a:pt x="0" y="147"/>
                    <a:pt x="9" y="156"/>
                  </a:cubicBezTo>
                  <a:cubicBezTo>
                    <a:pt x="9" y="165"/>
                    <a:pt x="9" y="174"/>
                    <a:pt x="18" y="174"/>
                  </a:cubicBezTo>
                  <a:cubicBezTo>
                    <a:pt x="18" y="183"/>
                    <a:pt x="27" y="192"/>
                    <a:pt x="36" y="192"/>
                  </a:cubicBezTo>
                  <a:cubicBezTo>
                    <a:pt x="45" y="201"/>
                    <a:pt x="63" y="201"/>
                    <a:pt x="81" y="201"/>
                  </a:cubicBezTo>
                  <a:cubicBezTo>
                    <a:pt x="99" y="192"/>
                    <a:pt x="108" y="183"/>
                    <a:pt x="116" y="174"/>
                  </a:cubicBezTo>
                  <a:cubicBezTo>
                    <a:pt x="134" y="147"/>
                    <a:pt x="143" y="121"/>
                    <a:pt x="161" y="94"/>
                  </a:cubicBezTo>
                  <a:cubicBezTo>
                    <a:pt x="161" y="85"/>
                    <a:pt x="161" y="76"/>
                    <a:pt x="161" y="76"/>
                  </a:cubicBezTo>
                  <a:cubicBezTo>
                    <a:pt x="170" y="67"/>
                    <a:pt x="170" y="58"/>
                    <a:pt x="161" y="49"/>
                  </a:cubicBezTo>
                  <a:cubicBezTo>
                    <a:pt x="161" y="40"/>
                    <a:pt x="161" y="31"/>
                    <a:pt x="152" y="23"/>
                  </a:cubicBezTo>
                  <a:cubicBezTo>
                    <a:pt x="152" y="23"/>
                    <a:pt x="143" y="14"/>
                    <a:pt x="134" y="14"/>
                  </a:cubicBezTo>
                  <a:cubicBezTo>
                    <a:pt x="128" y="7"/>
                    <a:pt x="117"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2"/>
            <p:cNvSpPr/>
            <p:nvPr/>
          </p:nvSpPr>
          <p:spPr>
            <a:xfrm>
              <a:off x="4452544" y="4629441"/>
              <a:ext cx="16332" cy="12865"/>
            </a:xfrm>
            <a:custGeom>
              <a:avLst/>
              <a:gdLst/>
              <a:ahLst/>
              <a:cxnLst/>
              <a:rect l="l" t="t" r="r" b="b"/>
              <a:pathLst>
                <a:path w="179" h="141" extrusionOk="0">
                  <a:moveTo>
                    <a:pt x="107" y="0"/>
                  </a:moveTo>
                  <a:cubicBezTo>
                    <a:pt x="81" y="9"/>
                    <a:pt x="63" y="9"/>
                    <a:pt x="45" y="18"/>
                  </a:cubicBezTo>
                  <a:cubicBezTo>
                    <a:pt x="36" y="18"/>
                    <a:pt x="27" y="27"/>
                    <a:pt x="27" y="27"/>
                  </a:cubicBezTo>
                  <a:cubicBezTo>
                    <a:pt x="18" y="36"/>
                    <a:pt x="9" y="45"/>
                    <a:pt x="9" y="45"/>
                  </a:cubicBezTo>
                  <a:cubicBezTo>
                    <a:pt x="0" y="54"/>
                    <a:pt x="0" y="63"/>
                    <a:pt x="0" y="72"/>
                  </a:cubicBezTo>
                  <a:cubicBezTo>
                    <a:pt x="0" y="81"/>
                    <a:pt x="0" y="90"/>
                    <a:pt x="0" y="98"/>
                  </a:cubicBezTo>
                  <a:cubicBezTo>
                    <a:pt x="9" y="98"/>
                    <a:pt x="9" y="107"/>
                    <a:pt x="9" y="107"/>
                  </a:cubicBezTo>
                  <a:cubicBezTo>
                    <a:pt x="18" y="116"/>
                    <a:pt x="18" y="125"/>
                    <a:pt x="27" y="134"/>
                  </a:cubicBezTo>
                  <a:lnTo>
                    <a:pt x="45" y="134"/>
                  </a:lnTo>
                  <a:cubicBezTo>
                    <a:pt x="49" y="139"/>
                    <a:pt x="56" y="141"/>
                    <a:pt x="63" y="141"/>
                  </a:cubicBezTo>
                  <a:cubicBezTo>
                    <a:pt x="69" y="141"/>
                    <a:pt x="76" y="139"/>
                    <a:pt x="81" y="134"/>
                  </a:cubicBezTo>
                  <a:cubicBezTo>
                    <a:pt x="98" y="134"/>
                    <a:pt x="116" y="125"/>
                    <a:pt x="134" y="116"/>
                  </a:cubicBezTo>
                  <a:cubicBezTo>
                    <a:pt x="143" y="116"/>
                    <a:pt x="152" y="116"/>
                    <a:pt x="161" y="107"/>
                  </a:cubicBezTo>
                  <a:cubicBezTo>
                    <a:pt x="161" y="107"/>
                    <a:pt x="170" y="98"/>
                    <a:pt x="170" y="90"/>
                  </a:cubicBezTo>
                  <a:cubicBezTo>
                    <a:pt x="179" y="81"/>
                    <a:pt x="179" y="72"/>
                    <a:pt x="179" y="72"/>
                  </a:cubicBezTo>
                  <a:cubicBezTo>
                    <a:pt x="179" y="63"/>
                    <a:pt x="179" y="54"/>
                    <a:pt x="179" y="45"/>
                  </a:cubicBezTo>
                  <a:cubicBezTo>
                    <a:pt x="179" y="36"/>
                    <a:pt x="179" y="36"/>
                    <a:pt x="170" y="27"/>
                  </a:cubicBezTo>
                  <a:cubicBezTo>
                    <a:pt x="170" y="18"/>
                    <a:pt x="161" y="9"/>
                    <a:pt x="152" y="9"/>
                  </a:cubicBezTo>
                  <a:cubicBezTo>
                    <a:pt x="143" y="0"/>
                    <a:pt x="143" y="0"/>
                    <a:pt x="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2"/>
            <p:cNvSpPr/>
            <p:nvPr/>
          </p:nvSpPr>
          <p:spPr>
            <a:xfrm>
              <a:off x="4711383" y="4721407"/>
              <a:ext cx="13047" cy="22080"/>
            </a:xfrm>
            <a:custGeom>
              <a:avLst/>
              <a:gdLst/>
              <a:ahLst/>
              <a:cxnLst/>
              <a:rect l="l" t="t" r="r" b="b"/>
              <a:pathLst>
                <a:path w="143" h="242" extrusionOk="0">
                  <a:moveTo>
                    <a:pt x="98" y="0"/>
                  </a:moveTo>
                  <a:cubicBezTo>
                    <a:pt x="89" y="0"/>
                    <a:pt x="72" y="0"/>
                    <a:pt x="54" y="9"/>
                  </a:cubicBezTo>
                  <a:cubicBezTo>
                    <a:pt x="45" y="18"/>
                    <a:pt x="27" y="36"/>
                    <a:pt x="27" y="45"/>
                  </a:cubicBezTo>
                  <a:cubicBezTo>
                    <a:pt x="18" y="90"/>
                    <a:pt x="9" y="125"/>
                    <a:pt x="9" y="161"/>
                  </a:cubicBezTo>
                  <a:cubicBezTo>
                    <a:pt x="0" y="170"/>
                    <a:pt x="0" y="179"/>
                    <a:pt x="9" y="188"/>
                  </a:cubicBezTo>
                  <a:cubicBezTo>
                    <a:pt x="9" y="197"/>
                    <a:pt x="9" y="206"/>
                    <a:pt x="9" y="214"/>
                  </a:cubicBezTo>
                  <a:cubicBezTo>
                    <a:pt x="18" y="223"/>
                    <a:pt x="36" y="232"/>
                    <a:pt x="54" y="241"/>
                  </a:cubicBezTo>
                  <a:cubicBezTo>
                    <a:pt x="63" y="241"/>
                    <a:pt x="80" y="241"/>
                    <a:pt x="98" y="232"/>
                  </a:cubicBezTo>
                  <a:cubicBezTo>
                    <a:pt x="107" y="223"/>
                    <a:pt x="125" y="214"/>
                    <a:pt x="125" y="197"/>
                  </a:cubicBezTo>
                  <a:cubicBezTo>
                    <a:pt x="134" y="161"/>
                    <a:pt x="134" y="116"/>
                    <a:pt x="143" y="81"/>
                  </a:cubicBezTo>
                  <a:cubicBezTo>
                    <a:pt x="143" y="72"/>
                    <a:pt x="143" y="63"/>
                    <a:pt x="143" y="54"/>
                  </a:cubicBezTo>
                  <a:cubicBezTo>
                    <a:pt x="143" y="45"/>
                    <a:pt x="143" y="36"/>
                    <a:pt x="134" y="36"/>
                  </a:cubicBezTo>
                  <a:cubicBezTo>
                    <a:pt x="134" y="18"/>
                    <a:pt x="116" y="9"/>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2"/>
            <p:cNvSpPr/>
            <p:nvPr/>
          </p:nvSpPr>
          <p:spPr>
            <a:xfrm>
              <a:off x="4471248" y="3553849"/>
              <a:ext cx="30200" cy="32389"/>
            </a:xfrm>
            <a:custGeom>
              <a:avLst/>
              <a:gdLst/>
              <a:ahLst/>
              <a:cxnLst/>
              <a:rect l="l" t="t" r="r" b="b"/>
              <a:pathLst>
                <a:path w="331" h="355" extrusionOk="0">
                  <a:moveTo>
                    <a:pt x="67" y="0"/>
                  </a:moveTo>
                  <a:cubicBezTo>
                    <a:pt x="52" y="0"/>
                    <a:pt x="36" y="5"/>
                    <a:pt x="27" y="14"/>
                  </a:cubicBezTo>
                  <a:cubicBezTo>
                    <a:pt x="0" y="40"/>
                    <a:pt x="0" y="76"/>
                    <a:pt x="27" y="103"/>
                  </a:cubicBezTo>
                  <a:cubicBezTo>
                    <a:pt x="90" y="183"/>
                    <a:pt x="152" y="254"/>
                    <a:pt x="223" y="335"/>
                  </a:cubicBezTo>
                  <a:cubicBezTo>
                    <a:pt x="232" y="348"/>
                    <a:pt x="248" y="355"/>
                    <a:pt x="264" y="355"/>
                  </a:cubicBezTo>
                  <a:cubicBezTo>
                    <a:pt x="279" y="355"/>
                    <a:pt x="295" y="348"/>
                    <a:pt x="304" y="335"/>
                  </a:cubicBezTo>
                  <a:cubicBezTo>
                    <a:pt x="331" y="308"/>
                    <a:pt x="331" y="272"/>
                    <a:pt x="304" y="246"/>
                  </a:cubicBezTo>
                  <a:lnTo>
                    <a:pt x="108" y="14"/>
                  </a:lnTo>
                  <a:cubicBezTo>
                    <a:pt x="99" y="5"/>
                    <a:pt x="83" y="0"/>
                    <a:pt x="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2"/>
            <p:cNvSpPr/>
            <p:nvPr/>
          </p:nvSpPr>
          <p:spPr>
            <a:xfrm>
              <a:off x="4581097" y="3422376"/>
              <a:ext cx="28649" cy="27006"/>
            </a:xfrm>
            <a:custGeom>
              <a:avLst/>
              <a:gdLst/>
              <a:ahLst/>
              <a:cxnLst/>
              <a:rect l="l" t="t" r="r" b="b"/>
              <a:pathLst>
                <a:path w="314" h="296" extrusionOk="0">
                  <a:moveTo>
                    <a:pt x="68" y="0"/>
                  </a:moveTo>
                  <a:cubicBezTo>
                    <a:pt x="49" y="0"/>
                    <a:pt x="30" y="10"/>
                    <a:pt x="19" y="27"/>
                  </a:cubicBezTo>
                  <a:cubicBezTo>
                    <a:pt x="1" y="63"/>
                    <a:pt x="10" y="99"/>
                    <a:pt x="36" y="116"/>
                  </a:cubicBezTo>
                  <a:cubicBezTo>
                    <a:pt x="54" y="125"/>
                    <a:pt x="72" y="134"/>
                    <a:pt x="90" y="152"/>
                  </a:cubicBezTo>
                  <a:lnTo>
                    <a:pt x="81" y="143"/>
                  </a:lnTo>
                  <a:lnTo>
                    <a:pt x="81" y="143"/>
                  </a:lnTo>
                  <a:cubicBezTo>
                    <a:pt x="108" y="170"/>
                    <a:pt x="144" y="197"/>
                    <a:pt x="170" y="232"/>
                  </a:cubicBezTo>
                  <a:cubicBezTo>
                    <a:pt x="170" y="232"/>
                    <a:pt x="162" y="224"/>
                    <a:pt x="161" y="224"/>
                  </a:cubicBezTo>
                  <a:lnTo>
                    <a:pt x="161" y="224"/>
                  </a:lnTo>
                  <a:cubicBezTo>
                    <a:pt x="170" y="232"/>
                    <a:pt x="179" y="250"/>
                    <a:pt x="197" y="268"/>
                  </a:cubicBezTo>
                  <a:cubicBezTo>
                    <a:pt x="203" y="285"/>
                    <a:pt x="223" y="295"/>
                    <a:pt x="245" y="295"/>
                  </a:cubicBezTo>
                  <a:cubicBezTo>
                    <a:pt x="256" y="295"/>
                    <a:pt x="268" y="292"/>
                    <a:pt x="277" y="286"/>
                  </a:cubicBezTo>
                  <a:cubicBezTo>
                    <a:pt x="304" y="268"/>
                    <a:pt x="313" y="232"/>
                    <a:pt x="295" y="206"/>
                  </a:cubicBezTo>
                  <a:cubicBezTo>
                    <a:pt x="251" y="125"/>
                    <a:pt x="179" y="54"/>
                    <a:pt x="99" y="9"/>
                  </a:cubicBezTo>
                  <a:cubicBezTo>
                    <a:pt x="89" y="3"/>
                    <a:pt x="79" y="0"/>
                    <a:pt x="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2"/>
            <p:cNvSpPr/>
            <p:nvPr/>
          </p:nvSpPr>
          <p:spPr>
            <a:xfrm>
              <a:off x="4658466" y="3420734"/>
              <a:ext cx="14689" cy="17974"/>
            </a:xfrm>
            <a:custGeom>
              <a:avLst/>
              <a:gdLst/>
              <a:ahLst/>
              <a:cxnLst/>
              <a:rect l="l" t="t" r="r" b="b"/>
              <a:pathLst>
                <a:path w="161" h="197" extrusionOk="0">
                  <a:moveTo>
                    <a:pt x="54" y="1"/>
                  </a:moveTo>
                  <a:cubicBezTo>
                    <a:pt x="45" y="1"/>
                    <a:pt x="36" y="1"/>
                    <a:pt x="27" y="10"/>
                  </a:cubicBezTo>
                  <a:cubicBezTo>
                    <a:pt x="18" y="18"/>
                    <a:pt x="0" y="27"/>
                    <a:pt x="0" y="45"/>
                  </a:cubicBezTo>
                  <a:cubicBezTo>
                    <a:pt x="0" y="45"/>
                    <a:pt x="0" y="54"/>
                    <a:pt x="0" y="63"/>
                  </a:cubicBezTo>
                  <a:cubicBezTo>
                    <a:pt x="0" y="72"/>
                    <a:pt x="0" y="81"/>
                    <a:pt x="9" y="90"/>
                  </a:cubicBezTo>
                  <a:lnTo>
                    <a:pt x="45" y="170"/>
                  </a:lnTo>
                  <a:cubicBezTo>
                    <a:pt x="45" y="179"/>
                    <a:pt x="54" y="179"/>
                    <a:pt x="63" y="188"/>
                  </a:cubicBezTo>
                  <a:cubicBezTo>
                    <a:pt x="63" y="188"/>
                    <a:pt x="72" y="197"/>
                    <a:pt x="81" y="197"/>
                  </a:cubicBezTo>
                  <a:lnTo>
                    <a:pt x="107" y="197"/>
                  </a:lnTo>
                  <a:cubicBezTo>
                    <a:pt x="116" y="197"/>
                    <a:pt x="125" y="197"/>
                    <a:pt x="125" y="188"/>
                  </a:cubicBezTo>
                  <a:cubicBezTo>
                    <a:pt x="143" y="179"/>
                    <a:pt x="152" y="170"/>
                    <a:pt x="161" y="152"/>
                  </a:cubicBezTo>
                  <a:cubicBezTo>
                    <a:pt x="161" y="152"/>
                    <a:pt x="161" y="143"/>
                    <a:pt x="161" y="134"/>
                  </a:cubicBezTo>
                  <a:cubicBezTo>
                    <a:pt x="161" y="126"/>
                    <a:pt x="152" y="117"/>
                    <a:pt x="152" y="108"/>
                  </a:cubicBezTo>
                  <a:cubicBezTo>
                    <a:pt x="134" y="81"/>
                    <a:pt x="125" y="54"/>
                    <a:pt x="107" y="27"/>
                  </a:cubicBezTo>
                  <a:cubicBezTo>
                    <a:pt x="107" y="18"/>
                    <a:pt x="98" y="18"/>
                    <a:pt x="98" y="10"/>
                  </a:cubicBezTo>
                  <a:cubicBezTo>
                    <a:pt x="90" y="10"/>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2"/>
            <p:cNvSpPr/>
            <p:nvPr/>
          </p:nvSpPr>
          <p:spPr>
            <a:xfrm>
              <a:off x="4624252" y="3436244"/>
              <a:ext cx="13138" cy="13047"/>
            </a:xfrm>
            <a:custGeom>
              <a:avLst/>
              <a:gdLst/>
              <a:ahLst/>
              <a:cxnLst/>
              <a:rect l="l" t="t" r="r" b="b"/>
              <a:pathLst>
                <a:path w="144" h="143" extrusionOk="0">
                  <a:moveTo>
                    <a:pt x="63" y="0"/>
                  </a:moveTo>
                  <a:cubicBezTo>
                    <a:pt x="54" y="0"/>
                    <a:pt x="45" y="9"/>
                    <a:pt x="45" y="9"/>
                  </a:cubicBezTo>
                  <a:cubicBezTo>
                    <a:pt x="36" y="9"/>
                    <a:pt x="27" y="18"/>
                    <a:pt x="18" y="18"/>
                  </a:cubicBezTo>
                  <a:cubicBezTo>
                    <a:pt x="18" y="27"/>
                    <a:pt x="18" y="27"/>
                    <a:pt x="10" y="36"/>
                  </a:cubicBezTo>
                  <a:cubicBezTo>
                    <a:pt x="10" y="45"/>
                    <a:pt x="1" y="54"/>
                    <a:pt x="1" y="63"/>
                  </a:cubicBezTo>
                  <a:cubicBezTo>
                    <a:pt x="1" y="72"/>
                    <a:pt x="1" y="80"/>
                    <a:pt x="10" y="80"/>
                  </a:cubicBezTo>
                  <a:cubicBezTo>
                    <a:pt x="10" y="89"/>
                    <a:pt x="10" y="98"/>
                    <a:pt x="18" y="107"/>
                  </a:cubicBezTo>
                  <a:lnTo>
                    <a:pt x="36" y="125"/>
                  </a:lnTo>
                  <a:cubicBezTo>
                    <a:pt x="45" y="134"/>
                    <a:pt x="54" y="134"/>
                    <a:pt x="63" y="143"/>
                  </a:cubicBezTo>
                  <a:lnTo>
                    <a:pt x="108" y="143"/>
                  </a:lnTo>
                  <a:cubicBezTo>
                    <a:pt x="117" y="134"/>
                    <a:pt x="126" y="134"/>
                    <a:pt x="126" y="125"/>
                  </a:cubicBezTo>
                  <a:cubicBezTo>
                    <a:pt x="134" y="125"/>
                    <a:pt x="134" y="116"/>
                    <a:pt x="134" y="116"/>
                  </a:cubicBezTo>
                  <a:cubicBezTo>
                    <a:pt x="143" y="107"/>
                    <a:pt x="143" y="98"/>
                    <a:pt x="143" y="80"/>
                  </a:cubicBezTo>
                  <a:cubicBezTo>
                    <a:pt x="143" y="80"/>
                    <a:pt x="143" y="72"/>
                    <a:pt x="143" y="72"/>
                  </a:cubicBezTo>
                  <a:cubicBezTo>
                    <a:pt x="143" y="54"/>
                    <a:pt x="134" y="45"/>
                    <a:pt x="126" y="45"/>
                  </a:cubicBezTo>
                  <a:cubicBezTo>
                    <a:pt x="117" y="36"/>
                    <a:pt x="117" y="27"/>
                    <a:pt x="108" y="18"/>
                  </a:cubicBezTo>
                  <a:cubicBezTo>
                    <a:pt x="99" y="18"/>
                    <a:pt x="99" y="9"/>
                    <a:pt x="90" y="9"/>
                  </a:cubicBezTo>
                  <a:cubicBezTo>
                    <a:pt x="81"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2"/>
            <p:cNvSpPr/>
            <p:nvPr/>
          </p:nvSpPr>
          <p:spPr>
            <a:xfrm>
              <a:off x="4662480" y="3369459"/>
              <a:ext cx="23722" cy="28649"/>
            </a:xfrm>
            <a:custGeom>
              <a:avLst/>
              <a:gdLst/>
              <a:ahLst/>
              <a:cxnLst/>
              <a:rect l="l" t="t" r="r" b="b"/>
              <a:pathLst>
                <a:path w="260" h="314" extrusionOk="0">
                  <a:moveTo>
                    <a:pt x="76" y="0"/>
                  </a:moveTo>
                  <a:cubicBezTo>
                    <a:pt x="66" y="0"/>
                    <a:pt x="55" y="3"/>
                    <a:pt x="46" y="10"/>
                  </a:cubicBezTo>
                  <a:cubicBezTo>
                    <a:pt x="19" y="27"/>
                    <a:pt x="1" y="63"/>
                    <a:pt x="19" y="90"/>
                  </a:cubicBezTo>
                  <a:lnTo>
                    <a:pt x="135" y="286"/>
                  </a:lnTo>
                  <a:cubicBezTo>
                    <a:pt x="146" y="303"/>
                    <a:pt x="165" y="313"/>
                    <a:pt x="187" y="313"/>
                  </a:cubicBezTo>
                  <a:cubicBezTo>
                    <a:pt x="199" y="313"/>
                    <a:pt x="211" y="310"/>
                    <a:pt x="224" y="304"/>
                  </a:cubicBezTo>
                  <a:cubicBezTo>
                    <a:pt x="251" y="286"/>
                    <a:pt x="260" y="250"/>
                    <a:pt x="242" y="224"/>
                  </a:cubicBezTo>
                  <a:cubicBezTo>
                    <a:pt x="206" y="161"/>
                    <a:pt x="161" y="90"/>
                    <a:pt x="126" y="27"/>
                  </a:cubicBezTo>
                  <a:cubicBezTo>
                    <a:pt x="114" y="10"/>
                    <a:pt x="95"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2"/>
            <p:cNvSpPr/>
            <p:nvPr/>
          </p:nvSpPr>
          <p:spPr>
            <a:xfrm>
              <a:off x="4714577" y="3347927"/>
              <a:ext cx="17244" cy="21988"/>
            </a:xfrm>
            <a:custGeom>
              <a:avLst/>
              <a:gdLst/>
              <a:ahLst/>
              <a:cxnLst/>
              <a:rect l="l" t="t" r="r" b="b"/>
              <a:pathLst>
                <a:path w="189" h="241" extrusionOk="0">
                  <a:moveTo>
                    <a:pt x="66" y="1"/>
                  </a:moveTo>
                  <a:cubicBezTo>
                    <a:pt x="54" y="1"/>
                    <a:pt x="43" y="7"/>
                    <a:pt x="37" y="14"/>
                  </a:cubicBezTo>
                  <a:cubicBezTo>
                    <a:pt x="19" y="23"/>
                    <a:pt x="10" y="31"/>
                    <a:pt x="1" y="49"/>
                  </a:cubicBezTo>
                  <a:cubicBezTo>
                    <a:pt x="1" y="67"/>
                    <a:pt x="1" y="76"/>
                    <a:pt x="10" y="94"/>
                  </a:cubicBezTo>
                  <a:cubicBezTo>
                    <a:pt x="28" y="130"/>
                    <a:pt x="54" y="174"/>
                    <a:pt x="72" y="210"/>
                  </a:cubicBezTo>
                  <a:cubicBezTo>
                    <a:pt x="72" y="228"/>
                    <a:pt x="90" y="237"/>
                    <a:pt x="108" y="237"/>
                  </a:cubicBezTo>
                  <a:cubicBezTo>
                    <a:pt x="111" y="239"/>
                    <a:pt x="115" y="240"/>
                    <a:pt x="119" y="240"/>
                  </a:cubicBezTo>
                  <a:cubicBezTo>
                    <a:pt x="131" y="240"/>
                    <a:pt x="146" y="234"/>
                    <a:pt x="153" y="228"/>
                  </a:cubicBezTo>
                  <a:cubicBezTo>
                    <a:pt x="170" y="228"/>
                    <a:pt x="179" y="210"/>
                    <a:pt x="179" y="192"/>
                  </a:cubicBezTo>
                  <a:cubicBezTo>
                    <a:pt x="188" y="183"/>
                    <a:pt x="179" y="165"/>
                    <a:pt x="179" y="147"/>
                  </a:cubicBezTo>
                  <a:cubicBezTo>
                    <a:pt x="153" y="112"/>
                    <a:pt x="135" y="67"/>
                    <a:pt x="117" y="31"/>
                  </a:cubicBezTo>
                  <a:cubicBezTo>
                    <a:pt x="108" y="23"/>
                    <a:pt x="90" y="5"/>
                    <a:pt x="81" y="5"/>
                  </a:cubicBezTo>
                  <a:cubicBezTo>
                    <a:pt x="76" y="2"/>
                    <a:pt x="71" y="1"/>
                    <a:pt x="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2"/>
            <p:cNvSpPr/>
            <p:nvPr/>
          </p:nvSpPr>
          <p:spPr>
            <a:xfrm>
              <a:off x="4716219" y="3388983"/>
              <a:ext cx="13138" cy="16423"/>
            </a:xfrm>
            <a:custGeom>
              <a:avLst/>
              <a:gdLst/>
              <a:ahLst/>
              <a:cxnLst/>
              <a:rect l="l" t="t" r="r" b="b"/>
              <a:pathLst>
                <a:path w="144" h="180" extrusionOk="0">
                  <a:moveTo>
                    <a:pt x="45" y="1"/>
                  </a:moveTo>
                  <a:cubicBezTo>
                    <a:pt x="45" y="1"/>
                    <a:pt x="36" y="1"/>
                    <a:pt x="36" y="10"/>
                  </a:cubicBezTo>
                  <a:cubicBezTo>
                    <a:pt x="27" y="10"/>
                    <a:pt x="19" y="19"/>
                    <a:pt x="10" y="27"/>
                  </a:cubicBezTo>
                  <a:cubicBezTo>
                    <a:pt x="10" y="36"/>
                    <a:pt x="10" y="36"/>
                    <a:pt x="10" y="45"/>
                  </a:cubicBezTo>
                  <a:cubicBezTo>
                    <a:pt x="1" y="54"/>
                    <a:pt x="1" y="63"/>
                    <a:pt x="10" y="72"/>
                  </a:cubicBezTo>
                  <a:cubicBezTo>
                    <a:pt x="10" y="99"/>
                    <a:pt x="19" y="117"/>
                    <a:pt x="27" y="135"/>
                  </a:cubicBezTo>
                  <a:cubicBezTo>
                    <a:pt x="27" y="143"/>
                    <a:pt x="27" y="152"/>
                    <a:pt x="36" y="152"/>
                  </a:cubicBezTo>
                  <a:cubicBezTo>
                    <a:pt x="45" y="161"/>
                    <a:pt x="45" y="170"/>
                    <a:pt x="54" y="170"/>
                  </a:cubicBezTo>
                  <a:cubicBezTo>
                    <a:pt x="63" y="179"/>
                    <a:pt x="72" y="179"/>
                    <a:pt x="81" y="179"/>
                  </a:cubicBezTo>
                  <a:lnTo>
                    <a:pt x="99" y="179"/>
                  </a:lnTo>
                  <a:lnTo>
                    <a:pt x="117" y="170"/>
                  </a:lnTo>
                  <a:cubicBezTo>
                    <a:pt x="126" y="161"/>
                    <a:pt x="135" y="161"/>
                    <a:pt x="135" y="152"/>
                  </a:cubicBezTo>
                  <a:cubicBezTo>
                    <a:pt x="143" y="143"/>
                    <a:pt x="143" y="135"/>
                    <a:pt x="143" y="135"/>
                  </a:cubicBezTo>
                  <a:cubicBezTo>
                    <a:pt x="143" y="126"/>
                    <a:pt x="143" y="108"/>
                    <a:pt x="143" y="99"/>
                  </a:cubicBezTo>
                  <a:cubicBezTo>
                    <a:pt x="135" y="81"/>
                    <a:pt x="135" y="63"/>
                    <a:pt x="126" y="45"/>
                  </a:cubicBezTo>
                  <a:cubicBezTo>
                    <a:pt x="126" y="36"/>
                    <a:pt x="117" y="27"/>
                    <a:pt x="117" y="19"/>
                  </a:cubicBezTo>
                  <a:cubicBezTo>
                    <a:pt x="108" y="19"/>
                    <a:pt x="108" y="10"/>
                    <a:pt x="99" y="10"/>
                  </a:cubicBezTo>
                  <a:cubicBezTo>
                    <a:pt x="90" y="1"/>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2"/>
            <p:cNvSpPr/>
            <p:nvPr/>
          </p:nvSpPr>
          <p:spPr>
            <a:xfrm>
              <a:off x="4774884" y="3314078"/>
              <a:ext cx="13868" cy="29470"/>
            </a:xfrm>
            <a:custGeom>
              <a:avLst/>
              <a:gdLst/>
              <a:ahLst/>
              <a:cxnLst/>
              <a:rect l="l" t="t" r="r" b="b"/>
              <a:pathLst>
                <a:path w="152" h="323" extrusionOk="0">
                  <a:moveTo>
                    <a:pt x="62" y="1"/>
                  </a:moveTo>
                  <a:cubicBezTo>
                    <a:pt x="36" y="1"/>
                    <a:pt x="0" y="28"/>
                    <a:pt x="9" y="63"/>
                  </a:cubicBezTo>
                  <a:cubicBezTo>
                    <a:pt x="9" y="126"/>
                    <a:pt x="18" y="197"/>
                    <a:pt x="27" y="260"/>
                  </a:cubicBezTo>
                  <a:cubicBezTo>
                    <a:pt x="27" y="278"/>
                    <a:pt x="27" y="286"/>
                    <a:pt x="45" y="304"/>
                  </a:cubicBezTo>
                  <a:cubicBezTo>
                    <a:pt x="54" y="313"/>
                    <a:pt x="71" y="322"/>
                    <a:pt x="89" y="322"/>
                  </a:cubicBezTo>
                  <a:cubicBezTo>
                    <a:pt x="116" y="322"/>
                    <a:pt x="152" y="295"/>
                    <a:pt x="152" y="260"/>
                  </a:cubicBezTo>
                  <a:cubicBezTo>
                    <a:pt x="143" y="197"/>
                    <a:pt x="134" y="126"/>
                    <a:pt x="125" y="63"/>
                  </a:cubicBezTo>
                  <a:cubicBezTo>
                    <a:pt x="125" y="46"/>
                    <a:pt x="125" y="37"/>
                    <a:pt x="107" y="19"/>
                  </a:cubicBezTo>
                  <a:cubicBezTo>
                    <a:pt x="98" y="10"/>
                    <a:pt x="80"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2"/>
            <p:cNvSpPr/>
            <p:nvPr/>
          </p:nvSpPr>
          <p:spPr>
            <a:xfrm>
              <a:off x="4798423" y="3372743"/>
              <a:ext cx="10675" cy="22080"/>
            </a:xfrm>
            <a:custGeom>
              <a:avLst/>
              <a:gdLst/>
              <a:ahLst/>
              <a:cxnLst/>
              <a:rect l="l" t="t" r="r" b="b"/>
              <a:pathLst>
                <a:path w="117" h="242" extrusionOk="0">
                  <a:moveTo>
                    <a:pt x="63" y="0"/>
                  </a:moveTo>
                  <a:cubicBezTo>
                    <a:pt x="45" y="0"/>
                    <a:pt x="27" y="9"/>
                    <a:pt x="19" y="18"/>
                  </a:cubicBezTo>
                  <a:cubicBezTo>
                    <a:pt x="1" y="27"/>
                    <a:pt x="1" y="45"/>
                    <a:pt x="1" y="63"/>
                  </a:cubicBezTo>
                  <a:lnTo>
                    <a:pt x="1" y="179"/>
                  </a:lnTo>
                  <a:cubicBezTo>
                    <a:pt x="1" y="197"/>
                    <a:pt x="1" y="214"/>
                    <a:pt x="19" y="223"/>
                  </a:cubicBezTo>
                  <a:cubicBezTo>
                    <a:pt x="27" y="232"/>
                    <a:pt x="45" y="241"/>
                    <a:pt x="63" y="241"/>
                  </a:cubicBezTo>
                  <a:cubicBezTo>
                    <a:pt x="72" y="241"/>
                    <a:pt x="90" y="232"/>
                    <a:pt x="99" y="223"/>
                  </a:cubicBezTo>
                  <a:cubicBezTo>
                    <a:pt x="117" y="205"/>
                    <a:pt x="117" y="197"/>
                    <a:pt x="117" y="179"/>
                  </a:cubicBezTo>
                  <a:lnTo>
                    <a:pt x="117" y="63"/>
                  </a:lnTo>
                  <a:cubicBezTo>
                    <a:pt x="117" y="45"/>
                    <a:pt x="117" y="27"/>
                    <a:pt x="99"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2"/>
            <p:cNvSpPr/>
            <p:nvPr/>
          </p:nvSpPr>
          <p:spPr>
            <a:xfrm>
              <a:off x="4756910" y="3369094"/>
              <a:ext cx="13138" cy="20346"/>
            </a:xfrm>
            <a:custGeom>
              <a:avLst/>
              <a:gdLst/>
              <a:ahLst/>
              <a:cxnLst/>
              <a:rect l="l" t="t" r="r" b="b"/>
              <a:pathLst>
                <a:path w="144" h="223" extrusionOk="0">
                  <a:moveTo>
                    <a:pt x="61" y="1"/>
                  </a:moveTo>
                  <a:cubicBezTo>
                    <a:pt x="56" y="1"/>
                    <a:pt x="51" y="2"/>
                    <a:pt x="45" y="5"/>
                  </a:cubicBezTo>
                  <a:cubicBezTo>
                    <a:pt x="36" y="14"/>
                    <a:pt x="19" y="22"/>
                    <a:pt x="10" y="31"/>
                  </a:cubicBezTo>
                  <a:cubicBezTo>
                    <a:pt x="10" y="40"/>
                    <a:pt x="10" y="40"/>
                    <a:pt x="10" y="49"/>
                  </a:cubicBezTo>
                  <a:cubicBezTo>
                    <a:pt x="1" y="58"/>
                    <a:pt x="1" y="67"/>
                    <a:pt x="10" y="76"/>
                  </a:cubicBezTo>
                  <a:lnTo>
                    <a:pt x="28" y="174"/>
                  </a:lnTo>
                  <a:cubicBezTo>
                    <a:pt x="28" y="192"/>
                    <a:pt x="36" y="210"/>
                    <a:pt x="54" y="210"/>
                  </a:cubicBezTo>
                  <a:cubicBezTo>
                    <a:pt x="61" y="216"/>
                    <a:pt x="71" y="222"/>
                    <a:pt x="83" y="222"/>
                  </a:cubicBezTo>
                  <a:cubicBezTo>
                    <a:pt x="88" y="222"/>
                    <a:pt x="94" y="221"/>
                    <a:pt x="99" y="219"/>
                  </a:cubicBezTo>
                  <a:cubicBezTo>
                    <a:pt x="117" y="219"/>
                    <a:pt x="126" y="210"/>
                    <a:pt x="135" y="192"/>
                  </a:cubicBezTo>
                  <a:cubicBezTo>
                    <a:pt x="135" y="183"/>
                    <a:pt x="143" y="183"/>
                    <a:pt x="143" y="174"/>
                  </a:cubicBezTo>
                  <a:cubicBezTo>
                    <a:pt x="143" y="165"/>
                    <a:pt x="143" y="156"/>
                    <a:pt x="143" y="147"/>
                  </a:cubicBezTo>
                  <a:cubicBezTo>
                    <a:pt x="135" y="112"/>
                    <a:pt x="126" y="76"/>
                    <a:pt x="126" y="49"/>
                  </a:cubicBezTo>
                  <a:cubicBezTo>
                    <a:pt x="117" y="31"/>
                    <a:pt x="108" y="22"/>
                    <a:pt x="99" y="14"/>
                  </a:cubicBezTo>
                  <a:cubicBezTo>
                    <a:pt x="86" y="7"/>
                    <a:pt x="74" y="1"/>
                    <a:pt x="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2"/>
            <p:cNvSpPr/>
            <p:nvPr/>
          </p:nvSpPr>
          <p:spPr>
            <a:xfrm>
              <a:off x="4826159" y="3307235"/>
              <a:ext cx="13868" cy="27554"/>
            </a:xfrm>
            <a:custGeom>
              <a:avLst/>
              <a:gdLst/>
              <a:ahLst/>
              <a:cxnLst/>
              <a:rect l="l" t="t" r="r" b="b"/>
              <a:pathLst>
                <a:path w="152" h="302" extrusionOk="0">
                  <a:moveTo>
                    <a:pt x="83" y="1"/>
                  </a:moveTo>
                  <a:cubicBezTo>
                    <a:pt x="78" y="1"/>
                    <a:pt x="74" y="2"/>
                    <a:pt x="71" y="5"/>
                  </a:cubicBezTo>
                  <a:cubicBezTo>
                    <a:pt x="54" y="5"/>
                    <a:pt x="36" y="14"/>
                    <a:pt x="36" y="31"/>
                  </a:cubicBezTo>
                  <a:cubicBezTo>
                    <a:pt x="27" y="49"/>
                    <a:pt x="18" y="58"/>
                    <a:pt x="27" y="76"/>
                  </a:cubicBezTo>
                  <a:cubicBezTo>
                    <a:pt x="27" y="108"/>
                    <a:pt x="27" y="132"/>
                    <a:pt x="27" y="156"/>
                  </a:cubicBezTo>
                  <a:cubicBezTo>
                    <a:pt x="27" y="174"/>
                    <a:pt x="18" y="201"/>
                    <a:pt x="9" y="219"/>
                  </a:cubicBezTo>
                  <a:cubicBezTo>
                    <a:pt x="0" y="254"/>
                    <a:pt x="27" y="290"/>
                    <a:pt x="54" y="299"/>
                  </a:cubicBezTo>
                  <a:cubicBezTo>
                    <a:pt x="60" y="301"/>
                    <a:pt x="66" y="301"/>
                    <a:pt x="71" y="301"/>
                  </a:cubicBezTo>
                  <a:cubicBezTo>
                    <a:pt x="98" y="301"/>
                    <a:pt x="119" y="284"/>
                    <a:pt x="134" y="254"/>
                  </a:cubicBezTo>
                  <a:cubicBezTo>
                    <a:pt x="152" y="183"/>
                    <a:pt x="152" y="112"/>
                    <a:pt x="143" y="49"/>
                  </a:cubicBezTo>
                  <a:cubicBezTo>
                    <a:pt x="143" y="31"/>
                    <a:pt x="125" y="14"/>
                    <a:pt x="116" y="5"/>
                  </a:cubicBezTo>
                  <a:cubicBezTo>
                    <a:pt x="104" y="5"/>
                    <a:pt x="92" y="1"/>
                    <a:pt x="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2"/>
            <p:cNvSpPr/>
            <p:nvPr/>
          </p:nvSpPr>
          <p:spPr>
            <a:xfrm>
              <a:off x="4869223" y="3314078"/>
              <a:ext cx="14781" cy="20528"/>
            </a:xfrm>
            <a:custGeom>
              <a:avLst/>
              <a:gdLst/>
              <a:ahLst/>
              <a:cxnLst/>
              <a:rect l="l" t="t" r="r" b="b"/>
              <a:pathLst>
                <a:path w="162" h="225" extrusionOk="0">
                  <a:moveTo>
                    <a:pt x="45" y="1"/>
                  </a:moveTo>
                  <a:cubicBezTo>
                    <a:pt x="28" y="10"/>
                    <a:pt x="19" y="19"/>
                    <a:pt x="10" y="37"/>
                  </a:cubicBezTo>
                  <a:cubicBezTo>
                    <a:pt x="10" y="37"/>
                    <a:pt x="1" y="46"/>
                    <a:pt x="1" y="46"/>
                  </a:cubicBezTo>
                  <a:cubicBezTo>
                    <a:pt x="1" y="55"/>
                    <a:pt x="1" y="72"/>
                    <a:pt x="1" y="81"/>
                  </a:cubicBezTo>
                  <a:cubicBezTo>
                    <a:pt x="19" y="117"/>
                    <a:pt x="28" y="144"/>
                    <a:pt x="37" y="179"/>
                  </a:cubicBezTo>
                  <a:cubicBezTo>
                    <a:pt x="45" y="188"/>
                    <a:pt x="45" y="188"/>
                    <a:pt x="54" y="197"/>
                  </a:cubicBezTo>
                  <a:cubicBezTo>
                    <a:pt x="54" y="206"/>
                    <a:pt x="63" y="206"/>
                    <a:pt x="72" y="215"/>
                  </a:cubicBezTo>
                  <a:cubicBezTo>
                    <a:pt x="81" y="224"/>
                    <a:pt x="99" y="224"/>
                    <a:pt x="117" y="224"/>
                  </a:cubicBezTo>
                  <a:cubicBezTo>
                    <a:pt x="135" y="215"/>
                    <a:pt x="144" y="206"/>
                    <a:pt x="153" y="188"/>
                  </a:cubicBezTo>
                  <a:cubicBezTo>
                    <a:pt x="153" y="188"/>
                    <a:pt x="153" y="179"/>
                    <a:pt x="161" y="179"/>
                  </a:cubicBezTo>
                  <a:cubicBezTo>
                    <a:pt x="161" y="170"/>
                    <a:pt x="161" y="153"/>
                    <a:pt x="161" y="144"/>
                  </a:cubicBezTo>
                  <a:cubicBezTo>
                    <a:pt x="144" y="108"/>
                    <a:pt x="135" y="81"/>
                    <a:pt x="117" y="46"/>
                  </a:cubicBezTo>
                  <a:cubicBezTo>
                    <a:pt x="117" y="37"/>
                    <a:pt x="117" y="37"/>
                    <a:pt x="108" y="28"/>
                  </a:cubicBezTo>
                  <a:cubicBezTo>
                    <a:pt x="108" y="19"/>
                    <a:pt x="99" y="19"/>
                    <a:pt x="90"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2"/>
            <p:cNvSpPr/>
            <p:nvPr/>
          </p:nvSpPr>
          <p:spPr>
            <a:xfrm>
              <a:off x="4848056" y="3356686"/>
              <a:ext cx="13138" cy="15145"/>
            </a:xfrm>
            <a:custGeom>
              <a:avLst/>
              <a:gdLst/>
              <a:ahLst/>
              <a:cxnLst/>
              <a:rect l="l" t="t" r="r" b="b"/>
              <a:pathLst>
                <a:path w="144" h="166" extrusionOk="0">
                  <a:moveTo>
                    <a:pt x="63" y="0"/>
                  </a:moveTo>
                  <a:cubicBezTo>
                    <a:pt x="61" y="0"/>
                    <a:pt x="59" y="2"/>
                    <a:pt x="54" y="7"/>
                  </a:cubicBezTo>
                  <a:lnTo>
                    <a:pt x="28" y="7"/>
                  </a:lnTo>
                  <a:lnTo>
                    <a:pt x="19" y="16"/>
                  </a:lnTo>
                  <a:cubicBezTo>
                    <a:pt x="10" y="25"/>
                    <a:pt x="1" y="34"/>
                    <a:pt x="1" y="51"/>
                  </a:cubicBezTo>
                  <a:cubicBezTo>
                    <a:pt x="1" y="51"/>
                    <a:pt x="1" y="60"/>
                    <a:pt x="1" y="60"/>
                  </a:cubicBezTo>
                  <a:cubicBezTo>
                    <a:pt x="1" y="78"/>
                    <a:pt x="1" y="87"/>
                    <a:pt x="10" y="96"/>
                  </a:cubicBezTo>
                  <a:cubicBezTo>
                    <a:pt x="10" y="105"/>
                    <a:pt x="19" y="123"/>
                    <a:pt x="28" y="132"/>
                  </a:cubicBezTo>
                  <a:cubicBezTo>
                    <a:pt x="28" y="141"/>
                    <a:pt x="37" y="150"/>
                    <a:pt x="46" y="150"/>
                  </a:cubicBezTo>
                  <a:cubicBezTo>
                    <a:pt x="46" y="158"/>
                    <a:pt x="54" y="158"/>
                    <a:pt x="63" y="158"/>
                  </a:cubicBezTo>
                  <a:cubicBezTo>
                    <a:pt x="68" y="163"/>
                    <a:pt x="72" y="165"/>
                    <a:pt x="77" y="165"/>
                  </a:cubicBezTo>
                  <a:cubicBezTo>
                    <a:pt x="81" y="165"/>
                    <a:pt x="86" y="163"/>
                    <a:pt x="90" y="158"/>
                  </a:cubicBezTo>
                  <a:lnTo>
                    <a:pt x="108" y="158"/>
                  </a:lnTo>
                  <a:lnTo>
                    <a:pt x="126" y="150"/>
                  </a:lnTo>
                  <a:cubicBezTo>
                    <a:pt x="126" y="141"/>
                    <a:pt x="135" y="132"/>
                    <a:pt x="135" y="123"/>
                  </a:cubicBezTo>
                  <a:cubicBezTo>
                    <a:pt x="135" y="114"/>
                    <a:pt x="144" y="105"/>
                    <a:pt x="144" y="105"/>
                  </a:cubicBezTo>
                  <a:cubicBezTo>
                    <a:pt x="144" y="87"/>
                    <a:pt x="135" y="78"/>
                    <a:pt x="135" y="69"/>
                  </a:cubicBezTo>
                  <a:cubicBezTo>
                    <a:pt x="126" y="60"/>
                    <a:pt x="117" y="42"/>
                    <a:pt x="108" y="34"/>
                  </a:cubicBezTo>
                  <a:cubicBezTo>
                    <a:pt x="108" y="25"/>
                    <a:pt x="99" y="16"/>
                    <a:pt x="99" y="16"/>
                  </a:cubicBezTo>
                  <a:cubicBezTo>
                    <a:pt x="90" y="7"/>
                    <a:pt x="81" y="7"/>
                    <a:pt x="72" y="7"/>
                  </a:cubicBezTo>
                  <a:cubicBezTo>
                    <a:pt x="68" y="2"/>
                    <a:pt x="66"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2"/>
            <p:cNvSpPr/>
            <p:nvPr/>
          </p:nvSpPr>
          <p:spPr>
            <a:xfrm>
              <a:off x="4900974" y="3340993"/>
              <a:ext cx="13959" cy="25273"/>
            </a:xfrm>
            <a:custGeom>
              <a:avLst/>
              <a:gdLst/>
              <a:ahLst/>
              <a:cxnLst/>
              <a:rect l="l" t="t" r="r" b="b"/>
              <a:pathLst>
                <a:path w="153" h="277" extrusionOk="0">
                  <a:moveTo>
                    <a:pt x="90" y="0"/>
                  </a:moveTo>
                  <a:cubicBezTo>
                    <a:pt x="72" y="0"/>
                    <a:pt x="54" y="9"/>
                    <a:pt x="45" y="18"/>
                  </a:cubicBezTo>
                  <a:cubicBezTo>
                    <a:pt x="36" y="18"/>
                    <a:pt x="36" y="27"/>
                    <a:pt x="36" y="27"/>
                  </a:cubicBezTo>
                  <a:cubicBezTo>
                    <a:pt x="28" y="36"/>
                    <a:pt x="28" y="54"/>
                    <a:pt x="28" y="63"/>
                  </a:cubicBezTo>
                  <a:cubicBezTo>
                    <a:pt x="19" y="116"/>
                    <a:pt x="10" y="161"/>
                    <a:pt x="1" y="214"/>
                  </a:cubicBezTo>
                  <a:cubicBezTo>
                    <a:pt x="1" y="232"/>
                    <a:pt x="10" y="250"/>
                    <a:pt x="19" y="259"/>
                  </a:cubicBezTo>
                  <a:cubicBezTo>
                    <a:pt x="36" y="268"/>
                    <a:pt x="54" y="277"/>
                    <a:pt x="63" y="277"/>
                  </a:cubicBezTo>
                  <a:cubicBezTo>
                    <a:pt x="81" y="277"/>
                    <a:pt x="99" y="268"/>
                    <a:pt x="108" y="259"/>
                  </a:cubicBezTo>
                  <a:cubicBezTo>
                    <a:pt x="117" y="259"/>
                    <a:pt x="117" y="250"/>
                    <a:pt x="117" y="250"/>
                  </a:cubicBezTo>
                  <a:cubicBezTo>
                    <a:pt x="126" y="241"/>
                    <a:pt x="126" y="223"/>
                    <a:pt x="126" y="214"/>
                  </a:cubicBezTo>
                  <a:cubicBezTo>
                    <a:pt x="135" y="161"/>
                    <a:pt x="144" y="116"/>
                    <a:pt x="144" y="63"/>
                  </a:cubicBezTo>
                  <a:cubicBezTo>
                    <a:pt x="152" y="45"/>
                    <a:pt x="135" y="27"/>
                    <a:pt x="126" y="18"/>
                  </a:cubicBezTo>
                  <a:cubicBezTo>
                    <a:pt x="117" y="9"/>
                    <a:pt x="99"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2"/>
            <p:cNvSpPr/>
            <p:nvPr/>
          </p:nvSpPr>
          <p:spPr>
            <a:xfrm>
              <a:off x="4925425" y="3372743"/>
              <a:ext cx="11496" cy="22080"/>
            </a:xfrm>
            <a:custGeom>
              <a:avLst/>
              <a:gdLst/>
              <a:ahLst/>
              <a:cxnLst/>
              <a:rect l="l" t="t" r="r" b="b"/>
              <a:pathLst>
                <a:path w="126" h="242" extrusionOk="0">
                  <a:moveTo>
                    <a:pt x="63" y="0"/>
                  </a:moveTo>
                  <a:cubicBezTo>
                    <a:pt x="54" y="0"/>
                    <a:pt x="36" y="9"/>
                    <a:pt x="27" y="18"/>
                  </a:cubicBezTo>
                  <a:cubicBezTo>
                    <a:pt x="9" y="27"/>
                    <a:pt x="0" y="45"/>
                    <a:pt x="0" y="63"/>
                  </a:cubicBezTo>
                  <a:lnTo>
                    <a:pt x="0" y="179"/>
                  </a:lnTo>
                  <a:cubicBezTo>
                    <a:pt x="0" y="197"/>
                    <a:pt x="9" y="214"/>
                    <a:pt x="27" y="223"/>
                  </a:cubicBezTo>
                  <a:cubicBezTo>
                    <a:pt x="36" y="232"/>
                    <a:pt x="54" y="241"/>
                    <a:pt x="63" y="241"/>
                  </a:cubicBezTo>
                  <a:cubicBezTo>
                    <a:pt x="81" y="241"/>
                    <a:pt x="99" y="232"/>
                    <a:pt x="107" y="223"/>
                  </a:cubicBezTo>
                  <a:cubicBezTo>
                    <a:pt x="116" y="205"/>
                    <a:pt x="125" y="197"/>
                    <a:pt x="125" y="179"/>
                  </a:cubicBezTo>
                  <a:lnTo>
                    <a:pt x="125" y="63"/>
                  </a:lnTo>
                  <a:cubicBezTo>
                    <a:pt x="125" y="45"/>
                    <a:pt x="116" y="27"/>
                    <a:pt x="107"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2"/>
            <p:cNvSpPr/>
            <p:nvPr/>
          </p:nvSpPr>
          <p:spPr>
            <a:xfrm>
              <a:off x="4947413" y="3318092"/>
              <a:ext cx="10675" cy="30291"/>
            </a:xfrm>
            <a:custGeom>
              <a:avLst/>
              <a:gdLst/>
              <a:ahLst/>
              <a:cxnLst/>
              <a:rect l="l" t="t" r="r" b="b"/>
              <a:pathLst>
                <a:path w="117" h="332" extrusionOk="0">
                  <a:moveTo>
                    <a:pt x="65" y="0"/>
                  </a:moveTo>
                  <a:cubicBezTo>
                    <a:pt x="61" y="0"/>
                    <a:pt x="58" y="1"/>
                    <a:pt x="54" y="2"/>
                  </a:cubicBezTo>
                  <a:cubicBezTo>
                    <a:pt x="27" y="2"/>
                    <a:pt x="0" y="28"/>
                    <a:pt x="0" y="55"/>
                  </a:cubicBezTo>
                  <a:lnTo>
                    <a:pt x="0" y="269"/>
                  </a:lnTo>
                  <a:cubicBezTo>
                    <a:pt x="0" y="305"/>
                    <a:pt x="27" y="332"/>
                    <a:pt x="54" y="332"/>
                  </a:cubicBezTo>
                  <a:cubicBezTo>
                    <a:pt x="89" y="332"/>
                    <a:pt x="116" y="305"/>
                    <a:pt x="116" y="269"/>
                  </a:cubicBezTo>
                  <a:lnTo>
                    <a:pt x="116" y="55"/>
                  </a:lnTo>
                  <a:cubicBezTo>
                    <a:pt x="116" y="31"/>
                    <a:pt x="95"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2"/>
            <p:cNvSpPr/>
            <p:nvPr/>
          </p:nvSpPr>
          <p:spPr>
            <a:xfrm>
              <a:off x="4989747" y="3326577"/>
              <a:ext cx="13047" cy="24087"/>
            </a:xfrm>
            <a:custGeom>
              <a:avLst/>
              <a:gdLst/>
              <a:ahLst/>
              <a:cxnLst/>
              <a:rect l="l" t="t" r="r" b="b"/>
              <a:pathLst>
                <a:path w="143" h="264" extrusionOk="0">
                  <a:moveTo>
                    <a:pt x="73" y="0"/>
                  </a:moveTo>
                  <a:cubicBezTo>
                    <a:pt x="65" y="0"/>
                    <a:pt x="58" y="2"/>
                    <a:pt x="54" y="7"/>
                  </a:cubicBezTo>
                  <a:cubicBezTo>
                    <a:pt x="45" y="16"/>
                    <a:pt x="27" y="33"/>
                    <a:pt x="27" y="51"/>
                  </a:cubicBezTo>
                  <a:cubicBezTo>
                    <a:pt x="18" y="96"/>
                    <a:pt x="9" y="141"/>
                    <a:pt x="9" y="185"/>
                  </a:cubicBezTo>
                  <a:cubicBezTo>
                    <a:pt x="0" y="194"/>
                    <a:pt x="0" y="203"/>
                    <a:pt x="9" y="212"/>
                  </a:cubicBezTo>
                  <a:cubicBezTo>
                    <a:pt x="9" y="212"/>
                    <a:pt x="9" y="221"/>
                    <a:pt x="9" y="230"/>
                  </a:cubicBezTo>
                  <a:cubicBezTo>
                    <a:pt x="18" y="248"/>
                    <a:pt x="36" y="257"/>
                    <a:pt x="45" y="257"/>
                  </a:cubicBezTo>
                  <a:cubicBezTo>
                    <a:pt x="54" y="261"/>
                    <a:pt x="63" y="263"/>
                    <a:pt x="72" y="263"/>
                  </a:cubicBezTo>
                  <a:cubicBezTo>
                    <a:pt x="80" y="263"/>
                    <a:pt x="89" y="261"/>
                    <a:pt x="98" y="257"/>
                  </a:cubicBezTo>
                  <a:cubicBezTo>
                    <a:pt x="107" y="248"/>
                    <a:pt x="125" y="230"/>
                    <a:pt x="125" y="212"/>
                  </a:cubicBezTo>
                  <a:cubicBezTo>
                    <a:pt x="134" y="167"/>
                    <a:pt x="134" y="123"/>
                    <a:pt x="143" y="78"/>
                  </a:cubicBezTo>
                  <a:cubicBezTo>
                    <a:pt x="143" y="69"/>
                    <a:pt x="143" y="60"/>
                    <a:pt x="143" y="51"/>
                  </a:cubicBezTo>
                  <a:cubicBezTo>
                    <a:pt x="143" y="51"/>
                    <a:pt x="143" y="42"/>
                    <a:pt x="134" y="33"/>
                  </a:cubicBezTo>
                  <a:cubicBezTo>
                    <a:pt x="125" y="16"/>
                    <a:pt x="116" y="7"/>
                    <a:pt x="98" y="7"/>
                  </a:cubicBezTo>
                  <a:cubicBezTo>
                    <a:pt x="89" y="2"/>
                    <a:pt x="80" y="0"/>
                    <a:pt x="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2"/>
            <p:cNvSpPr/>
            <p:nvPr/>
          </p:nvSpPr>
          <p:spPr>
            <a:xfrm>
              <a:off x="5039380" y="3349934"/>
              <a:ext cx="13138" cy="20164"/>
            </a:xfrm>
            <a:custGeom>
              <a:avLst/>
              <a:gdLst/>
              <a:ahLst/>
              <a:cxnLst/>
              <a:rect l="l" t="t" r="r" b="b"/>
              <a:pathLst>
                <a:path w="144" h="221" extrusionOk="0">
                  <a:moveTo>
                    <a:pt x="98" y="1"/>
                  </a:moveTo>
                  <a:cubicBezTo>
                    <a:pt x="81" y="1"/>
                    <a:pt x="63" y="1"/>
                    <a:pt x="54" y="9"/>
                  </a:cubicBezTo>
                  <a:cubicBezTo>
                    <a:pt x="36" y="18"/>
                    <a:pt x="27" y="27"/>
                    <a:pt x="27" y="45"/>
                  </a:cubicBezTo>
                  <a:cubicBezTo>
                    <a:pt x="18" y="72"/>
                    <a:pt x="9" y="108"/>
                    <a:pt x="0" y="143"/>
                  </a:cubicBezTo>
                  <a:cubicBezTo>
                    <a:pt x="0" y="161"/>
                    <a:pt x="0" y="170"/>
                    <a:pt x="9" y="188"/>
                  </a:cubicBezTo>
                  <a:cubicBezTo>
                    <a:pt x="18" y="197"/>
                    <a:pt x="36" y="215"/>
                    <a:pt x="45" y="215"/>
                  </a:cubicBezTo>
                  <a:cubicBezTo>
                    <a:pt x="52" y="218"/>
                    <a:pt x="60" y="220"/>
                    <a:pt x="67" y="220"/>
                  </a:cubicBezTo>
                  <a:cubicBezTo>
                    <a:pt x="78" y="220"/>
                    <a:pt x="88" y="216"/>
                    <a:pt x="98" y="206"/>
                  </a:cubicBezTo>
                  <a:cubicBezTo>
                    <a:pt x="107" y="206"/>
                    <a:pt x="116" y="188"/>
                    <a:pt x="125" y="170"/>
                  </a:cubicBezTo>
                  <a:cubicBezTo>
                    <a:pt x="125" y="143"/>
                    <a:pt x="134" y="108"/>
                    <a:pt x="143" y="81"/>
                  </a:cubicBezTo>
                  <a:cubicBezTo>
                    <a:pt x="143" y="63"/>
                    <a:pt x="143" y="45"/>
                    <a:pt x="134" y="27"/>
                  </a:cubicBezTo>
                  <a:cubicBezTo>
                    <a:pt x="125" y="18"/>
                    <a:pt x="116" y="1"/>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2"/>
            <p:cNvSpPr/>
            <p:nvPr/>
          </p:nvSpPr>
          <p:spPr>
            <a:xfrm>
              <a:off x="4997046" y="3365444"/>
              <a:ext cx="10675" cy="20437"/>
            </a:xfrm>
            <a:custGeom>
              <a:avLst/>
              <a:gdLst/>
              <a:ahLst/>
              <a:cxnLst/>
              <a:rect l="l" t="t" r="r" b="b"/>
              <a:pathLst>
                <a:path w="117" h="224" extrusionOk="0">
                  <a:moveTo>
                    <a:pt x="54" y="0"/>
                  </a:moveTo>
                  <a:cubicBezTo>
                    <a:pt x="45" y="0"/>
                    <a:pt x="27" y="9"/>
                    <a:pt x="18" y="18"/>
                  </a:cubicBezTo>
                  <a:cubicBezTo>
                    <a:pt x="0" y="36"/>
                    <a:pt x="0" y="45"/>
                    <a:pt x="0" y="62"/>
                  </a:cubicBezTo>
                  <a:lnTo>
                    <a:pt x="0" y="161"/>
                  </a:lnTo>
                  <a:cubicBezTo>
                    <a:pt x="0" y="178"/>
                    <a:pt x="0" y="196"/>
                    <a:pt x="18" y="205"/>
                  </a:cubicBezTo>
                  <a:cubicBezTo>
                    <a:pt x="27" y="214"/>
                    <a:pt x="45" y="223"/>
                    <a:pt x="54" y="223"/>
                  </a:cubicBezTo>
                  <a:cubicBezTo>
                    <a:pt x="72" y="223"/>
                    <a:pt x="90" y="214"/>
                    <a:pt x="99" y="205"/>
                  </a:cubicBezTo>
                  <a:cubicBezTo>
                    <a:pt x="116" y="196"/>
                    <a:pt x="116" y="178"/>
                    <a:pt x="116" y="161"/>
                  </a:cubicBezTo>
                  <a:lnTo>
                    <a:pt x="116" y="62"/>
                  </a:lnTo>
                  <a:cubicBezTo>
                    <a:pt x="116" y="45"/>
                    <a:pt x="116" y="36"/>
                    <a:pt x="99" y="18"/>
                  </a:cubicBezTo>
                  <a:cubicBezTo>
                    <a:pt x="90" y="9"/>
                    <a:pt x="72"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2"/>
            <p:cNvSpPr/>
            <p:nvPr/>
          </p:nvSpPr>
          <p:spPr>
            <a:xfrm>
              <a:off x="4955533" y="3351576"/>
              <a:ext cx="15510" cy="21806"/>
            </a:xfrm>
            <a:custGeom>
              <a:avLst/>
              <a:gdLst/>
              <a:ahLst/>
              <a:cxnLst/>
              <a:rect l="l" t="t" r="r" b="b"/>
              <a:pathLst>
                <a:path w="170" h="239" extrusionOk="0">
                  <a:moveTo>
                    <a:pt x="116" y="0"/>
                  </a:moveTo>
                  <a:cubicBezTo>
                    <a:pt x="108" y="0"/>
                    <a:pt x="90" y="0"/>
                    <a:pt x="72" y="9"/>
                  </a:cubicBezTo>
                  <a:cubicBezTo>
                    <a:pt x="63" y="18"/>
                    <a:pt x="54" y="27"/>
                    <a:pt x="45" y="45"/>
                  </a:cubicBezTo>
                  <a:cubicBezTo>
                    <a:pt x="27" y="81"/>
                    <a:pt x="18" y="125"/>
                    <a:pt x="9" y="161"/>
                  </a:cubicBezTo>
                  <a:cubicBezTo>
                    <a:pt x="0" y="179"/>
                    <a:pt x="0" y="197"/>
                    <a:pt x="9" y="206"/>
                  </a:cubicBezTo>
                  <a:cubicBezTo>
                    <a:pt x="18" y="223"/>
                    <a:pt x="36" y="232"/>
                    <a:pt x="45" y="232"/>
                  </a:cubicBezTo>
                  <a:cubicBezTo>
                    <a:pt x="54" y="237"/>
                    <a:pt x="63" y="239"/>
                    <a:pt x="72" y="239"/>
                  </a:cubicBezTo>
                  <a:cubicBezTo>
                    <a:pt x="81" y="239"/>
                    <a:pt x="90" y="237"/>
                    <a:pt x="99" y="232"/>
                  </a:cubicBezTo>
                  <a:cubicBezTo>
                    <a:pt x="108" y="223"/>
                    <a:pt x="116" y="206"/>
                    <a:pt x="125" y="197"/>
                  </a:cubicBezTo>
                  <a:cubicBezTo>
                    <a:pt x="134" y="152"/>
                    <a:pt x="152" y="116"/>
                    <a:pt x="161" y="81"/>
                  </a:cubicBezTo>
                  <a:cubicBezTo>
                    <a:pt x="170" y="63"/>
                    <a:pt x="161" y="45"/>
                    <a:pt x="152" y="27"/>
                  </a:cubicBezTo>
                  <a:cubicBezTo>
                    <a:pt x="152" y="18"/>
                    <a:pt x="134"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2"/>
            <p:cNvSpPr/>
            <p:nvPr/>
          </p:nvSpPr>
          <p:spPr>
            <a:xfrm>
              <a:off x="5035274" y="3399567"/>
              <a:ext cx="20437" cy="22080"/>
            </a:xfrm>
            <a:custGeom>
              <a:avLst/>
              <a:gdLst/>
              <a:ahLst/>
              <a:cxnLst/>
              <a:rect l="l" t="t" r="r" b="b"/>
              <a:pathLst>
                <a:path w="224" h="242" extrusionOk="0">
                  <a:moveTo>
                    <a:pt x="161" y="1"/>
                  </a:moveTo>
                  <a:cubicBezTo>
                    <a:pt x="152" y="1"/>
                    <a:pt x="135" y="1"/>
                    <a:pt x="117" y="19"/>
                  </a:cubicBezTo>
                  <a:cubicBezTo>
                    <a:pt x="90" y="54"/>
                    <a:pt x="54" y="90"/>
                    <a:pt x="28" y="135"/>
                  </a:cubicBezTo>
                  <a:cubicBezTo>
                    <a:pt x="10" y="143"/>
                    <a:pt x="1" y="161"/>
                    <a:pt x="1" y="179"/>
                  </a:cubicBezTo>
                  <a:cubicBezTo>
                    <a:pt x="1" y="188"/>
                    <a:pt x="10" y="206"/>
                    <a:pt x="28" y="224"/>
                  </a:cubicBezTo>
                  <a:cubicBezTo>
                    <a:pt x="36" y="233"/>
                    <a:pt x="54" y="242"/>
                    <a:pt x="63" y="242"/>
                  </a:cubicBezTo>
                  <a:cubicBezTo>
                    <a:pt x="81" y="233"/>
                    <a:pt x="99" y="233"/>
                    <a:pt x="108" y="224"/>
                  </a:cubicBezTo>
                  <a:cubicBezTo>
                    <a:pt x="143" y="179"/>
                    <a:pt x="170" y="143"/>
                    <a:pt x="206" y="99"/>
                  </a:cubicBezTo>
                  <a:cubicBezTo>
                    <a:pt x="215" y="90"/>
                    <a:pt x="224" y="81"/>
                    <a:pt x="224" y="63"/>
                  </a:cubicBezTo>
                  <a:cubicBezTo>
                    <a:pt x="224" y="45"/>
                    <a:pt x="215" y="27"/>
                    <a:pt x="206" y="19"/>
                  </a:cubicBezTo>
                  <a:cubicBezTo>
                    <a:pt x="197" y="10"/>
                    <a:pt x="179"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2"/>
            <p:cNvSpPr/>
            <p:nvPr/>
          </p:nvSpPr>
          <p:spPr>
            <a:xfrm>
              <a:off x="5090655" y="3360517"/>
              <a:ext cx="21258" cy="28649"/>
            </a:xfrm>
            <a:custGeom>
              <a:avLst/>
              <a:gdLst/>
              <a:ahLst/>
              <a:cxnLst/>
              <a:rect l="l" t="t" r="r" b="b"/>
              <a:pathLst>
                <a:path w="233" h="314" extrusionOk="0">
                  <a:moveTo>
                    <a:pt x="157" y="0"/>
                  </a:moveTo>
                  <a:cubicBezTo>
                    <a:pt x="138" y="0"/>
                    <a:pt x="119" y="10"/>
                    <a:pt x="107" y="27"/>
                  </a:cubicBezTo>
                  <a:cubicBezTo>
                    <a:pt x="72" y="99"/>
                    <a:pt x="45" y="161"/>
                    <a:pt x="9" y="224"/>
                  </a:cubicBezTo>
                  <a:cubicBezTo>
                    <a:pt x="0" y="250"/>
                    <a:pt x="0" y="295"/>
                    <a:pt x="36" y="304"/>
                  </a:cubicBezTo>
                  <a:cubicBezTo>
                    <a:pt x="46" y="310"/>
                    <a:pt x="56" y="313"/>
                    <a:pt x="67" y="313"/>
                  </a:cubicBezTo>
                  <a:cubicBezTo>
                    <a:pt x="86" y="313"/>
                    <a:pt x="105" y="303"/>
                    <a:pt x="116" y="286"/>
                  </a:cubicBezTo>
                  <a:lnTo>
                    <a:pt x="214" y="90"/>
                  </a:lnTo>
                  <a:cubicBezTo>
                    <a:pt x="232" y="63"/>
                    <a:pt x="223" y="27"/>
                    <a:pt x="188" y="9"/>
                  </a:cubicBezTo>
                  <a:cubicBezTo>
                    <a:pt x="178" y="3"/>
                    <a:pt x="168" y="0"/>
                    <a:pt x="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2"/>
            <p:cNvSpPr/>
            <p:nvPr/>
          </p:nvSpPr>
          <p:spPr>
            <a:xfrm>
              <a:off x="5121584" y="3387067"/>
              <a:ext cx="22080" cy="25638"/>
            </a:xfrm>
            <a:custGeom>
              <a:avLst/>
              <a:gdLst/>
              <a:ahLst/>
              <a:cxnLst/>
              <a:rect l="l" t="t" r="r" b="b"/>
              <a:pathLst>
                <a:path w="242" h="281" extrusionOk="0">
                  <a:moveTo>
                    <a:pt x="175" y="1"/>
                  </a:moveTo>
                  <a:cubicBezTo>
                    <a:pt x="153" y="1"/>
                    <a:pt x="130" y="11"/>
                    <a:pt x="116" y="31"/>
                  </a:cubicBezTo>
                  <a:lnTo>
                    <a:pt x="18" y="182"/>
                  </a:lnTo>
                  <a:cubicBezTo>
                    <a:pt x="0" y="209"/>
                    <a:pt x="9" y="254"/>
                    <a:pt x="45" y="272"/>
                  </a:cubicBezTo>
                  <a:cubicBezTo>
                    <a:pt x="54" y="277"/>
                    <a:pt x="64" y="280"/>
                    <a:pt x="74" y="280"/>
                  </a:cubicBezTo>
                  <a:cubicBezTo>
                    <a:pt x="94" y="280"/>
                    <a:pt x="113" y="269"/>
                    <a:pt x="125" y="245"/>
                  </a:cubicBezTo>
                  <a:lnTo>
                    <a:pt x="223" y="93"/>
                  </a:lnTo>
                  <a:cubicBezTo>
                    <a:pt x="241" y="66"/>
                    <a:pt x="232" y="22"/>
                    <a:pt x="197" y="4"/>
                  </a:cubicBezTo>
                  <a:cubicBezTo>
                    <a:pt x="190" y="2"/>
                    <a:pt x="183"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2"/>
            <p:cNvSpPr/>
            <p:nvPr/>
          </p:nvSpPr>
          <p:spPr>
            <a:xfrm>
              <a:off x="5147587" y="3420734"/>
              <a:ext cx="14781" cy="20255"/>
            </a:xfrm>
            <a:custGeom>
              <a:avLst/>
              <a:gdLst/>
              <a:ahLst/>
              <a:cxnLst/>
              <a:rect l="l" t="t" r="r" b="b"/>
              <a:pathLst>
                <a:path w="162" h="222" extrusionOk="0">
                  <a:moveTo>
                    <a:pt x="117" y="1"/>
                  </a:moveTo>
                  <a:cubicBezTo>
                    <a:pt x="99" y="1"/>
                    <a:pt x="81" y="1"/>
                    <a:pt x="63" y="10"/>
                  </a:cubicBezTo>
                  <a:lnTo>
                    <a:pt x="54" y="18"/>
                  </a:lnTo>
                  <a:cubicBezTo>
                    <a:pt x="45" y="27"/>
                    <a:pt x="45" y="36"/>
                    <a:pt x="37" y="45"/>
                  </a:cubicBezTo>
                  <a:cubicBezTo>
                    <a:pt x="28" y="81"/>
                    <a:pt x="10" y="108"/>
                    <a:pt x="1" y="143"/>
                  </a:cubicBezTo>
                  <a:cubicBezTo>
                    <a:pt x="1" y="152"/>
                    <a:pt x="1" y="161"/>
                    <a:pt x="1" y="170"/>
                  </a:cubicBezTo>
                  <a:cubicBezTo>
                    <a:pt x="1" y="170"/>
                    <a:pt x="1" y="179"/>
                    <a:pt x="10" y="188"/>
                  </a:cubicBezTo>
                  <a:cubicBezTo>
                    <a:pt x="10" y="206"/>
                    <a:pt x="28" y="215"/>
                    <a:pt x="45" y="215"/>
                  </a:cubicBezTo>
                  <a:cubicBezTo>
                    <a:pt x="50" y="219"/>
                    <a:pt x="57" y="221"/>
                    <a:pt x="64" y="221"/>
                  </a:cubicBezTo>
                  <a:cubicBezTo>
                    <a:pt x="72" y="221"/>
                    <a:pt x="81" y="219"/>
                    <a:pt x="90" y="215"/>
                  </a:cubicBezTo>
                  <a:lnTo>
                    <a:pt x="99" y="197"/>
                  </a:lnTo>
                  <a:cubicBezTo>
                    <a:pt x="108" y="197"/>
                    <a:pt x="117" y="188"/>
                    <a:pt x="117" y="170"/>
                  </a:cubicBezTo>
                  <a:cubicBezTo>
                    <a:pt x="135" y="143"/>
                    <a:pt x="144" y="108"/>
                    <a:pt x="161" y="81"/>
                  </a:cubicBezTo>
                  <a:cubicBezTo>
                    <a:pt x="161" y="72"/>
                    <a:pt x="161" y="63"/>
                    <a:pt x="161" y="54"/>
                  </a:cubicBezTo>
                  <a:cubicBezTo>
                    <a:pt x="161" y="45"/>
                    <a:pt x="153" y="36"/>
                    <a:pt x="153" y="27"/>
                  </a:cubicBezTo>
                  <a:cubicBezTo>
                    <a:pt x="144" y="18"/>
                    <a:pt x="126" y="1"/>
                    <a:pt x="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2"/>
            <p:cNvSpPr/>
            <p:nvPr/>
          </p:nvSpPr>
          <p:spPr>
            <a:xfrm>
              <a:off x="5095491" y="3406318"/>
              <a:ext cx="13959" cy="15145"/>
            </a:xfrm>
            <a:custGeom>
              <a:avLst/>
              <a:gdLst/>
              <a:ahLst/>
              <a:cxnLst/>
              <a:rect l="l" t="t" r="r" b="b"/>
              <a:pathLst>
                <a:path w="153" h="166" extrusionOk="0">
                  <a:moveTo>
                    <a:pt x="86" y="0"/>
                  </a:moveTo>
                  <a:cubicBezTo>
                    <a:pt x="81" y="0"/>
                    <a:pt x="77" y="3"/>
                    <a:pt x="72" y="7"/>
                  </a:cubicBezTo>
                  <a:lnTo>
                    <a:pt x="54" y="7"/>
                  </a:lnTo>
                  <a:cubicBezTo>
                    <a:pt x="46" y="16"/>
                    <a:pt x="37" y="25"/>
                    <a:pt x="37" y="34"/>
                  </a:cubicBezTo>
                  <a:cubicBezTo>
                    <a:pt x="28" y="43"/>
                    <a:pt x="19" y="61"/>
                    <a:pt x="10" y="69"/>
                  </a:cubicBezTo>
                  <a:cubicBezTo>
                    <a:pt x="10" y="78"/>
                    <a:pt x="10" y="87"/>
                    <a:pt x="10" y="96"/>
                  </a:cubicBezTo>
                  <a:cubicBezTo>
                    <a:pt x="1" y="105"/>
                    <a:pt x="1" y="114"/>
                    <a:pt x="10" y="114"/>
                  </a:cubicBezTo>
                  <a:cubicBezTo>
                    <a:pt x="10" y="123"/>
                    <a:pt x="10" y="132"/>
                    <a:pt x="19" y="141"/>
                  </a:cubicBezTo>
                  <a:cubicBezTo>
                    <a:pt x="19" y="150"/>
                    <a:pt x="28" y="150"/>
                    <a:pt x="37" y="159"/>
                  </a:cubicBezTo>
                  <a:lnTo>
                    <a:pt x="54" y="159"/>
                  </a:lnTo>
                  <a:cubicBezTo>
                    <a:pt x="59" y="163"/>
                    <a:pt x="63" y="165"/>
                    <a:pt x="68" y="165"/>
                  </a:cubicBezTo>
                  <a:cubicBezTo>
                    <a:pt x="72" y="165"/>
                    <a:pt x="77" y="163"/>
                    <a:pt x="81" y="159"/>
                  </a:cubicBezTo>
                  <a:lnTo>
                    <a:pt x="99" y="159"/>
                  </a:lnTo>
                  <a:cubicBezTo>
                    <a:pt x="108" y="150"/>
                    <a:pt x="117" y="141"/>
                    <a:pt x="117" y="132"/>
                  </a:cubicBezTo>
                  <a:cubicBezTo>
                    <a:pt x="126" y="123"/>
                    <a:pt x="135" y="105"/>
                    <a:pt x="144" y="96"/>
                  </a:cubicBezTo>
                  <a:cubicBezTo>
                    <a:pt x="144" y="87"/>
                    <a:pt x="144" y="78"/>
                    <a:pt x="144" y="69"/>
                  </a:cubicBezTo>
                  <a:cubicBezTo>
                    <a:pt x="153" y="61"/>
                    <a:pt x="144" y="52"/>
                    <a:pt x="144" y="43"/>
                  </a:cubicBezTo>
                  <a:cubicBezTo>
                    <a:pt x="144" y="43"/>
                    <a:pt x="144" y="34"/>
                    <a:pt x="135" y="25"/>
                  </a:cubicBezTo>
                  <a:cubicBezTo>
                    <a:pt x="126" y="16"/>
                    <a:pt x="126" y="16"/>
                    <a:pt x="117" y="7"/>
                  </a:cubicBezTo>
                  <a:lnTo>
                    <a:pt x="99" y="7"/>
                  </a:lnTo>
                  <a:cubicBezTo>
                    <a:pt x="95" y="3"/>
                    <a:pt x="90"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2"/>
            <p:cNvSpPr/>
            <p:nvPr/>
          </p:nvSpPr>
          <p:spPr>
            <a:xfrm>
              <a:off x="5281888" y="3545272"/>
              <a:ext cx="18886" cy="17974"/>
            </a:xfrm>
            <a:custGeom>
              <a:avLst/>
              <a:gdLst/>
              <a:ahLst/>
              <a:cxnLst/>
              <a:rect l="l" t="t" r="r" b="b"/>
              <a:pathLst>
                <a:path w="207" h="197" extrusionOk="0">
                  <a:moveTo>
                    <a:pt x="144" y="1"/>
                  </a:moveTo>
                  <a:cubicBezTo>
                    <a:pt x="126" y="1"/>
                    <a:pt x="117" y="1"/>
                    <a:pt x="99" y="18"/>
                  </a:cubicBezTo>
                  <a:cubicBezTo>
                    <a:pt x="72" y="36"/>
                    <a:pt x="45" y="63"/>
                    <a:pt x="19" y="90"/>
                  </a:cubicBezTo>
                  <a:cubicBezTo>
                    <a:pt x="19" y="99"/>
                    <a:pt x="10" y="99"/>
                    <a:pt x="10" y="108"/>
                  </a:cubicBezTo>
                  <a:cubicBezTo>
                    <a:pt x="1" y="117"/>
                    <a:pt x="1" y="125"/>
                    <a:pt x="1" y="134"/>
                  </a:cubicBezTo>
                  <a:cubicBezTo>
                    <a:pt x="1" y="143"/>
                    <a:pt x="1" y="152"/>
                    <a:pt x="10" y="161"/>
                  </a:cubicBezTo>
                  <a:cubicBezTo>
                    <a:pt x="10" y="161"/>
                    <a:pt x="19" y="170"/>
                    <a:pt x="19" y="179"/>
                  </a:cubicBezTo>
                  <a:cubicBezTo>
                    <a:pt x="37" y="188"/>
                    <a:pt x="45" y="197"/>
                    <a:pt x="63" y="197"/>
                  </a:cubicBezTo>
                  <a:cubicBezTo>
                    <a:pt x="81" y="197"/>
                    <a:pt x="99" y="188"/>
                    <a:pt x="108" y="179"/>
                  </a:cubicBezTo>
                  <a:cubicBezTo>
                    <a:pt x="135" y="152"/>
                    <a:pt x="161" y="125"/>
                    <a:pt x="188" y="99"/>
                  </a:cubicBezTo>
                  <a:cubicBezTo>
                    <a:pt x="197" y="99"/>
                    <a:pt x="197" y="90"/>
                    <a:pt x="197" y="81"/>
                  </a:cubicBezTo>
                  <a:cubicBezTo>
                    <a:pt x="206" y="72"/>
                    <a:pt x="206" y="63"/>
                    <a:pt x="206" y="54"/>
                  </a:cubicBezTo>
                  <a:cubicBezTo>
                    <a:pt x="206" y="54"/>
                    <a:pt x="206" y="45"/>
                    <a:pt x="197" y="36"/>
                  </a:cubicBezTo>
                  <a:cubicBezTo>
                    <a:pt x="197" y="27"/>
                    <a:pt x="197" y="18"/>
                    <a:pt x="188" y="18"/>
                  </a:cubicBezTo>
                  <a:cubicBezTo>
                    <a:pt x="179" y="1"/>
                    <a:pt x="161"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2"/>
            <p:cNvSpPr/>
            <p:nvPr/>
          </p:nvSpPr>
          <p:spPr>
            <a:xfrm>
              <a:off x="5294113" y="3581858"/>
              <a:ext cx="22080" cy="18613"/>
            </a:xfrm>
            <a:custGeom>
              <a:avLst/>
              <a:gdLst/>
              <a:ahLst/>
              <a:cxnLst/>
              <a:rect l="l" t="t" r="r" b="b"/>
              <a:pathLst>
                <a:path w="242" h="204" extrusionOk="0">
                  <a:moveTo>
                    <a:pt x="197" y="1"/>
                  </a:moveTo>
                  <a:cubicBezTo>
                    <a:pt x="179" y="1"/>
                    <a:pt x="161" y="1"/>
                    <a:pt x="152" y="10"/>
                  </a:cubicBezTo>
                  <a:cubicBezTo>
                    <a:pt x="108" y="37"/>
                    <a:pt x="72" y="63"/>
                    <a:pt x="36" y="90"/>
                  </a:cubicBezTo>
                  <a:cubicBezTo>
                    <a:pt x="18" y="99"/>
                    <a:pt x="10" y="108"/>
                    <a:pt x="10" y="126"/>
                  </a:cubicBezTo>
                  <a:cubicBezTo>
                    <a:pt x="1" y="135"/>
                    <a:pt x="1" y="162"/>
                    <a:pt x="10" y="170"/>
                  </a:cubicBezTo>
                  <a:cubicBezTo>
                    <a:pt x="18" y="179"/>
                    <a:pt x="36" y="197"/>
                    <a:pt x="45" y="197"/>
                  </a:cubicBezTo>
                  <a:cubicBezTo>
                    <a:pt x="53" y="201"/>
                    <a:pt x="60" y="203"/>
                    <a:pt x="67" y="203"/>
                  </a:cubicBezTo>
                  <a:cubicBezTo>
                    <a:pt x="78" y="203"/>
                    <a:pt x="88" y="199"/>
                    <a:pt x="99" y="188"/>
                  </a:cubicBezTo>
                  <a:cubicBezTo>
                    <a:pt x="134" y="170"/>
                    <a:pt x="170" y="144"/>
                    <a:pt x="215" y="117"/>
                  </a:cubicBezTo>
                  <a:cubicBezTo>
                    <a:pt x="224" y="108"/>
                    <a:pt x="233" y="90"/>
                    <a:pt x="242" y="72"/>
                  </a:cubicBezTo>
                  <a:cubicBezTo>
                    <a:pt x="242" y="63"/>
                    <a:pt x="242" y="46"/>
                    <a:pt x="233" y="28"/>
                  </a:cubicBezTo>
                  <a:cubicBezTo>
                    <a:pt x="224" y="19"/>
                    <a:pt x="215"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2"/>
            <p:cNvSpPr/>
            <p:nvPr/>
          </p:nvSpPr>
          <p:spPr>
            <a:xfrm>
              <a:off x="5268111" y="3571366"/>
              <a:ext cx="14689" cy="14689"/>
            </a:xfrm>
            <a:custGeom>
              <a:avLst/>
              <a:gdLst/>
              <a:ahLst/>
              <a:cxnLst/>
              <a:rect l="l" t="t" r="r" b="b"/>
              <a:pathLst>
                <a:path w="161" h="161" extrusionOk="0">
                  <a:moveTo>
                    <a:pt x="80" y="0"/>
                  </a:moveTo>
                  <a:cubicBezTo>
                    <a:pt x="72" y="0"/>
                    <a:pt x="63" y="9"/>
                    <a:pt x="54" y="18"/>
                  </a:cubicBezTo>
                  <a:cubicBezTo>
                    <a:pt x="45" y="27"/>
                    <a:pt x="27" y="45"/>
                    <a:pt x="18" y="54"/>
                  </a:cubicBezTo>
                  <a:cubicBezTo>
                    <a:pt x="9" y="62"/>
                    <a:pt x="9" y="71"/>
                    <a:pt x="0" y="80"/>
                  </a:cubicBezTo>
                  <a:cubicBezTo>
                    <a:pt x="0" y="80"/>
                    <a:pt x="0" y="89"/>
                    <a:pt x="0" y="98"/>
                  </a:cubicBezTo>
                  <a:cubicBezTo>
                    <a:pt x="0" y="107"/>
                    <a:pt x="0" y="116"/>
                    <a:pt x="0" y="125"/>
                  </a:cubicBezTo>
                  <a:cubicBezTo>
                    <a:pt x="9" y="134"/>
                    <a:pt x="9" y="134"/>
                    <a:pt x="18" y="143"/>
                  </a:cubicBezTo>
                  <a:lnTo>
                    <a:pt x="27" y="152"/>
                  </a:lnTo>
                  <a:cubicBezTo>
                    <a:pt x="36" y="161"/>
                    <a:pt x="45" y="161"/>
                    <a:pt x="63" y="161"/>
                  </a:cubicBezTo>
                  <a:lnTo>
                    <a:pt x="72" y="161"/>
                  </a:lnTo>
                  <a:cubicBezTo>
                    <a:pt x="89" y="152"/>
                    <a:pt x="98" y="152"/>
                    <a:pt x="98" y="143"/>
                  </a:cubicBezTo>
                  <a:cubicBezTo>
                    <a:pt x="116" y="134"/>
                    <a:pt x="125" y="116"/>
                    <a:pt x="143" y="107"/>
                  </a:cubicBezTo>
                  <a:cubicBezTo>
                    <a:pt x="152" y="98"/>
                    <a:pt x="152" y="89"/>
                    <a:pt x="152" y="80"/>
                  </a:cubicBezTo>
                  <a:cubicBezTo>
                    <a:pt x="161" y="80"/>
                    <a:pt x="161" y="71"/>
                    <a:pt x="161" y="62"/>
                  </a:cubicBezTo>
                  <a:cubicBezTo>
                    <a:pt x="161" y="54"/>
                    <a:pt x="161" y="45"/>
                    <a:pt x="152" y="36"/>
                  </a:cubicBezTo>
                  <a:cubicBezTo>
                    <a:pt x="152" y="27"/>
                    <a:pt x="152" y="27"/>
                    <a:pt x="143" y="18"/>
                  </a:cubicBezTo>
                  <a:lnTo>
                    <a:pt x="125" y="9"/>
                  </a:lnTo>
                  <a:cubicBezTo>
                    <a:pt x="116" y="0"/>
                    <a:pt x="107" y="0"/>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2"/>
            <p:cNvSpPr/>
            <p:nvPr/>
          </p:nvSpPr>
          <p:spPr>
            <a:xfrm>
              <a:off x="5311996" y="3619357"/>
              <a:ext cx="26185" cy="19616"/>
            </a:xfrm>
            <a:custGeom>
              <a:avLst/>
              <a:gdLst/>
              <a:ahLst/>
              <a:cxnLst/>
              <a:rect l="l" t="t" r="r" b="b"/>
              <a:pathLst>
                <a:path w="287" h="215" extrusionOk="0">
                  <a:moveTo>
                    <a:pt x="219" y="0"/>
                  </a:moveTo>
                  <a:cubicBezTo>
                    <a:pt x="208" y="0"/>
                    <a:pt x="198" y="3"/>
                    <a:pt x="188" y="9"/>
                  </a:cubicBezTo>
                  <a:cubicBezTo>
                    <a:pt x="135" y="36"/>
                    <a:pt x="81" y="72"/>
                    <a:pt x="37" y="98"/>
                  </a:cubicBezTo>
                  <a:cubicBezTo>
                    <a:pt x="19" y="107"/>
                    <a:pt x="10" y="125"/>
                    <a:pt x="1" y="143"/>
                  </a:cubicBezTo>
                  <a:cubicBezTo>
                    <a:pt x="1" y="152"/>
                    <a:pt x="1" y="170"/>
                    <a:pt x="10" y="188"/>
                  </a:cubicBezTo>
                  <a:cubicBezTo>
                    <a:pt x="21" y="205"/>
                    <a:pt x="40" y="215"/>
                    <a:pt x="60" y="215"/>
                  </a:cubicBezTo>
                  <a:cubicBezTo>
                    <a:pt x="70" y="215"/>
                    <a:pt x="81" y="212"/>
                    <a:pt x="90" y="206"/>
                  </a:cubicBezTo>
                  <a:cubicBezTo>
                    <a:pt x="144" y="179"/>
                    <a:pt x="197" y="143"/>
                    <a:pt x="251" y="107"/>
                  </a:cubicBezTo>
                  <a:cubicBezTo>
                    <a:pt x="260" y="107"/>
                    <a:pt x="277" y="90"/>
                    <a:pt x="277" y="72"/>
                  </a:cubicBezTo>
                  <a:cubicBezTo>
                    <a:pt x="286" y="63"/>
                    <a:pt x="277" y="45"/>
                    <a:pt x="269" y="27"/>
                  </a:cubicBezTo>
                  <a:cubicBezTo>
                    <a:pt x="257" y="10"/>
                    <a:pt x="238"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2"/>
            <p:cNvSpPr/>
            <p:nvPr/>
          </p:nvSpPr>
          <p:spPr>
            <a:xfrm>
              <a:off x="5345389" y="3675741"/>
              <a:ext cx="22080" cy="18339"/>
            </a:xfrm>
            <a:custGeom>
              <a:avLst/>
              <a:gdLst/>
              <a:ahLst/>
              <a:cxnLst/>
              <a:rect l="l" t="t" r="r" b="b"/>
              <a:pathLst>
                <a:path w="242" h="201" extrusionOk="0">
                  <a:moveTo>
                    <a:pt x="175" y="0"/>
                  </a:moveTo>
                  <a:cubicBezTo>
                    <a:pt x="168" y="0"/>
                    <a:pt x="161" y="2"/>
                    <a:pt x="152" y="7"/>
                  </a:cubicBezTo>
                  <a:cubicBezTo>
                    <a:pt x="117" y="34"/>
                    <a:pt x="72" y="60"/>
                    <a:pt x="36" y="87"/>
                  </a:cubicBezTo>
                  <a:cubicBezTo>
                    <a:pt x="19" y="96"/>
                    <a:pt x="10" y="105"/>
                    <a:pt x="10" y="123"/>
                  </a:cubicBezTo>
                  <a:cubicBezTo>
                    <a:pt x="1" y="141"/>
                    <a:pt x="1" y="158"/>
                    <a:pt x="10" y="167"/>
                  </a:cubicBezTo>
                  <a:cubicBezTo>
                    <a:pt x="19" y="185"/>
                    <a:pt x="36" y="194"/>
                    <a:pt x="45" y="194"/>
                  </a:cubicBezTo>
                  <a:cubicBezTo>
                    <a:pt x="54" y="199"/>
                    <a:pt x="63" y="201"/>
                    <a:pt x="72" y="201"/>
                  </a:cubicBezTo>
                  <a:cubicBezTo>
                    <a:pt x="81" y="201"/>
                    <a:pt x="90" y="199"/>
                    <a:pt x="99" y="194"/>
                  </a:cubicBezTo>
                  <a:cubicBezTo>
                    <a:pt x="134" y="167"/>
                    <a:pt x="170" y="141"/>
                    <a:pt x="215" y="114"/>
                  </a:cubicBezTo>
                  <a:cubicBezTo>
                    <a:pt x="224" y="105"/>
                    <a:pt x="242" y="96"/>
                    <a:pt x="242" y="78"/>
                  </a:cubicBezTo>
                  <a:cubicBezTo>
                    <a:pt x="242" y="60"/>
                    <a:pt x="242" y="43"/>
                    <a:pt x="233" y="34"/>
                  </a:cubicBezTo>
                  <a:cubicBezTo>
                    <a:pt x="224" y="16"/>
                    <a:pt x="215" y="7"/>
                    <a:pt x="197" y="7"/>
                  </a:cubicBezTo>
                  <a:cubicBezTo>
                    <a:pt x="188" y="2"/>
                    <a:pt x="181" y="0"/>
                    <a:pt x="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2"/>
            <p:cNvSpPr/>
            <p:nvPr/>
          </p:nvSpPr>
          <p:spPr>
            <a:xfrm>
              <a:off x="5345389" y="3729206"/>
              <a:ext cx="17244" cy="12956"/>
            </a:xfrm>
            <a:custGeom>
              <a:avLst/>
              <a:gdLst/>
              <a:ahLst/>
              <a:cxnLst/>
              <a:rect l="l" t="t" r="r" b="b"/>
              <a:pathLst>
                <a:path w="189" h="142" extrusionOk="0">
                  <a:moveTo>
                    <a:pt x="108" y="1"/>
                  </a:moveTo>
                  <a:cubicBezTo>
                    <a:pt x="90" y="10"/>
                    <a:pt x="72" y="10"/>
                    <a:pt x="54" y="19"/>
                  </a:cubicBezTo>
                  <a:cubicBezTo>
                    <a:pt x="45" y="19"/>
                    <a:pt x="36" y="27"/>
                    <a:pt x="27" y="27"/>
                  </a:cubicBezTo>
                  <a:cubicBezTo>
                    <a:pt x="27" y="36"/>
                    <a:pt x="19" y="45"/>
                    <a:pt x="19" y="45"/>
                  </a:cubicBezTo>
                  <a:cubicBezTo>
                    <a:pt x="10" y="54"/>
                    <a:pt x="10" y="63"/>
                    <a:pt x="10" y="72"/>
                  </a:cubicBezTo>
                  <a:cubicBezTo>
                    <a:pt x="1" y="81"/>
                    <a:pt x="10" y="90"/>
                    <a:pt x="10" y="99"/>
                  </a:cubicBezTo>
                  <a:lnTo>
                    <a:pt x="19" y="108"/>
                  </a:lnTo>
                  <a:cubicBezTo>
                    <a:pt x="19" y="117"/>
                    <a:pt x="27" y="126"/>
                    <a:pt x="36" y="135"/>
                  </a:cubicBezTo>
                  <a:lnTo>
                    <a:pt x="54" y="135"/>
                  </a:lnTo>
                  <a:cubicBezTo>
                    <a:pt x="59" y="139"/>
                    <a:pt x="63" y="141"/>
                    <a:pt x="68" y="141"/>
                  </a:cubicBezTo>
                  <a:cubicBezTo>
                    <a:pt x="72" y="141"/>
                    <a:pt x="77" y="139"/>
                    <a:pt x="81" y="135"/>
                  </a:cubicBezTo>
                  <a:cubicBezTo>
                    <a:pt x="99" y="135"/>
                    <a:pt x="126" y="126"/>
                    <a:pt x="143" y="117"/>
                  </a:cubicBezTo>
                  <a:cubicBezTo>
                    <a:pt x="152" y="117"/>
                    <a:pt x="152" y="117"/>
                    <a:pt x="161" y="108"/>
                  </a:cubicBezTo>
                  <a:cubicBezTo>
                    <a:pt x="170" y="108"/>
                    <a:pt x="170" y="99"/>
                    <a:pt x="179" y="90"/>
                  </a:cubicBezTo>
                  <a:cubicBezTo>
                    <a:pt x="179" y="81"/>
                    <a:pt x="188" y="72"/>
                    <a:pt x="188" y="72"/>
                  </a:cubicBezTo>
                  <a:cubicBezTo>
                    <a:pt x="188" y="63"/>
                    <a:pt x="188" y="54"/>
                    <a:pt x="188" y="45"/>
                  </a:cubicBezTo>
                  <a:cubicBezTo>
                    <a:pt x="179" y="36"/>
                    <a:pt x="179" y="36"/>
                    <a:pt x="179" y="27"/>
                  </a:cubicBezTo>
                  <a:cubicBezTo>
                    <a:pt x="170" y="19"/>
                    <a:pt x="161" y="10"/>
                    <a:pt x="152" y="10"/>
                  </a:cubicBezTo>
                  <a:cubicBezTo>
                    <a:pt x="152" y="1"/>
                    <a:pt x="143" y="1"/>
                    <a:pt x="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2"/>
            <p:cNvSpPr/>
            <p:nvPr/>
          </p:nvSpPr>
          <p:spPr>
            <a:xfrm>
              <a:off x="5377139" y="3763237"/>
              <a:ext cx="30200" cy="14324"/>
            </a:xfrm>
            <a:custGeom>
              <a:avLst/>
              <a:gdLst/>
              <a:ahLst/>
              <a:cxnLst/>
              <a:rect l="l" t="t" r="r" b="b"/>
              <a:pathLst>
                <a:path w="331" h="157" extrusionOk="0">
                  <a:moveTo>
                    <a:pt x="265" y="0"/>
                  </a:moveTo>
                  <a:cubicBezTo>
                    <a:pt x="260" y="0"/>
                    <a:pt x="255" y="1"/>
                    <a:pt x="250" y="2"/>
                  </a:cubicBezTo>
                  <a:cubicBezTo>
                    <a:pt x="179" y="11"/>
                    <a:pt x="117" y="20"/>
                    <a:pt x="54" y="38"/>
                  </a:cubicBezTo>
                  <a:cubicBezTo>
                    <a:pt x="18" y="47"/>
                    <a:pt x="1" y="83"/>
                    <a:pt x="10" y="109"/>
                  </a:cubicBezTo>
                  <a:cubicBezTo>
                    <a:pt x="17" y="139"/>
                    <a:pt x="43" y="156"/>
                    <a:pt x="72" y="156"/>
                  </a:cubicBezTo>
                  <a:cubicBezTo>
                    <a:pt x="78" y="156"/>
                    <a:pt x="84" y="156"/>
                    <a:pt x="90" y="154"/>
                  </a:cubicBezTo>
                  <a:cubicBezTo>
                    <a:pt x="152" y="145"/>
                    <a:pt x="215" y="127"/>
                    <a:pt x="277" y="118"/>
                  </a:cubicBezTo>
                  <a:cubicBezTo>
                    <a:pt x="313" y="109"/>
                    <a:pt x="331" y="74"/>
                    <a:pt x="322" y="38"/>
                  </a:cubicBezTo>
                  <a:cubicBezTo>
                    <a:pt x="314" y="16"/>
                    <a:pt x="289" y="0"/>
                    <a:pt x="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2"/>
            <p:cNvSpPr/>
            <p:nvPr/>
          </p:nvSpPr>
          <p:spPr>
            <a:xfrm>
              <a:off x="5382887" y="3813874"/>
              <a:ext cx="13047" cy="13138"/>
            </a:xfrm>
            <a:custGeom>
              <a:avLst/>
              <a:gdLst/>
              <a:ahLst/>
              <a:cxnLst/>
              <a:rect l="l" t="t" r="r" b="b"/>
              <a:pathLst>
                <a:path w="143" h="144" extrusionOk="0">
                  <a:moveTo>
                    <a:pt x="80" y="0"/>
                  </a:moveTo>
                  <a:cubicBezTo>
                    <a:pt x="80" y="0"/>
                    <a:pt x="71" y="0"/>
                    <a:pt x="71" y="9"/>
                  </a:cubicBezTo>
                  <a:cubicBezTo>
                    <a:pt x="54" y="9"/>
                    <a:pt x="45" y="9"/>
                    <a:pt x="36" y="18"/>
                  </a:cubicBezTo>
                  <a:lnTo>
                    <a:pt x="18" y="36"/>
                  </a:lnTo>
                  <a:cubicBezTo>
                    <a:pt x="18" y="45"/>
                    <a:pt x="9" y="54"/>
                    <a:pt x="9" y="63"/>
                  </a:cubicBezTo>
                  <a:cubicBezTo>
                    <a:pt x="0" y="63"/>
                    <a:pt x="0" y="72"/>
                    <a:pt x="0" y="81"/>
                  </a:cubicBezTo>
                  <a:cubicBezTo>
                    <a:pt x="0" y="90"/>
                    <a:pt x="0" y="99"/>
                    <a:pt x="9" y="108"/>
                  </a:cubicBezTo>
                  <a:cubicBezTo>
                    <a:pt x="9" y="116"/>
                    <a:pt x="18" y="125"/>
                    <a:pt x="18" y="125"/>
                  </a:cubicBezTo>
                  <a:cubicBezTo>
                    <a:pt x="27" y="134"/>
                    <a:pt x="27" y="134"/>
                    <a:pt x="36" y="134"/>
                  </a:cubicBezTo>
                  <a:cubicBezTo>
                    <a:pt x="45" y="143"/>
                    <a:pt x="54" y="143"/>
                    <a:pt x="62" y="143"/>
                  </a:cubicBezTo>
                  <a:lnTo>
                    <a:pt x="80" y="143"/>
                  </a:lnTo>
                  <a:cubicBezTo>
                    <a:pt x="89" y="143"/>
                    <a:pt x="98" y="134"/>
                    <a:pt x="107" y="125"/>
                  </a:cubicBezTo>
                  <a:cubicBezTo>
                    <a:pt x="116" y="116"/>
                    <a:pt x="116" y="116"/>
                    <a:pt x="125" y="108"/>
                  </a:cubicBezTo>
                  <a:cubicBezTo>
                    <a:pt x="134" y="99"/>
                    <a:pt x="134" y="99"/>
                    <a:pt x="143" y="90"/>
                  </a:cubicBezTo>
                  <a:cubicBezTo>
                    <a:pt x="143" y="81"/>
                    <a:pt x="143" y="72"/>
                    <a:pt x="143" y="63"/>
                  </a:cubicBezTo>
                  <a:cubicBezTo>
                    <a:pt x="143" y="54"/>
                    <a:pt x="143" y="45"/>
                    <a:pt x="143" y="36"/>
                  </a:cubicBezTo>
                  <a:cubicBezTo>
                    <a:pt x="134" y="36"/>
                    <a:pt x="134" y="27"/>
                    <a:pt x="125" y="18"/>
                  </a:cubicBezTo>
                  <a:lnTo>
                    <a:pt x="116" y="9"/>
                  </a:lnTo>
                  <a:cubicBezTo>
                    <a:pt x="107" y="9"/>
                    <a:pt x="9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2"/>
            <p:cNvSpPr/>
            <p:nvPr/>
          </p:nvSpPr>
          <p:spPr>
            <a:xfrm>
              <a:off x="5410532" y="3858397"/>
              <a:ext cx="28557" cy="14416"/>
            </a:xfrm>
            <a:custGeom>
              <a:avLst/>
              <a:gdLst/>
              <a:ahLst/>
              <a:cxnLst/>
              <a:rect l="l" t="t" r="r" b="b"/>
              <a:pathLst>
                <a:path w="313" h="158" extrusionOk="0">
                  <a:moveTo>
                    <a:pt x="250" y="1"/>
                  </a:moveTo>
                  <a:cubicBezTo>
                    <a:pt x="244" y="1"/>
                    <a:pt x="238" y="2"/>
                    <a:pt x="232" y="3"/>
                  </a:cubicBezTo>
                  <a:lnTo>
                    <a:pt x="54" y="39"/>
                  </a:lnTo>
                  <a:cubicBezTo>
                    <a:pt x="27" y="48"/>
                    <a:pt x="0" y="83"/>
                    <a:pt x="9" y="119"/>
                  </a:cubicBezTo>
                  <a:cubicBezTo>
                    <a:pt x="24" y="141"/>
                    <a:pt x="45" y="157"/>
                    <a:pt x="71" y="157"/>
                  </a:cubicBezTo>
                  <a:cubicBezTo>
                    <a:pt x="77" y="157"/>
                    <a:pt x="83" y="156"/>
                    <a:pt x="90" y="155"/>
                  </a:cubicBezTo>
                  <a:lnTo>
                    <a:pt x="259" y="119"/>
                  </a:lnTo>
                  <a:cubicBezTo>
                    <a:pt x="295" y="110"/>
                    <a:pt x="313" y="75"/>
                    <a:pt x="304" y="48"/>
                  </a:cubicBezTo>
                  <a:cubicBezTo>
                    <a:pt x="296" y="18"/>
                    <a:pt x="277" y="1"/>
                    <a:pt x="2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2"/>
            <p:cNvSpPr/>
            <p:nvPr/>
          </p:nvSpPr>
          <p:spPr>
            <a:xfrm>
              <a:off x="5395843" y="3902556"/>
              <a:ext cx="13959" cy="11496"/>
            </a:xfrm>
            <a:custGeom>
              <a:avLst/>
              <a:gdLst/>
              <a:ahLst/>
              <a:cxnLst/>
              <a:rect l="l" t="t" r="r" b="b"/>
              <a:pathLst>
                <a:path w="153" h="126" extrusionOk="0">
                  <a:moveTo>
                    <a:pt x="81" y="1"/>
                  </a:moveTo>
                  <a:cubicBezTo>
                    <a:pt x="1" y="1"/>
                    <a:pt x="1" y="126"/>
                    <a:pt x="81" y="126"/>
                  </a:cubicBezTo>
                  <a:cubicBezTo>
                    <a:pt x="152" y="126"/>
                    <a:pt x="152"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2"/>
            <p:cNvSpPr/>
            <p:nvPr/>
          </p:nvSpPr>
          <p:spPr>
            <a:xfrm>
              <a:off x="5427593" y="3939689"/>
              <a:ext cx="28557" cy="13412"/>
            </a:xfrm>
            <a:custGeom>
              <a:avLst/>
              <a:gdLst/>
              <a:ahLst/>
              <a:cxnLst/>
              <a:rect l="l" t="t" r="r" b="b"/>
              <a:pathLst>
                <a:path w="313" h="147" extrusionOk="0">
                  <a:moveTo>
                    <a:pt x="265" y="1"/>
                  </a:moveTo>
                  <a:cubicBezTo>
                    <a:pt x="260" y="1"/>
                    <a:pt x="255" y="2"/>
                    <a:pt x="250" y="4"/>
                  </a:cubicBezTo>
                  <a:cubicBezTo>
                    <a:pt x="188" y="4"/>
                    <a:pt x="126" y="13"/>
                    <a:pt x="63" y="22"/>
                  </a:cubicBezTo>
                  <a:cubicBezTo>
                    <a:pt x="45" y="22"/>
                    <a:pt x="27" y="31"/>
                    <a:pt x="19" y="40"/>
                  </a:cubicBezTo>
                  <a:cubicBezTo>
                    <a:pt x="10" y="49"/>
                    <a:pt x="1" y="67"/>
                    <a:pt x="1" y="85"/>
                  </a:cubicBezTo>
                  <a:cubicBezTo>
                    <a:pt x="1" y="102"/>
                    <a:pt x="1" y="111"/>
                    <a:pt x="19" y="129"/>
                  </a:cubicBezTo>
                  <a:cubicBezTo>
                    <a:pt x="27" y="138"/>
                    <a:pt x="45" y="147"/>
                    <a:pt x="63" y="147"/>
                  </a:cubicBezTo>
                  <a:cubicBezTo>
                    <a:pt x="126" y="138"/>
                    <a:pt x="188" y="129"/>
                    <a:pt x="250" y="120"/>
                  </a:cubicBezTo>
                  <a:cubicBezTo>
                    <a:pt x="268" y="120"/>
                    <a:pt x="286" y="120"/>
                    <a:pt x="295" y="102"/>
                  </a:cubicBezTo>
                  <a:cubicBezTo>
                    <a:pt x="304" y="93"/>
                    <a:pt x="313" y="76"/>
                    <a:pt x="313" y="58"/>
                  </a:cubicBezTo>
                  <a:cubicBezTo>
                    <a:pt x="313" y="49"/>
                    <a:pt x="313" y="31"/>
                    <a:pt x="295" y="22"/>
                  </a:cubicBezTo>
                  <a:cubicBezTo>
                    <a:pt x="289" y="9"/>
                    <a:pt x="277" y="1"/>
                    <a:pt x="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2"/>
            <p:cNvSpPr/>
            <p:nvPr/>
          </p:nvSpPr>
          <p:spPr>
            <a:xfrm>
              <a:off x="5417010" y="3985582"/>
              <a:ext cx="13138" cy="11496"/>
            </a:xfrm>
            <a:custGeom>
              <a:avLst/>
              <a:gdLst/>
              <a:ahLst/>
              <a:cxnLst/>
              <a:rect l="l" t="t" r="r" b="b"/>
              <a:pathLst>
                <a:path w="144" h="126" extrusionOk="0">
                  <a:moveTo>
                    <a:pt x="63" y="1"/>
                  </a:moveTo>
                  <a:cubicBezTo>
                    <a:pt x="54" y="1"/>
                    <a:pt x="45" y="10"/>
                    <a:pt x="36" y="10"/>
                  </a:cubicBezTo>
                  <a:cubicBezTo>
                    <a:pt x="27" y="10"/>
                    <a:pt x="19" y="19"/>
                    <a:pt x="19" y="28"/>
                  </a:cubicBezTo>
                  <a:cubicBezTo>
                    <a:pt x="10" y="28"/>
                    <a:pt x="10" y="36"/>
                    <a:pt x="1" y="45"/>
                  </a:cubicBezTo>
                  <a:cubicBezTo>
                    <a:pt x="1" y="54"/>
                    <a:pt x="1" y="54"/>
                    <a:pt x="1" y="63"/>
                  </a:cubicBezTo>
                  <a:cubicBezTo>
                    <a:pt x="1" y="72"/>
                    <a:pt x="1" y="81"/>
                    <a:pt x="1" y="81"/>
                  </a:cubicBezTo>
                  <a:cubicBezTo>
                    <a:pt x="1" y="90"/>
                    <a:pt x="10" y="99"/>
                    <a:pt x="19" y="108"/>
                  </a:cubicBezTo>
                  <a:cubicBezTo>
                    <a:pt x="19" y="117"/>
                    <a:pt x="27" y="117"/>
                    <a:pt x="27" y="117"/>
                  </a:cubicBezTo>
                  <a:cubicBezTo>
                    <a:pt x="36" y="126"/>
                    <a:pt x="45" y="126"/>
                    <a:pt x="63" y="126"/>
                  </a:cubicBezTo>
                  <a:lnTo>
                    <a:pt x="99" y="126"/>
                  </a:lnTo>
                  <a:cubicBezTo>
                    <a:pt x="108" y="117"/>
                    <a:pt x="117" y="117"/>
                    <a:pt x="126" y="108"/>
                  </a:cubicBezTo>
                  <a:cubicBezTo>
                    <a:pt x="126" y="108"/>
                    <a:pt x="135" y="99"/>
                    <a:pt x="135" y="90"/>
                  </a:cubicBezTo>
                  <a:cubicBezTo>
                    <a:pt x="135" y="81"/>
                    <a:pt x="143" y="72"/>
                    <a:pt x="143" y="63"/>
                  </a:cubicBezTo>
                  <a:cubicBezTo>
                    <a:pt x="143" y="63"/>
                    <a:pt x="135" y="54"/>
                    <a:pt x="135" y="54"/>
                  </a:cubicBezTo>
                  <a:cubicBezTo>
                    <a:pt x="135" y="36"/>
                    <a:pt x="126" y="28"/>
                    <a:pt x="126" y="28"/>
                  </a:cubicBezTo>
                  <a:lnTo>
                    <a:pt x="108" y="10"/>
                  </a:lnTo>
                  <a:cubicBezTo>
                    <a:pt x="99" y="10"/>
                    <a:pt x="90"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2"/>
            <p:cNvSpPr/>
            <p:nvPr/>
          </p:nvSpPr>
          <p:spPr>
            <a:xfrm>
              <a:off x="5441461" y="4021073"/>
              <a:ext cx="24452" cy="13503"/>
            </a:xfrm>
            <a:custGeom>
              <a:avLst/>
              <a:gdLst/>
              <a:ahLst/>
              <a:cxnLst/>
              <a:rect l="l" t="t" r="r" b="b"/>
              <a:pathLst>
                <a:path w="268" h="148" extrusionOk="0">
                  <a:moveTo>
                    <a:pt x="161" y="132"/>
                  </a:moveTo>
                  <a:lnTo>
                    <a:pt x="161" y="132"/>
                  </a:lnTo>
                  <a:cubicBezTo>
                    <a:pt x="168" y="134"/>
                    <a:pt x="174" y="136"/>
                    <a:pt x="179" y="138"/>
                  </a:cubicBezTo>
                  <a:cubicBezTo>
                    <a:pt x="171" y="138"/>
                    <a:pt x="163" y="138"/>
                    <a:pt x="161" y="132"/>
                  </a:cubicBezTo>
                  <a:close/>
                  <a:moveTo>
                    <a:pt x="105" y="0"/>
                  </a:moveTo>
                  <a:cubicBezTo>
                    <a:pt x="85" y="0"/>
                    <a:pt x="63" y="4"/>
                    <a:pt x="45" y="4"/>
                  </a:cubicBezTo>
                  <a:cubicBezTo>
                    <a:pt x="36" y="13"/>
                    <a:pt x="18" y="22"/>
                    <a:pt x="9" y="40"/>
                  </a:cubicBezTo>
                  <a:cubicBezTo>
                    <a:pt x="0" y="49"/>
                    <a:pt x="0" y="67"/>
                    <a:pt x="0" y="85"/>
                  </a:cubicBezTo>
                  <a:cubicBezTo>
                    <a:pt x="9" y="102"/>
                    <a:pt x="18" y="111"/>
                    <a:pt x="36" y="120"/>
                  </a:cubicBezTo>
                  <a:cubicBezTo>
                    <a:pt x="45" y="129"/>
                    <a:pt x="63" y="129"/>
                    <a:pt x="81" y="129"/>
                  </a:cubicBezTo>
                  <a:cubicBezTo>
                    <a:pt x="90" y="125"/>
                    <a:pt x="98" y="123"/>
                    <a:pt x="107" y="123"/>
                  </a:cubicBezTo>
                  <a:cubicBezTo>
                    <a:pt x="116" y="123"/>
                    <a:pt x="125" y="125"/>
                    <a:pt x="134" y="129"/>
                  </a:cubicBezTo>
                  <a:cubicBezTo>
                    <a:pt x="134" y="129"/>
                    <a:pt x="132" y="127"/>
                    <a:pt x="129" y="125"/>
                  </a:cubicBezTo>
                  <a:lnTo>
                    <a:pt x="129" y="125"/>
                  </a:lnTo>
                  <a:cubicBezTo>
                    <a:pt x="139" y="128"/>
                    <a:pt x="151" y="130"/>
                    <a:pt x="161" y="132"/>
                  </a:cubicBezTo>
                  <a:lnTo>
                    <a:pt x="161" y="132"/>
                  </a:lnTo>
                  <a:cubicBezTo>
                    <a:pt x="163" y="138"/>
                    <a:pt x="170" y="138"/>
                    <a:pt x="170" y="138"/>
                  </a:cubicBezTo>
                  <a:cubicBezTo>
                    <a:pt x="188" y="147"/>
                    <a:pt x="197" y="147"/>
                    <a:pt x="214" y="147"/>
                  </a:cubicBezTo>
                  <a:cubicBezTo>
                    <a:pt x="232" y="138"/>
                    <a:pt x="241" y="129"/>
                    <a:pt x="250" y="111"/>
                  </a:cubicBezTo>
                  <a:cubicBezTo>
                    <a:pt x="259" y="102"/>
                    <a:pt x="268" y="85"/>
                    <a:pt x="259" y="67"/>
                  </a:cubicBezTo>
                  <a:cubicBezTo>
                    <a:pt x="250" y="49"/>
                    <a:pt x="241" y="40"/>
                    <a:pt x="232" y="31"/>
                  </a:cubicBezTo>
                  <a:cubicBezTo>
                    <a:pt x="214" y="22"/>
                    <a:pt x="197" y="13"/>
                    <a:pt x="188" y="13"/>
                  </a:cubicBezTo>
                  <a:cubicBezTo>
                    <a:pt x="170" y="4"/>
                    <a:pt x="152" y="4"/>
                    <a:pt x="134" y="4"/>
                  </a:cubicBezTo>
                  <a:cubicBezTo>
                    <a:pt x="125" y="1"/>
                    <a:pt x="115"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2"/>
            <p:cNvSpPr/>
            <p:nvPr/>
          </p:nvSpPr>
          <p:spPr>
            <a:xfrm>
              <a:off x="5420294" y="4065414"/>
              <a:ext cx="22080" cy="11405"/>
            </a:xfrm>
            <a:custGeom>
              <a:avLst/>
              <a:gdLst/>
              <a:ahLst/>
              <a:cxnLst/>
              <a:rect l="l" t="t" r="r" b="b"/>
              <a:pathLst>
                <a:path w="242" h="125" extrusionOk="0">
                  <a:moveTo>
                    <a:pt x="63" y="0"/>
                  </a:moveTo>
                  <a:cubicBezTo>
                    <a:pt x="45" y="0"/>
                    <a:pt x="27" y="9"/>
                    <a:pt x="18" y="18"/>
                  </a:cubicBezTo>
                  <a:cubicBezTo>
                    <a:pt x="9" y="36"/>
                    <a:pt x="0" y="54"/>
                    <a:pt x="0" y="63"/>
                  </a:cubicBezTo>
                  <a:cubicBezTo>
                    <a:pt x="0" y="80"/>
                    <a:pt x="9" y="98"/>
                    <a:pt x="18" y="107"/>
                  </a:cubicBezTo>
                  <a:cubicBezTo>
                    <a:pt x="27" y="116"/>
                    <a:pt x="45" y="125"/>
                    <a:pt x="63" y="125"/>
                  </a:cubicBezTo>
                  <a:lnTo>
                    <a:pt x="179" y="125"/>
                  </a:lnTo>
                  <a:cubicBezTo>
                    <a:pt x="197" y="125"/>
                    <a:pt x="215" y="116"/>
                    <a:pt x="223" y="107"/>
                  </a:cubicBezTo>
                  <a:cubicBezTo>
                    <a:pt x="232" y="98"/>
                    <a:pt x="241" y="80"/>
                    <a:pt x="241" y="63"/>
                  </a:cubicBezTo>
                  <a:cubicBezTo>
                    <a:pt x="241" y="54"/>
                    <a:pt x="232" y="36"/>
                    <a:pt x="223" y="18"/>
                  </a:cubicBezTo>
                  <a:cubicBezTo>
                    <a:pt x="206" y="9"/>
                    <a:pt x="197"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2"/>
            <p:cNvSpPr/>
            <p:nvPr/>
          </p:nvSpPr>
          <p:spPr>
            <a:xfrm>
              <a:off x="5448760" y="4102821"/>
              <a:ext cx="31021" cy="11496"/>
            </a:xfrm>
            <a:custGeom>
              <a:avLst/>
              <a:gdLst/>
              <a:ahLst/>
              <a:cxnLst/>
              <a:rect l="l" t="t" r="r" b="b"/>
              <a:pathLst>
                <a:path w="340" h="126" extrusionOk="0">
                  <a:moveTo>
                    <a:pt x="63" y="0"/>
                  </a:moveTo>
                  <a:cubicBezTo>
                    <a:pt x="27" y="0"/>
                    <a:pt x="1" y="27"/>
                    <a:pt x="1" y="63"/>
                  </a:cubicBezTo>
                  <a:cubicBezTo>
                    <a:pt x="1" y="99"/>
                    <a:pt x="27" y="125"/>
                    <a:pt x="63" y="125"/>
                  </a:cubicBezTo>
                  <a:lnTo>
                    <a:pt x="277" y="125"/>
                  </a:lnTo>
                  <a:cubicBezTo>
                    <a:pt x="304" y="125"/>
                    <a:pt x="340" y="99"/>
                    <a:pt x="340" y="63"/>
                  </a:cubicBezTo>
                  <a:cubicBezTo>
                    <a:pt x="331" y="27"/>
                    <a:pt x="313" y="0"/>
                    <a:pt x="2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2"/>
            <p:cNvSpPr/>
            <p:nvPr/>
          </p:nvSpPr>
          <p:spPr>
            <a:xfrm>
              <a:off x="5420294" y="4148622"/>
              <a:ext cx="17974" cy="12865"/>
            </a:xfrm>
            <a:custGeom>
              <a:avLst/>
              <a:gdLst/>
              <a:ahLst/>
              <a:cxnLst/>
              <a:rect l="l" t="t" r="r" b="b"/>
              <a:pathLst>
                <a:path w="197" h="141" extrusionOk="0">
                  <a:moveTo>
                    <a:pt x="148" y="0"/>
                  </a:moveTo>
                  <a:cubicBezTo>
                    <a:pt x="141" y="0"/>
                    <a:pt x="134" y="2"/>
                    <a:pt x="125" y="7"/>
                  </a:cubicBezTo>
                  <a:cubicBezTo>
                    <a:pt x="99" y="7"/>
                    <a:pt x="72" y="16"/>
                    <a:pt x="45" y="25"/>
                  </a:cubicBezTo>
                  <a:cubicBezTo>
                    <a:pt x="36" y="25"/>
                    <a:pt x="27" y="25"/>
                    <a:pt x="27" y="34"/>
                  </a:cubicBezTo>
                  <a:cubicBezTo>
                    <a:pt x="18" y="34"/>
                    <a:pt x="9" y="43"/>
                    <a:pt x="9" y="52"/>
                  </a:cubicBezTo>
                  <a:cubicBezTo>
                    <a:pt x="0" y="60"/>
                    <a:pt x="0" y="60"/>
                    <a:pt x="0" y="69"/>
                  </a:cubicBezTo>
                  <a:cubicBezTo>
                    <a:pt x="0" y="78"/>
                    <a:pt x="0" y="87"/>
                    <a:pt x="0" y="96"/>
                  </a:cubicBezTo>
                  <a:cubicBezTo>
                    <a:pt x="9" y="114"/>
                    <a:pt x="18" y="123"/>
                    <a:pt x="27" y="132"/>
                  </a:cubicBezTo>
                  <a:cubicBezTo>
                    <a:pt x="45" y="141"/>
                    <a:pt x="63" y="141"/>
                    <a:pt x="81" y="141"/>
                  </a:cubicBezTo>
                  <a:cubicBezTo>
                    <a:pt x="99" y="132"/>
                    <a:pt x="125" y="132"/>
                    <a:pt x="152" y="123"/>
                  </a:cubicBezTo>
                  <a:cubicBezTo>
                    <a:pt x="161" y="123"/>
                    <a:pt x="170" y="114"/>
                    <a:pt x="179" y="114"/>
                  </a:cubicBezTo>
                  <a:cubicBezTo>
                    <a:pt x="179" y="105"/>
                    <a:pt x="188" y="96"/>
                    <a:pt x="188" y="96"/>
                  </a:cubicBezTo>
                  <a:cubicBezTo>
                    <a:pt x="197" y="87"/>
                    <a:pt x="197" y="78"/>
                    <a:pt x="197" y="69"/>
                  </a:cubicBezTo>
                  <a:cubicBezTo>
                    <a:pt x="197" y="60"/>
                    <a:pt x="197" y="52"/>
                    <a:pt x="197" y="43"/>
                  </a:cubicBezTo>
                  <a:cubicBezTo>
                    <a:pt x="197" y="34"/>
                    <a:pt x="188" y="16"/>
                    <a:pt x="170" y="7"/>
                  </a:cubicBezTo>
                  <a:cubicBezTo>
                    <a:pt x="161" y="2"/>
                    <a:pt x="154"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2"/>
            <p:cNvSpPr/>
            <p:nvPr/>
          </p:nvSpPr>
          <p:spPr>
            <a:xfrm>
              <a:off x="5452045" y="4177727"/>
              <a:ext cx="24452" cy="13047"/>
            </a:xfrm>
            <a:custGeom>
              <a:avLst/>
              <a:gdLst/>
              <a:ahLst/>
              <a:cxnLst/>
              <a:rect l="l" t="t" r="r" b="b"/>
              <a:pathLst>
                <a:path w="268" h="143" extrusionOk="0">
                  <a:moveTo>
                    <a:pt x="188" y="0"/>
                  </a:moveTo>
                  <a:cubicBezTo>
                    <a:pt x="134" y="9"/>
                    <a:pt x="90" y="18"/>
                    <a:pt x="45" y="27"/>
                  </a:cubicBezTo>
                  <a:cubicBezTo>
                    <a:pt x="36" y="27"/>
                    <a:pt x="18" y="36"/>
                    <a:pt x="9" y="54"/>
                  </a:cubicBezTo>
                  <a:cubicBezTo>
                    <a:pt x="0" y="63"/>
                    <a:pt x="0" y="80"/>
                    <a:pt x="9" y="98"/>
                  </a:cubicBezTo>
                  <a:cubicBezTo>
                    <a:pt x="9" y="116"/>
                    <a:pt x="18" y="125"/>
                    <a:pt x="36" y="134"/>
                  </a:cubicBezTo>
                  <a:cubicBezTo>
                    <a:pt x="36" y="134"/>
                    <a:pt x="45" y="143"/>
                    <a:pt x="45" y="143"/>
                  </a:cubicBezTo>
                  <a:lnTo>
                    <a:pt x="81" y="143"/>
                  </a:lnTo>
                  <a:lnTo>
                    <a:pt x="214" y="125"/>
                  </a:lnTo>
                  <a:cubicBezTo>
                    <a:pt x="232" y="116"/>
                    <a:pt x="250" y="107"/>
                    <a:pt x="250" y="89"/>
                  </a:cubicBezTo>
                  <a:cubicBezTo>
                    <a:pt x="259" y="80"/>
                    <a:pt x="268" y="63"/>
                    <a:pt x="259" y="45"/>
                  </a:cubicBezTo>
                  <a:cubicBezTo>
                    <a:pt x="250" y="36"/>
                    <a:pt x="241" y="18"/>
                    <a:pt x="232" y="9"/>
                  </a:cubicBezTo>
                  <a:cubicBezTo>
                    <a:pt x="223" y="9"/>
                    <a:pt x="223" y="9"/>
                    <a:pt x="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2"/>
            <p:cNvSpPr/>
            <p:nvPr/>
          </p:nvSpPr>
          <p:spPr>
            <a:xfrm>
              <a:off x="5448760" y="4224896"/>
              <a:ext cx="22080" cy="11496"/>
            </a:xfrm>
            <a:custGeom>
              <a:avLst/>
              <a:gdLst/>
              <a:ahLst/>
              <a:cxnLst/>
              <a:rect l="l" t="t" r="r" b="b"/>
              <a:pathLst>
                <a:path w="242" h="126" extrusionOk="0">
                  <a:moveTo>
                    <a:pt x="63" y="1"/>
                  </a:moveTo>
                  <a:cubicBezTo>
                    <a:pt x="45" y="1"/>
                    <a:pt x="27" y="10"/>
                    <a:pt x="18" y="18"/>
                  </a:cubicBezTo>
                  <a:cubicBezTo>
                    <a:pt x="10" y="36"/>
                    <a:pt x="1" y="54"/>
                    <a:pt x="1" y="63"/>
                  </a:cubicBezTo>
                  <a:cubicBezTo>
                    <a:pt x="1" y="81"/>
                    <a:pt x="10" y="99"/>
                    <a:pt x="18" y="108"/>
                  </a:cubicBezTo>
                  <a:cubicBezTo>
                    <a:pt x="27" y="117"/>
                    <a:pt x="45" y="125"/>
                    <a:pt x="63" y="125"/>
                  </a:cubicBezTo>
                  <a:lnTo>
                    <a:pt x="179" y="125"/>
                  </a:lnTo>
                  <a:cubicBezTo>
                    <a:pt x="197" y="125"/>
                    <a:pt x="206" y="117"/>
                    <a:pt x="224" y="108"/>
                  </a:cubicBezTo>
                  <a:cubicBezTo>
                    <a:pt x="233" y="99"/>
                    <a:pt x="242" y="81"/>
                    <a:pt x="242" y="63"/>
                  </a:cubicBezTo>
                  <a:cubicBezTo>
                    <a:pt x="242" y="54"/>
                    <a:pt x="233" y="36"/>
                    <a:pt x="224" y="18"/>
                  </a:cubicBezTo>
                  <a:cubicBezTo>
                    <a:pt x="206" y="10"/>
                    <a:pt x="197" y="1"/>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2"/>
            <p:cNvSpPr/>
            <p:nvPr/>
          </p:nvSpPr>
          <p:spPr>
            <a:xfrm>
              <a:off x="5414546" y="4209477"/>
              <a:ext cx="22080" cy="11405"/>
            </a:xfrm>
            <a:custGeom>
              <a:avLst/>
              <a:gdLst/>
              <a:ahLst/>
              <a:cxnLst/>
              <a:rect l="l" t="t" r="r" b="b"/>
              <a:pathLst>
                <a:path w="242" h="125" extrusionOk="0">
                  <a:moveTo>
                    <a:pt x="63" y="0"/>
                  </a:moveTo>
                  <a:cubicBezTo>
                    <a:pt x="54" y="0"/>
                    <a:pt x="37" y="9"/>
                    <a:pt x="28" y="18"/>
                  </a:cubicBezTo>
                  <a:cubicBezTo>
                    <a:pt x="10" y="27"/>
                    <a:pt x="1" y="45"/>
                    <a:pt x="10" y="63"/>
                  </a:cubicBezTo>
                  <a:cubicBezTo>
                    <a:pt x="10" y="71"/>
                    <a:pt x="10" y="89"/>
                    <a:pt x="28" y="107"/>
                  </a:cubicBezTo>
                  <a:cubicBezTo>
                    <a:pt x="37" y="116"/>
                    <a:pt x="54" y="125"/>
                    <a:pt x="63" y="125"/>
                  </a:cubicBezTo>
                  <a:lnTo>
                    <a:pt x="179" y="125"/>
                  </a:lnTo>
                  <a:cubicBezTo>
                    <a:pt x="197" y="125"/>
                    <a:pt x="215" y="116"/>
                    <a:pt x="224" y="107"/>
                  </a:cubicBezTo>
                  <a:cubicBezTo>
                    <a:pt x="233" y="89"/>
                    <a:pt x="242" y="71"/>
                    <a:pt x="242" y="63"/>
                  </a:cubicBezTo>
                  <a:cubicBezTo>
                    <a:pt x="242" y="45"/>
                    <a:pt x="242" y="27"/>
                    <a:pt x="224" y="18"/>
                  </a:cubicBezTo>
                  <a:cubicBezTo>
                    <a:pt x="215" y="9"/>
                    <a:pt x="197"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2"/>
            <p:cNvSpPr/>
            <p:nvPr/>
          </p:nvSpPr>
          <p:spPr>
            <a:xfrm>
              <a:off x="5444746" y="4280277"/>
              <a:ext cx="24452" cy="14507"/>
            </a:xfrm>
            <a:custGeom>
              <a:avLst/>
              <a:gdLst/>
              <a:ahLst/>
              <a:cxnLst/>
              <a:rect l="l" t="t" r="r" b="b"/>
              <a:pathLst>
                <a:path w="268" h="159" extrusionOk="0">
                  <a:moveTo>
                    <a:pt x="80" y="0"/>
                  </a:moveTo>
                  <a:cubicBezTo>
                    <a:pt x="71" y="0"/>
                    <a:pt x="45" y="0"/>
                    <a:pt x="36" y="9"/>
                  </a:cubicBezTo>
                  <a:cubicBezTo>
                    <a:pt x="27" y="18"/>
                    <a:pt x="9" y="27"/>
                    <a:pt x="9" y="45"/>
                  </a:cubicBezTo>
                  <a:cubicBezTo>
                    <a:pt x="0" y="63"/>
                    <a:pt x="0" y="81"/>
                    <a:pt x="9" y="89"/>
                  </a:cubicBezTo>
                  <a:cubicBezTo>
                    <a:pt x="18" y="107"/>
                    <a:pt x="36" y="116"/>
                    <a:pt x="54" y="116"/>
                  </a:cubicBezTo>
                  <a:lnTo>
                    <a:pt x="187" y="152"/>
                  </a:lnTo>
                  <a:cubicBezTo>
                    <a:pt x="196" y="156"/>
                    <a:pt x="205" y="159"/>
                    <a:pt x="213" y="159"/>
                  </a:cubicBezTo>
                  <a:cubicBezTo>
                    <a:pt x="221" y="159"/>
                    <a:pt x="228" y="156"/>
                    <a:pt x="232" y="152"/>
                  </a:cubicBezTo>
                  <a:cubicBezTo>
                    <a:pt x="250" y="143"/>
                    <a:pt x="259" y="125"/>
                    <a:pt x="259" y="116"/>
                  </a:cubicBezTo>
                  <a:cubicBezTo>
                    <a:pt x="268" y="98"/>
                    <a:pt x="268" y="81"/>
                    <a:pt x="259" y="63"/>
                  </a:cubicBezTo>
                  <a:cubicBezTo>
                    <a:pt x="250" y="54"/>
                    <a:pt x="232" y="45"/>
                    <a:pt x="223" y="36"/>
                  </a:cubicBezTo>
                  <a:lnTo>
                    <a:pt x="8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2"/>
            <p:cNvSpPr/>
            <p:nvPr/>
          </p:nvSpPr>
          <p:spPr>
            <a:xfrm>
              <a:off x="5420294" y="4326078"/>
              <a:ext cx="18795" cy="15145"/>
            </a:xfrm>
            <a:custGeom>
              <a:avLst/>
              <a:gdLst/>
              <a:ahLst/>
              <a:cxnLst/>
              <a:rect l="l" t="t" r="r" b="b"/>
              <a:pathLst>
                <a:path w="206" h="166" extrusionOk="0">
                  <a:moveTo>
                    <a:pt x="58" y="0"/>
                  </a:moveTo>
                  <a:cubicBezTo>
                    <a:pt x="54" y="0"/>
                    <a:pt x="49" y="2"/>
                    <a:pt x="45" y="7"/>
                  </a:cubicBezTo>
                  <a:cubicBezTo>
                    <a:pt x="36" y="7"/>
                    <a:pt x="27" y="7"/>
                    <a:pt x="27" y="16"/>
                  </a:cubicBezTo>
                  <a:cubicBezTo>
                    <a:pt x="18" y="16"/>
                    <a:pt x="9" y="25"/>
                    <a:pt x="9" y="33"/>
                  </a:cubicBezTo>
                  <a:cubicBezTo>
                    <a:pt x="0" y="42"/>
                    <a:pt x="0" y="60"/>
                    <a:pt x="0" y="78"/>
                  </a:cubicBezTo>
                  <a:cubicBezTo>
                    <a:pt x="9" y="96"/>
                    <a:pt x="18" y="105"/>
                    <a:pt x="27" y="114"/>
                  </a:cubicBezTo>
                  <a:cubicBezTo>
                    <a:pt x="54" y="132"/>
                    <a:pt x="81" y="141"/>
                    <a:pt x="107" y="158"/>
                  </a:cubicBezTo>
                  <a:lnTo>
                    <a:pt x="134" y="158"/>
                  </a:lnTo>
                  <a:cubicBezTo>
                    <a:pt x="139" y="163"/>
                    <a:pt x="143" y="165"/>
                    <a:pt x="146" y="165"/>
                  </a:cubicBezTo>
                  <a:cubicBezTo>
                    <a:pt x="150" y="165"/>
                    <a:pt x="152" y="163"/>
                    <a:pt x="152" y="158"/>
                  </a:cubicBezTo>
                  <a:cubicBezTo>
                    <a:pt x="161" y="158"/>
                    <a:pt x="170" y="158"/>
                    <a:pt x="179" y="149"/>
                  </a:cubicBezTo>
                  <a:cubicBezTo>
                    <a:pt x="188" y="149"/>
                    <a:pt x="188" y="141"/>
                    <a:pt x="197" y="132"/>
                  </a:cubicBezTo>
                  <a:cubicBezTo>
                    <a:pt x="197" y="123"/>
                    <a:pt x="206" y="105"/>
                    <a:pt x="197" y="87"/>
                  </a:cubicBezTo>
                  <a:cubicBezTo>
                    <a:pt x="197" y="69"/>
                    <a:pt x="188" y="60"/>
                    <a:pt x="170" y="51"/>
                  </a:cubicBezTo>
                  <a:cubicBezTo>
                    <a:pt x="143" y="33"/>
                    <a:pt x="116" y="25"/>
                    <a:pt x="90" y="7"/>
                  </a:cubicBezTo>
                  <a:lnTo>
                    <a:pt x="72" y="7"/>
                  </a:lnTo>
                  <a:cubicBezTo>
                    <a:pt x="67" y="2"/>
                    <a:pt x="63" y="0"/>
                    <a:pt x="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2"/>
            <p:cNvSpPr/>
            <p:nvPr/>
          </p:nvSpPr>
          <p:spPr>
            <a:xfrm>
              <a:off x="5432520" y="4376258"/>
              <a:ext cx="26915" cy="15602"/>
            </a:xfrm>
            <a:custGeom>
              <a:avLst/>
              <a:gdLst/>
              <a:ahLst/>
              <a:cxnLst/>
              <a:rect l="l" t="t" r="r" b="b"/>
              <a:pathLst>
                <a:path w="295" h="171" extrusionOk="0">
                  <a:moveTo>
                    <a:pt x="63" y="1"/>
                  </a:moveTo>
                  <a:cubicBezTo>
                    <a:pt x="45" y="1"/>
                    <a:pt x="27" y="10"/>
                    <a:pt x="18" y="19"/>
                  </a:cubicBezTo>
                  <a:cubicBezTo>
                    <a:pt x="9" y="28"/>
                    <a:pt x="0" y="45"/>
                    <a:pt x="0" y="63"/>
                  </a:cubicBezTo>
                  <a:cubicBezTo>
                    <a:pt x="0" y="72"/>
                    <a:pt x="9" y="90"/>
                    <a:pt x="18" y="99"/>
                  </a:cubicBezTo>
                  <a:cubicBezTo>
                    <a:pt x="36" y="117"/>
                    <a:pt x="45" y="117"/>
                    <a:pt x="63" y="126"/>
                  </a:cubicBezTo>
                  <a:lnTo>
                    <a:pt x="81" y="126"/>
                  </a:lnTo>
                  <a:cubicBezTo>
                    <a:pt x="81" y="126"/>
                    <a:pt x="72" y="126"/>
                    <a:pt x="63" y="117"/>
                  </a:cubicBezTo>
                  <a:lnTo>
                    <a:pt x="63" y="117"/>
                  </a:lnTo>
                  <a:cubicBezTo>
                    <a:pt x="98" y="126"/>
                    <a:pt x="134" y="135"/>
                    <a:pt x="161" y="144"/>
                  </a:cubicBezTo>
                  <a:lnTo>
                    <a:pt x="143" y="144"/>
                  </a:lnTo>
                  <a:cubicBezTo>
                    <a:pt x="161" y="144"/>
                    <a:pt x="179" y="153"/>
                    <a:pt x="188" y="161"/>
                  </a:cubicBezTo>
                  <a:cubicBezTo>
                    <a:pt x="200" y="168"/>
                    <a:pt x="213" y="171"/>
                    <a:pt x="225" y="171"/>
                  </a:cubicBezTo>
                  <a:cubicBezTo>
                    <a:pt x="246" y="171"/>
                    <a:pt x="265" y="161"/>
                    <a:pt x="277" y="144"/>
                  </a:cubicBezTo>
                  <a:cubicBezTo>
                    <a:pt x="295" y="108"/>
                    <a:pt x="286" y="72"/>
                    <a:pt x="250" y="54"/>
                  </a:cubicBezTo>
                  <a:cubicBezTo>
                    <a:pt x="196" y="28"/>
                    <a:pt x="134"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2"/>
            <p:cNvSpPr/>
            <p:nvPr/>
          </p:nvSpPr>
          <p:spPr>
            <a:xfrm>
              <a:off x="5411353" y="4426986"/>
              <a:ext cx="26915" cy="14507"/>
            </a:xfrm>
            <a:custGeom>
              <a:avLst/>
              <a:gdLst/>
              <a:ahLst/>
              <a:cxnLst/>
              <a:rect l="l" t="t" r="r" b="b"/>
              <a:pathLst>
                <a:path w="295" h="159" extrusionOk="0">
                  <a:moveTo>
                    <a:pt x="103" y="0"/>
                  </a:moveTo>
                  <a:cubicBezTo>
                    <a:pt x="83" y="0"/>
                    <a:pt x="63" y="2"/>
                    <a:pt x="45" y="7"/>
                  </a:cubicBezTo>
                  <a:cubicBezTo>
                    <a:pt x="36" y="16"/>
                    <a:pt x="18" y="25"/>
                    <a:pt x="9" y="43"/>
                  </a:cubicBezTo>
                  <a:cubicBezTo>
                    <a:pt x="0" y="52"/>
                    <a:pt x="0" y="69"/>
                    <a:pt x="9" y="87"/>
                  </a:cubicBezTo>
                  <a:cubicBezTo>
                    <a:pt x="9" y="96"/>
                    <a:pt x="18" y="114"/>
                    <a:pt x="36" y="123"/>
                  </a:cubicBezTo>
                  <a:cubicBezTo>
                    <a:pt x="45" y="132"/>
                    <a:pt x="63" y="132"/>
                    <a:pt x="81" y="132"/>
                  </a:cubicBezTo>
                  <a:cubicBezTo>
                    <a:pt x="89" y="123"/>
                    <a:pt x="107" y="123"/>
                    <a:pt x="116" y="123"/>
                  </a:cubicBezTo>
                  <a:lnTo>
                    <a:pt x="125" y="123"/>
                  </a:lnTo>
                  <a:cubicBezTo>
                    <a:pt x="134" y="123"/>
                    <a:pt x="152" y="123"/>
                    <a:pt x="161" y="132"/>
                  </a:cubicBezTo>
                  <a:cubicBezTo>
                    <a:pt x="161" y="132"/>
                    <a:pt x="152" y="123"/>
                    <a:pt x="152" y="123"/>
                  </a:cubicBezTo>
                  <a:lnTo>
                    <a:pt x="152" y="123"/>
                  </a:lnTo>
                  <a:cubicBezTo>
                    <a:pt x="161" y="132"/>
                    <a:pt x="170" y="132"/>
                    <a:pt x="179" y="141"/>
                  </a:cubicBezTo>
                  <a:cubicBezTo>
                    <a:pt x="188" y="159"/>
                    <a:pt x="205" y="159"/>
                    <a:pt x="223" y="159"/>
                  </a:cubicBezTo>
                  <a:cubicBezTo>
                    <a:pt x="241" y="159"/>
                    <a:pt x="259" y="159"/>
                    <a:pt x="268" y="141"/>
                  </a:cubicBezTo>
                  <a:cubicBezTo>
                    <a:pt x="286" y="123"/>
                    <a:pt x="295" y="78"/>
                    <a:pt x="268" y="60"/>
                  </a:cubicBezTo>
                  <a:cubicBezTo>
                    <a:pt x="241" y="34"/>
                    <a:pt x="205" y="7"/>
                    <a:pt x="161" y="7"/>
                  </a:cubicBezTo>
                  <a:cubicBezTo>
                    <a:pt x="143" y="2"/>
                    <a:pt x="123"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2"/>
            <p:cNvSpPr/>
            <p:nvPr/>
          </p:nvSpPr>
          <p:spPr>
            <a:xfrm>
              <a:off x="5384438" y="4462386"/>
              <a:ext cx="27828" cy="16788"/>
            </a:xfrm>
            <a:custGeom>
              <a:avLst/>
              <a:gdLst/>
              <a:ahLst/>
              <a:cxnLst/>
              <a:rect l="l" t="t" r="r" b="b"/>
              <a:pathLst>
                <a:path w="305" h="184" extrusionOk="0">
                  <a:moveTo>
                    <a:pt x="70" y="1"/>
                  </a:moveTo>
                  <a:cubicBezTo>
                    <a:pt x="45" y="1"/>
                    <a:pt x="18" y="24"/>
                    <a:pt x="10" y="47"/>
                  </a:cubicBezTo>
                  <a:cubicBezTo>
                    <a:pt x="1" y="83"/>
                    <a:pt x="19" y="118"/>
                    <a:pt x="54" y="127"/>
                  </a:cubicBezTo>
                  <a:cubicBezTo>
                    <a:pt x="108" y="145"/>
                    <a:pt x="170" y="163"/>
                    <a:pt x="224" y="181"/>
                  </a:cubicBezTo>
                  <a:cubicBezTo>
                    <a:pt x="230" y="182"/>
                    <a:pt x="236" y="183"/>
                    <a:pt x="242" y="183"/>
                  </a:cubicBezTo>
                  <a:cubicBezTo>
                    <a:pt x="271" y="183"/>
                    <a:pt x="297" y="166"/>
                    <a:pt x="304" y="136"/>
                  </a:cubicBezTo>
                  <a:cubicBezTo>
                    <a:pt x="304" y="110"/>
                    <a:pt x="286" y="74"/>
                    <a:pt x="260" y="65"/>
                  </a:cubicBezTo>
                  <a:lnTo>
                    <a:pt x="81" y="3"/>
                  </a:lnTo>
                  <a:cubicBezTo>
                    <a:pt x="78" y="1"/>
                    <a:pt x="74"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2"/>
            <p:cNvSpPr/>
            <p:nvPr/>
          </p:nvSpPr>
          <p:spPr>
            <a:xfrm>
              <a:off x="5382887" y="4382827"/>
              <a:ext cx="20437" cy="16697"/>
            </a:xfrm>
            <a:custGeom>
              <a:avLst/>
              <a:gdLst/>
              <a:ahLst/>
              <a:cxnLst/>
              <a:rect l="l" t="t" r="r" b="b"/>
              <a:pathLst>
                <a:path w="224" h="183" extrusionOk="0">
                  <a:moveTo>
                    <a:pt x="45" y="0"/>
                  </a:moveTo>
                  <a:cubicBezTo>
                    <a:pt x="36" y="9"/>
                    <a:pt x="18" y="18"/>
                    <a:pt x="9" y="36"/>
                  </a:cubicBezTo>
                  <a:cubicBezTo>
                    <a:pt x="0" y="45"/>
                    <a:pt x="0" y="63"/>
                    <a:pt x="9" y="81"/>
                  </a:cubicBezTo>
                  <a:cubicBezTo>
                    <a:pt x="9" y="98"/>
                    <a:pt x="18" y="107"/>
                    <a:pt x="36" y="116"/>
                  </a:cubicBezTo>
                  <a:cubicBezTo>
                    <a:pt x="62" y="134"/>
                    <a:pt x="98" y="152"/>
                    <a:pt x="134" y="170"/>
                  </a:cubicBezTo>
                  <a:cubicBezTo>
                    <a:pt x="140" y="176"/>
                    <a:pt x="151" y="182"/>
                    <a:pt x="163" y="182"/>
                  </a:cubicBezTo>
                  <a:cubicBezTo>
                    <a:pt x="168" y="182"/>
                    <a:pt x="173" y="181"/>
                    <a:pt x="178" y="179"/>
                  </a:cubicBezTo>
                  <a:cubicBezTo>
                    <a:pt x="196" y="179"/>
                    <a:pt x="205" y="161"/>
                    <a:pt x="214" y="152"/>
                  </a:cubicBezTo>
                  <a:cubicBezTo>
                    <a:pt x="223" y="134"/>
                    <a:pt x="223" y="116"/>
                    <a:pt x="223" y="107"/>
                  </a:cubicBezTo>
                  <a:cubicBezTo>
                    <a:pt x="214" y="89"/>
                    <a:pt x="205" y="72"/>
                    <a:pt x="196" y="72"/>
                  </a:cubicBezTo>
                  <a:cubicBezTo>
                    <a:pt x="161" y="45"/>
                    <a:pt x="125" y="27"/>
                    <a:pt x="98" y="9"/>
                  </a:cubicBezTo>
                  <a:cubicBezTo>
                    <a:pt x="80" y="0"/>
                    <a:pt x="62"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a:off x="5375497" y="4514300"/>
              <a:ext cx="24543" cy="18339"/>
            </a:xfrm>
            <a:custGeom>
              <a:avLst/>
              <a:gdLst/>
              <a:ahLst/>
              <a:cxnLst/>
              <a:rect l="l" t="t" r="r" b="b"/>
              <a:pathLst>
                <a:path w="269" h="201" extrusionOk="0">
                  <a:moveTo>
                    <a:pt x="64" y="1"/>
                  </a:moveTo>
                  <a:cubicBezTo>
                    <a:pt x="60" y="1"/>
                    <a:pt x="57" y="2"/>
                    <a:pt x="54" y="4"/>
                  </a:cubicBezTo>
                  <a:cubicBezTo>
                    <a:pt x="36" y="4"/>
                    <a:pt x="19" y="22"/>
                    <a:pt x="10" y="31"/>
                  </a:cubicBezTo>
                  <a:cubicBezTo>
                    <a:pt x="1" y="58"/>
                    <a:pt x="10" y="103"/>
                    <a:pt x="36" y="112"/>
                  </a:cubicBezTo>
                  <a:cubicBezTo>
                    <a:pt x="81" y="138"/>
                    <a:pt x="126" y="165"/>
                    <a:pt x="170" y="192"/>
                  </a:cubicBezTo>
                  <a:cubicBezTo>
                    <a:pt x="188" y="201"/>
                    <a:pt x="206" y="201"/>
                    <a:pt x="215" y="201"/>
                  </a:cubicBezTo>
                  <a:cubicBezTo>
                    <a:pt x="233" y="192"/>
                    <a:pt x="251" y="183"/>
                    <a:pt x="259" y="174"/>
                  </a:cubicBezTo>
                  <a:cubicBezTo>
                    <a:pt x="268" y="138"/>
                    <a:pt x="259" y="103"/>
                    <a:pt x="233" y="85"/>
                  </a:cubicBezTo>
                  <a:lnTo>
                    <a:pt x="99" y="13"/>
                  </a:lnTo>
                  <a:cubicBezTo>
                    <a:pt x="86" y="7"/>
                    <a:pt x="74" y="1"/>
                    <a:pt x="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5338911" y="4565940"/>
              <a:ext cx="14689" cy="14781"/>
            </a:xfrm>
            <a:custGeom>
              <a:avLst/>
              <a:gdLst/>
              <a:ahLst/>
              <a:cxnLst/>
              <a:rect l="l" t="t" r="r" b="b"/>
              <a:pathLst>
                <a:path w="161" h="162" extrusionOk="0">
                  <a:moveTo>
                    <a:pt x="36" y="0"/>
                  </a:moveTo>
                  <a:cubicBezTo>
                    <a:pt x="27" y="0"/>
                    <a:pt x="27" y="9"/>
                    <a:pt x="18" y="18"/>
                  </a:cubicBezTo>
                  <a:cubicBezTo>
                    <a:pt x="18" y="18"/>
                    <a:pt x="9" y="18"/>
                    <a:pt x="9" y="27"/>
                  </a:cubicBezTo>
                  <a:cubicBezTo>
                    <a:pt x="0" y="36"/>
                    <a:pt x="0" y="45"/>
                    <a:pt x="0" y="54"/>
                  </a:cubicBezTo>
                  <a:cubicBezTo>
                    <a:pt x="0" y="63"/>
                    <a:pt x="0" y="72"/>
                    <a:pt x="0" y="72"/>
                  </a:cubicBezTo>
                  <a:cubicBezTo>
                    <a:pt x="0" y="81"/>
                    <a:pt x="9" y="90"/>
                    <a:pt x="18" y="99"/>
                  </a:cubicBezTo>
                  <a:cubicBezTo>
                    <a:pt x="27" y="116"/>
                    <a:pt x="45" y="125"/>
                    <a:pt x="54" y="143"/>
                  </a:cubicBezTo>
                  <a:cubicBezTo>
                    <a:pt x="63" y="143"/>
                    <a:pt x="72" y="152"/>
                    <a:pt x="72" y="152"/>
                  </a:cubicBezTo>
                  <a:cubicBezTo>
                    <a:pt x="81" y="152"/>
                    <a:pt x="90" y="161"/>
                    <a:pt x="98" y="161"/>
                  </a:cubicBezTo>
                  <a:cubicBezTo>
                    <a:pt x="107" y="161"/>
                    <a:pt x="116" y="152"/>
                    <a:pt x="125" y="152"/>
                  </a:cubicBezTo>
                  <a:cubicBezTo>
                    <a:pt x="134" y="152"/>
                    <a:pt x="134" y="143"/>
                    <a:pt x="143" y="143"/>
                  </a:cubicBezTo>
                  <a:cubicBezTo>
                    <a:pt x="143" y="134"/>
                    <a:pt x="152" y="134"/>
                    <a:pt x="152" y="125"/>
                  </a:cubicBezTo>
                  <a:cubicBezTo>
                    <a:pt x="161" y="116"/>
                    <a:pt x="161" y="108"/>
                    <a:pt x="161" y="99"/>
                  </a:cubicBezTo>
                  <a:lnTo>
                    <a:pt x="161" y="81"/>
                  </a:lnTo>
                  <a:cubicBezTo>
                    <a:pt x="152" y="72"/>
                    <a:pt x="152" y="63"/>
                    <a:pt x="143" y="54"/>
                  </a:cubicBezTo>
                  <a:lnTo>
                    <a:pt x="107" y="18"/>
                  </a:lnTo>
                  <a:cubicBezTo>
                    <a:pt x="98" y="9"/>
                    <a:pt x="90"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2"/>
            <p:cNvSpPr/>
            <p:nvPr/>
          </p:nvSpPr>
          <p:spPr>
            <a:xfrm>
              <a:off x="5315280" y="4593858"/>
              <a:ext cx="24543" cy="20164"/>
            </a:xfrm>
            <a:custGeom>
              <a:avLst/>
              <a:gdLst/>
              <a:ahLst/>
              <a:cxnLst/>
              <a:rect l="l" t="t" r="r" b="b"/>
              <a:pathLst>
                <a:path w="269" h="221" extrusionOk="0">
                  <a:moveTo>
                    <a:pt x="76" y="0"/>
                  </a:moveTo>
                  <a:cubicBezTo>
                    <a:pt x="68" y="0"/>
                    <a:pt x="59" y="2"/>
                    <a:pt x="54" y="7"/>
                  </a:cubicBezTo>
                  <a:cubicBezTo>
                    <a:pt x="36" y="7"/>
                    <a:pt x="18" y="16"/>
                    <a:pt x="10" y="33"/>
                  </a:cubicBezTo>
                  <a:cubicBezTo>
                    <a:pt x="10" y="42"/>
                    <a:pt x="1" y="60"/>
                    <a:pt x="10" y="78"/>
                  </a:cubicBezTo>
                  <a:cubicBezTo>
                    <a:pt x="10" y="87"/>
                    <a:pt x="10" y="87"/>
                    <a:pt x="10" y="96"/>
                  </a:cubicBezTo>
                  <a:cubicBezTo>
                    <a:pt x="18" y="105"/>
                    <a:pt x="27" y="114"/>
                    <a:pt x="36" y="114"/>
                  </a:cubicBezTo>
                  <a:lnTo>
                    <a:pt x="170" y="212"/>
                  </a:lnTo>
                  <a:cubicBezTo>
                    <a:pt x="188" y="221"/>
                    <a:pt x="206" y="221"/>
                    <a:pt x="215" y="221"/>
                  </a:cubicBezTo>
                  <a:cubicBezTo>
                    <a:pt x="233" y="212"/>
                    <a:pt x="250" y="203"/>
                    <a:pt x="259" y="194"/>
                  </a:cubicBezTo>
                  <a:cubicBezTo>
                    <a:pt x="259" y="176"/>
                    <a:pt x="268" y="158"/>
                    <a:pt x="259" y="141"/>
                  </a:cubicBezTo>
                  <a:cubicBezTo>
                    <a:pt x="259" y="141"/>
                    <a:pt x="259" y="132"/>
                    <a:pt x="259" y="132"/>
                  </a:cubicBezTo>
                  <a:cubicBezTo>
                    <a:pt x="250" y="123"/>
                    <a:pt x="241" y="114"/>
                    <a:pt x="233" y="105"/>
                  </a:cubicBezTo>
                  <a:cubicBezTo>
                    <a:pt x="188" y="78"/>
                    <a:pt x="143" y="42"/>
                    <a:pt x="99" y="7"/>
                  </a:cubicBezTo>
                  <a:cubicBezTo>
                    <a:pt x="94" y="2"/>
                    <a:pt x="85"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2"/>
            <p:cNvSpPr/>
            <p:nvPr/>
          </p:nvSpPr>
          <p:spPr>
            <a:xfrm>
              <a:off x="5340553" y="4530084"/>
              <a:ext cx="18795" cy="16423"/>
            </a:xfrm>
            <a:custGeom>
              <a:avLst/>
              <a:gdLst/>
              <a:ahLst/>
              <a:cxnLst/>
              <a:rect l="l" t="t" r="r" b="b"/>
              <a:pathLst>
                <a:path w="206" h="180" extrusionOk="0">
                  <a:moveTo>
                    <a:pt x="45" y="1"/>
                  </a:moveTo>
                  <a:cubicBezTo>
                    <a:pt x="36" y="1"/>
                    <a:pt x="36" y="10"/>
                    <a:pt x="27" y="10"/>
                  </a:cubicBezTo>
                  <a:cubicBezTo>
                    <a:pt x="18" y="19"/>
                    <a:pt x="18" y="19"/>
                    <a:pt x="9" y="28"/>
                  </a:cubicBezTo>
                  <a:cubicBezTo>
                    <a:pt x="0" y="46"/>
                    <a:pt x="0" y="63"/>
                    <a:pt x="0" y="72"/>
                  </a:cubicBezTo>
                  <a:cubicBezTo>
                    <a:pt x="9" y="81"/>
                    <a:pt x="9" y="90"/>
                    <a:pt x="9" y="90"/>
                  </a:cubicBezTo>
                  <a:cubicBezTo>
                    <a:pt x="18" y="99"/>
                    <a:pt x="27" y="108"/>
                    <a:pt x="36" y="117"/>
                  </a:cubicBezTo>
                  <a:cubicBezTo>
                    <a:pt x="54" y="135"/>
                    <a:pt x="80" y="153"/>
                    <a:pt x="107" y="170"/>
                  </a:cubicBezTo>
                  <a:cubicBezTo>
                    <a:pt x="116" y="179"/>
                    <a:pt x="125" y="179"/>
                    <a:pt x="134" y="179"/>
                  </a:cubicBezTo>
                  <a:lnTo>
                    <a:pt x="161" y="179"/>
                  </a:lnTo>
                  <a:cubicBezTo>
                    <a:pt x="161" y="179"/>
                    <a:pt x="170" y="170"/>
                    <a:pt x="179" y="170"/>
                  </a:cubicBezTo>
                  <a:cubicBezTo>
                    <a:pt x="187" y="162"/>
                    <a:pt x="187" y="162"/>
                    <a:pt x="196" y="153"/>
                  </a:cubicBezTo>
                  <a:cubicBezTo>
                    <a:pt x="196" y="135"/>
                    <a:pt x="205" y="117"/>
                    <a:pt x="196" y="99"/>
                  </a:cubicBezTo>
                  <a:cubicBezTo>
                    <a:pt x="196" y="99"/>
                    <a:pt x="196" y="90"/>
                    <a:pt x="196" y="90"/>
                  </a:cubicBezTo>
                  <a:cubicBezTo>
                    <a:pt x="187" y="81"/>
                    <a:pt x="179" y="72"/>
                    <a:pt x="170" y="63"/>
                  </a:cubicBezTo>
                  <a:cubicBezTo>
                    <a:pt x="143" y="46"/>
                    <a:pt x="116" y="28"/>
                    <a:pt x="98" y="10"/>
                  </a:cubicBezTo>
                  <a:cubicBezTo>
                    <a:pt x="89" y="1"/>
                    <a:pt x="80"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2"/>
            <p:cNvSpPr/>
            <p:nvPr/>
          </p:nvSpPr>
          <p:spPr>
            <a:xfrm>
              <a:off x="5266469" y="4611558"/>
              <a:ext cx="14689" cy="17974"/>
            </a:xfrm>
            <a:custGeom>
              <a:avLst/>
              <a:gdLst/>
              <a:ahLst/>
              <a:cxnLst/>
              <a:rect l="l" t="t" r="r" b="b"/>
              <a:pathLst>
                <a:path w="161" h="197" extrusionOk="0">
                  <a:moveTo>
                    <a:pt x="54" y="0"/>
                  </a:moveTo>
                  <a:cubicBezTo>
                    <a:pt x="45" y="0"/>
                    <a:pt x="36" y="0"/>
                    <a:pt x="27" y="9"/>
                  </a:cubicBezTo>
                  <a:cubicBezTo>
                    <a:pt x="18" y="18"/>
                    <a:pt x="9" y="27"/>
                    <a:pt x="0" y="45"/>
                  </a:cubicBezTo>
                  <a:cubicBezTo>
                    <a:pt x="0" y="54"/>
                    <a:pt x="0" y="54"/>
                    <a:pt x="0" y="63"/>
                  </a:cubicBezTo>
                  <a:cubicBezTo>
                    <a:pt x="0" y="71"/>
                    <a:pt x="0" y="80"/>
                    <a:pt x="9" y="89"/>
                  </a:cubicBezTo>
                  <a:cubicBezTo>
                    <a:pt x="18" y="116"/>
                    <a:pt x="36" y="143"/>
                    <a:pt x="45" y="170"/>
                  </a:cubicBezTo>
                  <a:cubicBezTo>
                    <a:pt x="54" y="178"/>
                    <a:pt x="54" y="178"/>
                    <a:pt x="63" y="187"/>
                  </a:cubicBezTo>
                  <a:cubicBezTo>
                    <a:pt x="72" y="196"/>
                    <a:pt x="81" y="196"/>
                    <a:pt x="81" y="196"/>
                  </a:cubicBezTo>
                  <a:lnTo>
                    <a:pt x="107" y="196"/>
                  </a:lnTo>
                  <a:cubicBezTo>
                    <a:pt x="116" y="196"/>
                    <a:pt x="125" y="196"/>
                    <a:pt x="134" y="187"/>
                  </a:cubicBezTo>
                  <a:cubicBezTo>
                    <a:pt x="143" y="178"/>
                    <a:pt x="152" y="170"/>
                    <a:pt x="161" y="152"/>
                  </a:cubicBezTo>
                  <a:cubicBezTo>
                    <a:pt x="161" y="152"/>
                    <a:pt x="161" y="143"/>
                    <a:pt x="161" y="143"/>
                  </a:cubicBezTo>
                  <a:cubicBezTo>
                    <a:pt x="161" y="125"/>
                    <a:pt x="161" y="116"/>
                    <a:pt x="152" y="107"/>
                  </a:cubicBezTo>
                  <a:cubicBezTo>
                    <a:pt x="143" y="80"/>
                    <a:pt x="125" y="54"/>
                    <a:pt x="116" y="27"/>
                  </a:cubicBezTo>
                  <a:cubicBezTo>
                    <a:pt x="107" y="27"/>
                    <a:pt x="107" y="18"/>
                    <a:pt x="98" y="9"/>
                  </a:cubicBezTo>
                  <a:cubicBezTo>
                    <a:pt x="90" y="9"/>
                    <a:pt x="90"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2"/>
            <p:cNvSpPr/>
            <p:nvPr/>
          </p:nvSpPr>
          <p:spPr>
            <a:xfrm>
              <a:off x="5255064" y="4645681"/>
              <a:ext cx="22080" cy="21258"/>
            </a:xfrm>
            <a:custGeom>
              <a:avLst/>
              <a:gdLst/>
              <a:ahLst/>
              <a:cxnLst/>
              <a:rect l="l" t="t" r="r" b="b"/>
              <a:pathLst>
                <a:path w="242" h="233" extrusionOk="0">
                  <a:moveTo>
                    <a:pt x="63" y="1"/>
                  </a:moveTo>
                  <a:cubicBezTo>
                    <a:pt x="54" y="1"/>
                    <a:pt x="36" y="1"/>
                    <a:pt x="18" y="19"/>
                  </a:cubicBezTo>
                  <a:cubicBezTo>
                    <a:pt x="9" y="28"/>
                    <a:pt x="0" y="45"/>
                    <a:pt x="0" y="63"/>
                  </a:cubicBezTo>
                  <a:cubicBezTo>
                    <a:pt x="0" y="72"/>
                    <a:pt x="9" y="90"/>
                    <a:pt x="18" y="99"/>
                  </a:cubicBezTo>
                  <a:cubicBezTo>
                    <a:pt x="63" y="143"/>
                    <a:pt x="99" y="179"/>
                    <a:pt x="134" y="215"/>
                  </a:cubicBezTo>
                  <a:cubicBezTo>
                    <a:pt x="152" y="233"/>
                    <a:pt x="170" y="233"/>
                    <a:pt x="179" y="233"/>
                  </a:cubicBezTo>
                  <a:cubicBezTo>
                    <a:pt x="197" y="233"/>
                    <a:pt x="215" y="233"/>
                    <a:pt x="223" y="215"/>
                  </a:cubicBezTo>
                  <a:cubicBezTo>
                    <a:pt x="232" y="206"/>
                    <a:pt x="241" y="188"/>
                    <a:pt x="241" y="179"/>
                  </a:cubicBezTo>
                  <a:cubicBezTo>
                    <a:pt x="241" y="161"/>
                    <a:pt x="232" y="143"/>
                    <a:pt x="223" y="135"/>
                  </a:cubicBezTo>
                  <a:cubicBezTo>
                    <a:pt x="188" y="90"/>
                    <a:pt x="143" y="54"/>
                    <a:pt x="107" y="19"/>
                  </a:cubicBezTo>
                  <a:cubicBezTo>
                    <a:pt x="99" y="1"/>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5297398" y="4616850"/>
              <a:ext cx="19616" cy="23813"/>
            </a:xfrm>
            <a:custGeom>
              <a:avLst/>
              <a:gdLst/>
              <a:ahLst/>
              <a:cxnLst/>
              <a:rect l="l" t="t" r="r" b="b"/>
              <a:pathLst>
                <a:path w="215" h="261" extrusionOk="0">
                  <a:moveTo>
                    <a:pt x="74" y="1"/>
                  </a:moveTo>
                  <a:cubicBezTo>
                    <a:pt x="61" y="1"/>
                    <a:pt x="49" y="7"/>
                    <a:pt x="36" y="13"/>
                  </a:cubicBezTo>
                  <a:cubicBezTo>
                    <a:pt x="9" y="31"/>
                    <a:pt x="0" y="67"/>
                    <a:pt x="18" y="94"/>
                  </a:cubicBezTo>
                  <a:cubicBezTo>
                    <a:pt x="45" y="138"/>
                    <a:pt x="72" y="183"/>
                    <a:pt x="98" y="228"/>
                  </a:cubicBezTo>
                  <a:cubicBezTo>
                    <a:pt x="98" y="245"/>
                    <a:pt x="116" y="254"/>
                    <a:pt x="134" y="254"/>
                  </a:cubicBezTo>
                  <a:cubicBezTo>
                    <a:pt x="139" y="259"/>
                    <a:pt x="145" y="261"/>
                    <a:pt x="153" y="261"/>
                  </a:cubicBezTo>
                  <a:cubicBezTo>
                    <a:pt x="161" y="261"/>
                    <a:pt x="170" y="259"/>
                    <a:pt x="179" y="254"/>
                  </a:cubicBezTo>
                  <a:cubicBezTo>
                    <a:pt x="206" y="236"/>
                    <a:pt x="214" y="201"/>
                    <a:pt x="197" y="165"/>
                  </a:cubicBezTo>
                  <a:cubicBezTo>
                    <a:pt x="179" y="120"/>
                    <a:pt x="152" y="76"/>
                    <a:pt x="125" y="31"/>
                  </a:cubicBezTo>
                  <a:cubicBezTo>
                    <a:pt x="116" y="22"/>
                    <a:pt x="98" y="5"/>
                    <a:pt x="90" y="5"/>
                  </a:cubicBezTo>
                  <a:cubicBezTo>
                    <a:pt x="84" y="2"/>
                    <a:pt x="79" y="1"/>
                    <a:pt x="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5063740" y="4726699"/>
              <a:ext cx="19707" cy="23631"/>
            </a:xfrm>
            <a:custGeom>
              <a:avLst/>
              <a:gdLst/>
              <a:ahLst/>
              <a:cxnLst/>
              <a:rect l="l" t="t" r="r" b="b"/>
              <a:pathLst>
                <a:path w="216" h="259" extrusionOk="0">
                  <a:moveTo>
                    <a:pt x="70" y="1"/>
                  </a:moveTo>
                  <a:cubicBezTo>
                    <a:pt x="60" y="1"/>
                    <a:pt x="49" y="5"/>
                    <a:pt x="37" y="5"/>
                  </a:cubicBezTo>
                  <a:cubicBezTo>
                    <a:pt x="10" y="23"/>
                    <a:pt x="1" y="67"/>
                    <a:pt x="19" y="94"/>
                  </a:cubicBezTo>
                  <a:lnTo>
                    <a:pt x="90" y="228"/>
                  </a:lnTo>
                  <a:cubicBezTo>
                    <a:pt x="99" y="237"/>
                    <a:pt x="117" y="255"/>
                    <a:pt x="135" y="255"/>
                  </a:cubicBezTo>
                  <a:cubicBezTo>
                    <a:pt x="137" y="257"/>
                    <a:pt x="141" y="258"/>
                    <a:pt x="145" y="258"/>
                  </a:cubicBezTo>
                  <a:cubicBezTo>
                    <a:pt x="154" y="258"/>
                    <a:pt x="167" y="252"/>
                    <a:pt x="179" y="246"/>
                  </a:cubicBezTo>
                  <a:cubicBezTo>
                    <a:pt x="206" y="228"/>
                    <a:pt x="215" y="192"/>
                    <a:pt x="197" y="165"/>
                  </a:cubicBezTo>
                  <a:lnTo>
                    <a:pt x="117" y="32"/>
                  </a:lnTo>
                  <a:cubicBezTo>
                    <a:pt x="117" y="14"/>
                    <a:pt x="99" y="5"/>
                    <a:pt x="81" y="5"/>
                  </a:cubicBezTo>
                  <a:cubicBezTo>
                    <a:pt x="78" y="2"/>
                    <a:pt x="74"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5019855" y="4730349"/>
              <a:ext cx="11496" cy="27098"/>
            </a:xfrm>
            <a:custGeom>
              <a:avLst/>
              <a:gdLst/>
              <a:ahLst/>
              <a:cxnLst/>
              <a:rect l="l" t="t" r="r" b="b"/>
              <a:pathLst>
                <a:path w="126" h="297" extrusionOk="0">
                  <a:moveTo>
                    <a:pt x="63" y="1"/>
                  </a:moveTo>
                  <a:cubicBezTo>
                    <a:pt x="27" y="1"/>
                    <a:pt x="0" y="27"/>
                    <a:pt x="0" y="63"/>
                  </a:cubicBezTo>
                  <a:lnTo>
                    <a:pt x="0" y="241"/>
                  </a:lnTo>
                  <a:cubicBezTo>
                    <a:pt x="0" y="265"/>
                    <a:pt x="22" y="296"/>
                    <a:pt x="52" y="296"/>
                  </a:cubicBezTo>
                  <a:cubicBezTo>
                    <a:pt x="55" y="296"/>
                    <a:pt x="59" y="296"/>
                    <a:pt x="63" y="295"/>
                  </a:cubicBezTo>
                  <a:cubicBezTo>
                    <a:pt x="89" y="295"/>
                    <a:pt x="125" y="268"/>
                    <a:pt x="125" y="241"/>
                  </a:cubicBezTo>
                  <a:lnTo>
                    <a:pt x="125" y="63"/>
                  </a:lnTo>
                  <a:cubicBezTo>
                    <a:pt x="125" y="27"/>
                    <a:pt x="8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4947413" y="4730349"/>
              <a:ext cx="10675" cy="23722"/>
            </a:xfrm>
            <a:custGeom>
              <a:avLst/>
              <a:gdLst/>
              <a:ahLst/>
              <a:cxnLst/>
              <a:rect l="l" t="t" r="r" b="b"/>
              <a:pathLst>
                <a:path w="117" h="260" extrusionOk="0">
                  <a:moveTo>
                    <a:pt x="54" y="1"/>
                  </a:moveTo>
                  <a:cubicBezTo>
                    <a:pt x="45" y="1"/>
                    <a:pt x="27" y="9"/>
                    <a:pt x="18" y="18"/>
                  </a:cubicBezTo>
                  <a:cubicBezTo>
                    <a:pt x="0" y="27"/>
                    <a:pt x="0" y="45"/>
                    <a:pt x="0" y="63"/>
                  </a:cubicBezTo>
                  <a:lnTo>
                    <a:pt x="0" y="197"/>
                  </a:lnTo>
                  <a:cubicBezTo>
                    <a:pt x="0" y="215"/>
                    <a:pt x="0" y="232"/>
                    <a:pt x="18" y="241"/>
                  </a:cubicBezTo>
                  <a:cubicBezTo>
                    <a:pt x="27" y="250"/>
                    <a:pt x="45" y="259"/>
                    <a:pt x="54" y="259"/>
                  </a:cubicBezTo>
                  <a:cubicBezTo>
                    <a:pt x="72" y="259"/>
                    <a:pt x="89" y="250"/>
                    <a:pt x="98" y="241"/>
                  </a:cubicBezTo>
                  <a:cubicBezTo>
                    <a:pt x="116" y="232"/>
                    <a:pt x="116" y="215"/>
                    <a:pt x="116" y="197"/>
                  </a:cubicBezTo>
                  <a:lnTo>
                    <a:pt x="116" y="63"/>
                  </a:lnTo>
                  <a:cubicBezTo>
                    <a:pt x="116" y="45"/>
                    <a:pt x="116" y="27"/>
                    <a:pt x="98" y="18"/>
                  </a:cubicBezTo>
                  <a:cubicBezTo>
                    <a:pt x="89" y="9"/>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4869223" y="4733633"/>
              <a:ext cx="11496" cy="34397"/>
            </a:xfrm>
            <a:custGeom>
              <a:avLst/>
              <a:gdLst/>
              <a:ahLst/>
              <a:cxnLst/>
              <a:rect l="l" t="t" r="r" b="b"/>
              <a:pathLst>
                <a:path w="126" h="377" extrusionOk="0">
                  <a:moveTo>
                    <a:pt x="63" y="0"/>
                  </a:moveTo>
                  <a:cubicBezTo>
                    <a:pt x="28" y="9"/>
                    <a:pt x="1" y="27"/>
                    <a:pt x="1" y="63"/>
                  </a:cubicBezTo>
                  <a:lnTo>
                    <a:pt x="1" y="321"/>
                  </a:lnTo>
                  <a:cubicBezTo>
                    <a:pt x="1" y="345"/>
                    <a:pt x="22" y="376"/>
                    <a:pt x="52" y="376"/>
                  </a:cubicBezTo>
                  <a:cubicBezTo>
                    <a:pt x="56" y="376"/>
                    <a:pt x="59" y="376"/>
                    <a:pt x="63" y="375"/>
                  </a:cubicBezTo>
                  <a:cubicBezTo>
                    <a:pt x="90" y="375"/>
                    <a:pt x="126" y="348"/>
                    <a:pt x="126" y="321"/>
                  </a:cubicBezTo>
                  <a:lnTo>
                    <a:pt x="126" y="63"/>
                  </a:lnTo>
                  <a:cubicBezTo>
                    <a:pt x="126" y="36"/>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4831816" y="4744673"/>
              <a:ext cx="13138" cy="21897"/>
            </a:xfrm>
            <a:custGeom>
              <a:avLst/>
              <a:gdLst/>
              <a:ahLst/>
              <a:cxnLst/>
              <a:rect l="l" t="t" r="r" b="b"/>
              <a:pathLst>
                <a:path w="144" h="240" extrusionOk="0">
                  <a:moveTo>
                    <a:pt x="59" y="0"/>
                  </a:moveTo>
                  <a:cubicBezTo>
                    <a:pt x="53" y="0"/>
                    <a:pt x="48" y="1"/>
                    <a:pt x="45" y="4"/>
                  </a:cubicBezTo>
                  <a:cubicBezTo>
                    <a:pt x="27" y="4"/>
                    <a:pt x="9" y="13"/>
                    <a:pt x="9" y="31"/>
                  </a:cubicBezTo>
                  <a:lnTo>
                    <a:pt x="0" y="49"/>
                  </a:lnTo>
                  <a:cubicBezTo>
                    <a:pt x="0" y="58"/>
                    <a:pt x="0" y="67"/>
                    <a:pt x="0" y="75"/>
                  </a:cubicBezTo>
                  <a:cubicBezTo>
                    <a:pt x="9" y="120"/>
                    <a:pt x="9" y="156"/>
                    <a:pt x="18" y="191"/>
                  </a:cubicBezTo>
                  <a:cubicBezTo>
                    <a:pt x="18" y="209"/>
                    <a:pt x="36" y="227"/>
                    <a:pt x="45" y="227"/>
                  </a:cubicBezTo>
                  <a:cubicBezTo>
                    <a:pt x="58" y="233"/>
                    <a:pt x="70" y="240"/>
                    <a:pt x="80" y="240"/>
                  </a:cubicBezTo>
                  <a:cubicBezTo>
                    <a:pt x="84" y="240"/>
                    <a:pt x="87" y="239"/>
                    <a:pt x="90" y="236"/>
                  </a:cubicBezTo>
                  <a:cubicBezTo>
                    <a:pt x="108" y="236"/>
                    <a:pt x="125" y="227"/>
                    <a:pt x="134" y="209"/>
                  </a:cubicBezTo>
                  <a:cubicBezTo>
                    <a:pt x="134" y="200"/>
                    <a:pt x="134" y="200"/>
                    <a:pt x="134" y="191"/>
                  </a:cubicBezTo>
                  <a:cubicBezTo>
                    <a:pt x="143" y="183"/>
                    <a:pt x="143" y="174"/>
                    <a:pt x="134" y="165"/>
                  </a:cubicBezTo>
                  <a:cubicBezTo>
                    <a:pt x="134" y="120"/>
                    <a:pt x="125" y="84"/>
                    <a:pt x="116" y="49"/>
                  </a:cubicBezTo>
                  <a:cubicBezTo>
                    <a:pt x="116" y="31"/>
                    <a:pt x="99" y="13"/>
                    <a:pt x="90" y="4"/>
                  </a:cubicBezTo>
                  <a:cubicBezTo>
                    <a:pt x="84" y="4"/>
                    <a:pt x="70" y="0"/>
                    <a:pt x="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4787840" y="4730349"/>
              <a:ext cx="10675" cy="29379"/>
            </a:xfrm>
            <a:custGeom>
              <a:avLst/>
              <a:gdLst/>
              <a:ahLst/>
              <a:cxnLst/>
              <a:rect l="l" t="t" r="r" b="b"/>
              <a:pathLst>
                <a:path w="117" h="322" extrusionOk="0">
                  <a:moveTo>
                    <a:pt x="63" y="1"/>
                  </a:moveTo>
                  <a:cubicBezTo>
                    <a:pt x="28" y="1"/>
                    <a:pt x="1" y="27"/>
                    <a:pt x="1" y="63"/>
                  </a:cubicBezTo>
                  <a:lnTo>
                    <a:pt x="1" y="259"/>
                  </a:lnTo>
                  <a:cubicBezTo>
                    <a:pt x="1" y="286"/>
                    <a:pt x="28" y="322"/>
                    <a:pt x="63" y="322"/>
                  </a:cubicBezTo>
                  <a:cubicBezTo>
                    <a:pt x="90" y="313"/>
                    <a:pt x="117" y="295"/>
                    <a:pt x="117" y="259"/>
                  </a:cubicBezTo>
                  <a:lnTo>
                    <a:pt x="117" y="63"/>
                  </a:lnTo>
                  <a:cubicBezTo>
                    <a:pt x="117" y="27"/>
                    <a:pt x="9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4764301" y="4714109"/>
              <a:ext cx="11405" cy="21988"/>
            </a:xfrm>
            <a:custGeom>
              <a:avLst/>
              <a:gdLst/>
              <a:ahLst/>
              <a:cxnLst/>
              <a:rect l="l" t="t" r="r" b="b"/>
              <a:pathLst>
                <a:path w="125" h="241" extrusionOk="0">
                  <a:moveTo>
                    <a:pt x="62" y="0"/>
                  </a:moveTo>
                  <a:cubicBezTo>
                    <a:pt x="45" y="9"/>
                    <a:pt x="36" y="9"/>
                    <a:pt x="18" y="18"/>
                  </a:cubicBezTo>
                  <a:cubicBezTo>
                    <a:pt x="9" y="36"/>
                    <a:pt x="0" y="45"/>
                    <a:pt x="0" y="63"/>
                  </a:cubicBezTo>
                  <a:lnTo>
                    <a:pt x="0" y="179"/>
                  </a:lnTo>
                  <a:cubicBezTo>
                    <a:pt x="0" y="196"/>
                    <a:pt x="9" y="214"/>
                    <a:pt x="18" y="223"/>
                  </a:cubicBezTo>
                  <a:cubicBezTo>
                    <a:pt x="36" y="232"/>
                    <a:pt x="45" y="241"/>
                    <a:pt x="62" y="241"/>
                  </a:cubicBezTo>
                  <a:cubicBezTo>
                    <a:pt x="80" y="241"/>
                    <a:pt x="98" y="241"/>
                    <a:pt x="107" y="223"/>
                  </a:cubicBezTo>
                  <a:cubicBezTo>
                    <a:pt x="116" y="214"/>
                    <a:pt x="125" y="196"/>
                    <a:pt x="125" y="179"/>
                  </a:cubicBezTo>
                  <a:lnTo>
                    <a:pt x="125" y="63"/>
                  </a:lnTo>
                  <a:cubicBezTo>
                    <a:pt x="125" y="54"/>
                    <a:pt x="116" y="36"/>
                    <a:pt x="107" y="18"/>
                  </a:cubicBezTo>
                  <a:cubicBezTo>
                    <a:pt x="98" y="9"/>
                    <a:pt x="80"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4672243" y="4724874"/>
              <a:ext cx="14781" cy="24087"/>
            </a:xfrm>
            <a:custGeom>
              <a:avLst/>
              <a:gdLst/>
              <a:ahLst/>
              <a:cxnLst/>
              <a:rect l="l" t="t" r="r" b="b"/>
              <a:pathLst>
                <a:path w="162" h="264" extrusionOk="0">
                  <a:moveTo>
                    <a:pt x="90" y="0"/>
                  </a:moveTo>
                  <a:cubicBezTo>
                    <a:pt x="81" y="0"/>
                    <a:pt x="72" y="3"/>
                    <a:pt x="63" y="7"/>
                  </a:cubicBezTo>
                  <a:cubicBezTo>
                    <a:pt x="54" y="16"/>
                    <a:pt x="46" y="34"/>
                    <a:pt x="37" y="43"/>
                  </a:cubicBezTo>
                  <a:cubicBezTo>
                    <a:pt x="28" y="96"/>
                    <a:pt x="19" y="141"/>
                    <a:pt x="1" y="185"/>
                  </a:cubicBezTo>
                  <a:cubicBezTo>
                    <a:pt x="1" y="194"/>
                    <a:pt x="1" y="221"/>
                    <a:pt x="10" y="230"/>
                  </a:cubicBezTo>
                  <a:cubicBezTo>
                    <a:pt x="19" y="239"/>
                    <a:pt x="28" y="257"/>
                    <a:pt x="46" y="257"/>
                  </a:cubicBezTo>
                  <a:cubicBezTo>
                    <a:pt x="54" y="261"/>
                    <a:pt x="63" y="263"/>
                    <a:pt x="71" y="263"/>
                  </a:cubicBezTo>
                  <a:cubicBezTo>
                    <a:pt x="79" y="263"/>
                    <a:pt x="86" y="261"/>
                    <a:pt x="90" y="257"/>
                  </a:cubicBezTo>
                  <a:cubicBezTo>
                    <a:pt x="108" y="248"/>
                    <a:pt x="117" y="230"/>
                    <a:pt x="117" y="212"/>
                  </a:cubicBezTo>
                  <a:cubicBezTo>
                    <a:pt x="135" y="168"/>
                    <a:pt x="144" y="123"/>
                    <a:pt x="162" y="78"/>
                  </a:cubicBezTo>
                  <a:cubicBezTo>
                    <a:pt x="162" y="61"/>
                    <a:pt x="162" y="43"/>
                    <a:pt x="153" y="34"/>
                  </a:cubicBezTo>
                  <a:cubicBezTo>
                    <a:pt x="144" y="16"/>
                    <a:pt x="126" y="7"/>
                    <a:pt x="117" y="7"/>
                  </a:cubicBezTo>
                  <a:cubicBezTo>
                    <a:pt x="108" y="3"/>
                    <a:pt x="99"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4900152" y="4723232"/>
              <a:ext cx="13959" cy="18613"/>
            </a:xfrm>
            <a:custGeom>
              <a:avLst/>
              <a:gdLst/>
              <a:ahLst/>
              <a:cxnLst/>
              <a:rect l="l" t="t" r="r" b="b"/>
              <a:pathLst>
                <a:path w="153" h="204" extrusionOk="0">
                  <a:moveTo>
                    <a:pt x="60" y="0"/>
                  </a:moveTo>
                  <a:cubicBezTo>
                    <a:pt x="57" y="0"/>
                    <a:pt x="54" y="3"/>
                    <a:pt x="54" y="7"/>
                  </a:cubicBezTo>
                  <a:cubicBezTo>
                    <a:pt x="37" y="7"/>
                    <a:pt x="19" y="16"/>
                    <a:pt x="10" y="34"/>
                  </a:cubicBezTo>
                  <a:cubicBezTo>
                    <a:pt x="10" y="52"/>
                    <a:pt x="1" y="61"/>
                    <a:pt x="10" y="79"/>
                  </a:cubicBezTo>
                  <a:cubicBezTo>
                    <a:pt x="10" y="105"/>
                    <a:pt x="19" y="132"/>
                    <a:pt x="28" y="159"/>
                  </a:cubicBezTo>
                  <a:cubicBezTo>
                    <a:pt x="28" y="168"/>
                    <a:pt x="37" y="177"/>
                    <a:pt x="37" y="177"/>
                  </a:cubicBezTo>
                  <a:cubicBezTo>
                    <a:pt x="45" y="186"/>
                    <a:pt x="45" y="194"/>
                    <a:pt x="54" y="194"/>
                  </a:cubicBezTo>
                  <a:cubicBezTo>
                    <a:pt x="63" y="194"/>
                    <a:pt x="72" y="203"/>
                    <a:pt x="81" y="203"/>
                  </a:cubicBezTo>
                  <a:lnTo>
                    <a:pt x="99" y="203"/>
                  </a:lnTo>
                  <a:cubicBezTo>
                    <a:pt x="117" y="194"/>
                    <a:pt x="135" y="186"/>
                    <a:pt x="135" y="177"/>
                  </a:cubicBezTo>
                  <a:cubicBezTo>
                    <a:pt x="144" y="159"/>
                    <a:pt x="153" y="141"/>
                    <a:pt x="144" y="123"/>
                  </a:cubicBezTo>
                  <a:cubicBezTo>
                    <a:pt x="135" y="96"/>
                    <a:pt x="135" y="70"/>
                    <a:pt x="126" y="52"/>
                  </a:cubicBezTo>
                  <a:cubicBezTo>
                    <a:pt x="126" y="43"/>
                    <a:pt x="117" y="34"/>
                    <a:pt x="117" y="25"/>
                  </a:cubicBezTo>
                  <a:cubicBezTo>
                    <a:pt x="108" y="16"/>
                    <a:pt x="108" y="16"/>
                    <a:pt x="99" y="7"/>
                  </a:cubicBezTo>
                  <a:lnTo>
                    <a:pt x="72" y="7"/>
                  </a:lnTo>
                  <a:cubicBezTo>
                    <a:pt x="68" y="3"/>
                    <a:pt x="63"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4977521" y="4716481"/>
              <a:ext cx="14689" cy="18065"/>
            </a:xfrm>
            <a:custGeom>
              <a:avLst/>
              <a:gdLst/>
              <a:ahLst/>
              <a:cxnLst/>
              <a:rect l="l" t="t" r="r" b="b"/>
              <a:pathLst>
                <a:path w="161" h="198" extrusionOk="0">
                  <a:moveTo>
                    <a:pt x="54" y="1"/>
                  </a:moveTo>
                  <a:cubicBezTo>
                    <a:pt x="45" y="1"/>
                    <a:pt x="36" y="1"/>
                    <a:pt x="27" y="10"/>
                  </a:cubicBezTo>
                  <a:cubicBezTo>
                    <a:pt x="18" y="10"/>
                    <a:pt x="0" y="28"/>
                    <a:pt x="0" y="45"/>
                  </a:cubicBezTo>
                  <a:cubicBezTo>
                    <a:pt x="0" y="45"/>
                    <a:pt x="0" y="54"/>
                    <a:pt x="0" y="54"/>
                  </a:cubicBezTo>
                  <a:cubicBezTo>
                    <a:pt x="0" y="72"/>
                    <a:pt x="0" y="81"/>
                    <a:pt x="9" y="90"/>
                  </a:cubicBezTo>
                  <a:cubicBezTo>
                    <a:pt x="18" y="117"/>
                    <a:pt x="36" y="144"/>
                    <a:pt x="45" y="170"/>
                  </a:cubicBezTo>
                  <a:cubicBezTo>
                    <a:pt x="45" y="170"/>
                    <a:pt x="54" y="179"/>
                    <a:pt x="63" y="188"/>
                  </a:cubicBezTo>
                  <a:cubicBezTo>
                    <a:pt x="63" y="188"/>
                    <a:pt x="72" y="197"/>
                    <a:pt x="81" y="197"/>
                  </a:cubicBezTo>
                  <a:lnTo>
                    <a:pt x="107" y="197"/>
                  </a:lnTo>
                  <a:cubicBezTo>
                    <a:pt x="116" y="197"/>
                    <a:pt x="125" y="197"/>
                    <a:pt x="125" y="188"/>
                  </a:cubicBezTo>
                  <a:cubicBezTo>
                    <a:pt x="143" y="179"/>
                    <a:pt x="152" y="170"/>
                    <a:pt x="161" y="153"/>
                  </a:cubicBezTo>
                  <a:cubicBezTo>
                    <a:pt x="161" y="144"/>
                    <a:pt x="161" y="144"/>
                    <a:pt x="161" y="135"/>
                  </a:cubicBezTo>
                  <a:cubicBezTo>
                    <a:pt x="161" y="126"/>
                    <a:pt x="161" y="117"/>
                    <a:pt x="152" y="108"/>
                  </a:cubicBezTo>
                  <a:cubicBezTo>
                    <a:pt x="134" y="81"/>
                    <a:pt x="125" y="54"/>
                    <a:pt x="116" y="28"/>
                  </a:cubicBezTo>
                  <a:cubicBezTo>
                    <a:pt x="107" y="19"/>
                    <a:pt x="107" y="19"/>
                    <a:pt x="98" y="10"/>
                  </a:cubicBezTo>
                  <a:cubicBezTo>
                    <a:pt x="90" y="1"/>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5067025" y="4694766"/>
              <a:ext cx="19616" cy="23813"/>
            </a:xfrm>
            <a:custGeom>
              <a:avLst/>
              <a:gdLst/>
              <a:ahLst/>
              <a:cxnLst/>
              <a:rect l="l" t="t" r="r" b="b"/>
              <a:pathLst>
                <a:path w="215" h="261" extrusionOk="0">
                  <a:moveTo>
                    <a:pt x="63" y="0"/>
                  </a:moveTo>
                  <a:cubicBezTo>
                    <a:pt x="54" y="0"/>
                    <a:pt x="45" y="2"/>
                    <a:pt x="36" y="7"/>
                  </a:cubicBezTo>
                  <a:cubicBezTo>
                    <a:pt x="10" y="25"/>
                    <a:pt x="1" y="60"/>
                    <a:pt x="19" y="96"/>
                  </a:cubicBezTo>
                  <a:lnTo>
                    <a:pt x="99" y="230"/>
                  </a:lnTo>
                  <a:cubicBezTo>
                    <a:pt x="99" y="239"/>
                    <a:pt x="117" y="257"/>
                    <a:pt x="134" y="257"/>
                  </a:cubicBezTo>
                  <a:cubicBezTo>
                    <a:pt x="137" y="259"/>
                    <a:pt x="140" y="260"/>
                    <a:pt x="144" y="260"/>
                  </a:cubicBezTo>
                  <a:cubicBezTo>
                    <a:pt x="154" y="260"/>
                    <a:pt x="166" y="254"/>
                    <a:pt x="179" y="248"/>
                  </a:cubicBezTo>
                  <a:cubicBezTo>
                    <a:pt x="206" y="230"/>
                    <a:pt x="215" y="194"/>
                    <a:pt x="197" y="167"/>
                  </a:cubicBezTo>
                  <a:cubicBezTo>
                    <a:pt x="179" y="123"/>
                    <a:pt x="152" y="78"/>
                    <a:pt x="126" y="34"/>
                  </a:cubicBezTo>
                  <a:cubicBezTo>
                    <a:pt x="117" y="16"/>
                    <a:pt x="99" y="7"/>
                    <a:pt x="90" y="7"/>
                  </a:cubicBezTo>
                  <a:cubicBezTo>
                    <a:pt x="81" y="2"/>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4308481" y="3931113"/>
              <a:ext cx="30200" cy="19890"/>
            </a:xfrm>
            <a:custGeom>
              <a:avLst/>
              <a:gdLst/>
              <a:ahLst/>
              <a:cxnLst/>
              <a:rect l="l" t="t" r="r" b="b"/>
              <a:pathLst>
                <a:path w="331" h="218" extrusionOk="0">
                  <a:moveTo>
                    <a:pt x="54" y="0"/>
                  </a:moveTo>
                  <a:cubicBezTo>
                    <a:pt x="36" y="9"/>
                    <a:pt x="18" y="18"/>
                    <a:pt x="18" y="27"/>
                  </a:cubicBezTo>
                  <a:cubicBezTo>
                    <a:pt x="0" y="63"/>
                    <a:pt x="9" y="98"/>
                    <a:pt x="36" y="116"/>
                  </a:cubicBezTo>
                  <a:cubicBezTo>
                    <a:pt x="98" y="143"/>
                    <a:pt x="170" y="179"/>
                    <a:pt x="232" y="205"/>
                  </a:cubicBezTo>
                  <a:cubicBezTo>
                    <a:pt x="245" y="212"/>
                    <a:pt x="253" y="218"/>
                    <a:pt x="263" y="218"/>
                  </a:cubicBezTo>
                  <a:cubicBezTo>
                    <a:pt x="267" y="218"/>
                    <a:pt x="272" y="217"/>
                    <a:pt x="277" y="214"/>
                  </a:cubicBezTo>
                  <a:cubicBezTo>
                    <a:pt x="295" y="214"/>
                    <a:pt x="312" y="196"/>
                    <a:pt x="312" y="187"/>
                  </a:cubicBezTo>
                  <a:cubicBezTo>
                    <a:pt x="330" y="161"/>
                    <a:pt x="321" y="116"/>
                    <a:pt x="295" y="107"/>
                  </a:cubicBezTo>
                  <a:cubicBezTo>
                    <a:pt x="232" y="71"/>
                    <a:pt x="161" y="45"/>
                    <a:pt x="98" y="9"/>
                  </a:cubicBezTo>
                  <a:cubicBezTo>
                    <a:pt x="81" y="0"/>
                    <a:pt x="72"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4349173" y="3831756"/>
              <a:ext cx="24452" cy="14781"/>
            </a:xfrm>
            <a:custGeom>
              <a:avLst/>
              <a:gdLst/>
              <a:ahLst/>
              <a:cxnLst/>
              <a:rect l="l" t="t" r="r" b="b"/>
              <a:pathLst>
                <a:path w="268" h="162" extrusionOk="0">
                  <a:moveTo>
                    <a:pt x="90" y="1"/>
                  </a:moveTo>
                  <a:cubicBezTo>
                    <a:pt x="72" y="1"/>
                    <a:pt x="54" y="1"/>
                    <a:pt x="36" y="10"/>
                  </a:cubicBezTo>
                  <a:cubicBezTo>
                    <a:pt x="27" y="19"/>
                    <a:pt x="9" y="28"/>
                    <a:pt x="9" y="45"/>
                  </a:cubicBezTo>
                  <a:cubicBezTo>
                    <a:pt x="0" y="72"/>
                    <a:pt x="18" y="108"/>
                    <a:pt x="54" y="117"/>
                  </a:cubicBezTo>
                  <a:cubicBezTo>
                    <a:pt x="98" y="135"/>
                    <a:pt x="143" y="143"/>
                    <a:pt x="188" y="161"/>
                  </a:cubicBezTo>
                  <a:cubicBezTo>
                    <a:pt x="205" y="161"/>
                    <a:pt x="223" y="161"/>
                    <a:pt x="232" y="152"/>
                  </a:cubicBezTo>
                  <a:cubicBezTo>
                    <a:pt x="250" y="143"/>
                    <a:pt x="259" y="126"/>
                    <a:pt x="268" y="117"/>
                  </a:cubicBezTo>
                  <a:cubicBezTo>
                    <a:pt x="268" y="81"/>
                    <a:pt x="250" y="45"/>
                    <a:pt x="223" y="36"/>
                  </a:cubicBezTo>
                  <a:lnTo>
                    <a:pt x="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4461485" y="3602752"/>
              <a:ext cx="29379" cy="18704"/>
            </a:xfrm>
            <a:custGeom>
              <a:avLst/>
              <a:gdLst/>
              <a:ahLst/>
              <a:cxnLst/>
              <a:rect l="l" t="t" r="r" b="b"/>
              <a:pathLst>
                <a:path w="322" h="205" extrusionOk="0">
                  <a:moveTo>
                    <a:pt x="65" y="0"/>
                  </a:moveTo>
                  <a:cubicBezTo>
                    <a:pt x="53" y="0"/>
                    <a:pt x="42" y="7"/>
                    <a:pt x="36" y="13"/>
                  </a:cubicBezTo>
                  <a:cubicBezTo>
                    <a:pt x="18" y="22"/>
                    <a:pt x="9" y="31"/>
                    <a:pt x="0" y="49"/>
                  </a:cubicBezTo>
                  <a:cubicBezTo>
                    <a:pt x="0" y="66"/>
                    <a:pt x="0" y="84"/>
                    <a:pt x="9" y="93"/>
                  </a:cubicBezTo>
                  <a:cubicBezTo>
                    <a:pt x="18" y="111"/>
                    <a:pt x="27" y="120"/>
                    <a:pt x="45" y="120"/>
                  </a:cubicBezTo>
                  <a:cubicBezTo>
                    <a:pt x="107" y="147"/>
                    <a:pt x="179" y="173"/>
                    <a:pt x="241" y="200"/>
                  </a:cubicBezTo>
                  <a:cubicBezTo>
                    <a:pt x="244" y="203"/>
                    <a:pt x="249" y="204"/>
                    <a:pt x="255" y="204"/>
                  </a:cubicBezTo>
                  <a:cubicBezTo>
                    <a:pt x="266" y="204"/>
                    <a:pt x="280" y="200"/>
                    <a:pt x="286" y="200"/>
                  </a:cubicBezTo>
                  <a:cubicBezTo>
                    <a:pt x="304" y="191"/>
                    <a:pt x="313" y="173"/>
                    <a:pt x="313" y="156"/>
                  </a:cubicBezTo>
                  <a:cubicBezTo>
                    <a:pt x="322" y="147"/>
                    <a:pt x="322" y="129"/>
                    <a:pt x="313" y="111"/>
                  </a:cubicBezTo>
                  <a:cubicBezTo>
                    <a:pt x="304" y="102"/>
                    <a:pt x="286" y="93"/>
                    <a:pt x="268" y="84"/>
                  </a:cubicBezTo>
                  <a:cubicBezTo>
                    <a:pt x="206" y="57"/>
                    <a:pt x="143" y="31"/>
                    <a:pt x="81" y="4"/>
                  </a:cubicBezTo>
                  <a:cubicBezTo>
                    <a:pt x="75" y="1"/>
                    <a:pt x="70"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5180980" y="3434602"/>
              <a:ext cx="22080" cy="23631"/>
            </a:xfrm>
            <a:custGeom>
              <a:avLst/>
              <a:gdLst/>
              <a:ahLst/>
              <a:cxnLst/>
              <a:rect l="l" t="t" r="r" b="b"/>
              <a:pathLst>
                <a:path w="242" h="259" extrusionOk="0">
                  <a:moveTo>
                    <a:pt x="179" y="0"/>
                  </a:moveTo>
                  <a:cubicBezTo>
                    <a:pt x="161" y="9"/>
                    <a:pt x="143" y="9"/>
                    <a:pt x="134" y="18"/>
                  </a:cubicBezTo>
                  <a:cubicBezTo>
                    <a:pt x="99" y="72"/>
                    <a:pt x="63" y="116"/>
                    <a:pt x="18" y="161"/>
                  </a:cubicBezTo>
                  <a:cubicBezTo>
                    <a:pt x="10" y="170"/>
                    <a:pt x="1" y="188"/>
                    <a:pt x="1" y="205"/>
                  </a:cubicBezTo>
                  <a:cubicBezTo>
                    <a:pt x="1" y="214"/>
                    <a:pt x="10" y="232"/>
                    <a:pt x="18" y="241"/>
                  </a:cubicBezTo>
                  <a:cubicBezTo>
                    <a:pt x="36" y="259"/>
                    <a:pt x="45" y="259"/>
                    <a:pt x="63" y="259"/>
                  </a:cubicBezTo>
                  <a:cubicBezTo>
                    <a:pt x="81" y="259"/>
                    <a:pt x="99" y="259"/>
                    <a:pt x="108" y="241"/>
                  </a:cubicBezTo>
                  <a:cubicBezTo>
                    <a:pt x="143" y="197"/>
                    <a:pt x="188" y="152"/>
                    <a:pt x="224" y="107"/>
                  </a:cubicBezTo>
                  <a:cubicBezTo>
                    <a:pt x="233" y="98"/>
                    <a:pt x="241" y="81"/>
                    <a:pt x="241" y="63"/>
                  </a:cubicBezTo>
                  <a:cubicBezTo>
                    <a:pt x="241" y="54"/>
                    <a:pt x="233" y="36"/>
                    <a:pt x="224" y="18"/>
                  </a:cubicBezTo>
                  <a:cubicBezTo>
                    <a:pt x="215" y="9"/>
                    <a:pt x="197"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5108538" y="3429675"/>
              <a:ext cx="14781" cy="19616"/>
            </a:xfrm>
            <a:custGeom>
              <a:avLst/>
              <a:gdLst/>
              <a:ahLst/>
              <a:cxnLst/>
              <a:rect l="l" t="t" r="r" b="b"/>
              <a:pathLst>
                <a:path w="162" h="215" extrusionOk="0">
                  <a:moveTo>
                    <a:pt x="117" y="1"/>
                  </a:moveTo>
                  <a:cubicBezTo>
                    <a:pt x="99" y="1"/>
                    <a:pt x="81" y="1"/>
                    <a:pt x="63" y="10"/>
                  </a:cubicBezTo>
                  <a:lnTo>
                    <a:pt x="54" y="19"/>
                  </a:lnTo>
                  <a:cubicBezTo>
                    <a:pt x="45" y="28"/>
                    <a:pt x="45" y="36"/>
                    <a:pt x="36" y="45"/>
                  </a:cubicBezTo>
                  <a:cubicBezTo>
                    <a:pt x="27" y="72"/>
                    <a:pt x="10" y="108"/>
                    <a:pt x="1" y="144"/>
                  </a:cubicBezTo>
                  <a:cubicBezTo>
                    <a:pt x="1" y="144"/>
                    <a:pt x="1" y="152"/>
                    <a:pt x="1" y="161"/>
                  </a:cubicBezTo>
                  <a:cubicBezTo>
                    <a:pt x="1" y="170"/>
                    <a:pt x="1" y="179"/>
                    <a:pt x="10" y="188"/>
                  </a:cubicBezTo>
                  <a:cubicBezTo>
                    <a:pt x="10" y="197"/>
                    <a:pt x="27" y="215"/>
                    <a:pt x="45" y="215"/>
                  </a:cubicBezTo>
                  <a:cubicBezTo>
                    <a:pt x="54" y="215"/>
                    <a:pt x="72" y="215"/>
                    <a:pt x="90" y="206"/>
                  </a:cubicBezTo>
                  <a:lnTo>
                    <a:pt x="99" y="197"/>
                  </a:lnTo>
                  <a:cubicBezTo>
                    <a:pt x="108" y="188"/>
                    <a:pt x="117" y="179"/>
                    <a:pt x="117" y="170"/>
                  </a:cubicBezTo>
                  <a:cubicBezTo>
                    <a:pt x="134" y="144"/>
                    <a:pt x="143" y="108"/>
                    <a:pt x="152" y="72"/>
                  </a:cubicBezTo>
                  <a:cubicBezTo>
                    <a:pt x="161" y="63"/>
                    <a:pt x="161" y="63"/>
                    <a:pt x="161" y="54"/>
                  </a:cubicBezTo>
                  <a:cubicBezTo>
                    <a:pt x="161" y="45"/>
                    <a:pt x="152" y="36"/>
                    <a:pt x="152" y="28"/>
                  </a:cubicBezTo>
                  <a:cubicBezTo>
                    <a:pt x="143" y="19"/>
                    <a:pt x="126" y="1"/>
                    <a:pt x="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4380102" y="3874090"/>
              <a:ext cx="16332" cy="14781"/>
            </a:xfrm>
            <a:custGeom>
              <a:avLst/>
              <a:gdLst/>
              <a:ahLst/>
              <a:cxnLst/>
              <a:rect l="l" t="t" r="r" b="b"/>
              <a:pathLst>
                <a:path w="179" h="162" extrusionOk="0">
                  <a:moveTo>
                    <a:pt x="45" y="1"/>
                  </a:moveTo>
                  <a:cubicBezTo>
                    <a:pt x="36" y="10"/>
                    <a:pt x="27" y="10"/>
                    <a:pt x="27" y="18"/>
                  </a:cubicBezTo>
                  <a:cubicBezTo>
                    <a:pt x="18" y="18"/>
                    <a:pt x="9" y="27"/>
                    <a:pt x="9" y="36"/>
                  </a:cubicBezTo>
                  <a:cubicBezTo>
                    <a:pt x="9" y="36"/>
                    <a:pt x="0" y="45"/>
                    <a:pt x="0" y="45"/>
                  </a:cubicBezTo>
                  <a:cubicBezTo>
                    <a:pt x="0" y="54"/>
                    <a:pt x="0" y="72"/>
                    <a:pt x="0" y="81"/>
                  </a:cubicBezTo>
                  <a:cubicBezTo>
                    <a:pt x="0" y="81"/>
                    <a:pt x="9" y="90"/>
                    <a:pt x="9" y="99"/>
                  </a:cubicBezTo>
                  <a:cubicBezTo>
                    <a:pt x="9" y="108"/>
                    <a:pt x="18" y="108"/>
                    <a:pt x="27" y="117"/>
                  </a:cubicBezTo>
                  <a:cubicBezTo>
                    <a:pt x="45" y="126"/>
                    <a:pt x="72" y="143"/>
                    <a:pt x="90" y="152"/>
                  </a:cubicBezTo>
                  <a:cubicBezTo>
                    <a:pt x="98" y="161"/>
                    <a:pt x="98" y="161"/>
                    <a:pt x="107" y="161"/>
                  </a:cubicBezTo>
                  <a:lnTo>
                    <a:pt x="134" y="161"/>
                  </a:lnTo>
                  <a:cubicBezTo>
                    <a:pt x="143" y="161"/>
                    <a:pt x="152" y="152"/>
                    <a:pt x="152" y="152"/>
                  </a:cubicBezTo>
                  <a:cubicBezTo>
                    <a:pt x="161" y="143"/>
                    <a:pt x="170" y="143"/>
                    <a:pt x="170" y="134"/>
                  </a:cubicBezTo>
                  <a:cubicBezTo>
                    <a:pt x="170" y="126"/>
                    <a:pt x="179" y="126"/>
                    <a:pt x="179" y="117"/>
                  </a:cubicBezTo>
                  <a:cubicBezTo>
                    <a:pt x="179" y="108"/>
                    <a:pt x="179" y="99"/>
                    <a:pt x="179" y="90"/>
                  </a:cubicBezTo>
                  <a:cubicBezTo>
                    <a:pt x="179" y="81"/>
                    <a:pt x="170" y="72"/>
                    <a:pt x="170" y="72"/>
                  </a:cubicBezTo>
                  <a:cubicBezTo>
                    <a:pt x="170" y="63"/>
                    <a:pt x="161" y="54"/>
                    <a:pt x="152" y="45"/>
                  </a:cubicBezTo>
                  <a:lnTo>
                    <a:pt x="90" y="10"/>
                  </a:lnTo>
                  <a:cubicBezTo>
                    <a:pt x="81" y="10"/>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5100417" y="4711189"/>
              <a:ext cx="17974" cy="24908"/>
            </a:xfrm>
            <a:custGeom>
              <a:avLst/>
              <a:gdLst/>
              <a:ahLst/>
              <a:cxnLst/>
              <a:rect l="l" t="t" r="r" b="b"/>
              <a:pathLst>
                <a:path w="197" h="273" extrusionOk="0">
                  <a:moveTo>
                    <a:pt x="68" y="1"/>
                  </a:moveTo>
                  <a:cubicBezTo>
                    <a:pt x="52" y="1"/>
                    <a:pt x="36" y="5"/>
                    <a:pt x="27" y="14"/>
                  </a:cubicBezTo>
                  <a:cubicBezTo>
                    <a:pt x="0" y="41"/>
                    <a:pt x="0" y="77"/>
                    <a:pt x="27" y="103"/>
                  </a:cubicBezTo>
                  <a:cubicBezTo>
                    <a:pt x="27" y="103"/>
                    <a:pt x="27" y="103"/>
                    <a:pt x="27" y="103"/>
                  </a:cubicBezTo>
                  <a:lnTo>
                    <a:pt x="27" y="103"/>
                  </a:lnTo>
                  <a:cubicBezTo>
                    <a:pt x="27" y="112"/>
                    <a:pt x="36" y="112"/>
                    <a:pt x="36" y="121"/>
                  </a:cubicBezTo>
                  <a:cubicBezTo>
                    <a:pt x="36" y="116"/>
                    <a:pt x="36" y="114"/>
                    <a:pt x="34" y="111"/>
                  </a:cubicBezTo>
                  <a:lnTo>
                    <a:pt x="34" y="111"/>
                  </a:lnTo>
                  <a:cubicBezTo>
                    <a:pt x="47" y="126"/>
                    <a:pt x="55" y="142"/>
                    <a:pt x="63" y="157"/>
                  </a:cubicBezTo>
                  <a:cubicBezTo>
                    <a:pt x="63" y="157"/>
                    <a:pt x="54" y="148"/>
                    <a:pt x="54" y="148"/>
                  </a:cubicBezTo>
                  <a:lnTo>
                    <a:pt x="54" y="148"/>
                  </a:lnTo>
                  <a:cubicBezTo>
                    <a:pt x="63" y="166"/>
                    <a:pt x="72" y="184"/>
                    <a:pt x="72" y="202"/>
                  </a:cubicBezTo>
                  <a:cubicBezTo>
                    <a:pt x="72" y="205"/>
                    <a:pt x="72" y="208"/>
                    <a:pt x="72" y="211"/>
                  </a:cubicBezTo>
                  <a:cubicBezTo>
                    <a:pt x="72" y="228"/>
                    <a:pt x="81" y="246"/>
                    <a:pt x="90" y="255"/>
                  </a:cubicBezTo>
                  <a:cubicBezTo>
                    <a:pt x="99" y="264"/>
                    <a:pt x="116" y="273"/>
                    <a:pt x="134" y="273"/>
                  </a:cubicBezTo>
                  <a:cubicBezTo>
                    <a:pt x="161" y="273"/>
                    <a:pt x="197" y="246"/>
                    <a:pt x="197" y="211"/>
                  </a:cubicBezTo>
                  <a:cubicBezTo>
                    <a:pt x="188" y="139"/>
                    <a:pt x="161" y="68"/>
                    <a:pt x="116" y="14"/>
                  </a:cubicBezTo>
                  <a:cubicBezTo>
                    <a:pt x="103" y="5"/>
                    <a:pt x="85" y="1"/>
                    <a:pt x="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4542869" y="4568403"/>
              <a:ext cx="171801" cy="191691"/>
            </a:xfrm>
            <a:custGeom>
              <a:avLst/>
              <a:gdLst/>
              <a:ahLst/>
              <a:cxnLst/>
              <a:rect l="l" t="t" r="r" b="b"/>
              <a:pathLst>
                <a:path w="1883" h="2101" extrusionOk="0">
                  <a:moveTo>
                    <a:pt x="259" y="0"/>
                  </a:moveTo>
                  <a:cubicBezTo>
                    <a:pt x="259" y="0"/>
                    <a:pt x="197" y="232"/>
                    <a:pt x="152" y="536"/>
                  </a:cubicBezTo>
                  <a:cubicBezTo>
                    <a:pt x="63" y="1115"/>
                    <a:pt x="1" y="1972"/>
                    <a:pt x="420" y="2088"/>
                  </a:cubicBezTo>
                  <a:cubicBezTo>
                    <a:pt x="451" y="2096"/>
                    <a:pt x="483" y="2100"/>
                    <a:pt x="515" y="2100"/>
                  </a:cubicBezTo>
                  <a:cubicBezTo>
                    <a:pt x="852" y="2100"/>
                    <a:pt x="1240" y="1657"/>
                    <a:pt x="1517" y="1258"/>
                  </a:cubicBezTo>
                  <a:cubicBezTo>
                    <a:pt x="1740" y="937"/>
                    <a:pt x="1883" y="651"/>
                    <a:pt x="1883" y="651"/>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4556737" y="4568403"/>
              <a:ext cx="157933" cy="114868"/>
            </a:xfrm>
            <a:custGeom>
              <a:avLst/>
              <a:gdLst/>
              <a:ahLst/>
              <a:cxnLst/>
              <a:rect l="l" t="t" r="r" b="b"/>
              <a:pathLst>
                <a:path w="1731" h="1259" extrusionOk="0">
                  <a:moveTo>
                    <a:pt x="107" y="0"/>
                  </a:moveTo>
                  <a:cubicBezTo>
                    <a:pt x="107" y="0"/>
                    <a:pt x="45" y="232"/>
                    <a:pt x="0" y="536"/>
                  </a:cubicBezTo>
                  <a:cubicBezTo>
                    <a:pt x="268" y="759"/>
                    <a:pt x="732" y="1071"/>
                    <a:pt x="1365" y="1258"/>
                  </a:cubicBezTo>
                  <a:cubicBezTo>
                    <a:pt x="1588" y="937"/>
                    <a:pt x="1731" y="651"/>
                    <a:pt x="1731" y="651"/>
                  </a:cubicBezTo>
                  <a:lnTo>
                    <a:pt x="107"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5075145" y="4570045"/>
              <a:ext cx="172713" cy="191691"/>
            </a:xfrm>
            <a:custGeom>
              <a:avLst/>
              <a:gdLst/>
              <a:ahLst/>
              <a:cxnLst/>
              <a:rect l="l" t="t" r="r" b="b"/>
              <a:pathLst>
                <a:path w="1893" h="2101" extrusionOk="0">
                  <a:moveTo>
                    <a:pt x="1633" y="0"/>
                  </a:moveTo>
                  <a:lnTo>
                    <a:pt x="1" y="651"/>
                  </a:lnTo>
                  <a:cubicBezTo>
                    <a:pt x="1" y="651"/>
                    <a:pt x="153" y="937"/>
                    <a:pt x="376" y="1258"/>
                  </a:cubicBezTo>
                  <a:cubicBezTo>
                    <a:pt x="652" y="1657"/>
                    <a:pt x="1033" y="2100"/>
                    <a:pt x="1376" y="2100"/>
                  </a:cubicBezTo>
                  <a:cubicBezTo>
                    <a:pt x="1408" y="2100"/>
                    <a:pt x="1441" y="2096"/>
                    <a:pt x="1473" y="2088"/>
                  </a:cubicBezTo>
                  <a:cubicBezTo>
                    <a:pt x="1892" y="1972"/>
                    <a:pt x="1830" y="1115"/>
                    <a:pt x="1740" y="535"/>
                  </a:cubicBezTo>
                  <a:cubicBezTo>
                    <a:pt x="1687" y="232"/>
                    <a:pt x="1633" y="0"/>
                    <a:pt x="1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5075145" y="4570045"/>
              <a:ext cx="158845" cy="114777"/>
            </a:xfrm>
            <a:custGeom>
              <a:avLst/>
              <a:gdLst/>
              <a:ahLst/>
              <a:cxnLst/>
              <a:rect l="l" t="t" r="r" b="b"/>
              <a:pathLst>
                <a:path w="1741" h="1258" extrusionOk="0">
                  <a:moveTo>
                    <a:pt x="1633" y="0"/>
                  </a:moveTo>
                  <a:lnTo>
                    <a:pt x="1" y="651"/>
                  </a:lnTo>
                  <a:cubicBezTo>
                    <a:pt x="1" y="651"/>
                    <a:pt x="153" y="937"/>
                    <a:pt x="376" y="1258"/>
                  </a:cubicBezTo>
                  <a:cubicBezTo>
                    <a:pt x="1009" y="1071"/>
                    <a:pt x="1464" y="758"/>
                    <a:pt x="1740" y="535"/>
                  </a:cubicBezTo>
                  <a:cubicBezTo>
                    <a:pt x="1687" y="232"/>
                    <a:pt x="1633" y="0"/>
                    <a:pt x="163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4409389" y="3446736"/>
              <a:ext cx="966208" cy="1231619"/>
            </a:xfrm>
            <a:custGeom>
              <a:avLst/>
              <a:gdLst/>
              <a:ahLst/>
              <a:cxnLst/>
              <a:rect l="l" t="t" r="r" b="b"/>
              <a:pathLst>
                <a:path w="10590" h="13499" extrusionOk="0">
                  <a:moveTo>
                    <a:pt x="5135" y="1"/>
                  </a:moveTo>
                  <a:cubicBezTo>
                    <a:pt x="4571" y="1"/>
                    <a:pt x="3498" y="36"/>
                    <a:pt x="2623" y="688"/>
                  </a:cubicBezTo>
                  <a:cubicBezTo>
                    <a:pt x="2623" y="688"/>
                    <a:pt x="2257" y="217"/>
                    <a:pt x="1805" y="217"/>
                  </a:cubicBezTo>
                  <a:cubicBezTo>
                    <a:pt x="1667" y="217"/>
                    <a:pt x="1520" y="261"/>
                    <a:pt x="1374" y="376"/>
                  </a:cubicBezTo>
                  <a:cubicBezTo>
                    <a:pt x="759" y="875"/>
                    <a:pt x="1687" y="1678"/>
                    <a:pt x="1687" y="1678"/>
                  </a:cubicBezTo>
                  <a:cubicBezTo>
                    <a:pt x="1687" y="1678"/>
                    <a:pt x="0" y="3570"/>
                    <a:pt x="54" y="7307"/>
                  </a:cubicBezTo>
                  <a:cubicBezTo>
                    <a:pt x="90" y="9805"/>
                    <a:pt x="491" y="11741"/>
                    <a:pt x="2070" y="12740"/>
                  </a:cubicBezTo>
                  <a:cubicBezTo>
                    <a:pt x="2106" y="12767"/>
                    <a:pt x="2142" y="12794"/>
                    <a:pt x="2177" y="12812"/>
                  </a:cubicBezTo>
                  <a:cubicBezTo>
                    <a:pt x="2935" y="13258"/>
                    <a:pt x="3944" y="13499"/>
                    <a:pt x="5300" y="13499"/>
                  </a:cubicBezTo>
                  <a:cubicBezTo>
                    <a:pt x="6905" y="13499"/>
                    <a:pt x="8029" y="13160"/>
                    <a:pt x="8814" y="12544"/>
                  </a:cubicBezTo>
                  <a:cubicBezTo>
                    <a:pt x="8886" y="12482"/>
                    <a:pt x="8957" y="12419"/>
                    <a:pt x="9029" y="12357"/>
                  </a:cubicBezTo>
                  <a:cubicBezTo>
                    <a:pt x="10197" y="11286"/>
                    <a:pt x="10509" y="9511"/>
                    <a:pt x="10536" y="7307"/>
                  </a:cubicBezTo>
                  <a:cubicBezTo>
                    <a:pt x="10590" y="3570"/>
                    <a:pt x="8904" y="1678"/>
                    <a:pt x="8904" y="1678"/>
                  </a:cubicBezTo>
                  <a:cubicBezTo>
                    <a:pt x="8904" y="1678"/>
                    <a:pt x="9840" y="875"/>
                    <a:pt x="9216" y="376"/>
                  </a:cubicBezTo>
                  <a:cubicBezTo>
                    <a:pt x="9070" y="261"/>
                    <a:pt x="8924" y="217"/>
                    <a:pt x="8785" y="217"/>
                  </a:cubicBezTo>
                  <a:cubicBezTo>
                    <a:pt x="8333" y="217"/>
                    <a:pt x="7967" y="688"/>
                    <a:pt x="7967" y="688"/>
                  </a:cubicBezTo>
                  <a:cubicBezTo>
                    <a:pt x="7100" y="36"/>
                    <a:pt x="6056" y="1"/>
                    <a:pt x="5499" y="1"/>
                  </a:cubicBezTo>
                  <a:cubicBezTo>
                    <a:pt x="5431" y="1"/>
                    <a:pt x="5370" y="1"/>
                    <a:pt x="5317" y="1"/>
                  </a:cubicBezTo>
                  <a:cubicBezTo>
                    <a:pt x="5265" y="1"/>
                    <a:pt x="5204" y="1"/>
                    <a:pt x="5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4527450" y="3493085"/>
              <a:ext cx="99267" cy="81567"/>
            </a:xfrm>
            <a:custGeom>
              <a:avLst/>
              <a:gdLst/>
              <a:ahLst/>
              <a:cxnLst/>
              <a:rect l="l" t="t" r="r" b="b"/>
              <a:pathLst>
                <a:path w="1088" h="894" extrusionOk="0">
                  <a:moveTo>
                    <a:pt x="645" y="1"/>
                  </a:moveTo>
                  <a:cubicBezTo>
                    <a:pt x="641" y="1"/>
                    <a:pt x="637" y="1"/>
                    <a:pt x="633" y="2"/>
                  </a:cubicBezTo>
                  <a:cubicBezTo>
                    <a:pt x="500" y="19"/>
                    <a:pt x="580" y="171"/>
                    <a:pt x="580" y="234"/>
                  </a:cubicBezTo>
                  <a:cubicBezTo>
                    <a:pt x="579" y="240"/>
                    <a:pt x="577" y="243"/>
                    <a:pt x="574" y="243"/>
                  </a:cubicBezTo>
                  <a:cubicBezTo>
                    <a:pt x="552" y="243"/>
                    <a:pt x="475" y="101"/>
                    <a:pt x="361" y="101"/>
                  </a:cubicBezTo>
                  <a:cubicBezTo>
                    <a:pt x="317" y="101"/>
                    <a:pt x="268" y="122"/>
                    <a:pt x="214" y="180"/>
                  </a:cubicBezTo>
                  <a:cubicBezTo>
                    <a:pt x="0" y="403"/>
                    <a:pt x="589" y="894"/>
                    <a:pt x="589" y="894"/>
                  </a:cubicBezTo>
                  <a:cubicBezTo>
                    <a:pt x="785" y="635"/>
                    <a:pt x="999" y="492"/>
                    <a:pt x="1044" y="394"/>
                  </a:cubicBezTo>
                  <a:cubicBezTo>
                    <a:pt x="1087" y="307"/>
                    <a:pt x="784" y="1"/>
                    <a:pt x="645" y="1"/>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5159904" y="3497190"/>
              <a:ext cx="100088" cy="81567"/>
            </a:xfrm>
            <a:custGeom>
              <a:avLst/>
              <a:gdLst/>
              <a:ahLst/>
              <a:cxnLst/>
              <a:rect l="l" t="t" r="r" b="b"/>
              <a:pathLst>
                <a:path w="1097" h="894" extrusionOk="0">
                  <a:moveTo>
                    <a:pt x="452" y="0"/>
                  </a:moveTo>
                  <a:cubicBezTo>
                    <a:pt x="304" y="0"/>
                    <a:pt x="1" y="307"/>
                    <a:pt x="44" y="394"/>
                  </a:cubicBezTo>
                  <a:cubicBezTo>
                    <a:pt x="98" y="492"/>
                    <a:pt x="303" y="635"/>
                    <a:pt x="499" y="893"/>
                  </a:cubicBezTo>
                  <a:cubicBezTo>
                    <a:pt x="499" y="893"/>
                    <a:pt x="1097" y="403"/>
                    <a:pt x="883" y="171"/>
                  </a:cubicBezTo>
                  <a:cubicBezTo>
                    <a:pt x="830" y="115"/>
                    <a:pt x="780" y="95"/>
                    <a:pt x="736" y="95"/>
                  </a:cubicBezTo>
                  <a:cubicBezTo>
                    <a:pt x="618" y="95"/>
                    <a:pt x="537" y="241"/>
                    <a:pt x="520" y="241"/>
                  </a:cubicBezTo>
                  <a:cubicBezTo>
                    <a:pt x="518" y="241"/>
                    <a:pt x="517" y="238"/>
                    <a:pt x="517" y="233"/>
                  </a:cubicBezTo>
                  <a:cubicBezTo>
                    <a:pt x="517" y="171"/>
                    <a:pt x="597" y="10"/>
                    <a:pt x="464" y="1"/>
                  </a:cubicBezTo>
                  <a:cubicBezTo>
                    <a:pt x="460" y="1"/>
                    <a:pt x="456" y="0"/>
                    <a:pt x="452" y="0"/>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4736565" y="3682036"/>
              <a:ext cx="37590" cy="59487"/>
            </a:xfrm>
            <a:custGeom>
              <a:avLst/>
              <a:gdLst/>
              <a:ahLst/>
              <a:cxnLst/>
              <a:rect l="l" t="t" r="r" b="b"/>
              <a:pathLst>
                <a:path w="412" h="652" extrusionOk="0">
                  <a:moveTo>
                    <a:pt x="206" y="0"/>
                  </a:moveTo>
                  <a:cubicBezTo>
                    <a:pt x="90" y="0"/>
                    <a:pt x="1" y="152"/>
                    <a:pt x="1" y="330"/>
                  </a:cubicBezTo>
                  <a:cubicBezTo>
                    <a:pt x="1" y="509"/>
                    <a:pt x="90" y="652"/>
                    <a:pt x="206" y="652"/>
                  </a:cubicBezTo>
                  <a:cubicBezTo>
                    <a:pt x="322" y="652"/>
                    <a:pt x="411" y="509"/>
                    <a:pt x="411" y="330"/>
                  </a:cubicBezTo>
                  <a:cubicBezTo>
                    <a:pt x="411" y="152"/>
                    <a:pt x="322"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4599071" y="3751194"/>
              <a:ext cx="147349" cy="61129"/>
            </a:xfrm>
            <a:custGeom>
              <a:avLst/>
              <a:gdLst/>
              <a:ahLst/>
              <a:cxnLst/>
              <a:rect l="l" t="t" r="r" b="b"/>
              <a:pathLst>
                <a:path w="1615" h="670" extrusionOk="0">
                  <a:moveTo>
                    <a:pt x="812" y="1"/>
                  </a:moveTo>
                  <a:cubicBezTo>
                    <a:pt x="366" y="1"/>
                    <a:pt x="0" y="152"/>
                    <a:pt x="0" y="331"/>
                  </a:cubicBezTo>
                  <a:cubicBezTo>
                    <a:pt x="0" y="518"/>
                    <a:pt x="366" y="670"/>
                    <a:pt x="812" y="670"/>
                  </a:cubicBezTo>
                  <a:cubicBezTo>
                    <a:pt x="1258" y="670"/>
                    <a:pt x="1615" y="518"/>
                    <a:pt x="1615" y="331"/>
                  </a:cubicBezTo>
                  <a:cubicBezTo>
                    <a:pt x="1615" y="152"/>
                    <a:pt x="1258" y="1"/>
                    <a:pt x="812" y="1"/>
                  </a:cubicBezTo>
                  <a:close/>
                </a:path>
              </a:pathLst>
            </a:custGeom>
            <a:solidFill>
              <a:srgbClr val="EE2B5D">
                <a:alpha val="64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5057262" y="3682036"/>
              <a:ext cx="37499" cy="59487"/>
            </a:xfrm>
            <a:custGeom>
              <a:avLst/>
              <a:gdLst/>
              <a:ahLst/>
              <a:cxnLst/>
              <a:rect l="l" t="t" r="r" b="b"/>
              <a:pathLst>
                <a:path w="411" h="652" extrusionOk="0">
                  <a:moveTo>
                    <a:pt x="206" y="0"/>
                  </a:moveTo>
                  <a:cubicBezTo>
                    <a:pt x="90" y="0"/>
                    <a:pt x="1" y="152"/>
                    <a:pt x="1" y="330"/>
                  </a:cubicBezTo>
                  <a:cubicBezTo>
                    <a:pt x="1" y="509"/>
                    <a:pt x="90" y="652"/>
                    <a:pt x="206" y="652"/>
                  </a:cubicBezTo>
                  <a:cubicBezTo>
                    <a:pt x="322" y="652"/>
                    <a:pt x="411" y="509"/>
                    <a:pt x="411" y="330"/>
                  </a:cubicBezTo>
                  <a:cubicBezTo>
                    <a:pt x="411" y="152"/>
                    <a:pt x="322"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5084907" y="3751194"/>
              <a:ext cx="147440" cy="61129"/>
            </a:xfrm>
            <a:custGeom>
              <a:avLst/>
              <a:gdLst/>
              <a:ahLst/>
              <a:cxnLst/>
              <a:rect l="l" t="t" r="r" b="b"/>
              <a:pathLst>
                <a:path w="1616" h="670" extrusionOk="0">
                  <a:moveTo>
                    <a:pt x="804" y="1"/>
                  </a:moveTo>
                  <a:cubicBezTo>
                    <a:pt x="358" y="1"/>
                    <a:pt x="1" y="152"/>
                    <a:pt x="1" y="331"/>
                  </a:cubicBezTo>
                  <a:cubicBezTo>
                    <a:pt x="1" y="518"/>
                    <a:pt x="358" y="670"/>
                    <a:pt x="804" y="670"/>
                  </a:cubicBezTo>
                  <a:cubicBezTo>
                    <a:pt x="1250" y="670"/>
                    <a:pt x="1616" y="518"/>
                    <a:pt x="1616" y="331"/>
                  </a:cubicBezTo>
                  <a:cubicBezTo>
                    <a:pt x="1616" y="152"/>
                    <a:pt x="1250" y="1"/>
                    <a:pt x="804" y="1"/>
                  </a:cubicBezTo>
                  <a:close/>
                </a:path>
              </a:pathLst>
            </a:custGeom>
            <a:solidFill>
              <a:srgbClr val="EE2B5D">
                <a:alpha val="64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4466321" y="3738421"/>
              <a:ext cx="156382" cy="121894"/>
            </a:xfrm>
            <a:custGeom>
              <a:avLst/>
              <a:gdLst/>
              <a:ahLst/>
              <a:cxnLst/>
              <a:rect l="l" t="t" r="r" b="b"/>
              <a:pathLst>
                <a:path w="1714" h="1336" extrusionOk="0">
                  <a:moveTo>
                    <a:pt x="113" y="0"/>
                  </a:moveTo>
                  <a:cubicBezTo>
                    <a:pt x="82" y="0"/>
                    <a:pt x="53" y="12"/>
                    <a:pt x="37" y="34"/>
                  </a:cubicBezTo>
                  <a:cubicBezTo>
                    <a:pt x="1" y="78"/>
                    <a:pt x="10" y="141"/>
                    <a:pt x="54" y="176"/>
                  </a:cubicBezTo>
                  <a:lnTo>
                    <a:pt x="1544" y="1318"/>
                  </a:lnTo>
                  <a:cubicBezTo>
                    <a:pt x="1562" y="1327"/>
                    <a:pt x="1580" y="1336"/>
                    <a:pt x="1607" y="1336"/>
                  </a:cubicBezTo>
                  <a:cubicBezTo>
                    <a:pt x="1633" y="1336"/>
                    <a:pt x="1660" y="1318"/>
                    <a:pt x="1678" y="1291"/>
                  </a:cubicBezTo>
                  <a:cubicBezTo>
                    <a:pt x="1714" y="1256"/>
                    <a:pt x="1705" y="1193"/>
                    <a:pt x="1660" y="1158"/>
                  </a:cubicBezTo>
                  <a:lnTo>
                    <a:pt x="170" y="16"/>
                  </a:lnTo>
                  <a:cubicBezTo>
                    <a:pt x="153" y="5"/>
                    <a:pt x="132" y="0"/>
                    <a:pt x="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4399627" y="3988045"/>
              <a:ext cx="227182" cy="35127"/>
            </a:xfrm>
            <a:custGeom>
              <a:avLst/>
              <a:gdLst/>
              <a:ahLst/>
              <a:cxnLst/>
              <a:rect l="l" t="t" r="r" b="b"/>
              <a:pathLst>
                <a:path w="2490" h="385" extrusionOk="0">
                  <a:moveTo>
                    <a:pt x="2382" y="1"/>
                  </a:moveTo>
                  <a:lnTo>
                    <a:pt x="99" y="188"/>
                  </a:lnTo>
                  <a:cubicBezTo>
                    <a:pt x="45" y="188"/>
                    <a:pt x="0" y="233"/>
                    <a:pt x="9" y="286"/>
                  </a:cubicBezTo>
                  <a:cubicBezTo>
                    <a:pt x="9" y="340"/>
                    <a:pt x="54" y="384"/>
                    <a:pt x="107" y="384"/>
                  </a:cubicBezTo>
                  <a:lnTo>
                    <a:pt x="116" y="384"/>
                  </a:lnTo>
                  <a:lnTo>
                    <a:pt x="2400" y="197"/>
                  </a:lnTo>
                  <a:cubicBezTo>
                    <a:pt x="2454" y="197"/>
                    <a:pt x="2489" y="143"/>
                    <a:pt x="2489" y="90"/>
                  </a:cubicBezTo>
                  <a:cubicBezTo>
                    <a:pt x="2480" y="36"/>
                    <a:pt x="2436" y="1"/>
                    <a:pt x="2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5165561" y="3760683"/>
              <a:ext cx="170158" cy="101639"/>
            </a:xfrm>
            <a:custGeom>
              <a:avLst/>
              <a:gdLst/>
              <a:ahLst/>
              <a:cxnLst/>
              <a:rect l="l" t="t" r="r" b="b"/>
              <a:pathLst>
                <a:path w="1865" h="1114" extrusionOk="0">
                  <a:moveTo>
                    <a:pt x="1749" y="0"/>
                  </a:moveTo>
                  <a:cubicBezTo>
                    <a:pt x="1733" y="0"/>
                    <a:pt x="1718" y="4"/>
                    <a:pt x="1704" y="13"/>
                  </a:cubicBezTo>
                  <a:lnTo>
                    <a:pt x="63" y="931"/>
                  </a:lnTo>
                  <a:cubicBezTo>
                    <a:pt x="18" y="958"/>
                    <a:pt x="0" y="1012"/>
                    <a:pt x="27" y="1065"/>
                  </a:cubicBezTo>
                  <a:cubicBezTo>
                    <a:pt x="45" y="1092"/>
                    <a:pt x="71" y="1110"/>
                    <a:pt x="98" y="1110"/>
                  </a:cubicBezTo>
                  <a:cubicBezTo>
                    <a:pt x="103" y="1112"/>
                    <a:pt x="109" y="1114"/>
                    <a:pt x="116" y="1114"/>
                  </a:cubicBezTo>
                  <a:cubicBezTo>
                    <a:pt x="131" y="1114"/>
                    <a:pt x="148" y="1107"/>
                    <a:pt x="161" y="1101"/>
                  </a:cubicBezTo>
                  <a:lnTo>
                    <a:pt x="1802" y="182"/>
                  </a:lnTo>
                  <a:cubicBezTo>
                    <a:pt x="1847" y="164"/>
                    <a:pt x="1865" y="102"/>
                    <a:pt x="1838" y="57"/>
                  </a:cubicBezTo>
                  <a:cubicBezTo>
                    <a:pt x="1819" y="20"/>
                    <a:pt x="1784" y="0"/>
                    <a:pt x="17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5158170" y="3988045"/>
              <a:ext cx="227182" cy="35127"/>
            </a:xfrm>
            <a:custGeom>
              <a:avLst/>
              <a:gdLst/>
              <a:ahLst/>
              <a:cxnLst/>
              <a:rect l="l" t="t" r="r" b="b"/>
              <a:pathLst>
                <a:path w="2490" h="385" extrusionOk="0">
                  <a:moveTo>
                    <a:pt x="108" y="1"/>
                  </a:moveTo>
                  <a:cubicBezTo>
                    <a:pt x="63" y="1"/>
                    <a:pt x="10" y="36"/>
                    <a:pt x="10" y="90"/>
                  </a:cubicBezTo>
                  <a:cubicBezTo>
                    <a:pt x="1" y="143"/>
                    <a:pt x="45" y="197"/>
                    <a:pt x="99" y="197"/>
                  </a:cubicBezTo>
                  <a:lnTo>
                    <a:pt x="2374" y="384"/>
                  </a:lnTo>
                  <a:lnTo>
                    <a:pt x="2383" y="384"/>
                  </a:lnTo>
                  <a:cubicBezTo>
                    <a:pt x="2436" y="384"/>
                    <a:pt x="2481" y="340"/>
                    <a:pt x="2481" y="286"/>
                  </a:cubicBezTo>
                  <a:cubicBezTo>
                    <a:pt x="2490" y="233"/>
                    <a:pt x="2445" y="188"/>
                    <a:pt x="2392" y="188"/>
                  </a:cubicBezTo>
                  <a:lnTo>
                    <a:pt x="1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4589308" y="3713787"/>
              <a:ext cx="617862" cy="346886"/>
            </a:xfrm>
            <a:custGeom>
              <a:avLst/>
              <a:gdLst/>
              <a:ahLst/>
              <a:cxnLst/>
              <a:rect l="l" t="t" r="r" b="b"/>
              <a:pathLst>
                <a:path w="6772" h="3802" extrusionOk="0">
                  <a:moveTo>
                    <a:pt x="3354" y="0"/>
                  </a:moveTo>
                  <a:cubicBezTo>
                    <a:pt x="3060" y="0"/>
                    <a:pt x="2382" y="268"/>
                    <a:pt x="1731" y="562"/>
                  </a:cubicBezTo>
                  <a:cubicBezTo>
                    <a:pt x="990" y="901"/>
                    <a:pt x="285" y="1276"/>
                    <a:pt x="187" y="1347"/>
                  </a:cubicBezTo>
                  <a:cubicBezTo>
                    <a:pt x="0" y="1472"/>
                    <a:pt x="134" y="3239"/>
                    <a:pt x="134" y="3239"/>
                  </a:cubicBezTo>
                  <a:cubicBezTo>
                    <a:pt x="1283" y="3735"/>
                    <a:pt x="2410" y="3802"/>
                    <a:pt x="3407" y="3802"/>
                  </a:cubicBezTo>
                  <a:cubicBezTo>
                    <a:pt x="3485" y="3802"/>
                    <a:pt x="3563" y="3801"/>
                    <a:pt x="3640" y="3801"/>
                  </a:cubicBezTo>
                  <a:cubicBezTo>
                    <a:pt x="4541" y="3792"/>
                    <a:pt x="5594" y="3729"/>
                    <a:pt x="6735" y="3239"/>
                  </a:cubicBezTo>
                  <a:cubicBezTo>
                    <a:pt x="6735" y="3239"/>
                    <a:pt x="6744" y="3140"/>
                    <a:pt x="6744" y="2998"/>
                  </a:cubicBezTo>
                  <a:cubicBezTo>
                    <a:pt x="6753" y="2989"/>
                    <a:pt x="6771" y="2694"/>
                    <a:pt x="6762" y="2355"/>
                  </a:cubicBezTo>
                  <a:cubicBezTo>
                    <a:pt x="6762" y="1918"/>
                    <a:pt x="6744" y="1392"/>
                    <a:pt x="6682" y="1347"/>
                  </a:cubicBezTo>
                  <a:cubicBezTo>
                    <a:pt x="6503" y="1213"/>
                    <a:pt x="4139" y="0"/>
                    <a:pt x="35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4589308" y="3765062"/>
              <a:ext cx="617862" cy="295610"/>
            </a:xfrm>
            <a:custGeom>
              <a:avLst/>
              <a:gdLst/>
              <a:ahLst/>
              <a:cxnLst/>
              <a:rect l="l" t="t" r="r" b="b"/>
              <a:pathLst>
                <a:path w="6772" h="3240" extrusionOk="0">
                  <a:moveTo>
                    <a:pt x="1731" y="0"/>
                  </a:moveTo>
                  <a:cubicBezTo>
                    <a:pt x="990" y="339"/>
                    <a:pt x="285" y="714"/>
                    <a:pt x="187" y="785"/>
                  </a:cubicBezTo>
                  <a:cubicBezTo>
                    <a:pt x="0" y="910"/>
                    <a:pt x="134" y="2677"/>
                    <a:pt x="134" y="2677"/>
                  </a:cubicBezTo>
                  <a:cubicBezTo>
                    <a:pt x="1283" y="3173"/>
                    <a:pt x="2410" y="3240"/>
                    <a:pt x="3407" y="3240"/>
                  </a:cubicBezTo>
                  <a:cubicBezTo>
                    <a:pt x="3485" y="3240"/>
                    <a:pt x="3563" y="3239"/>
                    <a:pt x="3640" y="3239"/>
                  </a:cubicBezTo>
                  <a:cubicBezTo>
                    <a:pt x="4541" y="3230"/>
                    <a:pt x="5594" y="3167"/>
                    <a:pt x="6735" y="2677"/>
                  </a:cubicBezTo>
                  <a:cubicBezTo>
                    <a:pt x="6735" y="2677"/>
                    <a:pt x="6744" y="2578"/>
                    <a:pt x="6744" y="2436"/>
                  </a:cubicBezTo>
                  <a:cubicBezTo>
                    <a:pt x="6753" y="2427"/>
                    <a:pt x="6771" y="2132"/>
                    <a:pt x="6762" y="1793"/>
                  </a:cubicBezTo>
                  <a:lnTo>
                    <a:pt x="6762" y="1793"/>
                  </a:lnTo>
                  <a:cubicBezTo>
                    <a:pt x="6166" y="1911"/>
                    <a:pt x="5637" y="1963"/>
                    <a:pt x="5167" y="1963"/>
                  </a:cubicBezTo>
                  <a:cubicBezTo>
                    <a:pt x="2901" y="1963"/>
                    <a:pt x="2019" y="761"/>
                    <a:pt x="1731"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4507834" y="4077092"/>
              <a:ext cx="774152" cy="601257"/>
            </a:xfrm>
            <a:custGeom>
              <a:avLst/>
              <a:gdLst/>
              <a:ahLst/>
              <a:cxnLst/>
              <a:rect l="l" t="t" r="r" b="b"/>
              <a:pathLst>
                <a:path w="8485" h="6590" extrusionOk="0">
                  <a:moveTo>
                    <a:pt x="4320" y="0"/>
                  </a:moveTo>
                  <a:cubicBezTo>
                    <a:pt x="4146" y="0"/>
                    <a:pt x="3973" y="5"/>
                    <a:pt x="3801" y="15"/>
                  </a:cubicBezTo>
                  <a:cubicBezTo>
                    <a:pt x="2320" y="104"/>
                    <a:pt x="973" y="559"/>
                    <a:pt x="625" y="1282"/>
                  </a:cubicBezTo>
                  <a:cubicBezTo>
                    <a:pt x="1" y="2593"/>
                    <a:pt x="643" y="4823"/>
                    <a:pt x="991" y="5831"/>
                  </a:cubicBezTo>
                  <a:cubicBezTo>
                    <a:pt x="1027" y="5858"/>
                    <a:pt x="1063" y="5885"/>
                    <a:pt x="1098" y="5903"/>
                  </a:cubicBezTo>
                  <a:cubicBezTo>
                    <a:pt x="1856" y="6349"/>
                    <a:pt x="2865" y="6590"/>
                    <a:pt x="4221" y="6590"/>
                  </a:cubicBezTo>
                  <a:cubicBezTo>
                    <a:pt x="5826" y="6590"/>
                    <a:pt x="6950" y="6251"/>
                    <a:pt x="7735" y="5635"/>
                  </a:cubicBezTo>
                  <a:cubicBezTo>
                    <a:pt x="7807" y="5573"/>
                    <a:pt x="7878" y="5510"/>
                    <a:pt x="7950" y="5448"/>
                  </a:cubicBezTo>
                  <a:cubicBezTo>
                    <a:pt x="8039" y="5243"/>
                    <a:pt x="8119" y="5028"/>
                    <a:pt x="8182" y="4796"/>
                  </a:cubicBezTo>
                  <a:cubicBezTo>
                    <a:pt x="8413" y="3985"/>
                    <a:pt x="8485" y="3003"/>
                    <a:pt x="8333" y="1933"/>
                  </a:cubicBezTo>
                  <a:cubicBezTo>
                    <a:pt x="8129" y="585"/>
                    <a:pt x="6204" y="0"/>
                    <a:pt x="4320" y="0"/>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4507834" y="4078370"/>
              <a:ext cx="746507" cy="599980"/>
            </a:xfrm>
            <a:custGeom>
              <a:avLst/>
              <a:gdLst/>
              <a:ahLst/>
              <a:cxnLst/>
              <a:rect l="l" t="t" r="r" b="b"/>
              <a:pathLst>
                <a:path w="8182" h="6576" extrusionOk="0">
                  <a:moveTo>
                    <a:pt x="3801" y="1"/>
                  </a:moveTo>
                  <a:lnTo>
                    <a:pt x="3801" y="1"/>
                  </a:lnTo>
                  <a:cubicBezTo>
                    <a:pt x="2320" y="90"/>
                    <a:pt x="973" y="545"/>
                    <a:pt x="625" y="1268"/>
                  </a:cubicBezTo>
                  <a:cubicBezTo>
                    <a:pt x="1" y="2579"/>
                    <a:pt x="643" y="4809"/>
                    <a:pt x="991" y="5817"/>
                  </a:cubicBezTo>
                  <a:cubicBezTo>
                    <a:pt x="1027" y="5844"/>
                    <a:pt x="1063" y="5871"/>
                    <a:pt x="1098" y="5889"/>
                  </a:cubicBezTo>
                  <a:cubicBezTo>
                    <a:pt x="1856" y="6335"/>
                    <a:pt x="2865" y="6576"/>
                    <a:pt x="4221" y="6576"/>
                  </a:cubicBezTo>
                  <a:cubicBezTo>
                    <a:pt x="5826" y="6576"/>
                    <a:pt x="6950" y="6237"/>
                    <a:pt x="7735" y="5621"/>
                  </a:cubicBezTo>
                  <a:cubicBezTo>
                    <a:pt x="7807" y="5559"/>
                    <a:pt x="7878" y="5496"/>
                    <a:pt x="7950" y="5434"/>
                  </a:cubicBezTo>
                  <a:cubicBezTo>
                    <a:pt x="8039" y="5229"/>
                    <a:pt x="8119" y="5014"/>
                    <a:pt x="8182" y="4782"/>
                  </a:cubicBezTo>
                  <a:lnTo>
                    <a:pt x="8182" y="4782"/>
                  </a:lnTo>
                  <a:cubicBezTo>
                    <a:pt x="7544" y="5493"/>
                    <a:pt x="6580" y="5874"/>
                    <a:pt x="5653" y="5874"/>
                  </a:cubicBezTo>
                  <a:cubicBezTo>
                    <a:pt x="4438" y="5874"/>
                    <a:pt x="3288" y="5219"/>
                    <a:pt x="3025" y="3792"/>
                  </a:cubicBezTo>
                  <a:cubicBezTo>
                    <a:pt x="2713" y="2035"/>
                    <a:pt x="3346" y="714"/>
                    <a:pt x="380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2"/>
            <p:cNvSpPr/>
            <p:nvPr/>
          </p:nvSpPr>
          <p:spPr>
            <a:xfrm>
              <a:off x="4557649" y="4090139"/>
              <a:ext cx="117970" cy="154739"/>
            </a:xfrm>
            <a:custGeom>
              <a:avLst/>
              <a:gdLst/>
              <a:ahLst/>
              <a:cxnLst/>
              <a:rect l="l" t="t" r="r" b="b"/>
              <a:pathLst>
                <a:path w="1293" h="1696" extrusionOk="0">
                  <a:moveTo>
                    <a:pt x="997" y="1"/>
                  </a:moveTo>
                  <a:cubicBezTo>
                    <a:pt x="687" y="1"/>
                    <a:pt x="164" y="257"/>
                    <a:pt x="44" y="470"/>
                  </a:cubicBezTo>
                  <a:cubicBezTo>
                    <a:pt x="1" y="539"/>
                    <a:pt x="116" y="1695"/>
                    <a:pt x="650" y="1695"/>
                  </a:cubicBezTo>
                  <a:cubicBezTo>
                    <a:pt x="668" y="1695"/>
                    <a:pt x="686" y="1694"/>
                    <a:pt x="704" y="1692"/>
                  </a:cubicBezTo>
                  <a:cubicBezTo>
                    <a:pt x="1293" y="1611"/>
                    <a:pt x="1266" y="139"/>
                    <a:pt x="1186" y="59"/>
                  </a:cubicBezTo>
                  <a:cubicBezTo>
                    <a:pt x="1145" y="18"/>
                    <a:pt x="1078" y="1"/>
                    <a:pt x="9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2"/>
            <p:cNvSpPr/>
            <p:nvPr/>
          </p:nvSpPr>
          <p:spPr>
            <a:xfrm>
              <a:off x="5112643" y="4090139"/>
              <a:ext cx="117970" cy="154739"/>
            </a:xfrm>
            <a:custGeom>
              <a:avLst/>
              <a:gdLst/>
              <a:ahLst/>
              <a:cxnLst/>
              <a:rect l="l" t="t" r="r" b="b"/>
              <a:pathLst>
                <a:path w="1293" h="1696" extrusionOk="0">
                  <a:moveTo>
                    <a:pt x="299" y="1"/>
                  </a:moveTo>
                  <a:cubicBezTo>
                    <a:pt x="218" y="1"/>
                    <a:pt x="150" y="18"/>
                    <a:pt x="107" y="59"/>
                  </a:cubicBezTo>
                  <a:cubicBezTo>
                    <a:pt x="27" y="139"/>
                    <a:pt x="0" y="1611"/>
                    <a:pt x="589" y="1692"/>
                  </a:cubicBezTo>
                  <a:cubicBezTo>
                    <a:pt x="607" y="1694"/>
                    <a:pt x="625" y="1695"/>
                    <a:pt x="643" y="1695"/>
                  </a:cubicBezTo>
                  <a:cubicBezTo>
                    <a:pt x="1177" y="1695"/>
                    <a:pt x="1292" y="539"/>
                    <a:pt x="1249" y="470"/>
                  </a:cubicBezTo>
                  <a:cubicBezTo>
                    <a:pt x="1129" y="257"/>
                    <a:pt x="611"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32"/>
          <p:cNvGrpSpPr/>
          <p:nvPr/>
        </p:nvGrpSpPr>
        <p:grpSpPr>
          <a:xfrm>
            <a:off x="6702224" y="2149608"/>
            <a:ext cx="2099831" cy="2547768"/>
            <a:chOff x="6778424" y="2225808"/>
            <a:chExt cx="2099831" cy="2547768"/>
          </a:xfrm>
        </p:grpSpPr>
        <p:sp>
          <p:nvSpPr>
            <p:cNvPr id="1370" name="Google Shape;1370;p32"/>
            <p:cNvSpPr/>
            <p:nvPr/>
          </p:nvSpPr>
          <p:spPr>
            <a:xfrm>
              <a:off x="7006575" y="4639200"/>
              <a:ext cx="1643508" cy="134376"/>
            </a:xfrm>
            <a:custGeom>
              <a:avLst/>
              <a:gdLst/>
              <a:ahLst/>
              <a:cxnLst/>
              <a:rect l="l" t="t" r="r" b="b"/>
              <a:pathLst>
                <a:path w="14738" h="1205" extrusionOk="0">
                  <a:moveTo>
                    <a:pt x="7369" y="0"/>
                  </a:moveTo>
                  <a:cubicBezTo>
                    <a:pt x="3301" y="0"/>
                    <a:pt x="0" y="268"/>
                    <a:pt x="0" y="598"/>
                  </a:cubicBezTo>
                  <a:cubicBezTo>
                    <a:pt x="0" y="937"/>
                    <a:pt x="3301" y="1204"/>
                    <a:pt x="7369" y="1204"/>
                  </a:cubicBezTo>
                  <a:cubicBezTo>
                    <a:pt x="11437" y="1204"/>
                    <a:pt x="14738" y="937"/>
                    <a:pt x="14738" y="598"/>
                  </a:cubicBezTo>
                  <a:cubicBezTo>
                    <a:pt x="14738" y="268"/>
                    <a:pt x="11437" y="0"/>
                    <a:pt x="7369" y="0"/>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2"/>
            <p:cNvSpPr/>
            <p:nvPr/>
          </p:nvSpPr>
          <p:spPr>
            <a:xfrm>
              <a:off x="8172905" y="2395050"/>
              <a:ext cx="410443" cy="327468"/>
            </a:xfrm>
            <a:custGeom>
              <a:avLst/>
              <a:gdLst/>
              <a:ahLst/>
              <a:cxnLst/>
              <a:rect l="l" t="t" r="r" b="b"/>
              <a:pathLst>
                <a:path w="3240" h="2585" extrusionOk="0">
                  <a:moveTo>
                    <a:pt x="2287" y="0"/>
                  </a:moveTo>
                  <a:cubicBezTo>
                    <a:pt x="1974" y="0"/>
                    <a:pt x="1603" y="125"/>
                    <a:pt x="1250" y="290"/>
                  </a:cubicBezTo>
                  <a:cubicBezTo>
                    <a:pt x="590" y="602"/>
                    <a:pt x="1" y="1048"/>
                    <a:pt x="1" y="1048"/>
                  </a:cubicBezTo>
                  <a:cubicBezTo>
                    <a:pt x="1" y="1048"/>
                    <a:pt x="795" y="2520"/>
                    <a:pt x="1401" y="2583"/>
                  </a:cubicBezTo>
                  <a:cubicBezTo>
                    <a:pt x="1416" y="2584"/>
                    <a:pt x="1431" y="2585"/>
                    <a:pt x="1446" y="2585"/>
                  </a:cubicBezTo>
                  <a:cubicBezTo>
                    <a:pt x="1727" y="2585"/>
                    <a:pt x="2170" y="2358"/>
                    <a:pt x="2517" y="2003"/>
                  </a:cubicBezTo>
                  <a:cubicBezTo>
                    <a:pt x="2945" y="1574"/>
                    <a:pt x="3239" y="959"/>
                    <a:pt x="2936" y="361"/>
                  </a:cubicBezTo>
                  <a:cubicBezTo>
                    <a:pt x="2801" y="100"/>
                    <a:pt x="2567" y="0"/>
                    <a:pt x="2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2"/>
            <p:cNvSpPr/>
            <p:nvPr/>
          </p:nvSpPr>
          <p:spPr>
            <a:xfrm>
              <a:off x="8185319" y="2471057"/>
              <a:ext cx="330128" cy="207122"/>
            </a:xfrm>
            <a:custGeom>
              <a:avLst/>
              <a:gdLst/>
              <a:ahLst/>
              <a:cxnLst/>
              <a:rect l="l" t="t" r="r" b="b"/>
              <a:pathLst>
                <a:path w="2606" h="1635" extrusionOk="0">
                  <a:moveTo>
                    <a:pt x="1847" y="0"/>
                  </a:moveTo>
                  <a:cubicBezTo>
                    <a:pt x="1185" y="0"/>
                    <a:pt x="1" y="832"/>
                    <a:pt x="1" y="832"/>
                  </a:cubicBezTo>
                  <a:lnTo>
                    <a:pt x="429" y="1635"/>
                  </a:lnTo>
                  <a:cubicBezTo>
                    <a:pt x="429" y="1635"/>
                    <a:pt x="2606" y="796"/>
                    <a:pt x="2213" y="172"/>
                  </a:cubicBezTo>
                  <a:cubicBezTo>
                    <a:pt x="2138" y="49"/>
                    <a:pt x="2008" y="0"/>
                    <a:pt x="1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8172905" y="2431660"/>
              <a:ext cx="318854" cy="290857"/>
            </a:xfrm>
            <a:custGeom>
              <a:avLst/>
              <a:gdLst/>
              <a:ahLst/>
              <a:cxnLst/>
              <a:rect l="l" t="t" r="r" b="b"/>
              <a:pathLst>
                <a:path w="2517" h="2296" extrusionOk="0">
                  <a:moveTo>
                    <a:pt x="1250" y="1"/>
                  </a:moveTo>
                  <a:cubicBezTo>
                    <a:pt x="590" y="313"/>
                    <a:pt x="1" y="759"/>
                    <a:pt x="1" y="759"/>
                  </a:cubicBezTo>
                  <a:cubicBezTo>
                    <a:pt x="1" y="759"/>
                    <a:pt x="795" y="2231"/>
                    <a:pt x="1401" y="2294"/>
                  </a:cubicBezTo>
                  <a:cubicBezTo>
                    <a:pt x="1416" y="2295"/>
                    <a:pt x="1431" y="2296"/>
                    <a:pt x="1446" y="2296"/>
                  </a:cubicBezTo>
                  <a:cubicBezTo>
                    <a:pt x="1727" y="2296"/>
                    <a:pt x="2170" y="2069"/>
                    <a:pt x="2517" y="1714"/>
                  </a:cubicBezTo>
                  <a:cubicBezTo>
                    <a:pt x="2240" y="1161"/>
                    <a:pt x="1642" y="447"/>
                    <a:pt x="1250"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7133251" y="2395050"/>
              <a:ext cx="410317" cy="327468"/>
            </a:xfrm>
            <a:custGeom>
              <a:avLst/>
              <a:gdLst/>
              <a:ahLst/>
              <a:cxnLst/>
              <a:rect l="l" t="t" r="r" b="b"/>
              <a:pathLst>
                <a:path w="3239" h="2585" extrusionOk="0">
                  <a:moveTo>
                    <a:pt x="953" y="0"/>
                  </a:moveTo>
                  <a:cubicBezTo>
                    <a:pt x="673" y="0"/>
                    <a:pt x="439" y="100"/>
                    <a:pt x="304" y="361"/>
                  </a:cubicBezTo>
                  <a:cubicBezTo>
                    <a:pt x="0" y="959"/>
                    <a:pt x="295" y="1574"/>
                    <a:pt x="723" y="2003"/>
                  </a:cubicBezTo>
                  <a:cubicBezTo>
                    <a:pt x="1070" y="2358"/>
                    <a:pt x="1512" y="2585"/>
                    <a:pt x="1793" y="2585"/>
                  </a:cubicBezTo>
                  <a:cubicBezTo>
                    <a:pt x="1809" y="2585"/>
                    <a:pt x="1824" y="2584"/>
                    <a:pt x="1838" y="2583"/>
                  </a:cubicBezTo>
                  <a:cubicBezTo>
                    <a:pt x="2445" y="2520"/>
                    <a:pt x="3239" y="1048"/>
                    <a:pt x="3239" y="1048"/>
                  </a:cubicBezTo>
                  <a:cubicBezTo>
                    <a:pt x="3239" y="1048"/>
                    <a:pt x="2650" y="602"/>
                    <a:pt x="1990" y="290"/>
                  </a:cubicBezTo>
                  <a:cubicBezTo>
                    <a:pt x="1637" y="125"/>
                    <a:pt x="1266" y="0"/>
                    <a:pt x="9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7201024" y="2471057"/>
              <a:ext cx="330128" cy="207122"/>
            </a:xfrm>
            <a:custGeom>
              <a:avLst/>
              <a:gdLst/>
              <a:ahLst/>
              <a:cxnLst/>
              <a:rect l="l" t="t" r="r" b="b"/>
              <a:pathLst>
                <a:path w="2606" h="1635" extrusionOk="0">
                  <a:moveTo>
                    <a:pt x="760" y="0"/>
                  </a:moveTo>
                  <a:cubicBezTo>
                    <a:pt x="599" y="0"/>
                    <a:pt x="468" y="49"/>
                    <a:pt x="393" y="172"/>
                  </a:cubicBezTo>
                  <a:cubicBezTo>
                    <a:pt x="1" y="796"/>
                    <a:pt x="2177" y="1635"/>
                    <a:pt x="2177" y="1635"/>
                  </a:cubicBezTo>
                  <a:lnTo>
                    <a:pt x="2606" y="832"/>
                  </a:lnTo>
                  <a:cubicBezTo>
                    <a:pt x="2606" y="832"/>
                    <a:pt x="1422"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7224840" y="2431660"/>
              <a:ext cx="318727" cy="290857"/>
            </a:xfrm>
            <a:custGeom>
              <a:avLst/>
              <a:gdLst/>
              <a:ahLst/>
              <a:cxnLst/>
              <a:rect l="l" t="t" r="r" b="b"/>
              <a:pathLst>
                <a:path w="2516" h="2296" extrusionOk="0">
                  <a:moveTo>
                    <a:pt x="1267" y="1"/>
                  </a:moveTo>
                  <a:cubicBezTo>
                    <a:pt x="874" y="447"/>
                    <a:pt x="277" y="1161"/>
                    <a:pt x="0" y="1714"/>
                  </a:cubicBezTo>
                  <a:cubicBezTo>
                    <a:pt x="347" y="2069"/>
                    <a:pt x="789" y="2296"/>
                    <a:pt x="1070" y="2296"/>
                  </a:cubicBezTo>
                  <a:cubicBezTo>
                    <a:pt x="1086" y="2296"/>
                    <a:pt x="1101" y="2295"/>
                    <a:pt x="1115" y="2294"/>
                  </a:cubicBezTo>
                  <a:cubicBezTo>
                    <a:pt x="1722" y="2231"/>
                    <a:pt x="2516" y="759"/>
                    <a:pt x="2516" y="759"/>
                  </a:cubicBezTo>
                  <a:cubicBezTo>
                    <a:pt x="2516" y="759"/>
                    <a:pt x="1927" y="313"/>
                    <a:pt x="1267"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8678100" y="3777745"/>
              <a:ext cx="200154" cy="279329"/>
            </a:xfrm>
            <a:custGeom>
              <a:avLst/>
              <a:gdLst/>
              <a:ahLst/>
              <a:cxnLst/>
              <a:rect l="l" t="t" r="r" b="b"/>
              <a:pathLst>
                <a:path w="1580" h="2205" extrusionOk="0">
                  <a:moveTo>
                    <a:pt x="926" y="0"/>
                  </a:moveTo>
                  <a:cubicBezTo>
                    <a:pt x="742" y="0"/>
                    <a:pt x="569" y="121"/>
                    <a:pt x="429" y="267"/>
                  </a:cubicBezTo>
                  <a:cubicBezTo>
                    <a:pt x="224" y="473"/>
                    <a:pt x="90" y="731"/>
                    <a:pt x="90" y="731"/>
                  </a:cubicBezTo>
                  <a:lnTo>
                    <a:pt x="1" y="1837"/>
                  </a:lnTo>
                  <a:cubicBezTo>
                    <a:pt x="1" y="1837"/>
                    <a:pt x="149" y="2204"/>
                    <a:pt x="702" y="2204"/>
                  </a:cubicBezTo>
                  <a:cubicBezTo>
                    <a:pt x="771" y="2204"/>
                    <a:pt x="846" y="2198"/>
                    <a:pt x="928" y="2185"/>
                  </a:cubicBezTo>
                  <a:cubicBezTo>
                    <a:pt x="1294" y="2132"/>
                    <a:pt x="1499" y="1704"/>
                    <a:pt x="1535" y="1249"/>
                  </a:cubicBezTo>
                  <a:cubicBezTo>
                    <a:pt x="1580" y="785"/>
                    <a:pt x="1455" y="285"/>
                    <a:pt x="1187" y="89"/>
                  </a:cubicBezTo>
                  <a:cubicBezTo>
                    <a:pt x="1099" y="27"/>
                    <a:pt x="1011" y="0"/>
                    <a:pt x="926" y="0"/>
                  </a:cubicBezTo>
                  <a:close/>
                </a:path>
              </a:pathLst>
            </a:custGeom>
            <a:solidFill>
              <a:srgbClr val="AD5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2"/>
            <p:cNvSpPr/>
            <p:nvPr/>
          </p:nvSpPr>
          <p:spPr>
            <a:xfrm>
              <a:off x="8678100" y="3811568"/>
              <a:ext cx="194454" cy="245506"/>
            </a:xfrm>
            <a:custGeom>
              <a:avLst/>
              <a:gdLst/>
              <a:ahLst/>
              <a:cxnLst/>
              <a:rect l="l" t="t" r="r" b="b"/>
              <a:pathLst>
                <a:path w="1535" h="1938" extrusionOk="0">
                  <a:moveTo>
                    <a:pt x="429" y="0"/>
                  </a:moveTo>
                  <a:cubicBezTo>
                    <a:pt x="224" y="206"/>
                    <a:pt x="90" y="464"/>
                    <a:pt x="90" y="464"/>
                  </a:cubicBezTo>
                  <a:lnTo>
                    <a:pt x="1" y="1570"/>
                  </a:lnTo>
                  <a:cubicBezTo>
                    <a:pt x="1" y="1570"/>
                    <a:pt x="149" y="1937"/>
                    <a:pt x="702" y="1937"/>
                  </a:cubicBezTo>
                  <a:cubicBezTo>
                    <a:pt x="771" y="1937"/>
                    <a:pt x="846" y="1931"/>
                    <a:pt x="928" y="1918"/>
                  </a:cubicBezTo>
                  <a:cubicBezTo>
                    <a:pt x="1294" y="1865"/>
                    <a:pt x="1499" y="1437"/>
                    <a:pt x="1535" y="982"/>
                  </a:cubicBezTo>
                  <a:lnTo>
                    <a:pt x="1535" y="982"/>
                  </a:lnTo>
                  <a:cubicBezTo>
                    <a:pt x="1419" y="1019"/>
                    <a:pt x="1314" y="1036"/>
                    <a:pt x="1221" y="1036"/>
                  </a:cubicBezTo>
                  <a:cubicBezTo>
                    <a:pt x="640" y="1036"/>
                    <a:pt x="475" y="392"/>
                    <a:pt x="429"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7081313" y="4013873"/>
              <a:ext cx="806952" cy="707634"/>
            </a:xfrm>
            <a:custGeom>
              <a:avLst/>
              <a:gdLst/>
              <a:ahLst/>
              <a:cxnLst/>
              <a:rect l="l" t="t" r="r" b="b"/>
              <a:pathLst>
                <a:path w="6370" h="5586" extrusionOk="0">
                  <a:moveTo>
                    <a:pt x="562" y="0"/>
                  </a:moveTo>
                  <a:cubicBezTo>
                    <a:pt x="321" y="518"/>
                    <a:pt x="152" y="1124"/>
                    <a:pt x="179" y="1722"/>
                  </a:cubicBezTo>
                  <a:cubicBezTo>
                    <a:pt x="214" y="2525"/>
                    <a:pt x="410" y="3301"/>
                    <a:pt x="607" y="3908"/>
                  </a:cubicBezTo>
                  <a:cubicBezTo>
                    <a:pt x="848" y="4630"/>
                    <a:pt x="1088" y="5112"/>
                    <a:pt x="1088" y="5112"/>
                  </a:cubicBezTo>
                  <a:cubicBezTo>
                    <a:pt x="1088" y="5112"/>
                    <a:pt x="0" y="5183"/>
                    <a:pt x="161" y="5478"/>
                  </a:cubicBezTo>
                  <a:cubicBezTo>
                    <a:pt x="201" y="5556"/>
                    <a:pt x="608" y="5586"/>
                    <a:pt x="1188" y="5586"/>
                  </a:cubicBezTo>
                  <a:cubicBezTo>
                    <a:pt x="2777" y="5586"/>
                    <a:pt x="5664" y="5363"/>
                    <a:pt x="5834" y="5317"/>
                  </a:cubicBezTo>
                  <a:cubicBezTo>
                    <a:pt x="5870" y="5308"/>
                    <a:pt x="5915" y="5210"/>
                    <a:pt x="5968" y="5050"/>
                  </a:cubicBezTo>
                  <a:cubicBezTo>
                    <a:pt x="6156" y="4372"/>
                    <a:pt x="6370" y="2552"/>
                    <a:pt x="6343" y="1035"/>
                  </a:cubicBezTo>
                  <a:lnTo>
                    <a:pt x="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7100441" y="4013873"/>
              <a:ext cx="787823" cy="640747"/>
            </a:xfrm>
            <a:custGeom>
              <a:avLst/>
              <a:gdLst/>
              <a:ahLst/>
              <a:cxnLst/>
              <a:rect l="l" t="t" r="r" b="b"/>
              <a:pathLst>
                <a:path w="6219" h="5058" extrusionOk="0">
                  <a:moveTo>
                    <a:pt x="411" y="0"/>
                  </a:moveTo>
                  <a:cubicBezTo>
                    <a:pt x="170" y="518"/>
                    <a:pt x="1" y="1124"/>
                    <a:pt x="28" y="1722"/>
                  </a:cubicBezTo>
                  <a:cubicBezTo>
                    <a:pt x="63" y="2525"/>
                    <a:pt x="259" y="3301"/>
                    <a:pt x="456" y="3908"/>
                  </a:cubicBezTo>
                  <a:cubicBezTo>
                    <a:pt x="1263" y="4395"/>
                    <a:pt x="2846" y="5057"/>
                    <a:pt x="5348" y="5057"/>
                  </a:cubicBezTo>
                  <a:cubicBezTo>
                    <a:pt x="5501" y="5057"/>
                    <a:pt x="5657" y="5055"/>
                    <a:pt x="5817" y="5050"/>
                  </a:cubicBezTo>
                  <a:cubicBezTo>
                    <a:pt x="6005" y="4372"/>
                    <a:pt x="6219" y="2552"/>
                    <a:pt x="6192" y="1035"/>
                  </a:cubicBezTo>
                  <a:lnTo>
                    <a:pt x="411" y="0"/>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2"/>
            <p:cNvSpPr/>
            <p:nvPr/>
          </p:nvSpPr>
          <p:spPr>
            <a:xfrm>
              <a:off x="6778424" y="3141439"/>
              <a:ext cx="337982" cy="708648"/>
            </a:xfrm>
            <a:custGeom>
              <a:avLst/>
              <a:gdLst/>
              <a:ahLst/>
              <a:cxnLst/>
              <a:rect l="l" t="t" r="r" b="b"/>
              <a:pathLst>
                <a:path w="2668" h="5594" extrusionOk="0">
                  <a:moveTo>
                    <a:pt x="2668" y="0"/>
                  </a:moveTo>
                  <a:cubicBezTo>
                    <a:pt x="2632" y="18"/>
                    <a:pt x="2150" y="428"/>
                    <a:pt x="1615" y="1044"/>
                  </a:cubicBezTo>
                  <a:cubicBezTo>
                    <a:pt x="1062" y="1677"/>
                    <a:pt x="464" y="2516"/>
                    <a:pt x="232" y="3363"/>
                  </a:cubicBezTo>
                  <a:cubicBezTo>
                    <a:pt x="0" y="4220"/>
                    <a:pt x="321" y="4782"/>
                    <a:pt x="687" y="5130"/>
                  </a:cubicBezTo>
                  <a:cubicBezTo>
                    <a:pt x="1026" y="5460"/>
                    <a:pt x="1419" y="5594"/>
                    <a:pt x="1419" y="5594"/>
                  </a:cubicBezTo>
                  <a:lnTo>
                    <a:pt x="266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2"/>
            <p:cNvSpPr/>
            <p:nvPr/>
          </p:nvSpPr>
          <p:spPr>
            <a:xfrm>
              <a:off x="6865452" y="3141439"/>
              <a:ext cx="250953" cy="708648"/>
            </a:xfrm>
            <a:custGeom>
              <a:avLst/>
              <a:gdLst/>
              <a:ahLst/>
              <a:cxnLst/>
              <a:rect l="l" t="t" r="r" b="b"/>
              <a:pathLst>
                <a:path w="1981" h="5594" extrusionOk="0">
                  <a:moveTo>
                    <a:pt x="1981" y="0"/>
                  </a:moveTo>
                  <a:cubicBezTo>
                    <a:pt x="1945" y="18"/>
                    <a:pt x="1463" y="428"/>
                    <a:pt x="928" y="1044"/>
                  </a:cubicBezTo>
                  <a:cubicBezTo>
                    <a:pt x="571" y="2043"/>
                    <a:pt x="54" y="3738"/>
                    <a:pt x="0" y="5130"/>
                  </a:cubicBezTo>
                  <a:cubicBezTo>
                    <a:pt x="339" y="5460"/>
                    <a:pt x="732" y="5594"/>
                    <a:pt x="732" y="5594"/>
                  </a:cubicBezTo>
                  <a:lnTo>
                    <a:pt x="1981" y="0"/>
                  </a:ln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6799832" y="2225808"/>
              <a:ext cx="1949605" cy="2399319"/>
            </a:xfrm>
            <a:custGeom>
              <a:avLst/>
              <a:gdLst/>
              <a:ahLst/>
              <a:cxnLst/>
              <a:rect l="l" t="t" r="r" b="b"/>
              <a:pathLst>
                <a:path w="15390" h="18940" extrusionOk="0">
                  <a:moveTo>
                    <a:pt x="7488" y="1"/>
                  </a:moveTo>
                  <a:cubicBezTo>
                    <a:pt x="7338" y="1"/>
                    <a:pt x="7228" y="21"/>
                    <a:pt x="7173" y="65"/>
                  </a:cubicBezTo>
                  <a:cubicBezTo>
                    <a:pt x="6834" y="350"/>
                    <a:pt x="7896" y="591"/>
                    <a:pt x="7941" y="627"/>
                  </a:cubicBezTo>
                  <a:cubicBezTo>
                    <a:pt x="7921" y="624"/>
                    <a:pt x="7757" y="592"/>
                    <a:pt x="7504" y="592"/>
                  </a:cubicBezTo>
                  <a:cubicBezTo>
                    <a:pt x="6952" y="592"/>
                    <a:pt x="5972" y="744"/>
                    <a:pt x="5121" y="1679"/>
                  </a:cubicBezTo>
                  <a:cubicBezTo>
                    <a:pt x="3855" y="3080"/>
                    <a:pt x="2383" y="7148"/>
                    <a:pt x="1758" y="9111"/>
                  </a:cubicBezTo>
                  <a:cubicBezTo>
                    <a:pt x="1134" y="11073"/>
                    <a:pt x="1" y="14829"/>
                    <a:pt x="2748" y="16988"/>
                  </a:cubicBezTo>
                  <a:cubicBezTo>
                    <a:pt x="3052" y="17229"/>
                    <a:pt x="3382" y="17443"/>
                    <a:pt x="3712" y="17630"/>
                  </a:cubicBezTo>
                  <a:cubicBezTo>
                    <a:pt x="5389" y="18558"/>
                    <a:pt x="7298" y="18826"/>
                    <a:pt x="8592" y="18897"/>
                  </a:cubicBezTo>
                  <a:cubicBezTo>
                    <a:pt x="8752" y="18906"/>
                    <a:pt x="8904" y="18915"/>
                    <a:pt x="9038" y="18924"/>
                  </a:cubicBezTo>
                  <a:cubicBezTo>
                    <a:pt x="9484" y="18933"/>
                    <a:pt x="9814" y="18933"/>
                    <a:pt x="9983" y="18933"/>
                  </a:cubicBezTo>
                  <a:lnTo>
                    <a:pt x="10064" y="18933"/>
                  </a:lnTo>
                  <a:cubicBezTo>
                    <a:pt x="10127" y="18935"/>
                    <a:pt x="10237" y="18939"/>
                    <a:pt x="10383" y="18939"/>
                  </a:cubicBezTo>
                  <a:cubicBezTo>
                    <a:pt x="11383" y="18939"/>
                    <a:pt x="14059" y="18731"/>
                    <a:pt x="14908" y="16185"/>
                  </a:cubicBezTo>
                  <a:cubicBezTo>
                    <a:pt x="15390" y="14731"/>
                    <a:pt x="15211" y="12046"/>
                    <a:pt x="14471" y="9244"/>
                  </a:cubicBezTo>
                  <a:cubicBezTo>
                    <a:pt x="13730" y="6443"/>
                    <a:pt x="13106" y="3169"/>
                    <a:pt x="11063" y="1251"/>
                  </a:cubicBezTo>
                  <a:cubicBezTo>
                    <a:pt x="10383" y="616"/>
                    <a:pt x="8320" y="1"/>
                    <a:pt x="7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6997578" y="3456235"/>
              <a:ext cx="1108830" cy="1166849"/>
            </a:xfrm>
            <a:custGeom>
              <a:avLst/>
              <a:gdLst/>
              <a:ahLst/>
              <a:cxnLst/>
              <a:rect l="l" t="t" r="r" b="b"/>
              <a:pathLst>
                <a:path w="8753" h="9211" extrusionOk="0">
                  <a:moveTo>
                    <a:pt x="4271" y="1"/>
                  </a:moveTo>
                  <a:cubicBezTo>
                    <a:pt x="2835" y="1"/>
                    <a:pt x="1429" y="666"/>
                    <a:pt x="875" y="2136"/>
                  </a:cubicBezTo>
                  <a:cubicBezTo>
                    <a:pt x="1" y="4456"/>
                    <a:pt x="1366" y="6820"/>
                    <a:pt x="2151" y="7917"/>
                  </a:cubicBezTo>
                  <a:cubicBezTo>
                    <a:pt x="3828" y="8845"/>
                    <a:pt x="5737" y="9113"/>
                    <a:pt x="7031" y="9184"/>
                  </a:cubicBezTo>
                  <a:cubicBezTo>
                    <a:pt x="7191" y="9193"/>
                    <a:pt x="7343" y="9202"/>
                    <a:pt x="7477" y="9211"/>
                  </a:cubicBezTo>
                  <a:cubicBezTo>
                    <a:pt x="7816" y="8247"/>
                    <a:pt x="8753" y="5187"/>
                    <a:pt x="8208" y="2832"/>
                  </a:cubicBezTo>
                  <a:cubicBezTo>
                    <a:pt x="8182" y="2680"/>
                    <a:pt x="8137" y="2538"/>
                    <a:pt x="8092" y="2395"/>
                  </a:cubicBezTo>
                  <a:cubicBezTo>
                    <a:pt x="7593" y="868"/>
                    <a:pt x="5912" y="1"/>
                    <a:pt x="4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7489219" y="2619651"/>
              <a:ext cx="527876" cy="272109"/>
            </a:xfrm>
            <a:custGeom>
              <a:avLst/>
              <a:gdLst/>
              <a:ahLst/>
              <a:cxnLst/>
              <a:rect l="l" t="t" r="r" b="b"/>
              <a:pathLst>
                <a:path w="4167" h="2148" extrusionOk="0">
                  <a:moveTo>
                    <a:pt x="1984" y="1"/>
                  </a:moveTo>
                  <a:cubicBezTo>
                    <a:pt x="528" y="1"/>
                    <a:pt x="1" y="1488"/>
                    <a:pt x="1" y="1488"/>
                  </a:cubicBezTo>
                  <a:lnTo>
                    <a:pt x="4167" y="2148"/>
                  </a:lnTo>
                  <a:cubicBezTo>
                    <a:pt x="4167" y="2148"/>
                    <a:pt x="3890" y="212"/>
                    <a:pt x="2240" y="16"/>
                  </a:cubicBezTo>
                  <a:cubicBezTo>
                    <a:pt x="2152" y="6"/>
                    <a:pt x="2066" y="1"/>
                    <a:pt x="19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7534443" y="2540224"/>
              <a:ext cx="52065" cy="88296"/>
            </a:xfrm>
            <a:custGeom>
              <a:avLst/>
              <a:gdLst/>
              <a:ahLst/>
              <a:cxnLst/>
              <a:rect l="l" t="t" r="r" b="b"/>
              <a:pathLst>
                <a:path w="411" h="697" extrusionOk="0">
                  <a:moveTo>
                    <a:pt x="206" y="0"/>
                  </a:moveTo>
                  <a:cubicBezTo>
                    <a:pt x="90" y="0"/>
                    <a:pt x="0" y="152"/>
                    <a:pt x="0" y="348"/>
                  </a:cubicBezTo>
                  <a:cubicBezTo>
                    <a:pt x="0" y="544"/>
                    <a:pt x="90" y="696"/>
                    <a:pt x="206" y="696"/>
                  </a:cubicBezTo>
                  <a:cubicBezTo>
                    <a:pt x="322" y="696"/>
                    <a:pt x="411" y="544"/>
                    <a:pt x="411" y="348"/>
                  </a:cubicBezTo>
                  <a:cubicBezTo>
                    <a:pt x="411" y="152"/>
                    <a:pt x="322"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7978579" y="2540224"/>
              <a:ext cx="50925" cy="88296"/>
            </a:xfrm>
            <a:custGeom>
              <a:avLst/>
              <a:gdLst/>
              <a:ahLst/>
              <a:cxnLst/>
              <a:rect l="l" t="t" r="r" b="b"/>
              <a:pathLst>
                <a:path w="402" h="697" extrusionOk="0">
                  <a:moveTo>
                    <a:pt x="197" y="0"/>
                  </a:moveTo>
                  <a:cubicBezTo>
                    <a:pt x="90" y="0"/>
                    <a:pt x="0" y="152"/>
                    <a:pt x="0" y="348"/>
                  </a:cubicBezTo>
                  <a:cubicBezTo>
                    <a:pt x="0" y="544"/>
                    <a:pt x="90" y="696"/>
                    <a:pt x="197" y="696"/>
                  </a:cubicBezTo>
                  <a:cubicBezTo>
                    <a:pt x="313" y="696"/>
                    <a:pt x="402" y="544"/>
                    <a:pt x="402" y="348"/>
                  </a:cubicBezTo>
                  <a:cubicBezTo>
                    <a:pt x="402" y="152"/>
                    <a:pt x="313" y="0"/>
                    <a:pt x="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2"/>
            <p:cNvSpPr/>
            <p:nvPr/>
          </p:nvSpPr>
          <p:spPr>
            <a:xfrm>
              <a:off x="8057627" y="2698065"/>
              <a:ext cx="381053" cy="113505"/>
            </a:xfrm>
            <a:custGeom>
              <a:avLst/>
              <a:gdLst/>
              <a:ahLst/>
              <a:cxnLst/>
              <a:rect l="l" t="t" r="r" b="b"/>
              <a:pathLst>
                <a:path w="3008" h="896" extrusionOk="0">
                  <a:moveTo>
                    <a:pt x="2917" y="1"/>
                  </a:moveTo>
                  <a:cubicBezTo>
                    <a:pt x="2896" y="1"/>
                    <a:pt x="2873" y="8"/>
                    <a:pt x="2856" y="21"/>
                  </a:cubicBezTo>
                  <a:lnTo>
                    <a:pt x="37" y="761"/>
                  </a:lnTo>
                  <a:cubicBezTo>
                    <a:pt x="1" y="788"/>
                    <a:pt x="1" y="833"/>
                    <a:pt x="28" y="869"/>
                  </a:cubicBezTo>
                  <a:cubicBezTo>
                    <a:pt x="46" y="886"/>
                    <a:pt x="72" y="895"/>
                    <a:pt x="90" y="895"/>
                  </a:cubicBezTo>
                  <a:cubicBezTo>
                    <a:pt x="117" y="895"/>
                    <a:pt x="135" y="886"/>
                    <a:pt x="153" y="869"/>
                  </a:cubicBezTo>
                  <a:lnTo>
                    <a:pt x="2972" y="137"/>
                  </a:lnTo>
                  <a:cubicBezTo>
                    <a:pt x="3007" y="101"/>
                    <a:pt x="3007" y="57"/>
                    <a:pt x="2972" y="21"/>
                  </a:cubicBezTo>
                  <a:cubicBezTo>
                    <a:pt x="2958" y="8"/>
                    <a:pt x="2938" y="1"/>
                    <a:pt x="2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2"/>
            <p:cNvSpPr/>
            <p:nvPr/>
          </p:nvSpPr>
          <p:spPr>
            <a:xfrm>
              <a:off x="8119826" y="3023628"/>
              <a:ext cx="443127" cy="228657"/>
            </a:xfrm>
            <a:custGeom>
              <a:avLst/>
              <a:gdLst/>
              <a:ahLst/>
              <a:cxnLst/>
              <a:rect l="l" t="t" r="r" b="b"/>
              <a:pathLst>
                <a:path w="3498" h="1805" extrusionOk="0">
                  <a:moveTo>
                    <a:pt x="3408" y="0"/>
                  </a:moveTo>
                  <a:cubicBezTo>
                    <a:pt x="3386" y="0"/>
                    <a:pt x="3364" y="7"/>
                    <a:pt x="3346" y="20"/>
                  </a:cubicBezTo>
                  <a:lnTo>
                    <a:pt x="45" y="1671"/>
                  </a:lnTo>
                  <a:cubicBezTo>
                    <a:pt x="9" y="1697"/>
                    <a:pt x="1" y="1742"/>
                    <a:pt x="36" y="1778"/>
                  </a:cubicBezTo>
                  <a:cubicBezTo>
                    <a:pt x="54" y="1796"/>
                    <a:pt x="81" y="1804"/>
                    <a:pt x="99" y="1804"/>
                  </a:cubicBezTo>
                  <a:cubicBezTo>
                    <a:pt x="125" y="1804"/>
                    <a:pt x="143" y="1796"/>
                    <a:pt x="161" y="1778"/>
                  </a:cubicBezTo>
                  <a:lnTo>
                    <a:pt x="3462" y="136"/>
                  </a:lnTo>
                  <a:cubicBezTo>
                    <a:pt x="3498" y="101"/>
                    <a:pt x="3498" y="56"/>
                    <a:pt x="3471" y="20"/>
                  </a:cubicBezTo>
                  <a:cubicBezTo>
                    <a:pt x="3453" y="7"/>
                    <a:pt x="3431" y="0"/>
                    <a:pt x="34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7283492" y="2673489"/>
              <a:ext cx="185586" cy="63467"/>
            </a:xfrm>
            <a:custGeom>
              <a:avLst/>
              <a:gdLst/>
              <a:ahLst/>
              <a:cxnLst/>
              <a:rect l="l" t="t" r="r" b="b"/>
              <a:pathLst>
                <a:path w="1465" h="501" extrusionOk="0">
                  <a:moveTo>
                    <a:pt x="90" y="1"/>
                  </a:moveTo>
                  <a:cubicBezTo>
                    <a:pt x="68" y="1"/>
                    <a:pt x="46" y="10"/>
                    <a:pt x="28" y="28"/>
                  </a:cubicBezTo>
                  <a:cubicBezTo>
                    <a:pt x="1" y="54"/>
                    <a:pt x="1" y="108"/>
                    <a:pt x="37" y="135"/>
                  </a:cubicBezTo>
                  <a:lnTo>
                    <a:pt x="1312" y="483"/>
                  </a:lnTo>
                  <a:cubicBezTo>
                    <a:pt x="1330" y="501"/>
                    <a:pt x="1348" y="501"/>
                    <a:pt x="1375" y="501"/>
                  </a:cubicBezTo>
                  <a:cubicBezTo>
                    <a:pt x="1393" y="501"/>
                    <a:pt x="1419" y="492"/>
                    <a:pt x="1437" y="483"/>
                  </a:cubicBezTo>
                  <a:cubicBezTo>
                    <a:pt x="1464" y="447"/>
                    <a:pt x="1464" y="402"/>
                    <a:pt x="1428" y="367"/>
                  </a:cubicBezTo>
                  <a:lnTo>
                    <a:pt x="153" y="28"/>
                  </a:lnTo>
                  <a:cubicBezTo>
                    <a:pt x="135" y="10"/>
                    <a:pt x="112"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7118556" y="3028062"/>
              <a:ext cx="288324" cy="149609"/>
            </a:xfrm>
            <a:custGeom>
              <a:avLst/>
              <a:gdLst/>
              <a:ahLst/>
              <a:cxnLst/>
              <a:rect l="l" t="t" r="r" b="b"/>
              <a:pathLst>
                <a:path w="2276" h="1181" extrusionOk="0">
                  <a:moveTo>
                    <a:pt x="99" y="1"/>
                  </a:moveTo>
                  <a:cubicBezTo>
                    <a:pt x="76" y="1"/>
                    <a:pt x="54" y="8"/>
                    <a:pt x="36" y="21"/>
                  </a:cubicBezTo>
                  <a:cubicBezTo>
                    <a:pt x="1" y="57"/>
                    <a:pt x="9" y="101"/>
                    <a:pt x="45" y="137"/>
                  </a:cubicBezTo>
                  <a:lnTo>
                    <a:pt x="2115" y="1163"/>
                  </a:lnTo>
                  <a:cubicBezTo>
                    <a:pt x="2133" y="1181"/>
                    <a:pt x="2150" y="1181"/>
                    <a:pt x="2177" y="1181"/>
                  </a:cubicBezTo>
                  <a:cubicBezTo>
                    <a:pt x="2195" y="1181"/>
                    <a:pt x="2222" y="1172"/>
                    <a:pt x="2240" y="1154"/>
                  </a:cubicBezTo>
                  <a:cubicBezTo>
                    <a:pt x="2275" y="1127"/>
                    <a:pt x="2266" y="1074"/>
                    <a:pt x="2231" y="1047"/>
                  </a:cubicBezTo>
                  <a:lnTo>
                    <a:pt x="161" y="21"/>
                  </a:lnTo>
                  <a:cubicBezTo>
                    <a:pt x="143" y="8"/>
                    <a:pt x="121" y="1"/>
                    <a:pt x="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7298187" y="2699965"/>
              <a:ext cx="854583" cy="607937"/>
            </a:xfrm>
            <a:custGeom>
              <a:avLst/>
              <a:gdLst/>
              <a:ahLst/>
              <a:cxnLst/>
              <a:rect l="l" t="t" r="r" b="b"/>
              <a:pathLst>
                <a:path w="6746" h="4799" extrusionOk="0">
                  <a:moveTo>
                    <a:pt x="3011" y="1"/>
                  </a:moveTo>
                  <a:cubicBezTo>
                    <a:pt x="2114" y="1"/>
                    <a:pt x="1399" y="122"/>
                    <a:pt x="1260" y="122"/>
                  </a:cubicBezTo>
                  <a:cubicBezTo>
                    <a:pt x="1256" y="122"/>
                    <a:pt x="1253" y="122"/>
                    <a:pt x="1250" y="122"/>
                  </a:cubicBezTo>
                  <a:cubicBezTo>
                    <a:pt x="1249" y="122"/>
                    <a:pt x="1248" y="122"/>
                    <a:pt x="1247" y="122"/>
                  </a:cubicBezTo>
                  <a:cubicBezTo>
                    <a:pt x="1174" y="122"/>
                    <a:pt x="1024" y="414"/>
                    <a:pt x="848" y="818"/>
                  </a:cubicBezTo>
                  <a:cubicBezTo>
                    <a:pt x="822" y="880"/>
                    <a:pt x="795" y="943"/>
                    <a:pt x="768" y="1005"/>
                  </a:cubicBezTo>
                  <a:cubicBezTo>
                    <a:pt x="706" y="1148"/>
                    <a:pt x="652" y="1300"/>
                    <a:pt x="590" y="1451"/>
                  </a:cubicBezTo>
                  <a:cubicBezTo>
                    <a:pt x="572" y="1505"/>
                    <a:pt x="554" y="1549"/>
                    <a:pt x="536" y="1603"/>
                  </a:cubicBezTo>
                  <a:cubicBezTo>
                    <a:pt x="322" y="2165"/>
                    <a:pt x="126" y="2754"/>
                    <a:pt x="46" y="3075"/>
                  </a:cubicBezTo>
                  <a:cubicBezTo>
                    <a:pt x="37" y="3093"/>
                    <a:pt x="37" y="3119"/>
                    <a:pt x="28" y="3137"/>
                  </a:cubicBezTo>
                  <a:cubicBezTo>
                    <a:pt x="19" y="3173"/>
                    <a:pt x="10" y="3209"/>
                    <a:pt x="10" y="3235"/>
                  </a:cubicBezTo>
                  <a:cubicBezTo>
                    <a:pt x="1" y="3280"/>
                    <a:pt x="1" y="3307"/>
                    <a:pt x="1" y="3316"/>
                  </a:cubicBezTo>
                  <a:cubicBezTo>
                    <a:pt x="10" y="3334"/>
                    <a:pt x="28" y="3342"/>
                    <a:pt x="37" y="3360"/>
                  </a:cubicBezTo>
                  <a:cubicBezTo>
                    <a:pt x="964" y="4470"/>
                    <a:pt x="2750" y="4798"/>
                    <a:pt x="4240" y="4798"/>
                  </a:cubicBezTo>
                  <a:cubicBezTo>
                    <a:pt x="5517" y="4798"/>
                    <a:pt x="6576" y="4557"/>
                    <a:pt x="6692" y="4359"/>
                  </a:cubicBezTo>
                  <a:cubicBezTo>
                    <a:pt x="6736" y="4279"/>
                    <a:pt x="6745" y="4119"/>
                    <a:pt x="6736" y="3905"/>
                  </a:cubicBezTo>
                  <a:cubicBezTo>
                    <a:pt x="6736" y="3869"/>
                    <a:pt x="6727" y="3824"/>
                    <a:pt x="6727" y="3780"/>
                  </a:cubicBezTo>
                  <a:cubicBezTo>
                    <a:pt x="6727" y="3771"/>
                    <a:pt x="6727" y="3762"/>
                    <a:pt x="6727" y="3753"/>
                  </a:cubicBezTo>
                  <a:cubicBezTo>
                    <a:pt x="6719" y="3690"/>
                    <a:pt x="6710" y="3637"/>
                    <a:pt x="6710" y="3574"/>
                  </a:cubicBezTo>
                  <a:cubicBezTo>
                    <a:pt x="6701" y="3521"/>
                    <a:pt x="6692" y="3467"/>
                    <a:pt x="6683" y="3414"/>
                  </a:cubicBezTo>
                  <a:cubicBezTo>
                    <a:pt x="6629" y="3048"/>
                    <a:pt x="6549" y="2629"/>
                    <a:pt x="6460" y="2236"/>
                  </a:cubicBezTo>
                  <a:cubicBezTo>
                    <a:pt x="6451" y="2183"/>
                    <a:pt x="6442" y="2129"/>
                    <a:pt x="6433" y="2085"/>
                  </a:cubicBezTo>
                  <a:cubicBezTo>
                    <a:pt x="6380" y="1862"/>
                    <a:pt x="6335" y="1648"/>
                    <a:pt x="6290" y="1451"/>
                  </a:cubicBezTo>
                  <a:cubicBezTo>
                    <a:pt x="6272" y="1389"/>
                    <a:pt x="6255" y="1317"/>
                    <a:pt x="6237" y="1255"/>
                  </a:cubicBezTo>
                  <a:cubicBezTo>
                    <a:pt x="6165" y="943"/>
                    <a:pt x="6112" y="746"/>
                    <a:pt x="6112" y="746"/>
                  </a:cubicBezTo>
                  <a:cubicBezTo>
                    <a:pt x="5389" y="274"/>
                    <a:pt x="4488" y="86"/>
                    <a:pt x="3668" y="24"/>
                  </a:cubicBezTo>
                  <a:cubicBezTo>
                    <a:pt x="3442" y="7"/>
                    <a:pt x="3221" y="1"/>
                    <a:pt x="3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7395476" y="2803461"/>
              <a:ext cx="699654" cy="83229"/>
            </a:xfrm>
            <a:custGeom>
              <a:avLst/>
              <a:gdLst/>
              <a:ahLst/>
              <a:cxnLst/>
              <a:rect l="l" t="t" r="r" b="b"/>
              <a:pathLst>
                <a:path w="5523" h="657" extrusionOk="0">
                  <a:moveTo>
                    <a:pt x="80" y="1"/>
                  </a:moveTo>
                  <a:cubicBezTo>
                    <a:pt x="54" y="63"/>
                    <a:pt x="27" y="126"/>
                    <a:pt x="0" y="188"/>
                  </a:cubicBezTo>
                  <a:cubicBezTo>
                    <a:pt x="776" y="340"/>
                    <a:pt x="1784" y="492"/>
                    <a:pt x="2891" y="581"/>
                  </a:cubicBezTo>
                  <a:cubicBezTo>
                    <a:pt x="3444" y="628"/>
                    <a:pt x="4025" y="656"/>
                    <a:pt x="4620" y="656"/>
                  </a:cubicBezTo>
                  <a:cubicBezTo>
                    <a:pt x="4918" y="656"/>
                    <a:pt x="5219" y="649"/>
                    <a:pt x="5522" y="634"/>
                  </a:cubicBezTo>
                  <a:cubicBezTo>
                    <a:pt x="5504" y="572"/>
                    <a:pt x="5487" y="500"/>
                    <a:pt x="5469" y="438"/>
                  </a:cubicBezTo>
                  <a:cubicBezTo>
                    <a:pt x="5225" y="448"/>
                    <a:pt x="4982" y="452"/>
                    <a:pt x="4740" y="452"/>
                  </a:cubicBezTo>
                  <a:cubicBezTo>
                    <a:pt x="4098" y="452"/>
                    <a:pt x="3469" y="421"/>
                    <a:pt x="2873" y="376"/>
                  </a:cubicBezTo>
                  <a:cubicBezTo>
                    <a:pt x="1802" y="286"/>
                    <a:pt x="839" y="144"/>
                    <a:pt x="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7298187" y="3097355"/>
              <a:ext cx="852303" cy="109578"/>
            </a:xfrm>
            <a:custGeom>
              <a:avLst/>
              <a:gdLst/>
              <a:ahLst/>
              <a:cxnLst/>
              <a:rect l="l" t="t" r="r" b="b"/>
              <a:pathLst>
                <a:path w="6728" h="865" extrusionOk="0">
                  <a:moveTo>
                    <a:pt x="28" y="0"/>
                  </a:moveTo>
                  <a:cubicBezTo>
                    <a:pt x="19" y="36"/>
                    <a:pt x="10" y="72"/>
                    <a:pt x="10" y="98"/>
                  </a:cubicBezTo>
                  <a:cubicBezTo>
                    <a:pt x="1" y="143"/>
                    <a:pt x="1" y="170"/>
                    <a:pt x="1" y="179"/>
                  </a:cubicBezTo>
                  <a:cubicBezTo>
                    <a:pt x="10" y="197"/>
                    <a:pt x="28" y="205"/>
                    <a:pt x="37" y="223"/>
                  </a:cubicBezTo>
                  <a:cubicBezTo>
                    <a:pt x="1361" y="704"/>
                    <a:pt x="2762" y="865"/>
                    <a:pt x="4037" y="865"/>
                  </a:cubicBezTo>
                  <a:cubicBezTo>
                    <a:pt x="4205" y="865"/>
                    <a:pt x="4370" y="862"/>
                    <a:pt x="4533" y="857"/>
                  </a:cubicBezTo>
                  <a:cubicBezTo>
                    <a:pt x="5354" y="830"/>
                    <a:pt x="6103" y="741"/>
                    <a:pt x="6727" y="643"/>
                  </a:cubicBezTo>
                  <a:cubicBezTo>
                    <a:pt x="6727" y="634"/>
                    <a:pt x="6727" y="625"/>
                    <a:pt x="6727" y="616"/>
                  </a:cubicBezTo>
                  <a:cubicBezTo>
                    <a:pt x="6719" y="553"/>
                    <a:pt x="6710" y="500"/>
                    <a:pt x="6710" y="437"/>
                  </a:cubicBezTo>
                  <a:cubicBezTo>
                    <a:pt x="5964" y="560"/>
                    <a:pt x="5029" y="666"/>
                    <a:pt x="4012" y="666"/>
                  </a:cubicBezTo>
                  <a:cubicBezTo>
                    <a:pt x="2740" y="666"/>
                    <a:pt x="1341" y="501"/>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2"/>
            <p:cNvSpPr/>
            <p:nvPr/>
          </p:nvSpPr>
          <p:spPr>
            <a:xfrm>
              <a:off x="7949190" y="3058972"/>
              <a:ext cx="118826" cy="74108"/>
            </a:xfrm>
            <a:custGeom>
              <a:avLst/>
              <a:gdLst/>
              <a:ahLst/>
              <a:cxnLst/>
              <a:rect l="l" t="t" r="r" b="b"/>
              <a:pathLst>
                <a:path w="938" h="585" extrusionOk="0">
                  <a:moveTo>
                    <a:pt x="273" y="1"/>
                  </a:moveTo>
                  <a:cubicBezTo>
                    <a:pt x="247" y="1"/>
                    <a:pt x="215" y="9"/>
                    <a:pt x="179" y="27"/>
                  </a:cubicBezTo>
                  <a:cubicBezTo>
                    <a:pt x="0" y="107"/>
                    <a:pt x="286" y="446"/>
                    <a:pt x="393" y="571"/>
                  </a:cubicBezTo>
                  <a:cubicBezTo>
                    <a:pt x="402" y="580"/>
                    <a:pt x="415" y="584"/>
                    <a:pt x="430" y="584"/>
                  </a:cubicBezTo>
                  <a:cubicBezTo>
                    <a:pt x="444" y="584"/>
                    <a:pt x="460" y="580"/>
                    <a:pt x="473" y="571"/>
                  </a:cubicBezTo>
                  <a:cubicBezTo>
                    <a:pt x="589" y="464"/>
                    <a:pt x="937" y="161"/>
                    <a:pt x="768" y="45"/>
                  </a:cubicBezTo>
                  <a:cubicBezTo>
                    <a:pt x="733" y="23"/>
                    <a:pt x="700" y="14"/>
                    <a:pt x="670" y="14"/>
                  </a:cubicBezTo>
                  <a:cubicBezTo>
                    <a:pt x="523" y="14"/>
                    <a:pt x="438" y="223"/>
                    <a:pt x="438" y="223"/>
                  </a:cubicBezTo>
                  <a:cubicBezTo>
                    <a:pt x="438" y="223"/>
                    <a:pt x="419" y="1"/>
                    <a:pt x="2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2"/>
            <p:cNvSpPr/>
            <p:nvPr/>
          </p:nvSpPr>
          <p:spPr>
            <a:xfrm>
              <a:off x="7761578" y="3057958"/>
              <a:ext cx="118826" cy="73981"/>
            </a:xfrm>
            <a:custGeom>
              <a:avLst/>
              <a:gdLst/>
              <a:ahLst/>
              <a:cxnLst/>
              <a:rect l="l" t="t" r="r" b="b"/>
              <a:pathLst>
                <a:path w="938" h="584" extrusionOk="0">
                  <a:moveTo>
                    <a:pt x="274" y="0"/>
                  </a:moveTo>
                  <a:cubicBezTo>
                    <a:pt x="247" y="0"/>
                    <a:pt x="215" y="8"/>
                    <a:pt x="179" y="26"/>
                  </a:cubicBezTo>
                  <a:cubicBezTo>
                    <a:pt x="1" y="106"/>
                    <a:pt x="295" y="445"/>
                    <a:pt x="402" y="570"/>
                  </a:cubicBezTo>
                  <a:cubicBezTo>
                    <a:pt x="411" y="579"/>
                    <a:pt x="424" y="583"/>
                    <a:pt x="438" y="583"/>
                  </a:cubicBezTo>
                  <a:cubicBezTo>
                    <a:pt x="451" y="583"/>
                    <a:pt x="464" y="579"/>
                    <a:pt x="473" y="570"/>
                  </a:cubicBezTo>
                  <a:cubicBezTo>
                    <a:pt x="598" y="463"/>
                    <a:pt x="937" y="160"/>
                    <a:pt x="768" y="44"/>
                  </a:cubicBezTo>
                  <a:cubicBezTo>
                    <a:pt x="734" y="22"/>
                    <a:pt x="703" y="14"/>
                    <a:pt x="673" y="14"/>
                  </a:cubicBezTo>
                  <a:cubicBezTo>
                    <a:pt x="530" y="14"/>
                    <a:pt x="438" y="222"/>
                    <a:pt x="438" y="222"/>
                  </a:cubicBezTo>
                  <a:cubicBezTo>
                    <a:pt x="438" y="222"/>
                    <a:pt x="419" y="0"/>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7570547" y="3043264"/>
              <a:ext cx="119966" cy="73981"/>
            </a:xfrm>
            <a:custGeom>
              <a:avLst/>
              <a:gdLst/>
              <a:ahLst/>
              <a:cxnLst/>
              <a:rect l="l" t="t" r="r" b="b"/>
              <a:pathLst>
                <a:path w="947" h="584" extrusionOk="0">
                  <a:moveTo>
                    <a:pt x="277" y="0"/>
                  </a:moveTo>
                  <a:cubicBezTo>
                    <a:pt x="250" y="0"/>
                    <a:pt x="217" y="8"/>
                    <a:pt x="179" y="26"/>
                  </a:cubicBezTo>
                  <a:cubicBezTo>
                    <a:pt x="1" y="106"/>
                    <a:pt x="295" y="445"/>
                    <a:pt x="402" y="570"/>
                  </a:cubicBezTo>
                  <a:cubicBezTo>
                    <a:pt x="411" y="579"/>
                    <a:pt x="425" y="583"/>
                    <a:pt x="438" y="583"/>
                  </a:cubicBezTo>
                  <a:cubicBezTo>
                    <a:pt x="451" y="583"/>
                    <a:pt x="465" y="579"/>
                    <a:pt x="474" y="570"/>
                  </a:cubicBezTo>
                  <a:cubicBezTo>
                    <a:pt x="599" y="463"/>
                    <a:pt x="947" y="160"/>
                    <a:pt x="777" y="53"/>
                  </a:cubicBezTo>
                  <a:cubicBezTo>
                    <a:pt x="740" y="28"/>
                    <a:pt x="706" y="19"/>
                    <a:pt x="674" y="19"/>
                  </a:cubicBezTo>
                  <a:cubicBezTo>
                    <a:pt x="531" y="19"/>
                    <a:pt x="447" y="222"/>
                    <a:pt x="447" y="222"/>
                  </a:cubicBezTo>
                  <a:cubicBezTo>
                    <a:pt x="447" y="222"/>
                    <a:pt x="428" y="0"/>
                    <a:pt x="2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7390916" y="3021728"/>
              <a:ext cx="118826" cy="73854"/>
            </a:xfrm>
            <a:custGeom>
              <a:avLst/>
              <a:gdLst/>
              <a:ahLst/>
              <a:cxnLst/>
              <a:rect l="l" t="t" r="r" b="b"/>
              <a:pathLst>
                <a:path w="938" h="583" extrusionOk="0">
                  <a:moveTo>
                    <a:pt x="276" y="1"/>
                  </a:moveTo>
                  <a:cubicBezTo>
                    <a:pt x="249" y="1"/>
                    <a:pt x="217" y="8"/>
                    <a:pt x="179" y="26"/>
                  </a:cubicBezTo>
                  <a:cubicBezTo>
                    <a:pt x="0" y="107"/>
                    <a:pt x="295" y="437"/>
                    <a:pt x="402" y="562"/>
                  </a:cubicBezTo>
                  <a:cubicBezTo>
                    <a:pt x="412" y="576"/>
                    <a:pt x="427" y="583"/>
                    <a:pt x="442" y="583"/>
                  </a:cubicBezTo>
                  <a:cubicBezTo>
                    <a:pt x="454" y="583"/>
                    <a:pt x="465" y="579"/>
                    <a:pt x="473" y="571"/>
                  </a:cubicBezTo>
                  <a:cubicBezTo>
                    <a:pt x="598" y="464"/>
                    <a:pt x="937" y="151"/>
                    <a:pt x="777" y="44"/>
                  </a:cubicBezTo>
                  <a:cubicBezTo>
                    <a:pt x="742" y="23"/>
                    <a:pt x="709" y="14"/>
                    <a:pt x="678" y="14"/>
                  </a:cubicBezTo>
                  <a:cubicBezTo>
                    <a:pt x="530" y="14"/>
                    <a:pt x="438" y="223"/>
                    <a:pt x="438" y="223"/>
                  </a:cubicBezTo>
                  <a:cubicBezTo>
                    <a:pt x="438" y="223"/>
                    <a:pt x="425" y="1"/>
                    <a:pt x="2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7962744" y="2934067"/>
              <a:ext cx="118826" cy="74234"/>
            </a:xfrm>
            <a:custGeom>
              <a:avLst/>
              <a:gdLst/>
              <a:ahLst/>
              <a:cxnLst/>
              <a:rect l="l" t="t" r="r" b="b"/>
              <a:pathLst>
                <a:path w="938" h="586" extrusionOk="0">
                  <a:moveTo>
                    <a:pt x="268" y="0"/>
                  </a:moveTo>
                  <a:cubicBezTo>
                    <a:pt x="242" y="0"/>
                    <a:pt x="213" y="7"/>
                    <a:pt x="179" y="23"/>
                  </a:cubicBezTo>
                  <a:cubicBezTo>
                    <a:pt x="1" y="112"/>
                    <a:pt x="295" y="442"/>
                    <a:pt x="402" y="567"/>
                  </a:cubicBezTo>
                  <a:cubicBezTo>
                    <a:pt x="413" y="578"/>
                    <a:pt x="431" y="585"/>
                    <a:pt x="447" y="585"/>
                  </a:cubicBezTo>
                  <a:cubicBezTo>
                    <a:pt x="457" y="585"/>
                    <a:pt x="467" y="582"/>
                    <a:pt x="473" y="576"/>
                  </a:cubicBezTo>
                  <a:cubicBezTo>
                    <a:pt x="598" y="469"/>
                    <a:pt x="937" y="156"/>
                    <a:pt x="768" y="49"/>
                  </a:cubicBezTo>
                  <a:cubicBezTo>
                    <a:pt x="734" y="28"/>
                    <a:pt x="703" y="19"/>
                    <a:pt x="673" y="19"/>
                  </a:cubicBezTo>
                  <a:cubicBezTo>
                    <a:pt x="530" y="19"/>
                    <a:pt x="438" y="228"/>
                    <a:pt x="438" y="228"/>
                  </a:cubicBezTo>
                  <a:cubicBezTo>
                    <a:pt x="438" y="228"/>
                    <a:pt x="418" y="0"/>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7776273" y="2932927"/>
              <a:ext cx="118826" cy="74234"/>
            </a:xfrm>
            <a:custGeom>
              <a:avLst/>
              <a:gdLst/>
              <a:ahLst/>
              <a:cxnLst/>
              <a:rect l="l" t="t" r="r" b="b"/>
              <a:pathLst>
                <a:path w="938" h="586" extrusionOk="0">
                  <a:moveTo>
                    <a:pt x="268" y="0"/>
                  </a:moveTo>
                  <a:cubicBezTo>
                    <a:pt x="242" y="0"/>
                    <a:pt x="213" y="7"/>
                    <a:pt x="179" y="23"/>
                  </a:cubicBezTo>
                  <a:cubicBezTo>
                    <a:pt x="1" y="112"/>
                    <a:pt x="286" y="442"/>
                    <a:pt x="402" y="567"/>
                  </a:cubicBezTo>
                  <a:cubicBezTo>
                    <a:pt x="413" y="578"/>
                    <a:pt x="427" y="585"/>
                    <a:pt x="443" y="585"/>
                  </a:cubicBezTo>
                  <a:cubicBezTo>
                    <a:pt x="453" y="585"/>
                    <a:pt x="463" y="583"/>
                    <a:pt x="473" y="576"/>
                  </a:cubicBezTo>
                  <a:cubicBezTo>
                    <a:pt x="589" y="469"/>
                    <a:pt x="937" y="156"/>
                    <a:pt x="768" y="49"/>
                  </a:cubicBezTo>
                  <a:cubicBezTo>
                    <a:pt x="733" y="28"/>
                    <a:pt x="700" y="19"/>
                    <a:pt x="670" y="19"/>
                  </a:cubicBezTo>
                  <a:cubicBezTo>
                    <a:pt x="524" y="19"/>
                    <a:pt x="438" y="228"/>
                    <a:pt x="438" y="228"/>
                  </a:cubicBezTo>
                  <a:cubicBezTo>
                    <a:pt x="438" y="228"/>
                    <a:pt x="418" y="0"/>
                    <a:pt x="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7585241" y="2918232"/>
              <a:ext cx="118826" cy="74615"/>
            </a:xfrm>
            <a:custGeom>
              <a:avLst/>
              <a:gdLst/>
              <a:ahLst/>
              <a:cxnLst/>
              <a:rect l="l" t="t" r="r" b="b"/>
              <a:pathLst>
                <a:path w="938" h="589" extrusionOk="0">
                  <a:moveTo>
                    <a:pt x="269" y="0"/>
                  </a:moveTo>
                  <a:cubicBezTo>
                    <a:pt x="243" y="0"/>
                    <a:pt x="213" y="7"/>
                    <a:pt x="179" y="23"/>
                  </a:cubicBezTo>
                  <a:cubicBezTo>
                    <a:pt x="1" y="112"/>
                    <a:pt x="286" y="442"/>
                    <a:pt x="402" y="567"/>
                  </a:cubicBezTo>
                  <a:cubicBezTo>
                    <a:pt x="412" y="582"/>
                    <a:pt x="427" y="588"/>
                    <a:pt x="442" y="588"/>
                  </a:cubicBezTo>
                  <a:cubicBezTo>
                    <a:pt x="454" y="588"/>
                    <a:pt x="466" y="584"/>
                    <a:pt x="474" y="576"/>
                  </a:cubicBezTo>
                  <a:cubicBezTo>
                    <a:pt x="599" y="469"/>
                    <a:pt x="938" y="156"/>
                    <a:pt x="768" y="49"/>
                  </a:cubicBezTo>
                  <a:cubicBezTo>
                    <a:pt x="735" y="28"/>
                    <a:pt x="703" y="19"/>
                    <a:pt x="673" y="19"/>
                  </a:cubicBezTo>
                  <a:cubicBezTo>
                    <a:pt x="530" y="19"/>
                    <a:pt x="438" y="228"/>
                    <a:pt x="438" y="228"/>
                  </a:cubicBezTo>
                  <a:cubicBezTo>
                    <a:pt x="438" y="228"/>
                    <a:pt x="419" y="0"/>
                    <a:pt x="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2"/>
            <p:cNvSpPr/>
            <p:nvPr/>
          </p:nvSpPr>
          <p:spPr>
            <a:xfrm>
              <a:off x="7405611" y="2896697"/>
              <a:ext cx="118826" cy="73601"/>
            </a:xfrm>
            <a:custGeom>
              <a:avLst/>
              <a:gdLst/>
              <a:ahLst/>
              <a:cxnLst/>
              <a:rect l="l" t="t" r="r" b="b"/>
              <a:pathLst>
                <a:path w="938" h="581" extrusionOk="0">
                  <a:moveTo>
                    <a:pt x="268" y="1"/>
                  </a:moveTo>
                  <a:cubicBezTo>
                    <a:pt x="242" y="1"/>
                    <a:pt x="213" y="7"/>
                    <a:pt x="179" y="23"/>
                  </a:cubicBezTo>
                  <a:cubicBezTo>
                    <a:pt x="0" y="112"/>
                    <a:pt x="286" y="442"/>
                    <a:pt x="402" y="567"/>
                  </a:cubicBezTo>
                  <a:cubicBezTo>
                    <a:pt x="411" y="576"/>
                    <a:pt x="424" y="581"/>
                    <a:pt x="438" y="581"/>
                  </a:cubicBezTo>
                  <a:cubicBezTo>
                    <a:pt x="451" y="581"/>
                    <a:pt x="464" y="576"/>
                    <a:pt x="473" y="567"/>
                  </a:cubicBezTo>
                  <a:cubicBezTo>
                    <a:pt x="598" y="469"/>
                    <a:pt x="937" y="157"/>
                    <a:pt x="768" y="50"/>
                  </a:cubicBezTo>
                  <a:cubicBezTo>
                    <a:pt x="733" y="26"/>
                    <a:pt x="700" y="17"/>
                    <a:pt x="670" y="17"/>
                  </a:cubicBezTo>
                  <a:cubicBezTo>
                    <a:pt x="528" y="17"/>
                    <a:pt x="438" y="228"/>
                    <a:pt x="438" y="228"/>
                  </a:cubicBezTo>
                  <a:cubicBezTo>
                    <a:pt x="438" y="228"/>
                    <a:pt x="418" y="1"/>
                    <a:pt x="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2"/>
            <p:cNvSpPr/>
            <p:nvPr/>
          </p:nvSpPr>
          <p:spPr>
            <a:xfrm>
              <a:off x="7786407" y="3789273"/>
              <a:ext cx="560686" cy="834948"/>
            </a:xfrm>
            <a:custGeom>
              <a:avLst/>
              <a:gdLst/>
              <a:ahLst/>
              <a:cxnLst/>
              <a:rect l="l" t="t" r="r" b="b"/>
              <a:pathLst>
                <a:path w="4426" h="6591" extrusionOk="0">
                  <a:moveTo>
                    <a:pt x="2641" y="1"/>
                  </a:moveTo>
                  <a:cubicBezTo>
                    <a:pt x="2579" y="1"/>
                    <a:pt x="2517" y="14"/>
                    <a:pt x="2454" y="43"/>
                  </a:cubicBezTo>
                  <a:cubicBezTo>
                    <a:pt x="2454" y="43"/>
                    <a:pt x="2258" y="87"/>
                    <a:pt x="1981" y="203"/>
                  </a:cubicBezTo>
                  <a:cubicBezTo>
                    <a:pt x="1321" y="489"/>
                    <a:pt x="179" y="1247"/>
                    <a:pt x="90" y="3094"/>
                  </a:cubicBezTo>
                  <a:cubicBezTo>
                    <a:pt x="1" y="4717"/>
                    <a:pt x="411" y="5850"/>
                    <a:pt x="804" y="6555"/>
                  </a:cubicBezTo>
                  <a:cubicBezTo>
                    <a:pt x="964" y="6564"/>
                    <a:pt x="1116" y="6573"/>
                    <a:pt x="1250" y="6582"/>
                  </a:cubicBezTo>
                  <a:cubicBezTo>
                    <a:pt x="1696" y="6591"/>
                    <a:pt x="2026" y="6591"/>
                    <a:pt x="2195" y="6591"/>
                  </a:cubicBezTo>
                  <a:lnTo>
                    <a:pt x="4426" y="3843"/>
                  </a:lnTo>
                  <a:cubicBezTo>
                    <a:pt x="4426" y="3843"/>
                    <a:pt x="3678" y="1"/>
                    <a:pt x="264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7824918" y="3757983"/>
              <a:ext cx="820506" cy="963528"/>
            </a:xfrm>
            <a:custGeom>
              <a:avLst/>
              <a:gdLst/>
              <a:ahLst/>
              <a:cxnLst/>
              <a:rect l="l" t="t" r="r" b="b"/>
              <a:pathLst>
                <a:path w="6477" h="7606" extrusionOk="0">
                  <a:moveTo>
                    <a:pt x="3390" y="1"/>
                  </a:moveTo>
                  <a:cubicBezTo>
                    <a:pt x="2856" y="1"/>
                    <a:pt x="2282" y="97"/>
                    <a:pt x="1695" y="298"/>
                  </a:cubicBezTo>
                  <a:cubicBezTo>
                    <a:pt x="1695" y="298"/>
                    <a:pt x="98" y="2011"/>
                    <a:pt x="179" y="3742"/>
                  </a:cubicBezTo>
                  <a:cubicBezTo>
                    <a:pt x="259" y="5473"/>
                    <a:pt x="1089" y="7123"/>
                    <a:pt x="1089" y="7123"/>
                  </a:cubicBezTo>
                  <a:cubicBezTo>
                    <a:pt x="1089" y="7123"/>
                    <a:pt x="0" y="7203"/>
                    <a:pt x="161" y="7498"/>
                  </a:cubicBezTo>
                  <a:cubicBezTo>
                    <a:pt x="201" y="7576"/>
                    <a:pt x="608" y="7606"/>
                    <a:pt x="1188" y="7606"/>
                  </a:cubicBezTo>
                  <a:cubicBezTo>
                    <a:pt x="2778" y="7606"/>
                    <a:pt x="5665" y="7383"/>
                    <a:pt x="5835" y="7337"/>
                  </a:cubicBezTo>
                  <a:cubicBezTo>
                    <a:pt x="6066" y="7284"/>
                    <a:pt x="6477" y="4188"/>
                    <a:pt x="6307" y="2270"/>
                  </a:cubicBezTo>
                  <a:cubicBezTo>
                    <a:pt x="6174" y="832"/>
                    <a:pt x="4959" y="1"/>
                    <a:pt x="3390" y="1"/>
                  </a:cubicBezTo>
                  <a:close/>
                </a:path>
              </a:pathLst>
            </a:custGeom>
            <a:solidFill>
              <a:srgbClr val="B669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8136801" y="3537563"/>
              <a:ext cx="545991" cy="599956"/>
            </a:xfrm>
            <a:custGeom>
              <a:avLst/>
              <a:gdLst/>
              <a:ahLst/>
              <a:cxnLst/>
              <a:rect l="l" t="t" r="r" b="b"/>
              <a:pathLst>
                <a:path w="4310" h="4736" extrusionOk="0">
                  <a:moveTo>
                    <a:pt x="1178" y="0"/>
                  </a:moveTo>
                  <a:cubicBezTo>
                    <a:pt x="385" y="0"/>
                    <a:pt x="1" y="2724"/>
                    <a:pt x="1401" y="4269"/>
                  </a:cubicBezTo>
                  <a:cubicBezTo>
                    <a:pt x="1690" y="4591"/>
                    <a:pt x="2056" y="4735"/>
                    <a:pt x="2422" y="4735"/>
                  </a:cubicBezTo>
                  <a:cubicBezTo>
                    <a:pt x="2846" y="4735"/>
                    <a:pt x="3271" y="4542"/>
                    <a:pt x="3578" y="4206"/>
                  </a:cubicBezTo>
                  <a:cubicBezTo>
                    <a:pt x="4033" y="3716"/>
                    <a:pt x="4309" y="1048"/>
                    <a:pt x="1303" y="22"/>
                  </a:cubicBezTo>
                  <a:cubicBezTo>
                    <a:pt x="1260" y="8"/>
                    <a:pt x="1219" y="0"/>
                    <a:pt x="1178"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8225223" y="3498546"/>
              <a:ext cx="491392" cy="573734"/>
            </a:xfrm>
            <a:custGeom>
              <a:avLst/>
              <a:gdLst/>
              <a:ahLst/>
              <a:cxnLst/>
              <a:rect l="l" t="t" r="r" b="b"/>
              <a:pathLst>
                <a:path w="3879" h="4529" extrusionOk="0">
                  <a:moveTo>
                    <a:pt x="2389" y="0"/>
                  </a:moveTo>
                  <a:lnTo>
                    <a:pt x="2389" y="0"/>
                  </a:lnTo>
                  <a:cubicBezTo>
                    <a:pt x="2389" y="0"/>
                    <a:pt x="266" y="54"/>
                    <a:pt x="132" y="268"/>
                  </a:cubicBezTo>
                  <a:cubicBezTo>
                    <a:pt x="132" y="268"/>
                    <a:pt x="1" y="4529"/>
                    <a:pt x="1707" y="4529"/>
                  </a:cubicBezTo>
                  <a:cubicBezTo>
                    <a:pt x="1779" y="4529"/>
                    <a:pt x="1855" y="4521"/>
                    <a:pt x="1934" y="4505"/>
                  </a:cubicBezTo>
                  <a:cubicBezTo>
                    <a:pt x="3879" y="4122"/>
                    <a:pt x="2389" y="0"/>
                    <a:pt x="2389" y="0"/>
                  </a:cubicBezTo>
                  <a:close/>
                </a:path>
              </a:pathLst>
            </a:custGeom>
            <a:solidFill>
              <a:srgbClr val="B669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7" name="Google Shape;1407;p32"/>
            <p:cNvGrpSpPr/>
            <p:nvPr/>
          </p:nvGrpSpPr>
          <p:grpSpPr>
            <a:xfrm>
              <a:off x="7097148" y="3496012"/>
              <a:ext cx="899673" cy="1082087"/>
              <a:chOff x="7097148" y="3496012"/>
              <a:chExt cx="899673" cy="1082087"/>
            </a:xfrm>
          </p:grpSpPr>
          <p:sp>
            <p:nvSpPr>
              <p:cNvPr id="1408" name="Google Shape;1408;p32"/>
              <p:cNvSpPr/>
              <p:nvPr/>
            </p:nvSpPr>
            <p:spPr>
              <a:xfrm>
                <a:off x="7245109" y="3659807"/>
                <a:ext cx="30656" cy="54979"/>
              </a:xfrm>
              <a:custGeom>
                <a:avLst/>
                <a:gdLst/>
                <a:ahLst/>
                <a:cxnLst/>
                <a:rect l="l" t="t" r="r" b="b"/>
                <a:pathLst>
                  <a:path w="242" h="434" extrusionOk="0">
                    <a:moveTo>
                      <a:pt x="179" y="1"/>
                    </a:moveTo>
                    <a:cubicBezTo>
                      <a:pt x="152" y="1"/>
                      <a:pt x="133" y="17"/>
                      <a:pt x="126" y="39"/>
                    </a:cubicBezTo>
                    <a:cubicBezTo>
                      <a:pt x="90" y="146"/>
                      <a:pt x="45" y="262"/>
                      <a:pt x="10" y="369"/>
                    </a:cubicBezTo>
                    <a:cubicBezTo>
                      <a:pt x="1" y="395"/>
                      <a:pt x="19" y="431"/>
                      <a:pt x="45" y="431"/>
                    </a:cubicBezTo>
                    <a:cubicBezTo>
                      <a:pt x="50" y="433"/>
                      <a:pt x="55" y="433"/>
                      <a:pt x="59" y="433"/>
                    </a:cubicBezTo>
                    <a:cubicBezTo>
                      <a:pt x="81" y="433"/>
                      <a:pt x="100" y="418"/>
                      <a:pt x="108" y="395"/>
                    </a:cubicBezTo>
                    <a:cubicBezTo>
                      <a:pt x="152" y="288"/>
                      <a:pt x="188" y="172"/>
                      <a:pt x="233" y="65"/>
                    </a:cubicBezTo>
                    <a:cubicBezTo>
                      <a:pt x="242" y="39"/>
                      <a:pt x="224" y="3"/>
                      <a:pt x="197" y="3"/>
                    </a:cubicBezTo>
                    <a:cubicBezTo>
                      <a:pt x="191" y="1"/>
                      <a:pt x="185" y="1"/>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7324283" y="3659807"/>
                <a:ext cx="19255" cy="48138"/>
              </a:xfrm>
              <a:custGeom>
                <a:avLst/>
                <a:gdLst/>
                <a:ahLst/>
                <a:cxnLst/>
                <a:rect l="l" t="t" r="r" b="b"/>
                <a:pathLst>
                  <a:path w="152" h="380" extrusionOk="0">
                    <a:moveTo>
                      <a:pt x="90" y="1"/>
                    </a:moveTo>
                    <a:cubicBezTo>
                      <a:pt x="65" y="1"/>
                      <a:pt x="51" y="17"/>
                      <a:pt x="36" y="39"/>
                    </a:cubicBezTo>
                    <a:cubicBezTo>
                      <a:pt x="9" y="137"/>
                      <a:pt x="0" y="235"/>
                      <a:pt x="9" y="333"/>
                    </a:cubicBezTo>
                    <a:cubicBezTo>
                      <a:pt x="16" y="363"/>
                      <a:pt x="42" y="380"/>
                      <a:pt x="66" y="380"/>
                    </a:cubicBezTo>
                    <a:cubicBezTo>
                      <a:pt x="71" y="380"/>
                      <a:pt x="76" y="379"/>
                      <a:pt x="80" y="378"/>
                    </a:cubicBezTo>
                    <a:cubicBezTo>
                      <a:pt x="107" y="369"/>
                      <a:pt x="125" y="342"/>
                      <a:pt x="116" y="306"/>
                    </a:cubicBezTo>
                    <a:lnTo>
                      <a:pt x="116" y="306"/>
                    </a:lnTo>
                    <a:cubicBezTo>
                      <a:pt x="116" y="303"/>
                      <a:pt x="116" y="300"/>
                      <a:pt x="116" y="297"/>
                    </a:cubicBezTo>
                    <a:cubicBezTo>
                      <a:pt x="116" y="297"/>
                      <a:pt x="116" y="288"/>
                      <a:pt x="116" y="280"/>
                    </a:cubicBezTo>
                    <a:cubicBezTo>
                      <a:pt x="116" y="271"/>
                      <a:pt x="116" y="262"/>
                      <a:pt x="116" y="253"/>
                    </a:cubicBezTo>
                    <a:cubicBezTo>
                      <a:pt x="116" y="226"/>
                      <a:pt x="116" y="208"/>
                      <a:pt x="116" y="181"/>
                    </a:cubicBezTo>
                    <a:cubicBezTo>
                      <a:pt x="116" y="172"/>
                      <a:pt x="116" y="164"/>
                      <a:pt x="116" y="164"/>
                    </a:cubicBezTo>
                    <a:cubicBezTo>
                      <a:pt x="125" y="155"/>
                      <a:pt x="125" y="146"/>
                      <a:pt x="125" y="128"/>
                    </a:cubicBezTo>
                    <a:cubicBezTo>
                      <a:pt x="134" y="110"/>
                      <a:pt x="134" y="83"/>
                      <a:pt x="143" y="65"/>
                    </a:cubicBezTo>
                    <a:cubicBezTo>
                      <a:pt x="152" y="39"/>
                      <a:pt x="134" y="3"/>
                      <a:pt x="107" y="3"/>
                    </a:cubicBezTo>
                    <a:cubicBezTo>
                      <a:pt x="101" y="1"/>
                      <a:pt x="95" y="1"/>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7405611" y="3682736"/>
                <a:ext cx="18242" cy="40157"/>
              </a:xfrm>
              <a:custGeom>
                <a:avLst/>
                <a:gdLst/>
                <a:ahLst/>
                <a:cxnLst/>
                <a:rect l="l" t="t" r="r" b="b"/>
                <a:pathLst>
                  <a:path w="144" h="317" extrusionOk="0">
                    <a:moveTo>
                      <a:pt x="99" y="0"/>
                    </a:moveTo>
                    <a:cubicBezTo>
                      <a:pt x="90" y="0"/>
                      <a:pt x="72" y="0"/>
                      <a:pt x="63" y="9"/>
                    </a:cubicBezTo>
                    <a:cubicBezTo>
                      <a:pt x="45" y="9"/>
                      <a:pt x="36" y="27"/>
                      <a:pt x="36" y="36"/>
                    </a:cubicBezTo>
                    <a:cubicBezTo>
                      <a:pt x="27" y="107"/>
                      <a:pt x="18" y="179"/>
                      <a:pt x="0" y="250"/>
                    </a:cubicBezTo>
                    <a:cubicBezTo>
                      <a:pt x="0" y="259"/>
                      <a:pt x="0" y="277"/>
                      <a:pt x="9" y="286"/>
                    </a:cubicBezTo>
                    <a:cubicBezTo>
                      <a:pt x="18" y="304"/>
                      <a:pt x="27" y="313"/>
                      <a:pt x="45" y="313"/>
                    </a:cubicBezTo>
                    <a:cubicBezTo>
                      <a:pt x="48" y="316"/>
                      <a:pt x="52" y="317"/>
                      <a:pt x="56" y="317"/>
                    </a:cubicBezTo>
                    <a:cubicBezTo>
                      <a:pt x="65" y="317"/>
                      <a:pt x="75" y="313"/>
                      <a:pt x="81" y="313"/>
                    </a:cubicBezTo>
                    <a:cubicBezTo>
                      <a:pt x="99" y="304"/>
                      <a:pt x="108" y="286"/>
                      <a:pt x="108" y="277"/>
                    </a:cubicBezTo>
                    <a:cubicBezTo>
                      <a:pt x="116" y="206"/>
                      <a:pt x="125" y="134"/>
                      <a:pt x="143" y="63"/>
                    </a:cubicBezTo>
                    <a:cubicBezTo>
                      <a:pt x="143" y="54"/>
                      <a:pt x="143" y="36"/>
                      <a:pt x="134" y="27"/>
                    </a:cubicBezTo>
                    <a:cubicBezTo>
                      <a:pt x="125" y="9"/>
                      <a:pt x="116" y="0"/>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7378501" y="3595328"/>
                <a:ext cx="18242" cy="40411"/>
              </a:xfrm>
              <a:custGeom>
                <a:avLst/>
                <a:gdLst/>
                <a:ahLst/>
                <a:cxnLst/>
                <a:rect l="l" t="t" r="r" b="b"/>
                <a:pathLst>
                  <a:path w="144" h="319" extrusionOk="0">
                    <a:moveTo>
                      <a:pt x="87" y="0"/>
                    </a:moveTo>
                    <a:cubicBezTo>
                      <a:pt x="65" y="0"/>
                      <a:pt x="43" y="12"/>
                      <a:pt x="36" y="39"/>
                    </a:cubicBezTo>
                    <a:cubicBezTo>
                      <a:pt x="27" y="111"/>
                      <a:pt x="18" y="182"/>
                      <a:pt x="9" y="244"/>
                    </a:cubicBezTo>
                    <a:cubicBezTo>
                      <a:pt x="0" y="262"/>
                      <a:pt x="0" y="280"/>
                      <a:pt x="9" y="289"/>
                    </a:cubicBezTo>
                    <a:cubicBezTo>
                      <a:pt x="18" y="298"/>
                      <a:pt x="27" y="316"/>
                      <a:pt x="45" y="316"/>
                    </a:cubicBezTo>
                    <a:cubicBezTo>
                      <a:pt x="50" y="317"/>
                      <a:pt x="55" y="318"/>
                      <a:pt x="60" y="318"/>
                    </a:cubicBezTo>
                    <a:cubicBezTo>
                      <a:pt x="83" y="318"/>
                      <a:pt x="107" y="302"/>
                      <a:pt x="107" y="280"/>
                    </a:cubicBezTo>
                    <a:cubicBezTo>
                      <a:pt x="125" y="209"/>
                      <a:pt x="134" y="137"/>
                      <a:pt x="143" y="66"/>
                    </a:cubicBezTo>
                    <a:cubicBezTo>
                      <a:pt x="143" y="48"/>
                      <a:pt x="143" y="39"/>
                      <a:pt x="134" y="21"/>
                    </a:cubicBezTo>
                    <a:cubicBezTo>
                      <a:pt x="134" y="12"/>
                      <a:pt x="116" y="3"/>
                      <a:pt x="107" y="3"/>
                    </a:cubicBezTo>
                    <a:cubicBezTo>
                      <a:pt x="101" y="1"/>
                      <a:pt x="94" y="0"/>
                      <a:pt x="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7309588" y="3598622"/>
                <a:ext cx="18115" cy="25463"/>
              </a:xfrm>
              <a:custGeom>
                <a:avLst/>
                <a:gdLst/>
                <a:ahLst/>
                <a:cxnLst/>
                <a:rect l="l" t="t" r="r" b="b"/>
                <a:pathLst>
                  <a:path w="143" h="201" extrusionOk="0">
                    <a:moveTo>
                      <a:pt x="87" y="0"/>
                    </a:moveTo>
                    <a:cubicBezTo>
                      <a:pt x="78" y="0"/>
                      <a:pt x="69" y="4"/>
                      <a:pt x="63" y="4"/>
                    </a:cubicBezTo>
                    <a:cubicBezTo>
                      <a:pt x="45" y="13"/>
                      <a:pt x="45" y="31"/>
                      <a:pt x="36" y="40"/>
                    </a:cubicBezTo>
                    <a:cubicBezTo>
                      <a:pt x="27" y="67"/>
                      <a:pt x="18" y="102"/>
                      <a:pt x="9" y="129"/>
                    </a:cubicBezTo>
                    <a:cubicBezTo>
                      <a:pt x="0" y="147"/>
                      <a:pt x="0" y="165"/>
                      <a:pt x="9" y="174"/>
                    </a:cubicBezTo>
                    <a:cubicBezTo>
                      <a:pt x="18" y="183"/>
                      <a:pt x="27" y="192"/>
                      <a:pt x="45" y="200"/>
                    </a:cubicBezTo>
                    <a:cubicBezTo>
                      <a:pt x="54" y="200"/>
                      <a:pt x="72" y="200"/>
                      <a:pt x="89" y="192"/>
                    </a:cubicBezTo>
                    <a:cubicBezTo>
                      <a:pt x="98" y="183"/>
                      <a:pt x="107" y="174"/>
                      <a:pt x="107" y="156"/>
                    </a:cubicBezTo>
                    <a:cubicBezTo>
                      <a:pt x="116" y="129"/>
                      <a:pt x="134" y="102"/>
                      <a:pt x="143" y="67"/>
                    </a:cubicBezTo>
                    <a:cubicBezTo>
                      <a:pt x="143" y="58"/>
                      <a:pt x="143" y="40"/>
                      <a:pt x="134" y="31"/>
                    </a:cubicBezTo>
                    <a:cubicBezTo>
                      <a:pt x="125" y="13"/>
                      <a:pt x="116" y="4"/>
                      <a:pt x="98" y="4"/>
                    </a:cubicBezTo>
                    <a:cubicBezTo>
                      <a:pt x="95" y="1"/>
                      <a:pt x="91" y="0"/>
                      <a:pt x="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7469964" y="3541490"/>
                <a:ext cx="13681" cy="40791"/>
              </a:xfrm>
              <a:custGeom>
                <a:avLst/>
                <a:gdLst/>
                <a:ahLst/>
                <a:cxnLst/>
                <a:rect l="l" t="t" r="r" b="b"/>
                <a:pathLst>
                  <a:path w="108" h="322" extrusionOk="0">
                    <a:moveTo>
                      <a:pt x="54" y="0"/>
                    </a:moveTo>
                    <a:cubicBezTo>
                      <a:pt x="28" y="0"/>
                      <a:pt x="1" y="27"/>
                      <a:pt x="1" y="54"/>
                    </a:cubicBezTo>
                    <a:lnTo>
                      <a:pt x="1" y="268"/>
                    </a:lnTo>
                    <a:cubicBezTo>
                      <a:pt x="1" y="295"/>
                      <a:pt x="28" y="321"/>
                      <a:pt x="54" y="321"/>
                    </a:cubicBezTo>
                    <a:cubicBezTo>
                      <a:pt x="81" y="321"/>
                      <a:pt x="108" y="295"/>
                      <a:pt x="108" y="268"/>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7405611" y="3538069"/>
                <a:ext cx="21535" cy="36737"/>
              </a:xfrm>
              <a:custGeom>
                <a:avLst/>
                <a:gdLst/>
                <a:ahLst/>
                <a:cxnLst/>
                <a:rect l="l" t="t" r="r" b="b"/>
                <a:pathLst>
                  <a:path w="170" h="290" extrusionOk="0">
                    <a:moveTo>
                      <a:pt x="40" y="148"/>
                    </a:moveTo>
                    <a:cubicBezTo>
                      <a:pt x="36" y="153"/>
                      <a:pt x="36" y="154"/>
                      <a:pt x="36" y="161"/>
                    </a:cubicBezTo>
                    <a:cubicBezTo>
                      <a:pt x="38" y="157"/>
                      <a:pt x="39" y="152"/>
                      <a:pt x="40" y="148"/>
                    </a:cubicBezTo>
                    <a:close/>
                    <a:moveTo>
                      <a:pt x="108" y="1"/>
                    </a:moveTo>
                    <a:cubicBezTo>
                      <a:pt x="81" y="1"/>
                      <a:pt x="54" y="27"/>
                      <a:pt x="54" y="54"/>
                    </a:cubicBezTo>
                    <a:cubicBezTo>
                      <a:pt x="54" y="65"/>
                      <a:pt x="54" y="72"/>
                      <a:pt x="54" y="81"/>
                    </a:cubicBezTo>
                    <a:cubicBezTo>
                      <a:pt x="54" y="103"/>
                      <a:pt x="48" y="126"/>
                      <a:pt x="40" y="148"/>
                    </a:cubicBezTo>
                    <a:lnTo>
                      <a:pt x="40" y="148"/>
                    </a:lnTo>
                    <a:cubicBezTo>
                      <a:pt x="42" y="147"/>
                      <a:pt x="43" y="145"/>
                      <a:pt x="45" y="143"/>
                    </a:cubicBezTo>
                    <a:lnTo>
                      <a:pt x="45" y="143"/>
                    </a:lnTo>
                    <a:cubicBezTo>
                      <a:pt x="36" y="170"/>
                      <a:pt x="18" y="188"/>
                      <a:pt x="9" y="206"/>
                    </a:cubicBezTo>
                    <a:cubicBezTo>
                      <a:pt x="0" y="215"/>
                      <a:pt x="0" y="232"/>
                      <a:pt x="0" y="250"/>
                    </a:cubicBezTo>
                    <a:cubicBezTo>
                      <a:pt x="0" y="259"/>
                      <a:pt x="9" y="277"/>
                      <a:pt x="27" y="277"/>
                    </a:cubicBezTo>
                    <a:cubicBezTo>
                      <a:pt x="34" y="283"/>
                      <a:pt x="44" y="290"/>
                      <a:pt x="53" y="290"/>
                    </a:cubicBezTo>
                    <a:cubicBezTo>
                      <a:pt x="57" y="290"/>
                      <a:pt x="60" y="289"/>
                      <a:pt x="63" y="286"/>
                    </a:cubicBezTo>
                    <a:cubicBezTo>
                      <a:pt x="81" y="286"/>
                      <a:pt x="90" y="277"/>
                      <a:pt x="99" y="259"/>
                    </a:cubicBezTo>
                    <a:cubicBezTo>
                      <a:pt x="143" y="206"/>
                      <a:pt x="170" y="125"/>
                      <a:pt x="170" y="54"/>
                    </a:cubicBezTo>
                    <a:cubicBezTo>
                      <a:pt x="161" y="27"/>
                      <a:pt x="143"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7555852" y="3552764"/>
                <a:ext cx="19382" cy="44464"/>
              </a:xfrm>
              <a:custGeom>
                <a:avLst/>
                <a:gdLst/>
                <a:ahLst/>
                <a:cxnLst/>
                <a:rect l="l" t="t" r="r" b="b"/>
                <a:pathLst>
                  <a:path w="153" h="351" extrusionOk="0">
                    <a:moveTo>
                      <a:pt x="108" y="0"/>
                    </a:moveTo>
                    <a:cubicBezTo>
                      <a:pt x="72" y="0"/>
                      <a:pt x="54" y="18"/>
                      <a:pt x="46" y="45"/>
                    </a:cubicBezTo>
                    <a:cubicBezTo>
                      <a:pt x="10" y="125"/>
                      <a:pt x="1" y="224"/>
                      <a:pt x="10" y="313"/>
                    </a:cubicBezTo>
                    <a:cubicBezTo>
                      <a:pt x="17" y="335"/>
                      <a:pt x="43" y="351"/>
                      <a:pt x="66" y="351"/>
                    </a:cubicBezTo>
                    <a:cubicBezTo>
                      <a:pt x="71" y="351"/>
                      <a:pt x="77" y="350"/>
                      <a:pt x="81" y="348"/>
                    </a:cubicBezTo>
                    <a:cubicBezTo>
                      <a:pt x="108" y="339"/>
                      <a:pt x="126" y="313"/>
                      <a:pt x="117" y="286"/>
                    </a:cubicBezTo>
                    <a:lnTo>
                      <a:pt x="117" y="277"/>
                    </a:lnTo>
                    <a:cubicBezTo>
                      <a:pt x="117" y="268"/>
                      <a:pt x="117" y="268"/>
                      <a:pt x="117" y="259"/>
                    </a:cubicBezTo>
                    <a:cubicBezTo>
                      <a:pt x="117" y="250"/>
                      <a:pt x="117" y="241"/>
                      <a:pt x="117" y="232"/>
                    </a:cubicBezTo>
                    <a:cubicBezTo>
                      <a:pt x="117" y="215"/>
                      <a:pt x="117" y="197"/>
                      <a:pt x="117" y="179"/>
                    </a:cubicBezTo>
                    <a:cubicBezTo>
                      <a:pt x="117" y="170"/>
                      <a:pt x="117" y="170"/>
                      <a:pt x="117" y="170"/>
                    </a:cubicBezTo>
                    <a:cubicBezTo>
                      <a:pt x="117" y="170"/>
                      <a:pt x="117" y="161"/>
                      <a:pt x="117" y="161"/>
                    </a:cubicBezTo>
                    <a:cubicBezTo>
                      <a:pt x="126" y="152"/>
                      <a:pt x="126" y="134"/>
                      <a:pt x="126" y="125"/>
                    </a:cubicBezTo>
                    <a:cubicBezTo>
                      <a:pt x="135" y="108"/>
                      <a:pt x="135" y="90"/>
                      <a:pt x="144" y="72"/>
                    </a:cubicBezTo>
                    <a:cubicBezTo>
                      <a:pt x="153" y="63"/>
                      <a:pt x="144" y="36"/>
                      <a:pt x="144" y="27"/>
                    </a:cubicBezTo>
                    <a:cubicBezTo>
                      <a:pt x="135" y="18"/>
                      <a:pt x="117" y="9"/>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7644020" y="3557324"/>
                <a:ext cx="14821" cy="44211"/>
              </a:xfrm>
              <a:custGeom>
                <a:avLst/>
                <a:gdLst/>
                <a:ahLst/>
                <a:cxnLst/>
                <a:rect l="l" t="t" r="r" b="b"/>
                <a:pathLst>
                  <a:path w="117" h="349" extrusionOk="0">
                    <a:moveTo>
                      <a:pt x="63" y="0"/>
                    </a:moveTo>
                    <a:cubicBezTo>
                      <a:pt x="28" y="0"/>
                      <a:pt x="1" y="18"/>
                      <a:pt x="1" y="54"/>
                    </a:cubicBezTo>
                    <a:lnTo>
                      <a:pt x="1" y="295"/>
                    </a:lnTo>
                    <a:cubicBezTo>
                      <a:pt x="1" y="321"/>
                      <a:pt x="28" y="348"/>
                      <a:pt x="63" y="348"/>
                    </a:cubicBezTo>
                    <a:cubicBezTo>
                      <a:pt x="90" y="348"/>
                      <a:pt x="117" y="321"/>
                      <a:pt x="117" y="295"/>
                    </a:cubicBezTo>
                    <a:lnTo>
                      <a:pt x="117" y="54"/>
                    </a:lnTo>
                    <a:cubicBezTo>
                      <a:pt x="11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7720914" y="3579873"/>
                <a:ext cx="13681" cy="36357"/>
              </a:xfrm>
              <a:custGeom>
                <a:avLst/>
                <a:gdLst/>
                <a:ahLst/>
                <a:cxnLst/>
                <a:rect l="l" t="t" r="r" b="b"/>
                <a:pathLst>
                  <a:path w="108" h="287" extrusionOk="0">
                    <a:moveTo>
                      <a:pt x="54" y="1"/>
                    </a:moveTo>
                    <a:cubicBezTo>
                      <a:pt x="27" y="1"/>
                      <a:pt x="0" y="27"/>
                      <a:pt x="0" y="54"/>
                    </a:cubicBezTo>
                    <a:lnTo>
                      <a:pt x="0" y="233"/>
                    </a:lnTo>
                    <a:cubicBezTo>
                      <a:pt x="0" y="259"/>
                      <a:pt x="27" y="286"/>
                      <a:pt x="54" y="286"/>
                    </a:cubicBezTo>
                    <a:cubicBezTo>
                      <a:pt x="81" y="286"/>
                      <a:pt x="107" y="268"/>
                      <a:pt x="107" y="233"/>
                    </a:cubicBezTo>
                    <a:lnTo>
                      <a:pt x="107" y="54"/>
                    </a:lnTo>
                    <a:cubicBezTo>
                      <a:pt x="107" y="27"/>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7584101" y="3496012"/>
                <a:ext cx="19382" cy="44718"/>
              </a:xfrm>
              <a:custGeom>
                <a:avLst/>
                <a:gdLst/>
                <a:ahLst/>
                <a:cxnLst/>
                <a:rect l="l" t="t" r="r" b="b"/>
                <a:pathLst>
                  <a:path w="153" h="353" extrusionOk="0">
                    <a:moveTo>
                      <a:pt x="78" y="0"/>
                    </a:moveTo>
                    <a:cubicBezTo>
                      <a:pt x="73" y="0"/>
                      <a:pt x="68" y="1"/>
                      <a:pt x="63" y="2"/>
                    </a:cubicBezTo>
                    <a:cubicBezTo>
                      <a:pt x="37" y="11"/>
                      <a:pt x="28" y="38"/>
                      <a:pt x="28" y="74"/>
                    </a:cubicBezTo>
                    <a:cubicBezTo>
                      <a:pt x="28" y="83"/>
                      <a:pt x="28" y="83"/>
                      <a:pt x="28" y="92"/>
                    </a:cubicBezTo>
                    <a:cubicBezTo>
                      <a:pt x="37" y="101"/>
                      <a:pt x="37" y="109"/>
                      <a:pt x="37" y="118"/>
                    </a:cubicBezTo>
                    <a:cubicBezTo>
                      <a:pt x="37" y="136"/>
                      <a:pt x="37" y="163"/>
                      <a:pt x="28" y="181"/>
                    </a:cubicBezTo>
                    <a:cubicBezTo>
                      <a:pt x="28" y="190"/>
                      <a:pt x="28" y="190"/>
                      <a:pt x="28" y="199"/>
                    </a:cubicBezTo>
                    <a:cubicBezTo>
                      <a:pt x="28" y="208"/>
                      <a:pt x="28" y="217"/>
                      <a:pt x="19" y="225"/>
                    </a:cubicBezTo>
                    <a:cubicBezTo>
                      <a:pt x="19" y="243"/>
                      <a:pt x="10" y="261"/>
                      <a:pt x="1" y="279"/>
                    </a:cubicBezTo>
                    <a:cubicBezTo>
                      <a:pt x="1" y="297"/>
                      <a:pt x="1" y="315"/>
                      <a:pt x="10" y="324"/>
                    </a:cubicBezTo>
                    <a:cubicBezTo>
                      <a:pt x="19" y="333"/>
                      <a:pt x="28" y="350"/>
                      <a:pt x="37" y="350"/>
                    </a:cubicBezTo>
                    <a:cubicBezTo>
                      <a:pt x="43" y="352"/>
                      <a:pt x="49" y="353"/>
                      <a:pt x="55" y="353"/>
                    </a:cubicBezTo>
                    <a:cubicBezTo>
                      <a:pt x="81" y="353"/>
                      <a:pt x="101" y="337"/>
                      <a:pt x="108" y="315"/>
                    </a:cubicBezTo>
                    <a:cubicBezTo>
                      <a:pt x="144" y="225"/>
                      <a:pt x="153" y="136"/>
                      <a:pt x="135" y="38"/>
                    </a:cubicBezTo>
                    <a:cubicBezTo>
                      <a:pt x="127" y="16"/>
                      <a:pt x="102" y="0"/>
                      <a:pt x="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7507334" y="3504120"/>
                <a:ext cx="14821" cy="28376"/>
              </a:xfrm>
              <a:custGeom>
                <a:avLst/>
                <a:gdLst/>
                <a:ahLst/>
                <a:cxnLst/>
                <a:rect l="l" t="t" r="r" b="b"/>
                <a:pathLst>
                  <a:path w="117" h="224" extrusionOk="0">
                    <a:moveTo>
                      <a:pt x="63" y="1"/>
                    </a:moveTo>
                    <a:cubicBezTo>
                      <a:pt x="45" y="1"/>
                      <a:pt x="27" y="1"/>
                      <a:pt x="18" y="10"/>
                    </a:cubicBezTo>
                    <a:cubicBezTo>
                      <a:pt x="9" y="28"/>
                      <a:pt x="0" y="37"/>
                      <a:pt x="0" y="54"/>
                    </a:cubicBezTo>
                    <a:lnTo>
                      <a:pt x="0" y="170"/>
                    </a:lnTo>
                    <a:cubicBezTo>
                      <a:pt x="0" y="188"/>
                      <a:pt x="9" y="197"/>
                      <a:pt x="18" y="206"/>
                    </a:cubicBezTo>
                    <a:cubicBezTo>
                      <a:pt x="27" y="224"/>
                      <a:pt x="45" y="224"/>
                      <a:pt x="63" y="224"/>
                    </a:cubicBezTo>
                    <a:cubicBezTo>
                      <a:pt x="72" y="224"/>
                      <a:pt x="90" y="224"/>
                      <a:pt x="98" y="206"/>
                    </a:cubicBezTo>
                    <a:cubicBezTo>
                      <a:pt x="107" y="197"/>
                      <a:pt x="116" y="188"/>
                      <a:pt x="116" y="170"/>
                    </a:cubicBezTo>
                    <a:lnTo>
                      <a:pt x="116" y="54"/>
                    </a:lnTo>
                    <a:cubicBezTo>
                      <a:pt x="116" y="37"/>
                      <a:pt x="107" y="19"/>
                      <a:pt x="98" y="10"/>
                    </a:cubicBezTo>
                    <a:cubicBezTo>
                      <a:pt x="90" y="1"/>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7705080" y="3518814"/>
                <a:ext cx="18242" cy="25083"/>
              </a:xfrm>
              <a:custGeom>
                <a:avLst/>
                <a:gdLst/>
                <a:ahLst/>
                <a:cxnLst/>
                <a:rect l="l" t="t" r="r" b="b"/>
                <a:pathLst>
                  <a:path w="144" h="198" extrusionOk="0">
                    <a:moveTo>
                      <a:pt x="99" y="1"/>
                    </a:moveTo>
                    <a:cubicBezTo>
                      <a:pt x="90" y="1"/>
                      <a:pt x="72" y="1"/>
                      <a:pt x="63" y="10"/>
                    </a:cubicBezTo>
                    <a:cubicBezTo>
                      <a:pt x="27" y="19"/>
                      <a:pt x="9" y="45"/>
                      <a:pt x="1" y="81"/>
                    </a:cubicBezTo>
                    <a:cubicBezTo>
                      <a:pt x="1" y="90"/>
                      <a:pt x="1" y="108"/>
                      <a:pt x="1" y="117"/>
                    </a:cubicBezTo>
                    <a:cubicBezTo>
                      <a:pt x="1" y="144"/>
                      <a:pt x="1" y="153"/>
                      <a:pt x="9" y="170"/>
                    </a:cubicBezTo>
                    <a:cubicBezTo>
                      <a:pt x="18" y="179"/>
                      <a:pt x="36" y="197"/>
                      <a:pt x="45" y="197"/>
                    </a:cubicBezTo>
                    <a:cubicBezTo>
                      <a:pt x="63" y="197"/>
                      <a:pt x="72" y="197"/>
                      <a:pt x="90" y="188"/>
                    </a:cubicBezTo>
                    <a:cubicBezTo>
                      <a:pt x="99" y="179"/>
                      <a:pt x="108" y="170"/>
                      <a:pt x="117" y="161"/>
                    </a:cubicBezTo>
                    <a:cubicBezTo>
                      <a:pt x="117" y="144"/>
                      <a:pt x="117" y="126"/>
                      <a:pt x="108" y="117"/>
                    </a:cubicBezTo>
                    <a:cubicBezTo>
                      <a:pt x="108" y="115"/>
                      <a:pt x="108" y="112"/>
                      <a:pt x="108" y="108"/>
                    </a:cubicBezTo>
                    <a:cubicBezTo>
                      <a:pt x="108" y="108"/>
                      <a:pt x="117" y="99"/>
                      <a:pt x="117" y="99"/>
                    </a:cubicBezTo>
                    <a:cubicBezTo>
                      <a:pt x="108" y="99"/>
                      <a:pt x="108" y="108"/>
                      <a:pt x="108" y="108"/>
                    </a:cubicBezTo>
                    <a:lnTo>
                      <a:pt x="108" y="108"/>
                    </a:lnTo>
                    <a:cubicBezTo>
                      <a:pt x="108" y="99"/>
                      <a:pt x="108" y="99"/>
                      <a:pt x="117" y="99"/>
                    </a:cubicBezTo>
                    <a:cubicBezTo>
                      <a:pt x="125" y="90"/>
                      <a:pt x="134" y="81"/>
                      <a:pt x="134" y="63"/>
                    </a:cubicBezTo>
                    <a:cubicBezTo>
                      <a:pt x="143" y="54"/>
                      <a:pt x="143" y="37"/>
                      <a:pt x="134" y="28"/>
                    </a:cubicBezTo>
                    <a:cubicBezTo>
                      <a:pt x="125" y="10"/>
                      <a:pt x="117"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7830492" y="3640679"/>
                <a:ext cx="13681" cy="40031"/>
              </a:xfrm>
              <a:custGeom>
                <a:avLst/>
                <a:gdLst/>
                <a:ahLst/>
                <a:cxnLst/>
                <a:rect l="l" t="t" r="r" b="b"/>
                <a:pathLst>
                  <a:path w="108" h="316" extrusionOk="0">
                    <a:moveTo>
                      <a:pt x="65" y="1"/>
                    </a:moveTo>
                    <a:cubicBezTo>
                      <a:pt x="62" y="1"/>
                      <a:pt x="58" y="1"/>
                      <a:pt x="54" y="2"/>
                    </a:cubicBezTo>
                    <a:cubicBezTo>
                      <a:pt x="28" y="2"/>
                      <a:pt x="1" y="20"/>
                      <a:pt x="1" y="56"/>
                    </a:cubicBezTo>
                    <a:lnTo>
                      <a:pt x="1" y="261"/>
                    </a:lnTo>
                    <a:cubicBezTo>
                      <a:pt x="1" y="285"/>
                      <a:pt x="22" y="316"/>
                      <a:pt x="46" y="316"/>
                    </a:cubicBezTo>
                    <a:cubicBezTo>
                      <a:pt x="49" y="316"/>
                      <a:pt x="51" y="316"/>
                      <a:pt x="54" y="315"/>
                    </a:cubicBezTo>
                    <a:cubicBezTo>
                      <a:pt x="90" y="315"/>
                      <a:pt x="108" y="297"/>
                      <a:pt x="108" y="261"/>
                    </a:cubicBezTo>
                    <a:lnTo>
                      <a:pt x="108" y="56"/>
                    </a:lnTo>
                    <a:cubicBezTo>
                      <a:pt x="108" y="32"/>
                      <a:pt x="94" y="1"/>
                      <a:pt x="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7894971" y="3682483"/>
                <a:ext cx="19255" cy="40537"/>
              </a:xfrm>
              <a:custGeom>
                <a:avLst/>
                <a:gdLst/>
                <a:ahLst/>
                <a:cxnLst/>
                <a:rect l="l" t="t" r="r" b="b"/>
                <a:pathLst>
                  <a:path w="152" h="320" extrusionOk="0">
                    <a:moveTo>
                      <a:pt x="86" y="0"/>
                    </a:moveTo>
                    <a:cubicBezTo>
                      <a:pt x="81" y="0"/>
                      <a:pt x="76" y="1"/>
                      <a:pt x="72" y="2"/>
                    </a:cubicBezTo>
                    <a:cubicBezTo>
                      <a:pt x="45" y="11"/>
                      <a:pt x="27" y="38"/>
                      <a:pt x="36" y="65"/>
                    </a:cubicBezTo>
                    <a:lnTo>
                      <a:pt x="36" y="83"/>
                    </a:lnTo>
                    <a:cubicBezTo>
                      <a:pt x="36" y="92"/>
                      <a:pt x="36" y="101"/>
                      <a:pt x="36" y="109"/>
                    </a:cubicBezTo>
                    <a:cubicBezTo>
                      <a:pt x="36" y="127"/>
                      <a:pt x="36" y="145"/>
                      <a:pt x="36" y="163"/>
                    </a:cubicBezTo>
                    <a:cubicBezTo>
                      <a:pt x="36" y="163"/>
                      <a:pt x="36" y="172"/>
                      <a:pt x="36" y="172"/>
                    </a:cubicBezTo>
                    <a:cubicBezTo>
                      <a:pt x="36" y="181"/>
                      <a:pt x="27" y="190"/>
                      <a:pt x="27" y="199"/>
                    </a:cubicBezTo>
                    <a:cubicBezTo>
                      <a:pt x="27" y="208"/>
                      <a:pt x="27" y="216"/>
                      <a:pt x="18" y="225"/>
                    </a:cubicBezTo>
                    <a:cubicBezTo>
                      <a:pt x="18" y="225"/>
                      <a:pt x="18" y="225"/>
                      <a:pt x="18" y="234"/>
                    </a:cubicBezTo>
                    <a:cubicBezTo>
                      <a:pt x="9" y="252"/>
                      <a:pt x="0" y="261"/>
                      <a:pt x="9" y="279"/>
                    </a:cubicBezTo>
                    <a:cubicBezTo>
                      <a:pt x="9" y="288"/>
                      <a:pt x="18" y="306"/>
                      <a:pt x="36" y="315"/>
                    </a:cubicBezTo>
                    <a:cubicBezTo>
                      <a:pt x="42" y="318"/>
                      <a:pt x="51" y="320"/>
                      <a:pt x="60" y="320"/>
                    </a:cubicBezTo>
                    <a:cubicBezTo>
                      <a:pt x="80" y="320"/>
                      <a:pt x="101" y="312"/>
                      <a:pt x="107" y="288"/>
                    </a:cubicBezTo>
                    <a:cubicBezTo>
                      <a:pt x="143" y="216"/>
                      <a:pt x="152" y="127"/>
                      <a:pt x="143" y="38"/>
                    </a:cubicBezTo>
                    <a:cubicBezTo>
                      <a:pt x="136" y="16"/>
                      <a:pt x="110"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7758158" y="3689450"/>
                <a:ext cx="14821" cy="52192"/>
              </a:xfrm>
              <a:custGeom>
                <a:avLst/>
                <a:gdLst/>
                <a:ahLst/>
                <a:cxnLst/>
                <a:rect l="l" t="t" r="r" b="b"/>
                <a:pathLst>
                  <a:path w="117" h="412" extrusionOk="0">
                    <a:moveTo>
                      <a:pt x="54" y="1"/>
                    </a:moveTo>
                    <a:cubicBezTo>
                      <a:pt x="28" y="1"/>
                      <a:pt x="1" y="28"/>
                      <a:pt x="1" y="54"/>
                    </a:cubicBezTo>
                    <a:lnTo>
                      <a:pt x="1" y="358"/>
                    </a:lnTo>
                    <a:cubicBezTo>
                      <a:pt x="1" y="385"/>
                      <a:pt x="28" y="411"/>
                      <a:pt x="54" y="411"/>
                    </a:cubicBezTo>
                    <a:cubicBezTo>
                      <a:pt x="90" y="411"/>
                      <a:pt x="117" y="385"/>
                      <a:pt x="117" y="358"/>
                    </a:cubicBezTo>
                    <a:lnTo>
                      <a:pt x="117" y="54"/>
                    </a:lnTo>
                    <a:cubicBezTo>
                      <a:pt x="117" y="28"/>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7674550" y="3694010"/>
                <a:ext cx="14821" cy="32937"/>
              </a:xfrm>
              <a:custGeom>
                <a:avLst/>
                <a:gdLst/>
                <a:ahLst/>
                <a:cxnLst/>
                <a:rect l="l" t="t" r="r" b="b"/>
                <a:pathLst>
                  <a:path w="117" h="260" extrusionOk="0">
                    <a:moveTo>
                      <a:pt x="54" y="1"/>
                    </a:moveTo>
                    <a:cubicBezTo>
                      <a:pt x="27" y="1"/>
                      <a:pt x="1" y="18"/>
                      <a:pt x="1" y="54"/>
                    </a:cubicBezTo>
                    <a:lnTo>
                      <a:pt x="1" y="206"/>
                    </a:lnTo>
                    <a:cubicBezTo>
                      <a:pt x="1" y="233"/>
                      <a:pt x="27" y="259"/>
                      <a:pt x="54" y="259"/>
                    </a:cubicBezTo>
                    <a:cubicBezTo>
                      <a:pt x="90" y="259"/>
                      <a:pt x="117" y="233"/>
                      <a:pt x="117" y="206"/>
                    </a:cubicBezTo>
                    <a:lnTo>
                      <a:pt x="117" y="54"/>
                    </a:lnTo>
                    <a:cubicBezTo>
                      <a:pt x="117" y="27"/>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2"/>
              <p:cNvSpPr/>
              <p:nvPr/>
            </p:nvSpPr>
            <p:spPr>
              <a:xfrm>
                <a:off x="7590942" y="3689450"/>
                <a:ext cx="14821" cy="48772"/>
              </a:xfrm>
              <a:custGeom>
                <a:avLst/>
                <a:gdLst/>
                <a:ahLst/>
                <a:cxnLst/>
                <a:rect l="l" t="t" r="r" b="b"/>
                <a:pathLst>
                  <a:path w="117" h="385" extrusionOk="0">
                    <a:moveTo>
                      <a:pt x="63" y="1"/>
                    </a:moveTo>
                    <a:cubicBezTo>
                      <a:pt x="27" y="1"/>
                      <a:pt x="1" y="28"/>
                      <a:pt x="1" y="54"/>
                    </a:cubicBezTo>
                    <a:lnTo>
                      <a:pt x="1" y="331"/>
                    </a:lnTo>
                    <a:cubicBezTo>
                      <a:pt x="1" y="358"/>
                      <a:pt x="27" y="385"/>
                      <a:pt x="63" y="385"/>
                    </a:cubicBezTo>
                    <a:cubicBezTo>
                      <a:pt x="90" y="385"/>
                      <a:pt x="116" y="358"/>
                      <a:pt x="116" y="331"/>
                    </a:cubicBezTo>
                    <a:lnTo>
                      <a:pt x="116" y="54"/>
                    </a:lnTo>
                    <a:cubicBezTo>
                      <a:pt x="116" y="28"/>
                      <a:pt x="9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2"/>
              <p:cNvSpPr/>
              <p:nvPr/>
            </p:nvSpPr>
            <p:spPr>
              <a:xfrm>
                <a:off x="7510754" y="3666901"/>
                <a:ext cx="18115" cy="33190"/>
              </a:xfrm>
              <a:custGeom>
                <a:avLst/>
                <a:gdLst/>
                <a:ahLst/>
                <a:cxnLst/>
                <a:rect l="l" t="t" r="r" b="b"/>
                <a:pathLst>
                  <a:path w="143" h="262" extrusionOk="0">
                    <a:moveTo>
                      <a:pt x="98" y="0"/>
                    </a:moveTo>
                    <a:cubicBezTo>
                      <a:pt x="71" y="0"/>
                      <a:pt x="36" y="9"/>
                      <a:pt x="36" y="45"/>
                    </a:cubicBezTo>
                    <a:cubicBezTo>
                      <a:pt x="27" y="90"/>
                      <a:pt x="9" y="143"/>
                      <a:pt x="0" y="188"/>
                    </a:cubicBezTo>
                    <a:cubicBezTo>
                      <a:pt x="0" y="206"/>
                      <a:pt x="0" y="224"/>
                      <a:pt x="9" y="232"/>
                    </a:cubicBezTo>
                    <a:cubicBezTo>
                      <a:pt x="18" y="241"/>
                      <a:pt x="27" y="250"/>
                      <a:pt x="45" y="259"/>
                    </a:cubicBezTo>
                    <a:cubicBezTo>
                      <a:pt x="49" y="261"/>
                      <a:pt x="54" y="262"/>
                      <a:pt x="59" y="262"/>
                    </a:cubicBezTo>
                    <a:cubicBezTo>
                      <a:pt x="80" y="262"/>
                      <a:pt x="100" y="246"/>
                      <a:pt x="107" y="224"/>
                    </a:cubicBezTo>
                    <a:cubicBezTo>
                      <a:pt x="116" y="170"/>
                      <a:pt x="125" y="116"/>
                      <a:pt x="134" y="72"/>
                    </a:cubicBezTo>
                    <a:cubicBezTo>
                      <a:pt x="143" y="54"/>
                      <a:pt x="143" y="45"/>
                      <a:pt x="134" y="27"/>
                    </a:cubicBezTo>
                    <a:cubicBezTo>
                      <a:pt x="125" y="18"/>
                      <a:pt x="116" y="9"/>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2"/>
              <p:cNvSpPr/>
              <p:nvPr/>
            </p:nvSpPr>
            <p:spPr>
              <a:xfrm>
                <a:off x="7595502" y="3625097"/>
                <a:ext cx="13681" cy="32937"/>
              </a:xfrm>
              <a:custGeom>
                <a:avLst/>
                <a:gdLst/>
                <a:ahLst/>
                <a:cxnLst/>
                <a:rect l="l" t="t" r="r" b="b"/>
                <a:pathLst>
                  <a:path w="108" h="260" extrusionOk="0">
                    <a:moveTo>
                      <a:pt x="54" y="0"/>
                    </a:moveTo>
                    <a:cubicBezTo>
                      <a:pt x="27" y="0"/>
                      <a:pt x="0" y="27"/>
                      <a:pt x="0" y="54"/>
                    </a:cubicBezTo>
                    <a:lnTo>
                      <a:pt x="0" y="206"/>
                    </a:lnTo>
                    <a:cubicBezTo>
                      <a:pt x="0" y="232"/>
                      <a:pt x="27" y="259"/>
                      <a:pt x="54" y="259"/>
                    </a:cubicBezTo>
                    <a:cubicBezTo>
                      <a:pt x="80" y="259"/>
                      <a:pt x="107" y="241"/>
                      <a:pt x="107" y="206"/>
                    </a:cubicBezTo>
                    <a:lnTo>
                      <a:pt x="107" y="54"/>
                    </a:lnTo>
                    <a:cubicBezTo>
                      <a:pt x="107" y="27"/>
                      <a:pt x="8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2"/>
              <p:cNvSpPr/>
              <p:nvPr/>
            </p:nvSpPr>
            <p:spPr>
              <a:xfrm>
                <a:off x="7465530" y="3629278"/>
                <a:ext cx="18115" cy="32430"/>
              </a:xfrm>
              <a:custGeom>
                <a:avLst/>
                <a:gdLst/>
                <a:ahLst/>
                <a:cxnLst/>
                <a:rect l="l" t="t" r="r" b="b"/>
                <a:pathLst>
                  <a:path w="143" h="256" extrusionOk="0">
                    <a:moveTo>
                      <a:pt x="84" y="1"/>
                    </a:moveTo>
                    <a:cubicBezTo>
                      <a:pt x="60" y="1"/>
                      <a:pt x="34" y="17"/>
                      <a:pt x="27" y="39"/>
                    </a:cubicBezTo>
                    <a:cubicBezTo>
                      <a:pt x="18" y="92"/>
                      <a:pt x="9" y="137"/>
                      <a:pt x="0" y="190"/>
                    </a:cubicBezTo>
                    <a:cubicBezTo>
                      <a:pt x="0" y="199"/>
                      <a:pt x="0" y="217"/>
                      <a:pt x="9" y="226"/>
                    </a:cubicBezTo>
                    <a:cubicBezTo>
                      <a:pt x="9" y="244"/>
                      <a:pt x="27" y="253"/>
                      <a:pt x="36" y="253"/>
                    </a:cubicBezTo>
                    <a:cubicBezTo>
                      <a:pt x="41" y="254"/>
                      <a:pt x="46" y="255"/>
                      <a:pt x="51" y="255"/>
                    </a:cubicBezTo>
                    <a:cubicBezTo>
                      <a:pt x="75" y="255"/>
                      <a:pt x="100" y="239"/>
                      <a:pt x="107" y="217"/>
                    </a:cubicBezTo>
                    <a:lnTo>
                      <a:pt x="134" y="66"/>
                    </a:lnTo>
                    <a:cubicBezTo>
                      <a:pt x="143" y="57"/>
                      <a:pt x="134" y="39"/>
                      <a:pt x="134" y="21"/>
                    </a:cubicBezTo>
                    <a:cubicBezTo>
                      <a:pt x="125" y="12"/>
                      <a:pt x="107" y="3"/>
                      <a:pt x="98" y="3"/>
                    </a:cubicBezTo>
                    <a:cubicBezTo>
                      <a:pt x="94" y="2"/>
                      <a:pt x="89"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2"/>
              <p:cNvSpPr/>
              <p:nvPr/>
            </p:nvSpPr>
            <p:spPr>
              <a:xfrm>
                <a:off x="7442854" y="3814988"/>
                <a:ext cx="13681" cy="48645"/>
              </a:xfrm>
              <a:custGeom>
                <a:avLst/>
                <a:gdLst/>
                <a:ahLst/>
                <a:cxnLst/>
                <a:rect l="l" t="t" r="r" b="b"/>
                <a:pathLst>
                  <a:path w="108" h="384" extrusionOk="0">
                    <a:moveTo>
                      <a:pt x="54" y="0"/>
                    </a:moveTo>
                    <a:cubicBezTo>
                      <a:pt x="28" y="0"/>
                      <a:pt x="1" y="27"/>
                      <a:pt x="1" y="54"/>
                    </a:cubicBezTo>
                    <a:lnTo>
                      <a:pt x="1" y="330"/>
                    </a:lnTo>
                    <a:cubicBezTo>
                      <a:pt x="1" y="357"/>
                      <a:pt x="28" y="384"/>
                      <a:pt x="54" y="384"/>
                    </a:cubicBezTo>
                    <a:cubicBezTo>
                      <a:pt x="90" y="384"/>
                      <a:pt x="108" y="357"/>
                      <a:pt x="108" y="330"/>
                    </a:cubicBezTo>
                    <a:lnTo>
                      <a:pt x="108" y="54"/>
                    </a:lnTo>
                    <a:cubicBezTo>
                      <a:pt x="108" y="27"/>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2"/>
              <p:cNvSpPr/>
              <p:nvPr/>
            </p:nvSpPr>
            <p:spPr>
              <a:xfrm>
                <a:off x="7665556" y="3845518"/>
                <a:ext cx="20395" cy="47885"/>
              </a:xfrm>
              <a:custGeom>
                <a:avLst/>
                <a:gdLst/>
                <a:ahLst/>
                <a:cxnLst/>
                <a:rect l="l" t="t" r="r" b="b"/>
                <a:pathLst>
                  <a:path w="161" h="378" extrusionOk="0">
                    <a:moveTo>
                      <a:pt x="116" y="0"/>
                    </a:moveTo>
                    <a:cubicBezTo>
                      <a:pt x="81" y="0"/>
                      <a:pt x="54" y="9"/>
                      <a:pt x="45" y="45"/>
                    </a:cubicBezTo>
                    <a:cubicBezTo>
                      <a:pt x="9" y="134"/>
                      <a:pt x="0" y="241"/>
                      <a:pt x="18" y="339"/>
                    </a:cubicBezTo>
                    <a:cubicBezTo>
                      <a:pt x="18" y="361"/>
                      <a:pt x="48" y="377"/>
                      <a:pt x="74" y="377"/>
                    </a:cubicBezTo>
                    <a:cubicBezTo>
                      <a:pt x="79" y="377"/>
                      <a:pt x="85" y="376"/>
                      <a:pt x="90" y="375"/>
                    </a:cubicBezTo>
                    <a:cubicBezTo>
                      <a:pt x="116" y="366"/>
                      <a:pt x="125" y="339"/>
                      <a:pt x="125" y="312"/>
                    </a:cubicBezTo>
                    <a:cubicBezTo>
                      <a:pt x="125" y="309"/>
                      <a:pt x="125" y="303"/>
                      <a:pt x="125" y="303"/>
                    </a:cubicBezTo>
                    <a:cubicBezTo>
                      <a:pt x="125" y="294"/>
                      <a:pt x="125" y="294"/>
                      <a:pt x="116" y="285"/>
                    </a:cubicBezTo>
                    <a:cubicBezTo>
                      <a:pt x="116" y="277"/>
                      <a:pt x="116" y="268"/>
                      <a:pt x="116" y="259"/>
                    </a:cubicBezTo>
                    <a:cubicBezTo>
                      <a:pt x="116" y="232"/>
                      <a:pt x="116" y="214"/>
                      <a:pt x="125" y="187"/>
                    </a:cubicBezTo>
                    <a:cubicBezTo>
                      <a:pt x="125" y="187"/>
                      <a:pt x="125" y="182"/>
                      <a:pt x="125" y="178"/>
                    </a:cubicBezTo>
                    <a:cubicBezTo>
                      <a:pt x="125" y="178"/>
                      <a:pt x="125" y="170"/>
                      <a:pt x="125" y="170"/>
                    </a:cubicBezTo>
                    <a:cubicBezTo>
                      <a:pt x="125" y="152"/>
                      <a:pt x="125" y="143"/>
                      <a:pt x="134" y="134"/>
                    </a:cubicBezTo>
                    <a:cubicBezTo>
                      <a:pt x="134" y="116"/>
                      <a:pt x="143" y="89"/>
                      <a:pt x="152" y="71"/>
                    </a:cubicBezTo>
                    <a:cubicBezTo>
                      <a:pt x="161" y="45"/>
                      <a:pt x="143" y="9"/>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2"/>
              <p:cNvSpPr/>
              <p:nvPr/>
            </p:nvSpPr>
            <p:spPr>
              <a:xfrm>
                <a:off x="7576247" y="3814988"/>
                <a:ext cx="13681" cy="44338"/>
              </a:xfrm>
              <a:custGeom>
                <a:avLst/>
                <a:gdLst/>
                <a:ahLst/>
                <a:cxnLst/>
                <a:rect l="l" t="t" r="r" b="b"/>
                <a:pathLst>
                  <a:path w="108" h="350" extrusionOk="0">
                    <a:moveTo>
                      <a:pt x="54" y="0"/>
                    </a:moveTo>
                    <a:cubicBezTo>
                      <a:pt x="27" y="0"/>
                      <a:pt x="1" y="27"/>
                      <a:pt x="1" y="54"/>
                    </a:cubicBezTo>
                    <a:lnTo>
                      <a:pt x="1" y="295"/>
                    </a:lnTo>
                    <a:cubicBezTo>
                      <a:pt x="1" y="326"/>
                      <a:pt x="21" y="350"/>
                      <a:pt x="44" y="350"/>
                    </a:cubicBezTo>
                    <a:cubicBezTo>
                      <a:pt x="47" y="350"/>
                      <a:pt x="51" y="349"/>
                      <a:pt x="54" y="348"/>
                    </a:cubicBezTo>
                    <a:cubicBezTo>
                      <a:pt x="81" y="348"/>
                      <a:pt x="108" y="330"/>
                      <a:pt x="108" y="295"/>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2"/>
              <p:cNvSpPr/>
              <p:nvPr/>
            </p:nvSpPr>
            <p:spPr>
              <a:xfrm>
                <a:off x="7500493" y="3773184"/>
                <a:ext cx="13681" cy="21535"/>
              </a:xfrm>
              <a:custGeom>
                <a:avLst/>
                <a:gdLst/>
                <a:ahLst/>
                <a:cxnLst/>
                <a:rect l="l" t="t" r="r" b="b"/>
                <a:pathLst>
                  <a:path w="108" h="170" extrusionOk="0">
                    <a:moveTo>
                      <a:pt x="54" y="0"/>
                    </a:moveTo>
                    <a:cubicBezTo>
                      <a:pt x="45" y="0"/>
                      <a:pt x="45" y="0"/>
                      <a:pt x="37" y="9"/>
                    </a:cubicBezTo>
                    <a:cubicBezTo>
                      <a:pt x="28" y="9"/>
                      <a:pt x="19" y="9"/>
                      <a:pt x="10" y="18"/>
                    </a:cubicBezTo>
                    <a:cubicBezTo>
                      <a:pt x="1" y="27"/>
                      <a:pt x="1" y="45"/>
                      <a:pt x="1" y="54"/>
                    </a:cubicBezTo>
                    <a:lnTo>
                      <a:pt x="1" y="116"/>
                    </a:lnTo>
                    <a:cubicBezTo>
                      <a:pt x="1" y="125"/>
                      <a:pt x="1" y="134"/>
                      <a:pt x="1" y="134"/>
                    </a:cubicBezTo>
                    <a:cubicBezTo>
                      <a:pt x="1" y="143"/>
                      <a:pt x="10" y="152"/>
                      <a:pt x="10" y="152"/>
                    </a:cubicBezTo>
                    <a:cubicBezTo>
                      <a:pt x="19" y="161"/>
                      <a:pt x="28" y="161"/>
                      <a:pt x="28" y="170"/>
                    </a:cubicBezTo>
                    <a:lnTo>
                      <a:pt x="63" y="170"/>
                    </a:lnTo>
                    <a:cubicBezTo>
                      <a:pt x="72" y="170"/>
                      <a:pt x="81" y="161"/>
                      <a:pt x="90" y="152"/>
                    </a:cubicBezTo>
                    <a:cubicBezTo>
                      <a:pt x="99" y="143"/>
                      <a:pt x="108" y="134"/>
                      <a:pt x="108" y="116"/>
                    </a:cubicBezTo>
                    <a:lnTo>
                      <a:pt x="108" y="54"/>
                    </a:lnTo>
                    <a:cubicBezTo>
                      <a:pt x="108" y="54"/>
                      <a:pt x="108" y="45"/>
                      <a:pt x="99" y="36"/>
                    </a:cubicBezTo>
                    <a:cubicBezTo>
                      <a:pt x="99" y="27"/>
                      <a:pt x="99" y="27"/>
                      <a:pt x="90" y="18"/>
                    </a:cubicBezTo>
                    <a:cubicBezTo>
                      <a:pt x="90" y="18"/>
                      <a:pt x="81" y="9"/>
                      <a:pt x="72" y="9"/>
                    </a:cubicBezTo>
                    <a:cubicBezTo>
                      <a:pt x="63" y="0"/>
                      <a:pt x="6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2"/>
              <p:cNvSpPr/>
              <p:nvPr/>
            </p:nvSpPr>
            <p:spPr>
              <a:xfrm>
                <a:off x="7727628" y="3814988"/>
                <a:ext cx="14821" cy="44338"/>
              </a:xfrm>
              <a:custGeom>
                <a:avLst/>
                <a:gdLst/>
                <a:ahLst/>
                <a:cxnLst/>
                <a:rect l="l" t="t" r="r" b="b"/>
                <a:pathLst>
                  <a:path w="117" h="350" extrusionOk="0">
                    <a:moveTo>
                      <a:pt x="63" y="0"/>
                    </a:moveTo>
                    <a:cubicBezTo>
                      <a:pt x="28" y="0"/>
                      <a:pt x="1" y="27"/>
                      <a:pt x="1" y="54"/>
                    </a:cubicBezTo>
                    <a:lnTo>
                      <a:pt x="1" y="295"/>
                    </a:lnTo>
                    <a:cubicBezTo>
                      <a:pt x="1" y="326"/>
                      <a:pt x="21" y="350"/>
                      <a:pt x="50" y="350"/>
                    </a:cubicBezTo>
                    <a:cubicBezTo>
                      <a:pt x="54" y="350"/>
                      <a:pt x="59" y="349"/>
                      <a:pt x="63" y="348"/>
                    </a:cubicBezTo>
                    <a:cubicBezTo>
                      <a:pt x="90" y="348"/>
                      <a:pt x="117" y="330"/>
                      <a:pt x="117" y="295"/>
                    </a:cubicBezTo>
                    <a:lnTo>
                      <a:pt x="117" y="54"/>
                    </a:lnTo>
                    <a:cubicBezTo>
                      <a:pt x="11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2"/>
              <p:cNvSpPr/>
              <p:nvPr/>
            </p:nvSpPr>
            <p:spPr>
              <a:xfrm>
                <a:off x="7807943" y="3830823"/>
                <a:ext cx="13681" cy="47505"/>
              </a:xfrm>
              <a:custGeom>
                <a:avLst/>
                <a:gdLst/>
                <a:ahLst/>
                <a:cxnLst/>
                <a:rect l="l" t="t" r="r" b="b"/>
                <a:pathLst>
                  <a:path w="108" h="375" extrusionOk="0">
                    <a:moveTo>
                      <a:pt x="54" y="0"/>
                    </a:moveTo>
                    <a:cubicBezTo>
                      <a:pt x="27" y="0"/>
                      <a:pt x="0" y="18"/>
                      <a:pt x="0" y="54"/>
                    </a:cubicBezTo>
                    <a:lnTo>
                      <a:pt x="0" y="321"/>
                    </a:lnTo>
                    <a:cubicBezTo>
                      <a:pt x="0" y="348"/>
                      <a:pt x="27" y="375"/>
                      <a:pt x="54" y="375"/>
                    </a:cubicBezTo>
                    <a:cubicBezTo>
                      <a:pt x="81" y="375"/>
                      <a:pt x="107" y="357"/>
                      <a:pt x="107" y="321"/>
                    </a:cubicBezTo>
                    <a:lnTo>
                      <a:pt x="107" y="54"/>
                    </a:lnTo>
                    <a:cubicBezTo>
                      <a:pt x="107"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2"/>
              <p:cNvSpPr/>
              <p:nvPr/>
            </p:nvSpPr>
            <p:spPr>
              <a:xfrm>
                <a:off x="7883697" y="3804474"/>
                <a:ext cx="19255" cy="43704"/>
              </a:xfrm>
              <a:custGeom>
                <a:avLst/>
                <a:gdLst/>
                <a:ahLst/>
                <a:cxnLst/>
                <a:rect l="l" t="t" r="r" b="b"/>
                <a:pathLst>
                  <a:path w="152" h="345" extrusionOk="0">
                    <a:moveTo>
                      <a:pt x="86" y="1"/>
                    </a:moveTo>
                    <a:cubicBezTo>
                      <a:pt x="81" y="1"/>
                      <a:pt x="76" y="1"/>
                      <a:pt x="71" y="3"/>
                    </a:cubicBezTo>
                    <a:cubicBezTo>
                      <a:pt x="45" y="12"/>
                      <a:pt x="27" y="39"/>
                      <a:pt x="36" y="65"/>
                    </a:cubicBezTo>
                    <a:cubicBezTo>
                      <a:pt x="36" y="74"/>
                      <a:pt x="36" y="74"/>
                      <a:pt x="36" y="83"/>
                    </a:cubicBezTo>
                    <a:cubicBezTo>
                      <a:pt x="36" y="92"/>
                      <a:pt x="36" y="110"/>
                      <a:pt x="36" y="119"/>
                    </a:cubicBezTo>
                    <a:cubicBezTo>
                      <a:pt x="36" y="137"/>
                      <a:pt x="36" y="155"/>
                      <a:pt x="36" y="172"/>
                    </a:cubicBezTo>
                    <a:cubicBezTo>
                      <a:pt x="36" y="181"/>
                      <a:pt x="36" y="181"/>
                      <a:pt x="36" y="190"/>
                    </a:cubicBezTo>
                    <a:cubicBezTo>
                      <a:pt x="36" y="199"/>
                      <a:pt x="36" y="208"/>
                      <a:pt x="27" y="217"/>
                    </a:cubicBezTo>
                    <a:cubicBezTo>
                      <a:pt x="27" y="244"/>
                      <a:pt x="18" y="262"/>
                      <a:pt x="9" y="279"/>
                    </a:cubicBezTo>
                    <a:cubicBezTo>
                      <a:pt x="0" y="306"/>
                      <a:pt x="27" y="342"/>
                      <a:pt x="54" y="342"/>
                    </a:cubicBezTo>
                    <a:cubicBezTo>
                      <a:pt x="58" y="343"/>
                      <a:pt x="63" y="344"/>
                      <a:pt x="68" y="344"/>
                    </a:cubicBezTo>
                    <a:cubicBezTo>
                      <a:pt x="89" y="344"/>
                      <a:pt x="109" y="328"/>
                      <a:pt x="116" y="306"/>
                    </a:cubicBezTo>
                    <a:cubicBezTo>
                      <a:pt x="152" y="226"/>
                      <a:pt x="152" y="128"/>
                      <a:pt x="134" y="39"/>
                    </a:cubicBezTo>
                    <a:cubicBezTo>
                      <a:pt x="134" y="17"/>
                      <a:pt x="110" y="1"/>
                      <a:pt x="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2"/>
              <p:cNvSpPr/>
              <p:nvPr/>
            </p:nvSpPr>
            <p:spPr>
              <a:xfrm>
                <a:off x="7823778" y="3754563"/>
                <a:ext cx="18115" cy="21789"/>
              </a:xfrm>
              <a:custGeom>
                <a:avLst/>
                <a:gdLst/>
                <a:ahLst/>
                <a:cxnLst/>
                <a:rect l="l" t="t" r="r" b="b"/>
                <a:pathLst>
                  <a:path w="143" h="172" extrusionOk="0">
                    <a:moveTo>
                      <a:pt x="81" y="1"/>
                    </a:moveTo>
                    <a:cubicBezTo>
                      <a:pt x="78" y="1"/>
                      <a:pt x="74" y="2"/>
                      <a:pt x="72" y="4"/>
                    </a:cubicBezTo>
                    <a:cubicBezTo>
                      <a:pt x="54" y="4"/>
                      <a:pt x="45" y="13"/>
                      <a:pt x="36" y="31"/>
                    </a:cubicBezTo>
                    <a:cubicBezTo>
                      <a:pt x="27" y="49"/>
                      <a:pt x="18" y="67"/>
                      <a:pt x="9" y="85"/>
                    </a:cubicBezTo>
                    <a:cubicBezTo>
                      <a:pt x="0" y="94"/>
                      <a:pt x="0" y="102"/>
                      <a:pt x="0" y="111"/>
                    </a:cubicBezTo>
                    <a:cubicBezTo>
                      <a:pt x="0" y="120"/>
                      <a:pt x="0" y="120"/>
                      <a:pt x="0" y="129"/>
                    </a:cubicBezTo>
                    <a:cubicBezTo>
                      <a:pt x="0" y="138"/>
                      <a:pt x="9" y="147"/>
                      <a:pt x="9" y="147"/>
                    </a:cubicBezTo>
                    <a:cubicBezTo>
                      <a:pt x="18" y="156"/>
                      <a:pt x="18" y="156"/>
                      <a:pt x="27" y="165"/>
                    </a:cubicBezTo>
                    <a:cubicBezTo>
                      <a:pt x="31" y="169"/>
                      <a:pt x="38" y="172"/>
                      <a:pt x="46" y="172"/>
                    </a:cubicBezTo>
                    <a:cubicBezTo>
                      <a:pt x="54" y="172"/>
                      <a:pt x="63" y="169"/>
                      <a:pt x="72" y="165"/>
                    </a:cubicBezTo>
                    <a:cubicBezTo>
                      <a:pt x="81" y="165"/>
                      <a:pt x="89" y="156"/>
                      <a:pt x="98" y="147"/>
                    </a:cubicBezTo>
                    <a:cubicBezTo>
                      <a:pt x="107" y="120"/>
                      <a:pt x="116" y="102"/>
                      <a:pt x="134" y="85"/>
                    </a:cubicBezTo>
                    <a:cubicBezTo>
                      <a:pt x="134" y="76"/>
                      <a:pt x="134" y="67"/>
                      <a:pt x="134" y="67"/>
                    </a:cubicBezTo>
                    <a:cubicBezTo>
                      <a:pt x="143" y="58"/>
                      <a:pt x="134" y="49"/>
                      <a:pt x="134" y="40"/>
                    </a:cubicBezTo>
                    <a:cubicBezTo>
                      <a:pt x="134" y="31"/>
                      <a:pt x="134" y="31"/>
                      <a:pt x="125" y="22"/>
                    </a:cubicBezTo>
                    <a:cubicBezTo>
                      <a:pt x="125" y="13"/>
                      <a:pt x="116" y="13"/>
                      <a:pt x="107" y="13"/>
                    </a:cubicBezTo>
                    <a:cubicBezTo>
                      <a:pt x="101" y="7"/>
                      <a:pt x="90"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2"/>
              <p:cNvSpPr/>
              <p:nvPr/>
            </p:nvSpPr>
            <p:spPr>
              <a:xfrm>
                <a:off x="7375081" y="3853372"/>
                <a:ext cx="18242" cy="44211"/>
              </a:xfrm>
              <a:custGeom>
                <a:avLst/>
                <a:gdLst/>
                <a:ahLst/>
                <a:cxnLst/>
                <a:rect l="l" t="t" r="r" b="b"/>
                <a:pathLst>
                  <a:path w="144" h="349" extrusionOk="0">
                    <a:moveTo>
                      <a:pt x="36" y="0"/>
                    </a:moveTo>
                    <a:cubicBezTo>
                      <a:pt x="27" y="9"/>
                      <a:pt x="10" y="18"/>
                      <a:pt x="1" y="27"/>
                    </a:cubicBezTo>
                    <a:cubicBezTo>
                      <a:pt x="1" y="45"/>
                      <a:pt x="1" y="54"/>
                      <a:pt x="1" y="72"/>
                    </a:cubicBezTo>
                    <a:cubicBezTo>
                      <a:pt x="10" y="152"/>
                      <a:pt x="18" y="232"/>
                      <a:pt x="36" y="313"/>
                    </a:cubicBezTo>
                    <a:cubicBezTo>
                      <a:pt x="36" y="322"/>
                      <a:pt x="45" y="331"/>
                      <a:pt x="54" y="339"/>
                    </a:cubicBezTo>
                    <a:cubicBezTo>
                      <a:pt x="72" y="348"/>
                      <a:pt x="90" y="348"/>
                      <a:pt x="99" y="348"/>
                    </a:cubicBezTo>
                    <a:cubicBezTo>
                      <a:pt x="117" y="339"/>
                      <a:pt x="125" y="331"/>
                      <a:pt x="134" y="322"/>
                    </a:cubicBezTo>
                    <a:cubicBezTo>
                      <a:pt x="143" y="304"/>
                      <a:pt x="143" y="295"/>
                      <a:pt x="134" y="277"/>
                    </a:cubicBezTo>
                    <a:cubicBezTo>
                      <a:pt x="125" y="197"/>
                      <a:pt x="117" y="116"/>
                      <a:pt x="108" y="36"/>
                    </a:cubicBezTo>
                    <a:cubicBezTo>
                      <a:pt x="99" y="27"/>
                      <a:pt x="90" y="9"/>
                      <a:pt x="81" y="9"/>
                    </a:cubicBezTo>
                    <a:cubicBezTo>
                      <a:pt x="63" y="0"/>
                      <a:pt x="54" y="0"/>
                      <a:pt x="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2"/>
              <p:cNvSpPr/>
              <p:nvPr/>
            </p:nvSpPr>
            <p:spPr>
              <a:xfrm>
                <a:off x="7359246" y="3777618"/>
                <a:ext cx="13681" cy="28376"/>
              </a:xfrm>
              <a:custGeom>
                <a:avLst/>
                <a:gdLst/>
                <a:ahLst/>
                <a:cxnLst/>
                <a:rect l="l" t="t" r="r" b="b"/>
                <a:pathLst>
                  <a:path w="108" h="224" extrusionOk="0">
                    <a:moveTo>
                      <a:pt x="54" y="1"/>
                    </a:moveTo>
                    <a:cubicBezTo>
                      <a:pt x="45" y="1"/>
                      <a:pt x="27" y="1"/>
                      <a:pt x="19" y="10"/>
                    </a:cubicBezTo>
                    <a:cubicBezTo>
                      <a:pt x="10" y="28"/>
                      <a:pt x="1" y="36"/>
                      <a:pt x="1" y="54"/>
                    </a:cubicBezTo>
                    <a:lnTo>
                      <a:pt x="1" y="170"/>
                    </a:lnTo>
                    <a:cubicBezTo>
                      <a:pt x="1" y="188"/>
                      <a:pt x="10" y="197"/>
                      <a:pt x="19" y="215"/>
                    </a:cubicBezTo>
                    <a:cubicBezTo>
                      <a:pt x="27" y="224"/>
                      <a:pt x="45" y="224"/>
                      <a:pt x="54" y="224"/>
                    </a:cubicBezTo>
                    <a:cubicBezTo>
                      <a:pt x="72" y="224"/>
                      <a:pt x="90" y="224"/>
                      <a:pt x="99" y="215"/>
                    </a:cubicBezTo>
                    <a:cubicBezTo>
                      <a:pt x="108" y="197"/>
                      <a:pt x="108" y="188"/>
                      <a:pt x="108" y="170"/>
                    </a:cubicBezTo>
                    <a:lnTo>
                      <a:pt x="108" y="54"/>
                    </a:lnTo>
                    <a:cubicBezTo>
                      <a:pt x="108" y="36"/>
                      <a:pt x="108" y="28"/>
                      <a:pt x="99" y="10"/>
                    </a:cubicBezTo>
                    <a:cubicBezTo>
                      <a:pt x="90" y="1"/>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2"/>
              <p:cNvSpPr/>
              <p:nvPr/>
            </p:nvSpPr>
            <p:spPr>
              <a:xfrm>
                <a:off x="7269938" y="3861226"/>
                <a:ext cx="22802" cy="67140"/>
              </a:xfrm>
              <a:custGeom>
                <a:avLst/>
                <a:gdLst/>
                <a:ahLst/>
                <a:cxnLst/>
                <a:rect l="l" t="t" r="r" b="b"/>
                <a:pathLst>
                  <a:path w="180" h="530" extrusionOk="0">
                    <a:moveTo>
                      <a:pt x="126" y="1"/>
                    </a:moveTo>
                    <a:cubicBezTo>
                      <a:pt x="90" y="1"/>
                      <a:pt x="63" y="28"/>
                      <a:pt x="63" y="54"/>
                    </a:cubicBezTo>
                    <a:cubicBezTo>
                      <a:pt x="72" y="197"/>
                      <a:pt x="54" y="331"/>
                      <a:pt x="10" y="465"/>
                    </a:cubicBezTo>
                    <a:cubicBezTo>
                      <a:pt x="1" y="492"/>
                      <a:pt x="19" y="527"/>
                      <a:pt x="46" y="527"/>
                    </a:cubicBezTo>
                    <a:cubicBezTo>
                      <a:pt x="50" y="529"/>
                      <a:pt x="55" y="530"/>
                      <a:pt x="60" y="530"/>
                    </a:cubicBezTo>
                    <a:cubicBezTo>
                      <a:pt x="81" y="530"/>
                      <a:pt x="101" y="514"/>
                      <a:pt x="108" y="492"/>
                    </a:cubicBezTo>
                    <a:cubicBezTo>
                      <a:pt x="162" y="349"/>
                      <a:pt x="179" y="197"/>
                      <a:pt x="179" y="54"/>
                    </a:cubicBezTo>
                    <a:cubicBezTo>
                      <a:pt x="179" y="28"/>
                      <a:pt x="153"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2"/>
              <p:cNvSpPr/>
              <p:nvPr/>
            </p:nvSpPr>
            <p:spPr>
              <a:xfrm>
                <a:off x="7222560" y="3799914"/>
                <a:ext cx="26096" cy="52445"/>
              </a:xfrm>
              <a:custGeom>
                <a:avLst/>
                <a:gdLst/>
                <a:ahLst/>
                <a:cxnLst/>
                <a:rect l="l" t="t" r="r" b="b"/>
                <a:pathLst>
                  <a:path w="206" h="414" extrusionOk="0">
                    <a:moveTo>
                      <a:pt x="146" y="1"/>
                    </a:moveTo>
                    <a:cubicBezTo>
                      <a:pt x="122" y="1"/>
                      <a:pt x="97" y="17"/>
                      <a:pt x="89" y="39"/>
                    </a:cubicBezTo>
                    <a:cubicBezTo>
                      <a:pt x="63" y="146"/>
                      <a:pt x="36" y="244"/>
                      <a:pt x="9" y="342"/>
                    </a:cubicBezTo>
                    <a:cubicBezTo>
                      <a:pt x="0" y="369"/>
                      <a:pt x="18" y="405"/>
                      <a:pt x="45" y="414"/>
                    </a:cubicBezTo>
                    <a:cubicBezTo>
                      <a:pt x="81" y="414"/>
                      <a:pt x="107" y="405"/>
                      <a:pt x="116" y="369"/>
                    </a:cubicBezTo>
                    <a:cubicBezTo>
                      <a:pt x="143" y="271"/>
                      <a:pt x="170" y="173"/>
                      <a:pt x="197" y="75"/>
                    </a:cubicBezTo>
                    <a:cubicBezTo>
                      <a:pt x="205" y="39"/>
                      <a:pt x="188" y="12"/>
                      <a:pt x="161" y="3"/>
                    </a:cubicBezTo>
                    <a:cubicBezTo>
                      <a:pt x="156" y="2"/>
                      <a:pt x="151"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2"/>
              <p:cNvSpPr/>
              <p:nvPr/>
            </p:nvSpPr>
            <p:spPr>
              <a:xfrm>
                <a:off x="7149086" y="3785219"/>
                <a:ext cx="20395" cy="48265"/>
              </a:xfrm>
              <a:custGeom>
                <a:avLst/>
                <a:gdLst/>
                <a:ahLst/>
                <a:cxnLst/>
                <a:rect l="l" t="t" r="r" b="b"/>
                <a:pathLst>
                  <a:path w="161" h="381" extrusionOk="0">
                    <a:moveTo>
                      <a:pt x="93" y="1"/>
                    </a:moveTo>
                    <a:cubicBezTo>
                      <a:pt x="72" y="1"/>
                      <a:pt x="52" y="17"/>
                      <a:pt x="45" y="39"/>
                    </a:cubicBezTo>
                    <a:cubicBezTo>
                      <a:pt x="9" y="137"/>
                      <a:pt x="0" y="235"/>
                      <a:pt x="18" y="333"/>
                    </a:cubicBezTo>
                    <a:cubicBezTo>
                      <a:pt x="18" y="363"/>
                      <a:pt x="43" y="380"/>
                      <a:pt x="66" y="380"/>
                    </a:cubicBezTo>
                    <a:cubicBezTo>
                      <a:pt x="71" y="380"/>
                      <a:pt x="76" y="379"/>
                      <a:pt x="81" y="378"/>
                    </a:cubicBezTo>
                    <a:cubicBezTo>
                      <a:pt x="116" y="369"/>
                      <a:pt x="125" y="342"/>
                      <a:pt x="116" y="307"/>
                    </a:cubicBezTo>
                    <a:lnTo>
                      <a:pt x="116" y="307"/>
                    </a:lnTo>
                    <a:cubicBezTo>
                      <a:pt x="119" y="309"/>
                      <a:pt x="120" y="310"/>
                      <a:pt x="120" y="310"/>
                    </a:cubicBezTo>
                    <a:cubicBezTo>
                      <a:pt x="121" y="310"/>
                      <a:pt x="116" y="304"/>
                      <a:pt x="116" y="298"/>
                    </a:cubicBezTo>
                    <a:cubicBezTo>
                      <a:pt x="116" y="298"/>
                      <a:pt x="116" y="289"/>
                      <a:pt x="116" y="280"/>
                    </a:cubicBezTo>
                    <a:cubicBezTo>
                      <a:pt x="116" y="271"/>
                      <a:pt x="116" y="262"/>
                      <a:pt x="116" y="253"/>
                    </a:cubicBezTo>
                    <a:cubicBezTo>
                      <a:pt x="116" y="226"/>
                      <a:pt x="116" y="208"/>
                      <a:pt x="116" y="182"/>
                    </a:cubicBezTo>
                    <a:cubicBezTo>
                      <a:pt x="125" y="173"/>
                      <a:pt x="125" y="164"/>
                      <a:pt x="125" y="164"/>
                    </a:cubicBezTo>
                    <a:cubicBezTo>
                      <a:pt x="125" y="155"/>
                      <a:pt x="125" y="137"/>
                      <a:pt x="125" y="128"/>
                    </a:cubicBezTo>
                    <a:cubicBezTo>
                      <a:pt x="134" y="110"/>
                      <a:pt x="143" y="83"/>
                      <a:pt x="152" y="66"/>
                    </a:cubicBezTo>
                    <a:cubicBezTo>
                      <a:pt x="161" y="39"/>
                      <a:pt x="134" y="3"/>
                      <a:pt x="107" y="3"/>
                    </a:cubicBezTo>
                    <a:cubicBezTo>
                      <a:pt x="103" y="2"/>
                      <a:pt x="98" y="1"/>
                      <a:pt x="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2"/>
              <p:cNvSpPr/>
              <p:nvPr/>
            </p:nvSpPr>
            <p:spPr>
              <a:xfrm>
                <a:off x="7169355" y="3655500"/>
                <a:ext cx="26223" cy="48772"/>
              </a:xfrm>
              <a:custGeom>
                <a:avLst/>
                <a:gdLst/>
                <a:ahLst/>
                <a:cxnLst/>
                <a:rect l="l" t="t" r="r" b="b"/>
                <a:pathLst>
                  <a:path w="207" h="385" extrusionOk="0">
                    <a:moveTo>
                      <a:pt x="142" y="1"/>
                    </a:moveTo>
                    <a:cubicBezTo>
                      <a:pt x="126" y="1"/>
                      <a:pt x="111" y="11"/>
                      <a:pt x="99" y="28"/>
                    </a:cubicBezTo>
                    <a:cubicBezTo>
                      <a:pt x="46" y="117"/>
                      <a:pt x="10" y="224"/>
                      <a:pt x="1" y="322"/>
                    </a:cubicBezTo>
                    <a:cubicBezTo>
                      <a:pt x="1" y="358"/>
                      <a:pt x="28" y="385"/>
                      <a:pt x="54" y="385"/>
                    </a:cubicBezTo>
                    <a:cubicBezTo>
                      <a:pt x="90" y="376"/>
                      <a:pt x="108" y="358"/>
                      <a:pt x="108" y="322"/>
                    </a:cubicBezTo>
                    <a:cubicBezTo>
                      <a:pt x="108" y="314"/>
                      <a:pt x="117" y="305"/>
                      <a:pt x="117" y="287"/>
                    </a:cubicBezTo>
                    <a:cubicBezTo>
                      <a:pt x="117" y="278"/>
                      <a:pt x="117" y="269"/>
                      <a:pt x="117" y="269"/>
                    </a:cubicBezTo>
                    <a:cubicBezTo>
                      <a:pt x="126" y="242"/>
                      <a:pt x="126" y="224"/>
                      <a:pt x="135" y="198"/>
                    </a:cubicBezTo>
                    <a:cubicBezTo>
                      <a:pt x="144" y="189"/>
                      <a:pt x="144" y="180"/>
                      <a:pt x="153" y="171"/>
                    </a:cubicBezTo>
                    <a:cubicBezTo>
                      <a:pt x="153" y="166"/>
                      <a:pt x="152" y="165"/>
                      <a:pt x="151" y="164"/>
                    </a:cubicBezTo>
                    <a:lnTo>
                      <a:pt x="151" y="164"/>
                    </a:lnTo>
                    <a:cubicBezTo>
                      <a:pt x="152" y="164"/>
                      <a:pt x="152" y="163"/>
                      <a:pt x="153" y="162"/>
                    </a:cubicBezTo>
                    <a:cubicBezTo>
                      <a:pt x="153" y="153"/>
                      <a:pt x="153" y="153"/>
                      <a:pt x="162" y="144"/>
                    </a:cubicBezTo>
                    <a:cubicBezTo>
                      <a:pt x="170" y="126"/>
                      <a:pt x="179" y="99"/>
                      <a:pt x="197" y="82"/>
                    </a:cubicBezTo>
                    <a:cubicBezTo>
                      <a:pt x="206" y="64"/>
                      <a:pt x="197" y="19"/>
                      <a:pt x="170" y="10"/>
                    </a:cubicBezTo>
                    <a:cubicBezTo>
                      <a:pt x="161" y="4"/>
                      <a:pt x="151" y="1"/>
                      <a:pt x="1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2"/>
              <p:cNvSpPr/>
              <p:nvPr/>
            </p:nvSpPr>
            <p:spPr>
              <a:xfrm>
                <a:off x="7202164" y="3743288"/>
                <a:ext cx="23816" cy="48391"/>
              </a:xfrm>
              <a:custGeom>
                <a:avLst/>
                <a:gdLst/>
                <a:ahLst/>
                <a:cxnLst/>
                <a:rect l="l" t="t" r="r" b="b"/>
                <a:pathLst>
                  <a:path w="188" h="382" extrusionOk="0">
                    <a:moveTo>
                      <a:pt x="131" y="1"/>
                    </a:moveTo>
                    <a:cubicBezTo>
                      <a:pt x="112" y="1"/>
                      <a:pt x="94" y="9"/>
                      <a:pt x="81" y="22"/>
                    </a:cubicBezTo>
                    <a:cubicBezTo>
                      <a:pt x="19" y="120"/>
                      <a:pt x="1" y="227"/>
                      <a:pt x="19" y="334"/>
                    </a:cubicBezTo>
                    <a:cubicBezTo>
                      <a:pt x="19" y="364"/>
                      <a:pt x="43" y="381"/>
                      <a:pt x="67" y="381"/>
                    </a:cubicBezTo>
                    <a:cubicBezTo>
                      <a:pt x="72" y="381"/>
                      <a:pt x="76" y="380"/>
                      <a:pt x="81" y="379"/>
                    </a:cubicBezTo>
                    <a:cubicBezTo>
                      <a:pt x="117" y="370"/>
                      <a:pt x="126" y="343"/>
                      <a:pt x="126" y="307"/>
                    </a:cubicBezTo>
                    <a:cubicBezTo>
                      <a:pt x="117" y="307"/>
                      <a:pt x="117" y="307"/>
                      <a:pt x="117" y="299"/>
                    </a:cubicBezTo>
                    <a:cubicBezTo>
                      <a:pt x="117" y="299"/>
                      <a:pt x="117" y="290"/>
                      <a:pt x="117" y="281"/>
                    </a:cubicBezTo>
                    <a:cubicBezTo>
                      <a:pt x="117" y="272"/>
                      <a:pt x="117" y="263"/>
                      <a:pt x="117" y="254"/>
                    </a:cubicBezTo>
                    <a:cubicBezTo>
                      <a:pt x="117" y="245"/>
                      <a:pt x="117" y="236"/>
                      <a:pt x="117" y="236"/>
                    </a:cubicBezTo>
                    <a:cubicBezTo>
                      <a:pt x="117" y="233"/>
                      <a:pt x="118" y="228"/>
                      <a:pt x="119" y="224"/>
                    </a:cubicBezTo>
                    <a:lnTo>
                      <a:pt x="119" y="224"/>
                    </a:lnTo>
                    <a:cubicBezTo>
                      <a:pt x="126" y="216"/>
                      <a:pt x="126" y="208"/>
                      <a:pt x="126" y="191"/>
                    </a:cubicBezTo>
                    <a:cubicBezTo>
                      <a:pt x="126" y="183"/>
                      <a:pt x="134" y="174"/>
                      <a:pt x="134" y="165"/>
                    </a:cubicBezTo>
                    <a:cubicBezTo>
                      <a:pt x="134" y="156"/>
                      <a:pt x="134" y="156"/>
                      <a:pt x="143" y="147"/>
                    </a:cubicBezTo>
                    <a:cubicBezTo>
                      <a:pt x="143" y="147"/>
                      <a:pt x="149" y="135"/>
                      <a:pt x="147" y="135"/>
                    </a:cubicBezTo>
                    <a:cubicBezTo>
                      <a:pt x="146" y="135"/>
                      <a:pt x="145" y="136"/>
                      <a:pt x="143" y="138"/>
                    </a:cubicBezTo>
                    <a:cubicBezTo>
                      <a:pt x="152" y="120"/>
                      <a:pt x="161" y="102"/>
                      <a:pt x="179" y="84"/>
                    </a:cubicBezTo>
                    <a:cubicBezTo>
                      <a:pt x="188" y="58"/>
                      <a:pt x="179" y="22"/>
                      <a:pt x="152" y="4"/>
                    </a:cubicBezTo>
                    <a:cubicBezTo>
                      <a:pt x="145" y="2"/>
                      <a:pt x="138" y="1"/>
                      <a:pt x="1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2"/>
              <p:cNvSpPr/>
              <p:nvPr/>
            </p:nvSpPr>
            <p:spPr>
              <a:xfrm>
                <a:off x="7169355" y="3948254"/>
                <a:ext cx="13681" cy="63466"/>
              </a:xfrm>
              <a:custGeom>
                <a:avLst/>
                <a:gdLst/>
                <a:ahLst/>
                <a:cxnLst/>
                <a:rect l="l" t="t" r="r" b="b"/>
                <a:pathLst>
                  <a:path w="108" h="501" extrusionOk="0">
                    <a:moveTo>
                      <a:pt x="54" y="1"/>
                    </a:moveTo>
                    <a:cubicBezTo>
                      <a:pt x="28" y="1"/>
                      <a:pt x="1" y="28"/>
                      <a:pt x="1" y="54"/>
                    </a:cubicBezTo>
                    <a:lnTo>
                      <a:pt x="1" y="447"/>
                    </a:lnTo>
                    <a:cubicBezTo>
                      <a:pt x="1" y="474"/>
                      <a:pt x="28" y="500"/>
                      <a:pt x="54" y="500"/>
                    </a:cubicBezTo>
                    <a:cubicBezTo>
                      <a:pt x="90" y="500"/>
                      <a:pt x="108" y="474"/>
                      <a:pt x="108" y="447"/>
                    </a:cubicBezTo>
                    <a:lnTo>
                      <a:pt x="108" y="54"/>
                    </a:lnTo>
                    <a:cubicBezTo>
                      <a:pt x="108" y="28"/>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2"/>
              <p:cNvSpPr/>
              <p:nvPr/>
            </p:nvSpPr>
            <p:spPr>
              <a:xfrm>
                <a:off x="7240548" y="3978530"/>
                <a:ext cx="19382" cy="48138"/>
              </a:xfrm>
              <a:custGeom>
                <a:avLst/>
                <a:gdLst/>
                <a:ahLst/>
                <a:cxnLst/>
                <a:rect l="l" t="t" r="r" b="b"/>
                <a:pathLst>
                  <a:path w="153" h="380" extrusionOk="0">
                    <a:moveTo>
                      <a:pt x="94" y="0"/>
                    </a:moveTo>
                    <a:cubicBezTo>
                      <a:pt x="72" y="0"/>
                      <a:pt x="51" y="16"/>
                      <a:pt x="37" y="38"/>
                    </a:cubicBezTo>
                    <a:cubicBezTo>
                      <a:pt x="10" y="137"/>
                      <a:pt x="1" y="244"/>
                      <a:pt x="10" y="342"/>
                    </a:cubicBezTo>
                    <a:cubicBezTo>
                      <a:pt x="17" y="364"/>
                      <a:pt x="43" y="380"/>
                      <a:pt x="66" y="380"/>
                    </a:cubicBezTo>
                    <a:cubicBezTo>
                      <a:pt x="72" y="380"/>
                      <a:pt x="77" y="379"/>
                      <a:pt x="81" y="377"/>
                    </a:cubicBezTo>
                    <a:cubicBezTo>
                      <a:pt x="108" y="368"/>
                      <a:pt x="126" y="342"/>
                      <a:pt x="117" y="315"/>
                    </a:cubicBezTo>
                    <a:lnTo>
                      <a:pt x="117" y="315"/>
                    </a:lnTo>
                    <a:cubicBezTo>
                      <a:pt x="117" y="312"/>
                      <a:pt x="117" y="306"/>
                      <a:pt x="117" y="306"/>
                    </a:cubicBezTo>
                    <a:cubicBezTo>
                      <a:pt x="117" y="297"/>
                      <a:pt x="117" y="288"/>
                      <a:pt x="117" y="288"/>
                    </a:cubicBezTo>
                    <a:cubicBezTo>
                      <a:pt x="117" y="279"/>
                      <a:pt x="117" y="270"/>
                      <a:pt x="117" y="252"/>
                    </a:cubicBezTo>
                    <a:cubicBezTo>
                      <a:pt x="117" y="235"/>
                      <a:pt x="117" y="208"/>
                      <a:pt x="117" y="190"/>
                    </a:cubicBezTo>
                    <a:cubicBezTo>
                      <a:pt x="117" y="190"/>
                      <a:pt x="117" y="184"/>
                      <a:pt x="117" y="181"/>
                    </a:cubicBezTo>
                    <a:cubicBezTo>
                      <a:pt x="117" y="172"/>
                      <a:pt x="117" y="172"/>
                      <a:pt x="117" y="163"/>
                    </a:cubicBezTo>
                    <a:cubicBezTo>
                      <a:pt x="126" y="154"/>
                      <a:pt x="126" y="145"/>
                      <a:pt x="126" y="137"/>
                    </a:cubicBezTo>
                    <a:cubicBezTo>
                      <a:pt x="135" y="110"/>
                      <a:pt x="135" y="92"/>
                      <a:pt x="144" y="74"/>
                    </a:cubicBezTo>
                    <a:cubicBezTo>
                      <a:pt x="153" y="47"/>
                      <a:pt x="135" y="12"/>
                      <a:pt x="108" y="3"/>
                    </a:cubicBezTo>
                    <a:cubicBezTo>
                      <a:pt x="103" y="1"/>
                      <a:pt x="99"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2"/>
              <p:cNvSpPr/>
              <p:nvPr/>
            </p:nvSpPr>
            <p:spPr>
              <a:xfrm>
                <a:off x="7126411" y="3933433"/>
                <a:ext cx="14821" cy="39904"/>
              </a:xfrm>
              <a:custGeom>
                <a:avLst/>
                <a:gdLst/>
                <a:ahLst/>
                <a:cxnLst/>
                <a:rect l="l" t="t" r="r" b="b"/>
                <a:pathLst>
                  <a:path w="117" h="315" extrusionOk="0">
                    <a:moveTo>
                      <a:pt x="68" y="0"/>
                    </a:moveTo>
                    <a:cubicBezTo>
                      <a:pt x="64" y="0"/>
                      <a:pt x="59" y="1"/>
                      <a:pt x="54" y="2"/>
                    </a:cubicBezTo>
                    <a:cubicBezTo>
                      <a:pt x="28" y="2"/>
                      <a:pt x="1" y="20"/>
                      <a:pt x="1" y="55"/>
                    </a:cubicBezTo>
                    <a:cubicBezTo>
                      <a:pt x="1" y="127"/>
                      <a:pt x="10" y="189"/>
                      <a:pt x="10" y="261"/>
                    </a:cubicBezTo>
                    <a:cubicBezTo>
                      <a:pt x="10" y="287"/>
                      <a:pt x="28" y="314"/>
                      <a:pt x="63" y="314"/>
                    </a:cubicBezTo>
                    <a:cubicBezTo>
                      <a:pt x="90" y="314"/>
                      <a:pt x="117" y="296"/>
                      <a:pt x="117" y="261"/>
                    </a:cubicBezTo>
                    <a:cubicBezTo>
                      <a:pt x="117" y="189"/>
                      <a:pt x="117" y="127"/>
                      <a:pt x="117" y="55"/>
                    </a:cubicBezTo>
                    <a:cubicBezTo>
                      <a:pt x="117" y="24"/>
                      <a:pt x="97" y="0"/>
                      <a:pt x="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2"/>
              <p:cNvSpPr/>
              <p:nvPr/>
            </p:nvSpPr>
            <p:spPr>
              <a:xfrm>
                <a:off x="7359246" y="3986511"/>
                <a:ext cx="13681" cy="47758"/>
              </a:xfrm>
              <a:custGeom>
                <a:avLst/>
                <a:gdLst/>
                <a:ahLst/>
                <a:cxnLst/>
                <a:rect l="l" t="t" r="r" b="b"/>
                <a:pathLst>
                  <a:path w="108" h="377" extrusionOk="0">
                    <a:moveTo>
                      <a:pt x="65" y="1"/>
                    </a:moveTo>
                    <a:cubicBezTo>
                      <a:pt x="62" y="1"/>
                      <a:pt x="58" y="1"/>
                      <a:pt x="54" y="2"/>
                    </a:cubicBezTo>
                    <a:cubicBezTo>
                      <a:pt x="27" y="2"/>
                      <a:pt x="1" y="20"/>
                      <a:pt x="1" y="56"/>
                    </a:cubicBezTo>
                    <a:lnTo>
                      <a:pt x="1" y="323"/>
                    </a:lnTo>
                    <a:cubicBezTo>
                      <a:pt x="1" y="350"/>
                      <a:pt x="27" y="377"/>
                      <a:pt x="54" y="377"/>
                    </a:cubicBezTo>
                    <a:cubicBezTo>
                      <a:pt x="90" y="377"/>
                      <a:pt x="108" y="350"/>
                      <a:pt x="108" y="323"/>
                    </a:cubicBezTo>
                    <a:lnTo>
                      <a:pt x="108" y="56"/>
                    </a:lnTo>
                    <a:cubicBezTo>
                      <a:pt x="108" y="32"/>
                      <a:pt x="94" y="1"/>
                      <a:pt x="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2"/>
              <p:cNvSpPr/>
              <p:nvPr/>
            </p:nvSpPr>
            <p:spPr>
              <a:xfrm>
                <a:off x="7202164" y="3895176"/>
                <a:ext cx="19382" cy="40031"/>
              </a:xfrm>
              <a:custGeom>
                <a:avLst/>
                <a:gdLst/>
                <a:ahLst/>
                <a:cxnLst/>
                <a:rect l="l" t="t" r="r" b="b"/>
                <a:pathLst>
                  <a:path w="153" h="316" extrusionOk="0">
                    <a:moveTo>
                      <a:pt x="95" y="0"/>
                    </a:moveTo>
                    <a:cubicBezTo>
                      <a:pt x="76" y="0"/>
                      <a:pt x="57" y="10"/>
                      <a:pt x="45" y="27"/>
                    </a:cubicBezTo>
                    <a:cubicBezTo>
                      <a:pt x="10" y="108"/>
                      <a:pt x="1" y="188"/>
                      <a:pt x="19" y="277"/>
                    </a:cubicBezTo>
                    <a:cubicBezTo>
                      <a:pt x="19" y="299"/>
                      <a:pt x="43" y="315"/>
                      <a:pt x="66" y="315"/>
                    </a:cubicBezTo>
                    <a:cubicBezTo>
                      <a:pt x="71" y="315"/>
                      <a:pt x="76" y="314"/>
                      <a:pt x="81" y="313"/>
                    </a:cubicBezTo>
                    <a:cubicBezTo>
                      <a:pt x="117" y="304"/>
                      <a:pt x="126" y="277"/>
                      <a:pt x="126" y="250"/>
                    </a:cubicBezTo>
                    <a:cubicBezTo>
                      <a:pt x="117" y="241"/>
                      <a:pt x="117" y="241"/>
                      <a:pt x="117" y="232"/>
                    </a:cubicBezTo>
                    <a:cubicBezTo>
                      <a:pt x="117" y="224"/>
                      <a:pt x="117" y="215"/>
                      <a:pt x="117" y="206"/>
                    </a:cubicBezTo>
                    <a:cubicBezTo>
                      <a:pt x="117" y="188"/>
                      <a:pt x="117" y="179"/>
                      <a:pt x="117" y="161"/>
                    </a:cubicBezTo>
                    <a:cubicBezTo>
                      <a:pt x="117" y="161"/>
                      <a:pt x="117" y="161"/>
                      <a:pt x="117" y="152"/>
                    </a:cubicBezTo>
                    <a:cubicBezTo>
                      <a:pt x="117" y="152"/>
                      <a:pt x="126" y="152"/>
                      <a:pt x="126" y="143"/>
                    </a:cubicBezTo>
                    <a:cubicBezTo>
                      <a:pt x="126" y="134"/>
                      <a:pt x="126" y="125"/>
                      <a:pt x="126" y="117"/>
                    </a:cubicBezTo>
                    <a:cubicBezTo>
                      <a:pt x="134" y="108"/>
                      <a:pt x="134" y="99"/>
                      <a:pt x="134" y="99"/>
                    </a:cubicBezTo>
                    <a:cubicBezTo>
                      <a:pt x="134" y="94"/>
                      <a:pt x="137" y="92"/>
                      <a:pt x="139" y="90"/>
                    </a:cubicBezTo>
                    <a:lnTo>
                      <a:pt x="139" y="90"/>
                    </a:lnTo>
                    <a:cubicBezTo>
                      <a:pt x="140" y="90"/>
                      <a:pt x="142" y="90"/>
                      <a:pt x="143" y="90"/>
                    </a:cubicBezTo>
                    <a:lnTo>
                      <a:pt x="143" y="81"/>
                    </a:lnTo>
                    <a:cubicBezTo>
                      <a:pt x="152" y="63"/>
                      <a:pt x="152" y="54"/>
                      <a:pt x="143" y="36"/>
                    </a:cubicBezTo>
                    <a:cubicBezTo>
                      <a:pt x="143" y="27"/>
                      <a:pt x="134" y="9"/>
                      <a:pt x="126" y="9"/>
                    </a:cubicBezTo>
                    <a:cubicBezTo>
                      <a:pt x="116" y="3"/>
                      <a:pt x="105" y="0"/>
                      <a:pt x="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2"/>
              <p:cNvSpPr/>
              <p:nvPr/>
            </p:nvSpPr>
            <p:spPr>
              <a:xfrm>
                <a:off x="7447415" y="3998038"/>
                <a:ext cx="13681" cy="32937"/>
              </a:xfrm>
              <a:custGeom>
                <a:avLst/>
                <a:gdLst/>
                <a:ahLst/>
                <a:cxnLst/>
                <a:rect l="l" t="t" r="r" b="b"/>
                <a:pathLst>
                  <a:path w="108" h="260" extrusionOk="0">
                    <a:moveTo>
                      <a:pt x="54" y="0"/>
                    </a:moveTo>
                    <a:cubicBezTo>
                      <a:pt x="18" y="0"/>
                      <a:pt x="1" y="18"/>
                      <a:pt x="1" y="54"/>
                    </a:cubicBezTo>
                    <a:lnTo>
                      <a:pt x="1" y="206"/>
                    </a:lnTo>
                    <a:cubicBezTo>
                      <a:pt x="1" y="232"/>
                      <a:pt x="18" y="259"/>
                      <a:pt x="54" y="259"/>
                    </a:cubicBezTo>
                    <a:cubicBezTo>
                      <a:pt x="81" y="259"/>
                      <a:pt x="108" y="232"/>
                      <a:pt x="108" y="206"/>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2"/>
              <p:cNvSpPr/>
              <p:nvPr/>
            </p:nvSpPr>
            <p:spPr>
              <a:xfrm>
                <a:off x="7312882" y="3921398"/>
                <a:ext cx="18242" cy="40537"/>
              </a:xfrm>
              <a:custGeom>
                <a:avLst/>
                <a:gdLst/>
                <a:ahLst/>
                <a:cxnLst/>
                <a:rect l="l" t="t" r="r" b="b"/>
                <a:pathLst>
                  <a:path w="144" h="320" extrusionOk="0">
                    <a:moveTo>
                      <a:pt x="80" y="1"/>
                    </a:moveTo>
                    <a:cubicBezTo>
                      <a:pt x="72" y="1"/>
                      <a:pt x="63" y="3"/>
                      <a:pt x="54" y="8"/>
                    </a:cubicBezTo>
                    <a:cubicBezTo>
                      <a:pt x="46" y="17"/>
                      <a:pt x="37" y="25"/>
                      <a:pt x="37" y="43"/>
                    </a:cubicBezTo>
                    <a:cubicBezTo>
                      <a:pt x="28" y="115"/>
                      <a:pt x="19" y="186"/>
                      <a:pt x="1" y="249"/>
                    </a:cubicBezTo>
                    <a:cubicBezTo>
                      <a:pt x="1" y="266"/>
                      <a:pt x="1" y="284"/>
                      <a:pt x="10" y="293"/>
                    </a:cubicBezTo>
                    <a:cubicBezTo>
                      <a:pt x="19" y="302"/>
                      <a:pt x="28" y="320"/>
                      <a:pt x="46" y="320"/>
                    </a:cubicBezTo>
                    <a:cubicBezTo>
                      <a:pt x="54" y="320"/>
                      <a:pt x="72" y="320"/>
                      <a:pt x="81" y="311"/>
                    </a:cubicBezTo>
                    <a:cubicBezTo>
                      <a:pt x="99" y="302"/>
                      <a:pt x="108" y="293"/>
                      <a:pt x="108" y="284"/>
                    </a:cubicBezTo>
                    <a:cubicBezTo>
                      <a:pt x="117" y="213"/>
                      <a:pt x="126" y="141"/>
                      <a:pt x="135" y="70"/>
                    </a:cubicBezTo>
                    <a:cubicBezTo>
                      <a:pt x="144" y="52"/>
                      <a:pt x="144" y="43"/>
                      <a:pt x="135" y="25"/>
                    </a:cubicBezTo>
                    <a:cubicBezTo>
                      <a:pt x="126" y="17"/>
                      <a:pt x="117" y="8"/>
                      <a:pt x="99" y="8"/>
                    </a:cubicBezTo>
                    <a:cubicBezTo>
                      <a:pt x="95" y="3"/>
                      <a:pt x="88"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2"/>
              <p:cNvSpPr/>
              <p:nvPr/>
            </p:nvSpPr>
            <p:spPr>
              <a:xfrm>
                <a:off x="7533303" y="3944960"/>
                <a:ext cx="18242" cy="55486"/>
              </a:xfrm>
              <a:custGeom>
                <a:avLst/>
                <a:gdLst/>
                <a:ahLst/>
                <a:cxnLst/>
                <a:rect l="l" t="t" r="r" b="b"/>
                <a:pathLst>
                  <a:path w="144" h="438" extrusionOk="0">
                    <a:moveTo>
                      <a:pt x="54" y="0"/>
                    </a:moveTo>
                    <a:cubicBezTo>
                      <a:pt x="27" y="0"/>
                      <a:pt x="1" y="18"/>
                      <a:pt x="1" y="54"/>
                    </a:cubicBezTo>
                    <a:cubicBezTo>
                      <a:pt x="18" y="161"/>
                      <a:pt x="27" y="268"/>
                      <a:pt x="36" y="384"/>
                    </a:cubicBezTo>
                    <a:cubicBezTo>
                      <a:pt x="36" y="410"/>
                      <a:pt x="63" y="437"/>
                      <a:pt x="90" y="437"/>
                    </a:cubicBezTo>
                    <a:cubicBezTo>
                      <a:pt x="117" y="437"/>
                      <a:pt x="143" y="410"/>
                      <a:pt x="143" y="384"/>
                    </a:cubicBezTo>
                    <a:cubicBezTo>
                      <a:pt x="134" y="268"/>
                      <a:pt x="125" y="161"/>
                      <a:pt x="117" y="54"/>
                    </a:cubicBezTo>
                    <a:cubicBezTo>
                      <a:pt x="108" y="27"/>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2"/>
              <p:cNvSpPr/>
              <p:nvPr/>
            </p:nvSpPr>
            <p:spPr>
              <a:xfrm>
                <a:off x="7454255" y="3917724"/>
                <a:ext cx="14821" cy="36610"/>
              </a:xfrm>
              <a:custGeom>
                <a:avLst/>
                <a:gdLst/>
                <a:ahLst/>
                <a:cxnLst/>
                <a:rect l="l" t="t" r="r" b="b"/>
                <a:pathLst>
                  <a:path w="117" h="289" extrusionOk="0">
                    <a:moveTo>
                      <a:pt x="54" y="1"/>
                    </a:moveTo>
                    <a:cubicBezTo>
                      <a:pt x="27" y="1"/>
                      <a:pt x="0" y="28"/>
                      <a:pt x="0" y="54"/>
                    </a:cubicBezTo>
                    <a:lnTo>
                      <a:pt x="0" y="233"/>
                    </a:lnTo>
                    <a:cubicBezTo>
                      <a:pt x="0" y="264"/>
                      <a:pt x="20" y="288"/>
                      <a:pt x="43" y="288"/>
                    </a:cubicBezTo>
                    <a:cubicBezTo>
                      <a:pt x="47" y="288"/>
                      <a:pt x="50" y="288"/>
                      <a:pt x="54" y="286"/>
                    </a:cubicBezTo>
                    <a:cubicBezTo>
                      <a:pt x="89" y="286"/>
                      <a:pt x="116" y="269"/>
                      <a:pt x="116" y="233"/>
                    </a:cubicBezTo>
                    <a:lnTo>
                      <a:pt x="116" y="54"/>
                    </a:lnTo>
                    <a:cubicBezTo>
                      <a:pt x="116" y="28"/>
                      <a:pt x="89"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2"/>
              <p:cNvSpPr/>
              <p:nvPr/>
            </p:nvSpPr>
            <p:spPr>
              <a:xfrm>
                <a:off x="7629326" y="3962949"/>
                <a:ext cx="13681" cy="45351"/>
              </a:xfrm>
              <a:custGeom>
                <a:avLst/>
                <a:gdLst/>
                <a:ahLst/>
                <a:cxnLst/>
                <a:rect l="l" t="t" r="r" b="b"/>
                <a:pathLst>
                  <a:path w="108" h="358" extrusionOk="0">
                    <a:moveTo>
                      <a:pt x="54" y="1"/>
                    </a:moveTo>
                    <a:cubicBezTo>
                      <a:pt x="28" y="10"/>
                      <a:pt x="1" y="28"/>
                      <a:pt x="1" y="63"/>
                    </a:cubicBezTo>
                    <a:lnTo>
                      <a:pt x="1" y="295"/>
                    </a:lnTo>
                    <a:cubicBezTo>
                      <a:pt x="1" y="331"/>
                      <a:pt x="28" y="358"/>
                      <a:pt x="54" y="358"/>
                    </a:cubicBezTo>
                    <a:cubicBezTo>
                      <a:pt x="81" y="349"/>
                      <a:pt x="108" y="331"/>
                      <a:pt x="108" y="295"/>
                    </a:cubicBezTo>
                    <a:lnTo>
                      <a:pt x="108" y="63"/>
                    </a:lnTo>
                    <a:cubicBezTo>
                      <a:pt x="108" y="28"/>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2"/>
              <p:cNvSpPr/>
              <p:nvPr/>
            </p:nvSpPr>
            <p:spPr>
              <a:xfrm>
                <a:off x="7709640" y="3982204"/>
                <a:ext cx="13681" cy="37370"/>
              </a:xfrm>
              <a:custGeom>
                <a:avLst/>
                <a:gdLst/>
                <a:ahLst/>
                <a:cxnLst/>
                <a:rect l="l" t="t" r="r" b="b"/>
                <a:pathLst>
                  <a:path w="108" h="295" extrusionOk="0">
                    <a:moveTo>
                      <a:pt x="54" y="0"/>
                    </a:moveTo>
                    <a:cubicBezTo>
                      <a:pt x="18" y="0"/>
                      <a:pt x="0" y="27"/>
                      <a:pt x="0" y="54"/>
                    </a:cubicBezTo>
                    <a:lnTo>
                      <a:pt x="0" y="241"/>
                    </a:lnTo>
                    <a:cubicBezTo>
                      <a:pt x="0" y="268"/>
                      <a:pt x="18" y="295"/>
                      <a:pt x="54" y="295"/>
                    </a:cubicBezTo>
                    <a:cubicBezTo>
                      <a:pt x="81" y="286"/>
                      <a:pt x="107" y="268"/>
                      <a:pt x="107" y="241"/>
                    </a:cubicBezTo>
                    <a:lnTo>
                      <a:pt x="107" y="54"/>
                    </a:lnTo>
                    <a:cubicBezTo>
                      <a:pt x="107"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2"/>
              <p:cNvSpPr/>
              <p:nvPr/>
            </p:nvSpPr>
            <p:spPr>
              <a:xfrm>
                <a:off x="7773993" y="3993478"/>
                <a:ext cx="13681" cy="29516"/>
              </a:xfrm>
              <a:custGeom>
                <a:avLst/>
                <a:gdLst/>
                <a:ahLst/>
                <a:cxnLst/>
                <a:rect l="l" t="t" r="r" b="b"/>
                <a:pathLst>
                  <a:path w="108" h="233" extrusionOk="0">
                    <a:moveTo>
                      <a:pt x="54" y="1"/>
                    </a:moveTo>
                    <a:cubicBezTo>
                      <a:pt x="36" y="1"/>
                      <a:pt x="27" y="10"/>
                      <a:pt x="19" y="19"/>
                    </a:cubicBezTo>
                    <a:cubicBezTo>
                      <a:pt x="10" y="27"/>
                      <a:pt x="1" y="45"/>
                      <a:pt x="1" y="54"/>
                    </a:cubicBezTo>
                    <a:lnTo>
                      <a:pt x="1" y="179"/>
                    </a:lnTo>
                    <a:cubicBezTo>
                      <a:pt x="1" y="188"/>
                      <a:pt x="1" y="206"/>
                      <a:pt x="19" y="215"/>
                    </a:cubicBezTo>
                    <a:cubicBezTo>
                      <a:pt x="27" y="224"/>
                      <a:pt x="36" y="233"/>
                      <a:pt x="54" y="233"/>
                    </a:cubicBezTo>
                    <a:cubicBezTo>
                      <a:pt x="63" y="233"/>
                      <a:pt x="81" y="224"/>
                      <a:pt x="90" y="215"/>
                    </a:cubicBezTo>
                    <a:cubicBezTo>
                      <a:pt x="99" y="206"/>
                      <a:pt x="108" y="197"/>
                      <a:pt x="108" y="179"/>
                    </a:cubicBezTo>
                    <a:lnTo>
                      <a:pt x="108" y="54"/>
                    </a:lnTo>
                    <a:cubicBezTo>
                      <a:pt x="108" y="45"/>
                      <a:pt x="99" y="27"/>
                      <a:pt x="90" y="19"/>
                    </a:cubicBezTo>
                    <a:cubicBezTo>
                      <a:pt x="81" y="10"/>
                      <a:pt x="6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2"/>
              <p:cNvSpPr/>
              <p:nvPr/>
            </p:nvSpPr>
            <p:spPr>
              <a:xfrm>
                <a:off x="7568393" y="3902650"/>
                <a:ext cx="18115" cy="28883"/>
              </a:xfrm>
              <a:custGeom>
                <a:avLst/>
                <a:gdLst/>
                <a:ahLst/>
                <a:cxnLst/>
                <a:rect l="l" t="t" r="r" b="b"/>
                <a:pathLst>
                  <a:path w="143" h="228" extrusionOk="0">
                    <a:moveTo>
                      <a:pt x="83" y="0"/>
                    </a:moveTo>
                    <a:cubicBezTo>
                      <a:pt x="73" y="0"/>
                      <a:pt x="66" y="4"/>
                      <a:pt x="54" y="4"/>
                    </a:cubicBezTo>
                    <a:cubicBezTo>
                      <a:pt x="45" y="13"/>
                      <a:pt x="36" y="22"/>
                      <a:pt x="27" y="40"/>
                    </a:cubicBezTo>
                    <a:cubicBezTo>
                      <a:pt x="18" y="84"/>
                      <a:pt x="9" y="120"/>
                      <a:pt x="0" y="156"/>
                    </a:cubicBezTo>
                    <a:cubicBezTo>
                      <a:pt x="0" y="173"/>
                      <a:pt x="0" y="191"/>
                      <a:pt x="9" y="200"/>
                    </a:cubicBezTo>
                    <a:cubicBezTo>
                      <a:pt x="9" y="209"/>
                      <a:pt x="27" y="227"/>
                      <a:pt x="36" y="227"/>
                    </a:cubicBezTo>
                    <a:cubicBezTo>
                      <a:pt x="54" y="227"/>
                      <a:pt x="71" y="227"/>
                      <a:pt x="80" y="218"/>
                    </a:cubicBezTo>
                    <a:cubicBezTo>
                      <a:pt x="89" y="218"/>
                      <a:pt x="98" y="200"/>
                      <a:pt x="107" y="191"/>
                    </a:cubicBezTo>
                    <a:cubicBezTo>
                      <a:pt x="116" y="147"/>
                      <a:pt x="125" y="111"/>
                      <a:pt x="134" y="66"/>
                    </a:cubicBezTo>
                    <a:cubicBezTo>
                      <a:pt x="143" y="58"/>
                      <a:pt x="134" y="40"/>
                      <a:pt x="134" y="31"/>
                    </a:cubicBezTo>
                    <a:cubicBezTo>
                      <a:pt x="125" y="13"/>
                      <a:pt x="107" y="4"/>
                      <a:pt x="98" y="4"/>
                    </a:cubicBezTo>
                    <a:cubicBezTo>
                      <a:pt x="92" y="1"/>
                      <a:pt x="87"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2"/>
              <p:cNvSpPr/>
              <p:nvPr/>
            </p:nvSpPr>
            <p:spPr>
              <a:xfrm>
                <a:off x="7724335" y="3921145"/>
                <a:ext cx="13681" cy="26096"/>
              </a:xfrm>
              <a:custGeom>
                <a:avLst/>
                <a:gdLst/>
                <a:ahLst/>
                <a:cxnLst/>
                <a:rect l="l" t="t" r="r" b="b"/>
                <a:pathLst>
                  <a:path w="108" h="206" extrusionOk="0">
                    <a:moveTo>
                      <a:pt x="54" y="1"/>
                    </a:moveTo>
                    <a:cubicBezTo>
                      <a:pt x="45" y="10"/>
                      <a:pt x="27" y="10"/>
                      <a:pt x="18" y="19"/>
                    </a:cubicBezTo>
                    <a:cubicBezTo>
                      <a:pt x="9" y="27"/>
                      <a:pt x="0" y="45"/>
                      <a:pt x="0" y="63"/>
                    </a:cubicBezTo>
                    <a:lnTo>
                      <a:pt x="0" y="152"/>
                    </a:lnTo>
                    <a:cubicBezTo>
                      <a:pt x="0" y="161"/>
                      <a:pt x="9" y="179"/>
                      <a:pt x="18" y="188"/>
                    </a:cubicBezTo>
                    <a:cubicBezTo>
                      <a:pt x="27" y="197"/>
                      <a:pt x="45" y="206"/>
                      <a:pt x="54" y="206"/>
                    </a:cubicBezTo>
                    <a:cubicBezTo>
                      <a:pt x="72" y="206"/>
                      <a:pt x="80" y="197"/>
                      <a:pt x="98" y="188"/>
                    </a:cubicBezTo>
                    <a:cubicBezTo>
                      <a:pt x="107" y="179"/>
                      <a:pt x="107" y="161"/>
                      <a:pt x="107" y="152"/>
                    </a:cubicBezTo>
                    <a:lnTo>
                      <a:pt x="107" y="63"/>
                    </a:lnTo>
                    <a:cubicBezTo>
                      <a:pt x="107" y="45"/>
                      <a:pt x="107" y="27"/>
                      <a:pt x="98" y="19"/>
                    </a:cubicBezTo>
                    <a:cubicBezTo>
                      <a:pt x="80" y="10"/>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2"/>
              <p:cNvSpPr/>
              <p:nvPr/>
            </p:nvSpPr>
            <p:spPr>
              <a:xfrm>
                <a:off x="7640727" y="3766217"/>
                <a:ext cx="13681" cy="44338"/>
              </a:xfrm>
              <a:custGeom>
                <a:avLst/>
                <a:gdLst/>
                <a:ahLst/>
                <a:cxnLst/>
                <a:rect l="l" t="t" r="r" b="b"/>
                <a:pathLst>
                  <a:path w="108" h="350" extrusionOk="0">
                    <a:moveTo>
                      <a:pt x="64" y="0"/>
                    </a:moveTo>
                    <a:cubicBezTo>
                      <a:pt x="61" y="0"/>
                      <a:pt x="57" y="1"/>
                      <a:pt x="54" y="2"/>
                    </a:cubicBezTo>
                    <a:cubicBezTo>
                      <a:pt x="27" y="2"/>
                      <a:pt x="0" y="19"/>
                      <a:pt x="0" y="55"/>
                    </a:cubicBezTo>
                    <a:lnTo>
                      <a:pt x="0" y="296"/>
                    </a:lnTo>
                    <a:cubicBezTo>
                      <a:pt x="0" y="323"/>
                      <a:pt x="27" y="349"/>
                      <a:pt x="54" y="349"/>
                    </a:cubicBezTo>
                    <a:cubicBezTo>
                      <a:pt x="89" y="349"/>
                      <a:pt x="107" y="323"/>
                      <a:pt x="107" y="296"/>
                    </a:cubicBezTo>
                    <a:lnTo>
                      <a:pt x="107" y="55"/>
                    </a:lnTo>
                    <a:cubicBezTo>
                      <a:pt x="107" y="31"/>
                      <a:pt x="93" y="0"/>
                      <a:pt x="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2"/>
              <p:cNvSpPr/>
              <p:nvPr/>
            </p:nvSpPr>
            <p:spPr>
              <a:xfrm>
                <a:off x="7743463" y="4123450"/>
                <a:ext cx="13681" cy="44211"/>
              </a:xfrm>
              <a:custGeom>
                <a:avLst/>
                <a:gdLst/>
                <a:ahLst/>
                <a:cxnLst/>
                <a:rect l="l" t="t" r="r" b="b"/>
                <a:pathLst>
                  <a:path w="108" h="349" extrusionOk="0">
                    <a:moveTo>
                      <a:pt x="54" y="1"/>
                    </a:moveTo>
                    <a:cubicBezTo>
                      <a:pt x="28" y="1"/>
                      <a:pt x="1" y="18"/>
                      <a:pt x="1" y="54"/>
                    </a:cubicBezTo>
                    <a:lnTo>
                      <a:pt x="1" y="295"/>
                    </a:lnTo>
                    <a:cubicBezTo>
                      <a:pt x="1" y="322"/>
                      <a:pt x="28" y="348"/>
                      <a:pt x="54" y="348"/>
                    </a:cubicBezTo>
                    <a:cubicBezTo>
                      <a:pt x="81" y="348"/>
                      <a:pt x="108" y="322"/>
                      <a:pt x="108" y="295"/>
                    </a:cubicBezTo>
                    <a:lnTo>
                      <a:pt x="108" y="54"/>
                    </a:lnTo>
                    <a:cubicBezTo>
                      <a:pt x="108" y="27"/>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2"/>
              <p:cNvSpPr/>
              <p:nvPr/>
            </p:nvSpPr>
            <p:spPr>
              <a:xfrm>
                <a:off x="7676830" y="4134471"/>
                <a:ext cx="20522" cy="48138"/>
              </a:xfrm>
              <a:custGeom>
                <a:avLst/>
                <a:gdLst/>
                <a:ahLst/>
                <a:cxnLst/>
                <a:rect l="l" t="t" r="r" b="b"/>
                <a:pathLst>
                  <a:path w="162" h="380" extrusionOk="0">
                    <a:moveTo>
                      <a:pt x="98" y="0"/>
                    </a:moveTo>
                    <a:cubicBezTo>
                      <a:pt x="72" y="0"/>
                      <a:pt x="52" y="16"/>
                      <a:pt x="45" y="38"/>
                    </a:cubicBezTo>
                    <a:cubicBezTo>
                      <a:pt x="9" y="137"/>
                      <a:pt x="1" y="235"/>
                      <a:pt x="18" y="342"/>
                    </a:cubicBezTo>
                    <a:cubicBezTo>
                      <a:pt x="26" y="364"/>
                      <a:pt x="51" y="380"/>
                      <a:pt x="75" y="380"/>
                    </a:cubicBezTo>
                    <a:cubicBezTo>
                      <a:pt x="80" y="380"/>
                      <a:pt x="85" y="379"/>
                      <a:pt x="90" y="377"/>
                    </a:cubicBezTo>
                    <a:cubicBezTo>
                      <a:pt x="116" y="369"/>
                      <a:pt x="125" y="342"/>
                      <a:pt x="125" y="306"/>
                    </a:cubicBezTo>
                    <a:cubicBezTo>
                      <a:pt x="125" y="297"/>
                      <a:pt x="125" y="288"/>
                      <a:pt x="125" y="288"/>
                    </a:cubicBezTo>
                    <a:cubicBezTo>
                      <a:pt x="116" y="279"/>
                      <a:pt x="116" y="261"/>
                      <a:pt x="116" y="253"/>
                    </a:cubicBezTo>
                    <a:cubicBezTo>
                      <a:pt x="116" y="235"/>
                      <a:pt x="116" y="208"/>
                      <a:pt x="125" y="190"/>
                    </a:cubicBezTo>
                    <a:cubicBezTo>
                      <a:pt x="125" y="187"/>
                      <a:pt x="125" y="184"/>
                      <a:pt x="125" y="181"/>
                    </a:cubicBezTo>
                    <a:cubicBezTo>
                      <a:pt x="125" y="172"/>
                      <a:pt x="125" y="172"/>
                      <a:pt x="125" y="163"/>
                    </a:cubicBezTo>
                    <a:cubicBezTo>
                      <a:pt x="125" y="154"/>
                      <a:pt x="125" y="146"/>
                      <a:pt x="134" y="137"/>
                    </a:cubicBezTo>
                    <a:cubicBezTo>
                      <a:pt x="134" y="110"/>
                      <a:pt x="143" y="92"/>
                      <a:pt x="152" y="65"/>
                    </a:cubicBezTo>
                    <a:cubicBezTo>
                      <a:pt x="161" y="38"/>
                      <a:pt x="143" y="12"/>
                      <a:pt x="116" y="3"/>
                    </a:cubicBezTo>
                    <a:cubicBezTo>
                      <a:pt x="110" y="1"/>
                      <a:pt x="104" y="0"/>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2"/>
              <p:cNvSpPr/>
              <p:nvPr/>
            </p:nvSpPr>
            <p:spPr>
              <a:xfrm>
                <a:off x="7708500" y="4054537"/>
                <a:ext cx="18242" cy="40791"/>
              </a:xfrm>
              <a:custGeom>
                <a:avLst/>
                <a:gdLst/>
                <a:ahLst/>
                <a:cxnLst/>
                <a:rect l="l" t="t" r="r" b="b"/>
                <a:pathLst>
                  <a:path w="144" h="322" extrusionOk="0">
                    <a:moveTo>
                      <a:pt x="45" y="0"/>
                    </a:moveTo>
                    <a:cubicBezTo>
                      <a:pt x="27" y="9"/>
                      <a:pt x="18" y="18"/>
                      <a:pt x="9" y="27"/>
                    </a:cubicBezTo>
                    <a:cubicBezTo>
                      <a:pt x="0" y="45"/>
                      <a:pt x="0" y="54"/>
                      <a:pt x="0" y="72"/>
                    </a:cubicBezTo>
                    <a:lnTo>
                      <a:pt x="36" y="277"/>
                    </a:lnTo>
                    <a:cubicBezTo>
                      <a:pt x="36" y="295"/>
                      <a:pt x="54" y="304"/>
                      <a:pt x="63" y="313"/>
                    </a:cubicBezTo>
                    <a:cubicBezTo>
                      <a:pt x="72" y="322"/>
                      <a:pt x="90" y="322"/>
                      <a:pt x="98" y="322"/>
                    </a:cubicBezTo>
                    <a:cubicBezTo>
                      <a:pt x="116" y="313"/>
                      <a:pt x="125" y="304"/>
                      <a:pt x="134" y="295"/>
                    </a:cubicBezTo>
                    <a:cubicBezTo>
                      <a:pt x="143" y="277"/>
                      <a:pt x="143" y="268"/>
                      <a:pt x="143" y="250"/>
                    </a:cubicBezTo>
                    <a:lnTo>
                      <a:pt x="107" y="45"/>
                    </a:lnTo>
                    <a:cubicBezTo>
                      <a:pt x="107" y="27"/>
                      <a:pt x="90" y="18"/>
                      <a:pt x="81" y="9"/>
                    </a:cubicBezTo>
                    <a:cubicBezTo>
                      <a:pt x="72" y="0"/>
                      <a:pt x="54"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2"/>
              <p:cNvSpPr/>
              <p:nvPr/>
            </p:nvSpPr>
            <p:spPr>
              <a:xfrm>
                <a:off x="7618051" y="4070118"/>
                <a:ext cx="13681" cy="36484"/>
              </a:xfrm>
              <a:custGeom>
                <a:avLst/>
                <a:gdLst/>
                <a:ahLst/>
                <a:cxnLst/>
                <a:rect l="l" t="t" r="r" b="b"/>
                <a:pathLst>
                  <a:path w="108" h="288" extrusionOk="0">
                    <a:moveTo>
                      <a:pt x="63" y="1"/>
                    </a:moveTo>
                    <a:cubicBezTo>
                      <a:pt x="60" y="1"/>
                      <a:pt x="57" y="1"/>
                      <a:pt x="54" y="2"/>
                    </a:cubicBezTo>
                    <a:cubicBezTo>
                      <a:pt x="27" y="2"/>
                      <a:pt x="1" y="20"/>
                      <a:pt x="1" y="56"/>
                    </a:cubicBezTo>
                    <a:lnTo>
                      <a:pt x="1" y="234"/>
                    </a:lnTo>
                    <a:cubicBezTo>
                      <a:pt x="1" y="261"/>
                      <a:pt x="27" y="288"/>
                      <a:pt x="54" y="288"/>
                    </a:cubicBezTo>
                    <a:cubicBezTo>
                      <a:pt x="81" y="288"/>
                      <a:pt x="108" y="261"/>
                      <a:pt x="108" y="234"/>
                    </a:cubicBezTo>
                    <a:lnTo>
                      <a:pt x="108" y="56"/>
                    </a:lnTo>
                    <a:cubicBezTo>
                      <a:pt x="108" y="32"/>
                      <a:pt x="86"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2"/>
              <p:cNvSpPr/>
              <p:nvPr/>
            </p:nvSpPr>
            <p:spPr>
              <a:xfrm>
                <a:off x="7568393" y="4141565"/>
                <a:ext cx="13681" cy="40791"/>
              </a:xfrm>
              <a:custGeom>
                <a:avLst/>
                <a:gdLst/>
                <a:ahLst/>
                <a:cxnLst/>
                <a:rect l="l" t="t" r="r" b="b"/>
                <a:pathLst>
                  <a:path w="108" h="322" extrusionOk="0">
                    <a:moveTo>
                      <a:pt x="54" y="0"/>
                    </a:moveTo>
                    <a:cubicBezTo>
                      <a:pt x="27" y="9"/>
                      <a:pt x="0" y="27"/>
                      <a:pt x="0" y="63"/>
                    </a:cubicBezTo>
                    <a:lnTo>
                      <a:pt x="0" y="268"/>
                    </a:lnTo>
                    <a:cubicBezTo>
                      <a:pt x="0" y="295"/>
                      <a:pt x="27" y="321"/>
                      <a:pt x="54" y="321"/>
                    </a:cubicBezTo>
                    <a:cubicBezTo>
                      <a:pt x="89" y="321"/>
                      <a:pt x="107" y="304"/>
                      <a:pt x="107" y="268"/>
                    </a:cubicBezTo>
                    <a:lnTo>
                      <a:pt x="107" y="63"/>
                    </a:lnTo>
                    <a:cubicBezTo>
                      <a:pt x="107" y="27"/>
                      <a:pt x="89"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2"/>
              <p:cNvSpPr/>
              <p:nvPr/>
            </p:nvSpPr>
            <p:spPr>
              <a:xfrm>
                <a:off x="7534443" y="4043263"/>
                <a:ext cx="13681" cy="36484"/>
              </a:xfrm>
              <a:custGeom>
                <a:avLst/>
                <a:gdLst/>
                <a:ahLst/>
                <a:cxnLst/>
                <a:rect l="l" t="t" r="r" b="b"/>
                <a:pathLst>
                  <a:path w="108" h="288" extrusionOk="0">
                    <a:moveTo>
                      <a:pt x="54" y="0"/>
                    </a:moveTo>
                    <a:cubicBezTo>
                      <a:pt x="27" y="0"/>
                      <a:pt x="0" y="27"/>
                      <a:pt x="0" y="54"/>
                    </a:cubicBezTo>
                    <a:lnTo>
                      <a:pt x="0" y="232"/>
                    </a:lnTo>
                    <a:cubicBezTo>
                      <a:pt x="0" y="263"/>
                      <a:pt x="21" y="287"/>
                      <a:pt x="43" y="287"/>
                    </a:cubicBezTo>
                    <a:cubicBezTo>
                      <a:pt x="47" y="287"/>
                      <a:pt x="50" y="287"/>
                      <a:pt x="54" y="286"/>
                    </a:cubicBezTo>
                    <a:cubicBezTo>
                      <a:pt x="81" y="286"/>
                      <a:pt x="108" y="268"/>
                      <a:pt x="108" y="232"/>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2"/>
              <p:cNvSpPr/>
              <p:nvPr/>
            </p:nvSpPr>
            <p:spPr>
              <a:xfrm>
                <a:off x="7484658" y="4123450"/>
                <a:ext cx="13681" cy="32937"/>
              </a:xfrm>
              <a:custGeom>
                <a:avLst/>
                <a:gdLst/>
                <a:ahLst/>
                <a:cxnLst/>
                <a:rect l="l" t="t" r="r" b="b"/>
                <a:pathLst>
                  <a:path w="108" h="260" extrusionOk="0">
                    <a:moveTo>
                      <a:pt x="54" y="1"/>
                    </a:moveTo>
                    <a:cubicBezTo>
                      <a:pt x="28" y="1"/>
                      <a:pt x="1" y="18"/>
                      <a:pt x="1" y="54"/>
                    </a:cubicBezTo>
                    <a:lnTo>
                      <a:pt x="1" y="206"/>
                    </a:lnTo>
                    <a:cubicBezTo>
                      <a:pt x="1" y="233"/>
                      <a:pt x="28" y="259"/>
                      <a:pt x="54" y="259"/>
                    </a:cubicBezTo>
                    <a:cubicBezTo>
                      <a:pt x="90" y="259"/>
                      <a:pt x="108" y="233"/>
                      <a:pt x="108" y="206"/>
                    </a:cubicBezTo>
                    <a:lnTo>
                      <a:pt x="108" y="54"/>
                    </a:lnTo>
                    <a:cubicBezTo>
                      <a:pt x="108" y="27"/>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2"/>
              <p:cNvSpPr/>
              <p:nvPr/>
            </p:nvSpPr>
            <p:spPr>
              <a:xfrm>
                <a:off x="7397757" y="4092921"/>
                <a:ext cx="13681" cy="47631"/>
              </a:xfrm>
              <a:custGeom>
                <a:avLst/>
                <a:gdLst/>
                <a:ahLst/>
                <a:cxnLst/>
                <a:rect l="l" t="t" r="r" b="b"/>
                <a:pathLst>
                  <a:path w="108" h="376" extrusionOk="0">
                    <a:moveTo>
                      <a:pt x="54" y="1"/>
                    </a:moveTo>
                    <a:cubicBezTo>
                      <a:pt x="27" y="1"/>
                      <a:pt x="0" y="19"/>
                      <a:pt x="0" y="54"/>
                    </a:cubicBezTo>
                    <a:lnTo>
                      <a:pt x="0" y="322"/>
                    </a:lnTo>
                    <a:cubicBezTo>
                      <a:pt x="0" y="349"/>
                      <a:pt x="27" y="375"/>
                      <a:pt x="54" y="375"/>
                    </a:cubicBezTo>
                    <a:cubicBezTo>
                      <a:pt x="80" y="375"/>
                      <a:pt x="107" y="358"/>
                      <a:pt x="107" y="322"/>
                    </a:cubicBezTo>
                    <a:lnTo>
                      <a:pt x="107" y="54"/>
                    </a:lnTo>
                    <a:cubicBezTo>
                      <a:pt x="107" y="27"/>
                      <a:pt x="8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2"/>
              <p:cNvSpPr/>
              <p:nvPr/>
            </p:nvSpPr>
            <p:spPr>
              <a:xfrm>
                <a:off x="7322003" y="4085067"/>
                <a:ext cx="13681" cy="29516"/>
              </a:xfrm>
              <a:custGeom>
                <a:avLst/>
                <a:gdLst/>
                <a:ahLst/>
                <a:cxnLst/>
                <a:rect l="l" t="t" r="r" b="b"/>
                <a:pathLst>
                  <a:path w="108" h="233" extrusionOk="0">
                    <a:moveTo>
                      <a:pt x="54" y="0"/>
                    </a:moveTo>
                    <a:cubicBezTo>
                      <a:pt x="36" y="0"/>
                      <a:pt x="27" y="9"/>
                      <a:pt x="9" y="18"/>
                    </a:cubicBezTo>
                    <a:cubicBezTo>
                      <a:pt x="0" y="27"/>
                      <a:pt x="0" y="36"/>
                      <a:pt x="0" y="54"/>
                    </a:cubicBezTo>
                    <a:lnTo>
                      <a:pt x="0" y="179"/>
                    </a:lnTo>
                    <a:cubicBezTo>
                      <a:pt x="0" y="188"/>
                      <a:pt x="0" y="205"/>
                      <a:pt x="9" y="214"/>
                    </a:cubicBezTo>
                    <a:cubicBezTo>
                      <a:pt x="27" y="223"/>
                      <a:pt x="36" y="232"/>
                      <a:pt x="54" y="232"/>
                    </a:cubicBezTo>
                    <a:cubicBezTo>
                      <a:pt x="63" y="232"/>
                      <a:pt x="81" y="223"/>
                      <a:pt x="90" y="214"/>
                    </a:cubicBezTo>
                    <a:cubicBezTo>
                      <a:pt x="98" y="205"/>
                      <a:pt x="107" y="188"/>
                      <a:pt x="107" y="179"/>
                    </a:cubicBezTo>
                    <a:lnTo>
                      <a:pt x="107" y="54"/>
                    </a:lnTo>
                    <a:cubicBezTo>
                      <a:pt x="107" y="45"/>
                      <a:pt x="98" y="27"/>
                      <a:pt x="90" y="18"/>
                    </a:cubicBezTo>
                    <a:cubicBezTo>
                      <a:pt x="81" y="9"/>
                      <a:pt x="6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2"/>
              <p:cNvSpPr/>
              <p:nvPr/>
            </p:nvSpPr>
            <p:spPr>
              <a:xfrm>
                <a:off x="7245109" y="4115596"/>
                <a:ext cx="14821" cy="52065"/>
              </a:xfrm>
              <a:custGeom>
                <a:avLst/>
                <a:gdLst/>
                <a:ahLst/>
                <a:cxnLst/>
                <a:rect l="l" t="t" r="r" b="b"/>
                <a:pathLst>
                  <a:path w="117" h="411" extrusionOk="0">
                    <a:moveTo>
                      <a:pt x="63" y="0"/>
                    </a:moveTo>
                    <a:cubicBezTo>
                      <a:pt x="27" y="0"/>
                      <a:pt x="1" y="27"/>
                      <a:pt x="1" y="54"/>
                    </a:cubicBezTo>
                    <a:lnTo>
                      <a:pt x="1" y="357"/>
                    </a:lnTo>
                    <a:cubicBezTo>
                      <a:pt x="1" y="384"/>
                      <a:pt x="27" y="410"/>
                      <a:pt x="63" y="410"/>
                    </a:cubicBezTo>
                    <a:cubicBezTo>
                      <a:pt x="90" y="410"/>
                      <a:pt x="117" y="384"/>
                      <a:pt x="117" y="357"/>
                    </a:cubicBezTo>
                    <a:lnTo>
                      <a:pt x="117" y="54"/>
                    </a:lnTo>
                    <a:cubicBezTo>
                      <a:pt x="11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2"/>
              <p:cNvSpPr/>
              <p:nvPr/>
            </p:nvSpPr>
            <p:spPr>
              <a:xfrm>
                <a:off x="7171635" y="4097228"/>
                <a:ext cx="27236" cy="54852"/>
              </a:xfrm>
              <a:custGeom>
                <a:avLst/>
                <a:gdLst/>
                <a:ahLst/>
                <a:cxnLst/>
                <a:rect l="l" t="t" r="r" b="b"/>
                <a:pathLst>
                  <a:path w="215" h="433" extrusionOk="0">
                    <a:moveTo>
                      <a:pt x="60" y="0"/>
                    </a:moveTo>
                    <a:cubicBezTo>
                      <a:pt x="55" y="0"/>
                      <a:pt x="50" y="1"/>
                      <a:pt x="45" y="2"/>
                    </a:cubicBezTo>
                    <a:cubicBezTo>
                      <a:pt x="19" y="11"/>
                      <a:pt x="1" y="38"/>
                      <a:pt x="10" y="65"/>
                    </a:cubicBezTo>
                    <a:cubicBezTo>
                      <a:pt x="36" y="172"/>
                      <a:pt x="72" y="288"/>
                      <a:pt x="99" y="395"/>
                    </a:cubicBezTo>
                    <a:cubicBezTo>
                      <a:pt x="106" y="417"/>
                      <a:pt x="132" y="433"/>
                      <a:pt x="155" y="433"/>
                    </a:cubicBezTo>
                    <a:cubicBezTo>
                      <a:pt x="161" y="433"/>
                      <a:pt x="166" y="432"/>
                      <a:pt x="170" y="431"/>
                    </a:cubicBezTo>
                    <a:cubicBezTo>
                      <a:pt x="197" y="422"/>
                      <a:pt x="215" y="395"/>
                      <a:pt x="206" y="368"/>
                    </a:cubicBezTo>
                    <a:cubicBezTo>
                      <a:pt x="179" y="252"/>
                      <a:pt x="144" y="145"/>
                      <a:pt x="108" y="38"/>
                    </a:cubicBezTo>
                    <a:cubicBezTo>
                      <a:pt x="108" y="16"/>
                      <a:pt x="84"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2"/>
              <p:cNvSpPr/>
              <p:nvPr/>
            </p:nvSpPr>
            <p:spPr>
              <a:xfrm>
                <a:off x="7229274" y="4263430"/>
                <a:ext cx="26096" cy="44718"/>
              </a:xfrm>
              <a:custGeom>
                <a:avLst/>
                <a:gdLst/>
                <a:ahLst/>
                <a:cxnLst/>
                <a:rect l="l" t="t" r="r" b="b"/>
                <a:pathLst>
                  <a:path w="206" h="353" extrusionOk="0">
                    <a:moveTo>
                      <a:pt x="59" y="0"/>
                    </a:moveTo>
                    <a:cubicBezTo>
                      <a:pt x="55" y="0"/>
                      <a:pt x="50" y="1"/>
                      <a:pt x="45" y="2"/>
                    </a:cubicBezTo>
                    <a:cubicBezTo>
                      <a:pt x="19" y="11"/>
                      <a:pt x="1" y="46"/>
                      <a:pt x="10" y="73"/>
                    </a:cubicBezTo>
                    <a:cubicBezTo>
                      <a:pt x="36" y="153"/>
                      <a:pt x="63" y="234"/>
                      <a:pt x="90" y="314"/>
                    </a:cubicBezTo>
                    <a:cubicBezTo>
                      <a:pt x="97" y="336"/>
                      <a:pt x="117" y="352"/>
                      <a:pt x="143" y="352"/>
                    </a:cubicBezTo>
                    <a:cubicBezTo>
                      <a:pt x="149" y="352"/>
                      <a:pt x="155" y="351"/>
                      <a:pt x="161" y="350"/>
                    </a:cubicBezTo>
                    <a:cubicBezTo>
                      <a:pt x="188" y="341"/>
                      <a:pt x="206" y="314"/>
                      <a:pt x="197" y="287"/>
                    </a:cubicBezTo>
                    <a:cubicBezTo>
                      <a:pt x="170" y="207"/>
                      <a:pt x="144" y="127"/>
                      <a:pt x="117" y="46"/>
                    </a:cubicBezTo>
                    <a:cubicBezTo>
                      <a:pt x="109" y="23"/>
                      <a:pt x="88" y="0"/>
                      <a:pt x="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2"/>
              <p:cNvSpPr/>
              <p:nvPr/>
            </p:nvSpPr>
            <p:spPr>
              <a:xfrm>
                <a:off x="7301607" y="4260263"/>
                <a:ext cx="18242" cy="40157"/>
              </a:xfrm>
              <a:custGeom>
                <a:avLst/>
                <a:gdLst/>
                <a:ahLst/>
                <a:cxnLst/>
                <a:rect l="l" t="t" r="r" b="b"/>
                <a:pathLst>
                  <a:path w="144" h="317" extrusionOk="0">
                    <a:moveTo>
                      <a:pt x="45" y="0"/>
                    </a:moveTo>
                    <a:cubicBezTo>
                      <a:pt x="27" y="9"/>
                      <a:pt x="19" y="9"/>
                      <a:pt x="10" y="27"/>
                    </a:cubicBezTo>
                    <a:cubicBezTo>
                      <a:pt x="1" y="36"/>
                      <a:pt x="1" y="54"/>
                      <a:pt x="1" y="71"/>
                    </a:cubicBezTo>
                    <a:cubicBezTo>
                      <a:pt x="19" y="134"/>
                      <a:pt x="27" y="205"/>
                      <a:pt x="36" y="277"/>
                    </a:cubicBezTo>
                    <a:cubicBezTo>
                      <a:pt x="36" y="285"/>
                      <a:pt x="54" y="303"/>
                      <a:pt x="63" y="312"/>
                    </a:cubicBezTo>
                    <a:cubicBezTo>
                      <a:pt x="69" y="312"/>
                      <a:pt x="79" y="316"/>
                      <a:pt x="88" y="316"/>
                    </a:cubicBezTo>
                    <a:cubicBezTo>
                      <a:pt x="92" y="316"/>
                      <a:pt x="96" y="315"/>
                      <a:pt x="99" y="312"/>
                    </a:cubicBezTo>
                    <a:cubicBezTo>
                      <a:pt x="117" y="312"/>
                      <a:pt x="126" y="303"/>
                      <a:pt x="135" y="294"/>
                    </a:cubicBezTo>
                    <a:cubicBezTo>
                      <a:pt x="143" y="277"/>
                      <a:pt x="143" y="268"/>
                      <a:pt x="143" y="250"/>
                    </a:cubicBezTo>
                    <a:cubicBezTo>
                      <a:pt x="135" y="178"/>
                      <a:pt x="117" y="107"/>
                      <a:pt x="108" y="36"/>
                    </a:cubicBezTo>
                    <a:cubicBezTo>
                      <a:pt x="108" y="27"/>
                      <a:pt x="99" y="9"/>
                      <a:pt x="81" y="9"/>
                    </a:cubicBezTo>
                    <a:cubicBezTo>
                      <a:pt x="72" y="0"/>
                      <a:pt x="54"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2"/>
              <p:cNvSpPr/>
              <p:nvPr/>
            </p:nvSpPr>
            <p:spPr>
              <a:xfrm>
                <a:off x="7233834" y="4202624"/>
                <a:ext cx="14821" cy="37370"/>
              </a:xfrm>
              <a:custGeom>
                <a:avLst/>
                <a:gdLst/>
                <a:ahLst/>
                <a:cxnLst/>
                <a:rect l="l" t="t" r="r" b="b"/>
                <a:pathLst>
                  <a:path w="117" h="295" extrusionOk="0">
                    <a:moveTo>
                      <a:pt x="54" y="0"/>
                    </a:moveTo>
                    <a:cubicBezTo>
                      <a:pt x="27" y="0"/>
                      <a:pt x="0" y="27"/>
                      <a:pt x="0" y="54"/>
                    </a:cubicBezTo>
                    <a:lnTo>
                      <a:pt x="0" y="241"/>
                    </a:lnTo>
                    <a:cubicBezTo>
                      <a:pt x="0" y="268"/>
                      <a:pt x="27" y="294"/>
                      <a:pt x="54" y="294"/>
                    </a:cubicBezTo>
                    <a:cubicBezTo>
                      <a:pt x="90" y="286"/>
                      <a:pt x="116" y="268"/>
                      <a:pt x="116" y="241"/>
                    </a:cubicBezTo>
                    <a:lnTo>
                      <a:pt x="116" y="54"/>
                    </a:lnTo>
                    <a:cubicBezTo>
                      <a:pt x="116" y="27"/>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2"/>
              <p:cNvSpPr/>
              <p:nvPr/>
            </p:nvSpPr>
            <p:spPr>
              <a:xfrm>
                <a:off x="7302748" y="4366419"/>
                <a:ext cx="21662" cy="29263"/>
              </a:xfrm>
              <a:custGeom>
                <a:avLst/>
                <a:gdLst/>
                <a:ahLst/>
                <a:cxnLst/>
                <a:rect l="l" t="t" r="r" b="b"/>
                <a:pathLst>
                  <a:path w="171" h="231" extrusionOk="0">
                    <a:moveTo>
                      <a:pt x="72" y="1"/>
                    </a:moveTo>
                    <a:cubicBezTo>
                      <a:pt x="54" y="1"/>
                      <a:pt x="36" y="1"/>
                      <a:pt x="27" y="10"/>
                    </a:cubicBezTo>
                    <a:cubicBezTo>
                      <a:pt x="18" y="18"/>
                      <a:pt x="1" y="27"/>
                      <a:pt x="1" y="36"/>
                    </a:cubicBezTo>
                    <a:cubicBezTo>
                      <a:pt x="1" y="54"/>
                      <a:pt x="1" y="72"/>
                      <a:pt x="10" y="81"/>
                    </a:cubicBezTo>
                    <a:cubicBezTo>
                      <a:pt x="27" y="125"/>
                      <a:pt x="45" y="161"/>
                      <a:pt x="63" y="206"/>
                    </a:cubicBezTo>
                    <a:cubicBezTo>
                      <a:pt x="72" y="215"/>
                      <a:pt x="90" y="224"/>
                      <a:pt x="99" y="224"/>
                    </a:cubicBezTo>
                    <a:cubicBezTo>
                      <a:pt x="108" y="228"/>
                      <a:pt x="114" y="230"/>
                      <a:pt x="121" y="230"/>
                    </a:cubicBezTo>
                    <a:cubicBezTo>
                      <a:pt x="128" y="230"/>
                      <a:pt x="134" y="228"/>
                      <a:pt x="143" y="224"/>
                    </a:cubicBezTo>
                    <a:cubicBezTo>
                      <a:pt x="152" y="215"/>
                      <a:pt x="161" y="206"/>
                      <a:pt x="170" y="188"/>
                    </a:cubicBezTo>
                    <a:cubicBezTo>
                      <a:pt x="170" y="170"/>
                      <a:pt x="170" y="161"/>
                      <a:pt x="161" y="143"/>
                    </a:cubicBezTo>
                    <a:cubicBezTo>
                      <a:pt x="143" y="108"/>
                      <a:pt x="117" y="63"/>
                      <a:pt x="99" y="27"/>
                    </a:cubicBezTo>
                    <a:cubicBezTo>
                      <a:pt x="99" y="18"/>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2"/>
              <p:cNvSpPr/>
              <p:nvPr/>
            </p:nvSpPr>
            <p:spPr>
              <a:xfrm>
                <a:off x="7396617" y="4324362"/>
                <a:ext cx="23816" cy="40284"/>
              </a:xfrm>
              <a:custGeom>
                <a:avLst/>
                <a:gdLst/>
                <a:ahLst/>
                <a:cxnLst/>
                <a:rect l="l" t="t" r="r" b="b"/>
                <a:pathLst>
                  <a:path w="188" h="318" extrusionOk="0">
                    <a:moveTo>
                      <a:pt x="68" y="0"/>
                    </a:moveTo>
                    <a:cubicBezTo>
                      <a:pt x="63" y="0"/>
                      <a:pt x="58" y="1"/>
                      <a:pt x="54" y="3"/>
                    </a:cubicBezTo>
                    <a:cubicBezTo>
                      <a:pt x="27" y="11"/>
                      <a:pt x="0" y="38"/>
                      <a:pt x="9" y="74"/>
                    </a:cubicBezTo>
                    <a:cubicBezTo>
                      <a:pt x="36" y="136"/>
                      <a:pt x="54" y="208"/>
                      <a:pt x="71" y="279"/>
                    </a:cubicBezTo>
                    <a:cubicBezTo>
                      <a:pt x="79" y="301"/>
                      <a:pt x="98" y="317"/>
                      <a:pt x="120" y="317"/>
                    </a:cubicBezTo>
                    <a:cubicBezTo>
                      <a:pt x="124" y="317"/>
                      <a:pt x="129" y="316"/>
                      <a:pt x="134" y="315"/>
                    </a:cubicBezTo>
                    <a:cubicBezTo>
                      <a:pt x="170" y="306"/>
                      <a:pt x="187" y="279"/>
                      <a:pt x="179" y="252"/>
                    </a:cubicBezTo>
                    <a:cubicBezTo>
                      <a:pt x="161" y="181"/>
                      <a:pt x="134" y="110"/>
                      <a:pt x="116" y="38"/>
                    </a:cubicBezTo>
                    <a:cubicBezTo>
                      <a:pt x="109" y="16"/>
                      <a:pt x="89" y="0"/>
                      <a:pt x="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2"/>
              <p:cNvSpPr/>
              <p:nvPr/>
            </p:nvSpPr>
            <p:spPr>
              <a:xfrm>
                <a:off x="7355826" y="4191223"/>
                <a:ext cx="13681" cy="32937"/>
              </a:xfrm>
              <a:custGeom>
                <a:avLst/>
                <a:gdLst/>
                <a:ahLst/>
                <a:cxnLst/>
                <a:rect l="l" t="t" r="r" b="b"/>
                <a:pathLst>
                  <a:path w="108" h="260" extrusionOk="0">
                    <a:moveTo>
                      <a:pt x="54" y="1"/>
                    </a:moveTo>
                    <a:cubicBezTo>
                      <a:pt x="28" y="1"/>
                      <a:pt x="1" y="28"/>
                      <a:pt x="1" y="54"/>
                    </a:cubicBezTo>
                    <a:lnTo>
                      <a:pt x="1" y="206"/>
                    </a:lnTo>
                    <a:cubicBezTo>
                      <a:pt x="1" y="233"/>
                      <a:pt x="28" y="260"/>
                      <a:pt x="54" y="260"/>
                    </a:cubicBezTo>
                    <a:cubicBezTo>
                      <a:pt x="81" y="260"/>
                      <a:pt x="108" y="242"/>
                      <a:pt x="108" y="206"/>
                    </a:cubicBezTo>
                    <a:lnTo>
                      <a:pt x="108" y="54"/>
                    </a:lnTo>
                    <a:cubicBezTo>
                      <a:pt x="108" y="28"/>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2"/>
              <p:cNvSpPr/>
              <p:nvPr/>
            </p:nvSpPr>
            <p:spPr>
              <a:xfrm>
                <a:off x="7302748" y="4165254"/>
                <a:ext cx="13681" cy="47631"/>
              </a:xfrm>
              <a:custGeom>
                <a:avLst/>
                <a:gdLst/>
                <a:ahLst/>
                <a:cxnLst/>
                <a:rect l="l" t="t" r="r" b="b"/>
                <a:pathLst>
                  <a:path w="108" h="376" extrusionOk="0">
                    <a:moveTo>
                      <a:pt x="54" y="1"/>
                    </a:moveTo>
                    <a:cubicBezTo>
                      <a:pt x="27" y="1"/>
                      <a:pt x="1" y="18"/>
                      <a:pt x="1" y="54"/>
                    </a:cubicBezTo>
                    <a:lnTo>
                      <a:pt x="1" y="322"/>
                    </a:lnTo>
                    <a:cubicBezTo>
                      <a:pt x="1" y="349"/>
                      <a:pt x="27" y="375"/>
                      <a:pt x="54" y="375"/>
                    </a:cubicBezTo>
                    <a:cubicBezTo>
                      <a:pt x="81" y="375"/>
                      <a:pt x="108" y="349"/>
                      <a:pt x="108" y="322"/>
                    </a:cubicBezTo>
                    <a:lnTo>
                      <a:pt x="108" y="54"/>
                    </a:lnTo>
                    <a:cubicBezTo>
                      <a:pt x="108" y="27"/>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2"/>
              <p:cNvSpPr/>
              <p:nvPr/>
            </p:nvSpPr>
            <p:spPr>
              <a:xfrm>
                <a:off x="7449695" y="4241008"/>
                <a:ext cx="19382" cy="47758"/>
              </a:xfrm>
              <a:custGeom>
                <a:avLst/>
                <a:gdLst/>
                <a:ahLst/>
                <a:cxnLst/>
                <a:rect l="l" t="t" r="r" b="b"/>
                <a:pathLst>
                  <a:path w="153" h="377" extrusionOk="0">
                    <a:moveTo>
                      <a:pt x="63" y="0"/>
                    </a:moveTo>
                    <a:cubicBezTo>
                      <a:pt x="36" y="0"/>
                      <a:pt x="0" y="27"/>
                      <a:pt x="9" y="54"/>
                    </a:cubicBezTo>
                    <a:cubicBezTo>
                      <a:pt x="18" y="143"/>
                      <a:pt x="27" y="232"/>
                      <a:pt x="36" y="322"/>
                    </a:cubicBezTo>
                    <a:cubicBezTo>
                      <a:pt x="44" y="345"/>
                      <a:pt x="59" y="376"/>
                      <a:pt x="81" y="376"/>
                    </a:cubicBezTo>
                    <a:cubicBezTo>
                      <a:pt x="84" y="376"/>
                      <a:pt x="87" y="376"/>
                      <a:pt x="90" y="375"/>
                    </a:cubicBezTo>
                    <a:cubicBezTo>
                      <a:pt x="116" y="375"/>
                      <a:pt x="152" y="357"/>
                      <a:pt x="143" y="322"/>
                    </a:cubicBezTo>
                    <a:lnTo>
                      <a:pt x="116" y="54"/>
                    </a:lnTo>
                    <a:cubicBezTo>
                      <a:pt x="10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2"/>
              <p:cNvSpPr/>
              <p:nvPr/>
            </p:nvSpPr>
            <p:spPr>
              <a:xfrm>
                <a:off x="7531023" y="4321068"/>
                <a:ext cx="13681" cy="44338"/>
              </a:xfrm>
              <a:custGeom>
                <a:avLst/>
                <a:gdLst/>
                <a:ahLst/>
                <a:cxnLst/>
                <a:rect l="l" t="t" r="r" b="b"/>
                <a:pathLst>
                  <a:path w="108" h="350" extrusionOk="0">
                    <a:moveTo>
                      <a:pt x="65" y="0"/>
                    </a:moveTo>
                    <a:cubicBezTo>
                      <a:pt x="61" y="0"/>
                      <a:pt x="58" y="1"/>
                      <a:pt x="54" y="2"/>
                    </a:cubicBezTo>
                    <a:cubicBezTo>
                      <a:pt x="19" y="2"/>
                      <a:pt x="1" y="20"/>
                      <a:pt x="1" y="55"/>
                    </a:cubicBezTo>
                    <a:lnTo>
                      <a:pt x="1" y="296"/>
                    </a:lnTo>
                    <a:cubicBezTo>
                      <a:pt x="1" y="323"/>
                      <a:pt x="19" y="350"/>
                      <a:pt x="54" y="350"/>
                    </a:cubicBezTo>
                    <a:cubicBezTo>
                      <a:pt x="81" y="341"/>
                      <a:pt x="108" y="323"/>
                      <a:pt x="108" y="296"/>
                    </a:cubicBezTo>
                    <a:lnTo>
                      <a:pt x="108" y="55"/>
                    </a:lnTo>
                    <a:cubicBezTo>
                      <a:pt x="108" y="24"/>
                      <a:pt x="88"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2"/>
              <p:cNvSpPr/>
              <p:nvPr/>
            </p:nvSpPr>
            <p:spPr>
              <a:xfrm>
                <a:off x="7503914" y="4214152"/>
                <a:ext cx="18242" cy="40537"/>
              </a:xfrm>
              <a:custGeom>
                <a:avLst/>
                <a:gdLst/>
                <a:ahLst/>
                <a:cxnLst/>
                <a:rect l="l" t="t" r="r" b="b"/>
                <a:pathLst>
                  <a:path w="144" h="320" extrusionOk="0">
                    <a:moveTo>
                      <a:pt x="63" y="0"/>
                    </a:moveTo>
                    <a:cubicBezTo>
                      <a:pt x="56" y="0"/>
                      <a:pt x="50" y="3"/>
                      <a:pt x="45" y="7"/>
                    </a:cubicBezTo>
                    <a:cubicBezTo>
                      <a:pt x="27" y="7"/>
                      <a:pt x="18" y="16"/>
                      <a:pt x="10" y="25"/>
                    </a:cubicBezTo>
                    <a:cubicBezTo>
                      <a:pt x="1" y="43"/>
                      <a:pt x="1" y="52"/>
                      <a:pt x="1" y="70"/>
                    </a:cubicBezTo>
                    <a:cubicBezTo>
                      <a:pt x="10" y="141"/>
                      <a:pt x="27" y="212"/>
                      <a:pt x="36" y="284"/>
                    </a:cubicBezTo>
                    <a:cubicBezTo>
                      <a:pt x="36" y="293"/>
                      <a:pt x="45" y="310"/>
                      <a:pt x="63" y="310"/>
                    </a:cubicBezTo>
                    <a:cubicBezTo>
                      <a:pt x="72" y="319"/>
                      <a:pt x="90" y="319"/>
                      <a:pt x="99" y="319"/>
                    </a:cubicBezTo>
                    <a:cubicBezTo>
                      <a:pt x="117" y="310"/>
                      <a:pt x="125" y="302"/>
                      <a:pt x="134" y="293"/>
                    </a:cubicBezTo>
                    <a:cubicBezTo>
                      <a:pt x="143" y="284"/>
                      <a:pt x="143" y="266"/>
                      <a:pt x="134" y="248"/>
                    </a:cubicBezTo>
                    <a:cubicBezTo>
                      <a:pt x="125" y="186"/>
                      <a:pt x="117" y="114"/>
                      <a:pt x="108" y="43"/>
                    </a:cubicBezTo>
                    <a:cubicBezTo>
                      <a:pt x="108" y="25"/>
                      <a:pt x="90" y="16"/>
                      <a:pt x="81" y="7"/>
                    </a:cubicBezTo>
                    <a:cubicBezTo>
                      <a:pt x="76" y="3"/>
                      <a:pt x="7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2"/>
              <p:cNvSpPr/>
              <p:nvPr/>
            </p:nvSpPr>
            <p:spPr>
              <a:xfrm>
                <a:off x="7642880" y="4290666"/>
                <a:ext cx="19382" cy="44211"/>
              </a:xfrm>
              <a:custGeom>
                <a:avLst/>
                <a:gdLst/>
                <a:ahLst/>
                <a:cxnLst/>
                <a:rect l="l" t="t" r="r" b="b"/>
                <a:pathLst>
                  <a:path w="153" h="349" extrusionOk="0">
                    <a:moveTo>
                      <a:pt x="63" y="1"/>
                    </a:moveTo>
                    <a:cubicBezTo>
                      <a:pt x="37" y="1"/>
                      <a:pt x="1" y="19"/>
                      <a:pt x="10" y="54"/>
                    </a:cubicBezTo>
                    <a:cubicBezTo>
                      <a:pt x="19" y="135"/>
                      <a:pt x="28" y="215"/>
                      <a:pt x="37" y="295"/>
                    </a:cubicBezTo>
                    <a:cubicBezTo>
                      <a:pt x="45" y="304"/>
                      <a:pt x="45" y="322"/>
                      <a:pt x="54" y="331"/>
                    </a:cubicBezTo>
                    <a:cubicBezTo>
                      <a:pt x="63" y="340"/>
                      <a:pt x="81" y="349"/>
                      <a:pt x="90" y="349"/>
                    </a:cubicBezTo>
                    <a:cubicBezTo>
                      <a:pt x="117" y="349"/>
                      <a:pt x="153" y="322"/>
                      <a:pt x="153" y="295"/>
                    </a:cubicBezTo>
                    <a:cubicBezTo>
                      <a:pt x="135" y="215"/>
                      <a:pt x="126" y="135"/>
                      <a:pt x="117" y="54"/>
                    </a:cubicBezTo>
                    <a:cubicBezTo>
                      <a:pt x="117" y="37"/>
                      <a:pt x="117" y="28"/>
                      <a:pt x="99" y="10"/>
                    </a:cubicBezTo>
                    <a:cubicBezTo>
                      <a:pt x="90" y="1"/>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2"/>
              <p:cNvSpPr/>
              <p:nvPr/>
            </p:nvSpPr>
            <p:spPr>
              <a:xfrm>
                <a:off x="7732189" y="4305360"/>
                <a:ext cx="13681" cy="55486"/>
              </a:xfrm>
              <a:custGeom>
                <a:avLst/>
                <a:gdLst/>
                <a:ahLst/>
                <a:cxnLst/>
                <a:rect l="l" t="t" r="r" b="b"/>
                <a:pathLst>
                  <a:path w="108" h="438" extrusionOk="0">
                    <a:moveTo>
                      <a:pt x="54" y="1"/>
                    </a:moveTo>
                    <a:cubicBezTo>
                      <a:pt x="27" y="1"/>
                      <a:pt x="1" y="28"/>
                      <a:pt x="1" y="54"/>
                    </a:cubicBezTo>
                    <a:lnTo>
                      <a:pt x="1" y="384"/>
                    </a:lnTo>
                    <a:cubicBezTo>
                      <a:pt x="1" y="411"/>
                      <a:pt x="27" y="438"/>
                      <a:pt x="54" y="438"/>
                    </a:cubicBezTo>
                    <a:cubicBezTo>
                      <a:pt x="81" y="438"/>
                      <a:pt x="108" y="420"/>
                      <a:pt x="108" y="384"/>
                    </a:cubicBezTo>
                    <a:lnTo>
                      <a:pt x="108" y="54"/>
                    </a:lnTo>
                    <a:cubicBezTo>
                      <a:pt x="108" y="28"/>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2"/>
              <p:cNvSpPr/>
              <p:nvPr/>
            </p:nvSpPr>
            <p:spPr>
              <a:xfrm>
                <a:off x="7595502" y="4213898"/>
                <a:ext cx="13681" cy="37370"/>
              </a:xfrm>
              <a:custGeom>
                <a:avLst/>
                <a:gdLst/>
                <a:ahLst/>
                <a:cxnLst/>
                <a:rect l="l" t="t" r="r" b="b"/>
                <a:pathLst>
                  <a:path w="108" h="295" extrusionOk="0">
                    <a:moveTo>
                      <a:pt x="54" y="0"/>
                    </a:moveTo>
                    <a:cubicBezTo>
                      <a:pt x="27" y="9"/>
                      <a:pt x="0" y="27"/>
                      <a:pt x="0" y="54"/>
                    </a:cubicBezTo>
                    <a:lnTo>
                      <a:pt x="0" y="241"/>
                    </a:lnTo>
                    <a:cubicBezTo>
                      <a:pt x="0" y="268"/>
                      <a:pt x="27" y="295"/>
                      <a:pt x="54" y="295"/>
                    </a:cubicBezTo>
                    <a:cubicBezTo>
                      <a:pt x="80" y="295"/>
                      <a:pt x="107" y="268"/>
                      <a:pt x="107" y="241"/>
                    </a:cubicBezTo>
                    <a:lnTo>
                      <a:pt x="107" y="54"/>
                    </a:lnTo>
                    <a:cubicBezTo>
                      <a:pt x="107" y="27"/>
                      <a:pt x="8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2"/>
              <p:cNvSpPr/>
              <p:nvPr/>
            </p:nvSpPr>
            <p:spPr>
              <a:xfrm>
                <a:off x="7701659" y="4233027"/>
                <a:ext cx="13681" cy="37497"/>
              </a:xfrm>
              <a:custGeom>
                <a:avLst/>
                <a:gdLst/>
                <a:ahLst/>
                <a:cxnLst/>
                <a:rect l="l" t="t" r="r" b="b"/>
                <a:pathLst>
                  <a:path w="108" h="296" extrusionOk="0">
                    <a:moveTo>
                      <a:pt x="54" y="1"/>
                    </a:moveTo>
                    <a:cubicBezTo>
                      <a:pt x="28" y="1"/>
                      <a:pt x="1" y="28"/>
                      <a:pt x="1" y="54"/>
                    </a:cubicBezTo>
                    <a:lnTo>
                      <a:pt x="1" y="233"/>
                    </a:lnTo>
                    <a:cubicBezTo>
                      <a:pt x="1" y="269"/>
                      <a:pt x="28" y="295"/>
                      <a:pt x="54" y="295"/>
                    </a:cubicBezTo>
                    <a:cubicBezTo>
                      <a:pt x="81" y="286"/>
                      <a:pt x="108" y="269"/>
                      <a:pt x="108" y="233"/>
                    </a:cubicBezTo>
                    <a:lnTo>
                      <a:pt x="108" y="54"/>
                    </a:lnTo>
                    <a:cubicBezTo>
                      <a:pt x="108" y="28"/>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2"/>
              <p:cNvSpPr/>
              <p:nvPr/>
            </p:nvSpPr>
            <p:spPr>
              <a:xfrm>
                <a:off x="7750304" y="4446227"/>
                <a:ext cx="26096" cy="40664"/>
              </a:xfrm>
              <a:custGeom>
                <a:avLst/>
                <a:gdLst/>
                <a:ahLst/>
                <a:cxnLst/>
                <a:rect l="l" t="t" r="r" b="b"/>
                <a:pathLst>
                  <a:path w="206" h="321" extrusionOk="0">
                    <a:moveTo>
                      <a:pt x="57" y="0"/>
                    </a:moveTo>
                    <a:cubicBezTo>
                      <a:pt x="52" y="0"/>
                      <a:pt x="48" y="1"/>
                      <a:pt x="45" y="4"/>
                    </a:cubicBezTo>
                    <a:cubicBezTo>
                      <a:pt x="27" y="4"/>
                      <a:pt x="18" y="13"/>
                      <a:pt x="9" y="31"/>
                    </a:cubicBezTo>
                    <a:cubicBezTo>
                      <a:pt x="9" y="40"/>
                      <a:pt x="0" y="58"/>
                      <a:pt x="9" y="66"/>
                    </a:cubicBezTo>
                    <a:cubicBezTo>
                      <a:pt x="36" y="138"/>
                      <a:pt x="63" y="209"/>
                      <a:pt x="90" y="281"/>
                    </a:cubicBezTo>
                    <a:cubicBezTo>
                      <a:pt x="99" y="289"/>
                      <a:pt x="107" y="307"/>
                      <a:pt x="116" y="316"/>
                    </a:cubicBezTo>
                    <a:cubicBezTo>
                      <a:pt x="128" y="316"/>
                      <a:pt x="136" y="320"/>
                      <a:pt x="145" y="320"/>
                    </a:cubicBezTo>
                    <a:cubicBezTo>
                      <a:pt x="150" y="320"/>
                      <a:pt x="155" y="319"/>
                      <a:pt x="161" y="316"/>
                    </a:cubicBezTo>
                    <a:cubicBezTo>
                      <a:pt x="170" y="316"/>
                      <a:pt x="188" y="307"/>
                      <a:pt x="197" y="289"/>
                    </a:cubicBezTo>
                    <a:cubicBezTo>
                      <a:pt x="197" y="281"/>
                      <a:pt x="206" y="263"/>
                      <a:pt x="197" y="254"/>
                    </a:cubicBezTo>
                    <a:cubicBezTo>
                      <a:pt x="170" y="182"/>
                      <a:pt x="143" y="111"/>
                      <a:pt x="107" y="40"/>
                    </a:cubicBezTo>
                    <a:cubicBezTo>
                      <a:pt x="107" y="22"/>
                      <a:pt x="99" y="13"/>
                      <a:pt x="90" y="4"/>
                    </a:cubicBezTo>
                    <a:cubicBezTo>
                      <a:pt x="78" y="4"/>
                      <a:pt x="66" y="0"/>
                      <a:pt x="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2"/>
              <p:cNvSpPr/>
              <p:nvPr/>
            </p:nvSpPr>
            <p:spPr>
              <a:xfrm>
                <a:off x="7792108" y="4541362"/>
                <a:ext cx="22676" cy="36737"/>
              </a:xfrm>
              <a:custGeom>
                <a:avLst/>
                <a:gdLst/>
                <a:ahLst/>
                <a:cxnLst/>
                <a:rect l="l" t="t" r="r" b="b"/>
                <a:pathLst>
                  <a:path w="179" h="290" extrusionOk="0">
                    <a:moveTo>
                      <a:pt x="68" y="0"/>
                    </a:moveTo>
                    <a:cubicBezTo>
                      <a:pt x="63" y="0"/>
                      <a:pt x="59" y="1"/>
                      <a:pt x="54" y="2"/>
                    </a:cubicBezTo>
                    <a:cubicBezTo>
                      <a:pt x="27" y="11"/>
                      <a:pt x="0" y="38"/>
                      <a:pt x="9" y="65"/>
                    </a:cubicBezTo>
                    <a:cubicBezTo>
                      <a:pt x="36" y="127"/>
                      <a:pt x="54" y="190"/>
                      <a:pt x="72" y="243"/>
                    </a:cubicBezTo>
                    <a:cubicBezTo>
                      <a:pt x="80" y="266"/>
                      <a:pt x="101" y="290"/>
                      <a:pt x="124" y="290"/>
                    </a:cubicBezTo>
                    <a:cubicBezTo>
                      <a:pt x="127" y="290"/>
                      <a:pt x="131" y="289"/>
                      <a:pt x="134" y="288"/>
                    </a:cubicBezTo>
                    <a:cubicBezTo>
                      <a:pt x="161" y="279"/>
                      <a:pt x="179" y="243"/>
                      <a:pt x="170" y="216"/>
                    </a:cubicBezTo>
                    <a:cubicBezTo>
                      <a:pt x="152" y="154"/>
                      <a:pt x="134" y="100"/>
                      <a:pt x="116" y="38"/>
                    </a:cubicBezTo>
                    <a:cubicBezTo>
                      <a:pt x="109" y="16"/>
                      <a:pt x="90" y="0"/>
                      <a:pt x="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2"/>
              <p:cNvSpPr/>
              <p:nvPr/>
            </p:nvSpPr>
            <p:spPr>
              <a:xfrm>
                <a:off x="7700519" y="4494998"/>
                <a:ext cx="20522" cy="48138"/>
              </a:xfrm>
              <a:custGeom>
                <a:avLst/>
                <a:gdLst/>
                <a:ahLst/>
                <a:cxnLst/>
                <a:rect l="l" t="t" r="r" b="b"/>
                <a:pathLst>
                  <a:path w="162" h="380" extrusionOk="0">
                    <a:moveTo>
                      <a:pt x="65" y="1"/>
                    </a:moveTo>
                    <a:cubicBezTo>
                      <a:pt x="62" y="1"/>
                      <a:pt x="58" y="1"/>
                      <a:pt x="54" y="3"/>
                    </a:cubicBezTo>
                    <a:cubicBezTo>
                      <a:pt x="28" y="12"/>
                      <a:pt x="1" y="47"/>
                      <a:pt x="19" y="74"/>
                    </a:cubicBezTo>
                    <a:cubicBezTo>
                      <a:pt x="28" y="92"/>
                      <a:pt x="28" y="119"/>
                      <a:pt x="37" y="136"/>
                    </a:cubicBezTo>
                    <a:cubicBezTo>
                      <a:pt x="37" y="145"/>
                      <a:pt x="37" y="154"/>
                      <a:pt x="37" y="163"/>
                    </a:cubicBezTo>
                    <a:cubicBezTo>
                      <a:pt x="45" y="172"/>
                      <a:pt x="45" y="172"/>
                      <a:pt x="45" y="172"/>
                    </a:cubicBezTo>
                    <a:cubicBezTo>
                      <a:pt x="45" y="181"/>
                      <a:pt x="45" y="190"/>
                      <a:pt x="45" y="190"/>
                    </a:cubicBezTo>
                    <a:cubicBezTo>
                      <a:pt x="45" y="217"/>
                      <a:pt x="45" y="235"/>
                      <a:pt x="45" y="252"/>
                    </a:cubicBezTo>
                    <a:cubicBezTo>
                      <a:pt x="45" y="270"/>
                      <a:pt x="45" y="279"/>
                      <a:pt x="45" y="288"/>
                    </a:cubicBezTo>
                    <a:cubicBezTo>
                      <a:pt x="45" y="288"/>
                      <a:pt x="40" y="299"/>
                      <a:pt x="42" y="299"/>
                    </a:cubicBezTo>
                    <a:cubicBezTo>
                      <a:pt x="43" y="299"/>
                      <a:pt x="44" y="299"/>
                      <a:pt x="45" y="297"/>
                    </a:cubicBezTo>
                    <a:lnTo>
                      <a:pt x="45" y="297"/>
                    </a:lnTo>
                    <a:cubicBezTo>
                      <a:pt x="45" y="297"/>
                      <a:pt x="37" y="306"/>
                      <a:pt x="37" y="315"/>
                    </a:cubicBezTo>
                    <a:cubicBezTo>
                      <a:pt x="37" y="342"/>
                      <a:pt x="45" y="377"/>
                      <a:pt x="81" y="377"/>
                    </a:cubicBezTo>
                    <a:cubicBezTo>
                      <a:pt x="84" y="379"/>
                      <a:pt x="88" y="380"/>
                      <a:pt x="92" y="380"/>
                    </a:cubicBezTo>
                    <a:cubicBezTo>
                      <a:pt x="111" y="380"/>
                      <a:pt x="136" y="364"/>
                      <a:pt x="144" y="342"/>
                    </a:cubicBezTo>
                    <a:cubicBezTo>
                      <a:pt x="161" y="243"/>
                      <a:pt x="153" y="136"/>
                      <a:pt x="117" y="38"/>
                    </a:cubicBezTo>
                    <a:cubicBezTo>
                      <a:pt x="109" y="23"/>
                      <a:pt x="88" y="1"/>
                      <a:pt x="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2"/>
              <p:cNvSpPr/>
              <p:nvPr/>
            </p:nvSpPr>
            <p:spPr>
              <a:xfrm>
                <a:off x="7618051" y="4483977"/>
                <a:ext cx="19382" cy="44211"/>
              </a:xfrm>
              <a:custGeom>
                <a:avLst/>
                <a:gdLst/>
                <a:ahLst/>
                <a:cxnLst/>
                <a:rect l="l" t="t" r="r" b="b"/>
                <a:pathLst>
                  <a:path w="153" h="349" extrusionOk="0">
                    <a:moveTo>
                      <a:pt x="63" y="0"/>
                    </a:moveTo>
                    <a:cubicBezTo>
                      <a:pt x="36" y="0"/>
                      <a:pt x="1" y="27"/>
                      <a:pt x="10" y="54"/>
                    </a:cubicBezTo>
                    <a:cubicBezTo>
                      <a:pt x="18" y="134"/>
                      <a:pt x="27" y="214"/>
                      <a:pt x="36" y="295"/>
                    </a:cubicBezTo>
                    <a:cubicBezTo>
                      <a:pt x="36" y="313"/>
                      <a:pt x="45" y="322"/>
                      <a:pt x="54" y="330"/>
                    </a:cubicBezTo>
                    <a:cubicBezTo>
                      <a:pt x="63" y="339"/>
                      <a:pt x="81" y="348"/>
                      <a:pt x="90" y="348"/>
                    </a:cubicBezTo>
                    <a:cubicBezTo>
                      <a:pt x="117" y="348"/>
                      <a:pt x="152" y="322"/>
                      <a:pt x="143" y="295"/>
                    </a:cubicBezTo>
                    <a:cubicBezTo>
                      <a:pt x="134" y="214"/>
                      <a:pt x="126" y="134"/>
                      <a:pt x="117" y="54"/>
                    </a:cubicBezTo>
                    <a:cubicBezTo>
                      <a:pt x="117" y="36"/>
                      <a:pt x="108" y="27"/>
                      <a:pt x="99"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2"/>
              <p:cNvSpPr/>
              <p:nvPr/>
            </p:nvSpPr>
            <p:spPr>
              <a:xfrm>
                <a:off x="7671130" y="4399989"/>
                <a:ext cx="22802" cy="44844"/>
              </a:xfrm>
              <a:custGeom>
                <a:avLst/>
                <a:gdLst/>
                <a:ahLst/>
                <a:cxnLst/>
                <a:rect l="l" t="t" r="r" b="b"/>
                <a:pathLst>
                  <a:path w="180" h="354" extrusionOk="0">
                    <a:moveTo>
                      <a:pt x="60" y="1"/>
                    </a:moveTo>
                    <a:cubicBezTo>
                      <a:pt x="55" y="1"/>
                      <a:pt x="50" y="2"/>
                      <a:pt x="46" y="3"/>
                    </a:cubicBezTo>
                    <a:cubicBezTo>
                      <a:pt x="19" y="12"/>
                      <a:pt x="1" y="39"/>
                      <a:pt x="10" y="75"/>
                    </a:cubicBezTo>
                    <a:lnTo>
                      <a:pt x="72" y="315"/>
                    </a:lnTo>
                    <a:cubicBezTo>
                      <a:pt x="72" y="337"/>
                      <a:pt x="96" y="353"/>
                      <a:pt x="120" y="353"/>
                    </a:cubicBezTo>
                    <a:cubicBezTo>
                      <a:pt x="125" y="353"/>
                      <a:pt x="130" y="353"/>
                      <a:pt x="135" y="351"/>
                    </a:cubicBezTo>
                    <a:cubicBezTo>
                      <a:pt x="161" y="342"/>
                      <a:pt x="179" y="315"/>
                      <a:pt x="170" y="280"/>
                    </a:cubicBezTo>
                    <a:lnTo>
                      <a:pt x="117" y="39"/>
                    </a:lnTo>
                    <a:cubicBezTo>
                      <a:pt x="110" y="17"/>
                      <a:pt x="84"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2"/>
              <p:cNvSpPr/>
              <p:nvPr/>
            </p:nvSpPr>
            <p:spPr>
              <a:xfrm>
                <a:off x="7613491" y="4370093"/>
                <a:ext cx="19382" cy="44338"/>
              </a:xfrm>
              <a:custGeom>
                <a:avLst/>
                <a:gdLst/>
                <a:ahLst/>
                <a:cxnLst/>
                <a:rect l="l" t="t" r="r" b="b"/>
                <a:pathLst>
                  <a:path w="153" h="350" extrusionOk="0">
                    <a:moveTo>
                      <a:pt x="63" y="1"/>
                    </a:moveTo>
                    <a:cubicBezTo>
                      <a:pt x="57" y="1"/>
                      <a:pt x="50" y="3"/>
                      <a:pt x="46" y="7"/>
                    </a:cubicBezTo>
                    <a:cubicBezTo>
                      <a:pt x="10" y="16"/>
                      <a:pt x="1" y="43"/>
                      <a:pt x="1" y="70"/>
                    </a:cubicBezTo>
                    <a:cubicBezTo>
                      <a:pt x="19" y="150"/>
                      <a:pt x="28" y="230"/>
                      <a:pt x="37" y="311"/>
                    </a:cubicBezTo>
                    <a:cubicBezTo>
                      <a:pt x="37" y="320"/>
                      <a:pt x="54" y="337"/>
                      <a:pt x="63" y="337"/>
                    </a:cubicBezTo>
                    <a:cubicBezTo>
                      <a:pt x="70" y="344"/>
                      <a:pt x="80" y="350"/>
                      <a:pt x="93" y="350"/>
                    </a:cubicBezTo>
                    <a:cubicBezTo>
                      <a:pt x="98" y="350"/>
                      <a:pt x="103" y="349"/>
                      <a:pt x="108" y="346"/>
                    </a:cubicBezTo>
                    <a:cubicBezTo>
                      <a:pt x="135" y="337"/>
                      <a:pt x="153" y="311"/>
                      <a:pt x="144" y="284"/>
                    </a:cubicBezTo>
                    <a:cubicBezTo>
                      <a:pt x="135" y="204"/>
                      <a:pt x="117" y="123"/>
                      <a:pt x="108" y="43"/>
                    </a:cubicBezTo>
                    <a:cubicBezTo>
                      <a:pt x="108" y="25"/>
                      <a:pt x="90" y="16"/>
                      <a:pt x="81" y="7"/>
                    </a:cubicBezTo>
                    <a:cubicBezTo>
                      <a:pt x="77" y="3"/>
                      <a:pt x="7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2"/>
              <p:cNvSpPr/>
              <p:nvPr/>
            </p:nvSpPr>
            <p:spPr>
              <a:xfrm>
                <a:off x="7537863" y="4461048"/>
                <a:ext cx="22676" cy="48138"/>
              </a:xfrm>
              <a:custGeom>
                <a:avLst/>
                <a:gdLst/>
                <a:ahLst/>
                <a:cxnLst/>
                <a:rect l="l" t="t" r="r" b="b"/>
                <a:pathLst>
                  <a:path w="179" h="380" extrusionOk="0">
                    <a:moveTo>
                      <a:pt x="60" y="1"/>
                    </a:moveTo>
                    <a:cubicBezTo>
                      <a:pt x="55" y="1"/>
                      <a:pt x="50" y="1"/>
                      <a:pt x="45" y="3"/>
                    </a:cubicBezTo>
                    <a:cubicBezTo>
                      <a:pt x="18" y="12"/>
                      <a:pt x="0" y="39"/>
                      <a:pt x="9" y="74"/>
                    </a:cubicBezTo>
                    <a:cubicBezTo>
                      <a:pt x="27" y="164"/>
                      <a:pt x="45" y="253"/>
                      <a:pt x="63" y="342"/>
                    </a:cubicBezTo>
                    <a:cubicBezTo>
                      <a:pt x="70" y="364"/>
                      <a:pt x="95" y="380"/>
                      <a:pt x="119" y="380"/>
                    </a:cubicBezTo>
                    <a:cubicBezTo>
                      <a:pt x="124" y="380"/>
                      <a:pt x="129" y="379"/>
                      <a:pt x="134" y="378"/>
                    </a:cubicBezTo>
                    <a:cubicBezTo>
                      <a:pt x="161" y="369"/>
                      <a:pt x="179" y="342"/>
                      <a:pt x="170" y="315"/>
                    </a:cubicBezTo>
                    <a:cubicBezTo>
                      <a:pt x="152" y="226"/>
                      <a:pt x="134" y="128"/>
                      <a:pt x="116" y="39"/>
                    </a:cubicBezTo>
                    <a:cubicBezTo>
                      <a:pt x="109" y="17"/>
                      <a:pt x="83"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2"/>
              <p:cNvSpPr/>
              <p:nvPr/>
            </p:nvSpPr>
            <p:spPr>
              <a:xfrm>
                <a:off x="7484658" y="4407970"/>
                <a:ext cx="21662" cy="44718"/>
              </a:xfrm>
              <a:custGeom>
                <a:avLst/>
                <a:gdLst/>
                <a:ahLst/>
                <a:cxnLst/>
                <a:rect l="l" t="t" r="r" b="b"/>
                <a:pathLst>
                  <a:path w="171" h="353" extrusionOk="0">
                    <a:moveTo>
                      <a:pt x="60" y="0"/>
                    </a:moveTo>
                    <a:cubicBezTo>
                      <a:pt x="55" y="0"/>
                      <a:pt x="50" y="1"/>
                      <a:pt x="46" y="3"/>
                    </a:cubicBezTo>
                    <a:cubicBezTo>
                      <a:pt x="19" y="12"/>
                      <a:pt x="1" y="38"/>
                      <a:pt x="10" y="74"/>
                    </a:cubicBezTo>
                    <a:cubicBezTo>
                      <a:pt x="28" y="154"/>
                      <a:pt x="46" y="235"/>
                      <a:pt x="63" y="315"/>
                    </a:cubicBezTo>
                    <a:cubicBezTo>
                      <a:pt x="71" y="337"/>
                      <a:pt x="90" y="353"/>
                      <a:pt x="112" y="353"/>
                    </a:cubicBezTo>
                    <a:cubicBezTo>
                      <a:pt x="116" y="353"/>
                      <a:pt x="121" y="352"/>
                      <a:pt x="126" y="351"/>
                    </a:cubicBezTo>
                    <a:cubicBezTo>
                      <a:pt x="162" y="342"/>
                      <a:pt x="170" y="315"/>
                      <a:pt x="170" y="279"/>
                    </a:cubicBezTo>
                    <a:cubicBezTo>
                      <a:pt x="153" y="199"/>
                      <a:pt x="135" y="119"/>
                      <a:pt x="108" y="38"/>
                    </a:cubicBezTo>
                    <a:cubicBezTo>
                      <a:pt x="108" y="16"/>
                      <a:pt x="84"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2"/>
              <p:cNvSpPr/>
              <p:nvPr/>
            </p:nvSpPr>
            <p:spPr>
              <a:xfrm>
                <a:off x="7419165" y="4453701"/>
                <a:ext cx="18242" cy="36864"/>
              </a:xfrm>
              <a:custGeom>
                <a:avLst/>
                <a:gdLst/>
                <a:ahLst/>
                <a:cxnLst/>
                <a:rect l="l" t="t" r="r" b="b"/>
                <a:pathLst>
                  <a:path w="144" h="291" extrusionOk="0">
                    <a:moveTo>
                      <a:pt x="64" y="1"/>
                    </a:moveTo>
                    <a:cubicBezTo>
                      <a:pt x="56" y="1"/>
                      <a:pt x="50" y="3"/>
                      <a:pt x="45" y="7"/>
                    </a:cubicBezTo>
                    <a:cubicBezTo>
                      <a:pt x="36" y="7"/>
                      <a:pt x="18" y="16"/>
                      <a:pt x="9" y="25"/>
                    </a:cubicBezTo>
                    <a:cubicBezTo>
                      <a:pt x="9" y="43"/>
                      <a:pt x="1" y="52"/>
                      <a:pt x="9" y="70"/>
                    </a:cubicBezTo>
                    <a:lnTo>
                      <a:pt x="36" y="248"/>
                    </a:lnTo>
                    <a:cubicBezTo>
                      <a:pt x="36" y="266"/>
                      <a:pt x="54" y="275"/>
                      <a:pt x="63" y="284"/>
                    </a:cubicBezTo>
                    <a:cubicBezTo>
                      <a:pt x="67" y="288"/>
                      <a:pt x="74" y="291"/>
                      <a:pt x="82" y="291"/>
                    </a:cubicBezTo>
                    <a:cubicBezTo>
                      <a:pt x="90" y="291"/>
                      <a:pt x="99" y="288"/>
                      <a:pt x="108" y="284"/>
                    </a:cubicBezTo>
                    <a:cubicBezTo>
                      <a:pt x="116" y="284"/>
                      <a:pt x="134" y="275"/>
                      <a:pt x="134" y="266"/>
                    </a:cubicBezTo>
                    <a:cubicBezTo>
                      <a:pt x="143" y="248"/>
                      <a:pt x="143" y="239"/>
                      <a:pt x="143" y="222"/>
                    </a:cubicBezTo>
                    <a:lnTo>
                      <a:pt x="116" y="43"/>
                    </a:lnTo>
                    <a:cubicBezTo>
                      <a:pt x="108" y="25"/>
                      <a:pt x="99" y="16"/>
                      <a:pt x="90" y="7"/>
                    </a:cubicBezTo>
                    <a:cubicBezTo>
                      <a:pt x="81" y="3"/>
                      <a:pt x="72" y="1"/>
                      <a:pt x="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2"/>
              <p:cNvSpPr/>
              <p:nvPr/>
            </p:nvSpPr>
            <p:spPr>
              <a:xfrm>
                <a:off x="7363807" y="4422918"/>
                <a:ext cx="13681" cy="40791"/>
              </a:xfrm>
              <a:custGeom>
                <a:avLst/>
                <a:gdLst/>
                <a:ahLst/>
                <a:cxnLst/>
                <a:rect l="l" t="t" r="r" b="b"/>
                <a:pathLst>
                  <a:path w="108" h="322" extrusionOk="0">
                    <a:moveTo>
                      <a:pt x="54" y="1"/>
                    </a:moveTo>
                    <a:cubicBezTo>
                      <a:pt x="18" y="1"/>
                      <a:pt x="0" y="27"/>
                      <a:pt x="0" y="54"/>
                    </a:cubicBezTo>
                    <a:lnTo>
                      <a:pt x="0" y="268"/>
                    </a:lnTo>
                    <a:cubicBezTo>
                      <a:pt x="0" y="295"/>
                      <a:pt x="18" y="322"/>
                      <a:pt x="54" y="322"/>
                    </a:cubicBezTo>
                    <a:cubicBezTo>
                      <a:pt x="81" y="322"/>
                      <a:pt x="107" y="295"/>
                      <a:pt x="107" y="268"/>
                    </a:cubicBezTo>
                    <a:lnTo>
                      <a:pt x="107" y="54"/>
                    </a:lnTo>
                    <a:cubicBezTo>
                      <a:pt x="107" y="27"/>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2"/>
              <p:cNvSpPr/>
              <p:nvPr/>
            </p:nvSpPr>
            <p:spPr>
              <a:xfrm>
                <a:off x="7168341" y="4206804"/>
                <a:ext cx="19255" cy="40411"/>
              </a:xfrm>
              <a:custGeom>
                <a:avLst/>
                <a:gdLst/>
                <a:ahLst/>
                <a:cxnLst/>
                <a:rect l="l" t="t" r="r" b="b"/>
                <a:pathLst>
                  <a:path w="152" h="319" extrusionOk="0">
                    <a:moveTo>
                      <a:pt x="66" y="0"/>
                    </a:moveTo>
                    <a:cubicBezTo>
                      <a:pt x="42" y="0"/>
                      <a:pt x="18" y="16"/>
                      <a:pt x="18" y="38"/>
                    </a:cubicBezTo>
                    <a:cubicBezTo>
                      <a:pt x="0" y="128"/>
                      <a:pt x="9" y="208"/>
                      <a:pt x="45" y="288"/>
                    </a:cubicBezTo>
                    <a:cubicBezTo>
                      <a:pt x="58" y="308"/>
                      <a:pt x="81" y="318"/>
                      <a:pt x="104" y="318"/>
                    </a:cubicBezTo>
                    <a:cubicBezTo>
                      <a:pt x="111" y="318"/>
                      <a:pt x="118" y="317"/>
                      <a:pt x="125" y="315"/>
                    </a:cubicBezTo>
                    <a:cubicBezTo>
                      <a:pt x="152" y="297"/>
                      <a:pt x="152" y="261"/>
                      <a:pt x="143" y="235"/>
                    </a:cubicBezTo>
                    <a:cubicBezTo>
                      <a:pt x="143" y="235"/>
                      <a:pt x="143" y="235"/>
                      <a:pt x="134" y="226"/>
                    </a:cubicBezTo>
                    <a:cubicBezTo>
                      <a:pt x="134" y="217"/>
                      <a:pt x="125" y="208"/>
                      <a:pt x="125" y="199"/>
                    </a:cubicBezTo>
                    <a:cubicBezTo>
                      <a:pt x="125" y="190"/>
                      <a:pt x="125" y="181"/>
                      <a:pt x="125" y="172"/>
                    </a:cubicBezTo>
                    <a:cubicBezTo>
                      <a:pt x="116" y="172"/>
                      <a:pt x="116" y="163"/>
                      <a:pt x="116" y="163"/>
                    </a:cubicBezTo>
                    <a:cubicBezTo>
                      <a:pt x="116" y="163"/>
                      <a:pt x="116" y="160"/>
                      <a:pt x="116" y="157"/>
                    </a:cubicBezTo>
                    <a:cubicBezTo>
                      <a:pt x="116" y="157"/>
                      <a:pt x="116" y="145"/>
                      <a:pt x="116" y="145"/>
                    </a:cubicBezTo>
                    <a:cubicBezTo>
                      <a:pt x="116" y="145"/>
                      <a:pt x="116" y="137"/>
                      <a:pt x="116" y="137"/>
                    </a:cubicBezTo>
                    <a:cubicBezTo>
                      <a:pt x="116" y="128"/>
                      <a:pt x="116" y="119"/>
                      <a:pt x="116" y="110"/>
                    </a:cubicBezTo>
                    <a:cubicBezTo>
                      <a:pt x="116" y="101"/>
                      <a:pt x="116" y="92"/>
                      <a:pt x="116" y="83"/>
                    </a:cubicBezTo>
                    <a:cubicBezTo>
                      <a:pt x="116" y="83"/>
                      <a:pt x="116" y="74"/>
                      <a:pt x="116" y="74"/>
                    </a:cubicBezTo>
                    <a:cubicBezTo>
                      <a:pt x="116" y="74"/>
                      <a:pt x="116" y="74"/>
                      <a:pt x="116" y="65"/>
                    </a:cubicBezTo>
                    <a:cubicBezTo>
                      <a:pt x="125" y="56"/>
                      <a:pt x="125" y="38"/>
                      <a:pt x="116" y="29"/>
                    </a:cubicBezTo>
                    <a:cubicBezTo>
                      <a:pt x="107" y="12"/>
                      <a:pt x="89" y="3"/>
                      <a:pt x="80" y="3"/>
                    </a:cubicBezTo>
                    <a:cubicBezTo>
                      <a:pt x="76" y="1"/>
                      <a:pt x="71" y="0"/>
                      <a:pt x="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2"/>
              <p:cNvSpPr/>
              <p:nvPr/>
            </p:nvSpPr>
            <p:spPr>
              <a:xfrm>
                <a:off x="7210145" y="4051117"/>
                <a:ext cx="19255" cy="32937"/>
              </a:xfrm>
              <a:custGeom>
                <a:avLst/>
                <a:gdLst/>
                <a:ahLst/>
                <a:cxnLst/>
                <a:rect l="l" t="t" r="r" b="b"/>
                <a:pathLst>
                  <a:path w="152" h="260" extrusionOk="0">
                    <a:moveTo>
                      <a:pt x="45" y="1"/>
                    </a:moveTo>
                    <a:cubicBezTo>
                      <a:pt x="18" y="10"/>
                      <a:pt x="0" y="36"/>
                      <a:pt x="9" y="72"/>
                    </a:cubicBezTo>
                    <a:cubicBezTo>
                      <a:pt x="18" y="117"/>
                      <a:pt x="27" y="170"/>
                      <a:pt x="36" y="215"/>
                    </a:cubicBezTo>
                    <a:cubicBezTo>
                      <a:pt x="45" y="233"/>
                      <a:pt x="54" y="242"/>
                      <a:pt x="63" y="250"/>
                    </a:cubicBezTo>
                    <a:cubicBezTo>
                      <a:pt x="71" y="259"/>
                      <a:pt x="89" y="259"/>
                      <a:pt x="107" y="259"/>
                    </a:cubicBezTo>
                    <a:cubicBezTo>
                      <a:pt x="134" y="250"/>
                      <a:pt x="152" y="224"/>
                      <a:pt x="143" y="188"/>
                    </a:cubicBezTo>
                    <a:cubicBezTo>
                      <a:pt x="134" y="143"/>
                      <a:pt x="125" y="90"/>
                      <a:pt x="116" y="36"/>
                    </a:cubicBezTo>
                    <a:cubicBezTo>
                      <a:pt x="107" y="27"/>
                      <a:pt x="98" y="10"/>
                      <a:pt x="89" y="10"/>
                    </a:cubicBezTo>
                    <a:cubicBezTo>
                      <a:pt x="7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2"/>
              <p:cNvSpPr/>
              <p:nvPr/>
            </p:nvSpPr>
            <p:spPr>
              <a:xfrm>
                <a:off x="7253089" y="3552764"/>
                <a:ext cx="24956" cy="36864"/>
              </a:xfrm>
              <a:custGeom>
                <a:avLst/>
                <a:gdLst/>
                <a:ahLst/>
                <a:cxnLst/>
                <a:rect l="l" t="t" r="r" b="b"/>
                <a:pathLst>
                  <a:path w="197" h="291" extrusionOk="0">
                    <a:moveTo>
                      <a:pt x="139" y="0"/>
                    </a:moveTo>
                    <a:cubicBezTo>
                      <a:pt x="120" y="0"/>
                      <a:pt x="101" y="10"/>
                      <a:pt x="89" y="27"/>
                    </a:cubicBezTo>
                    <a:cubicBezTo>
                      <a:pt x="63" y="90"/>
                      <a:pt x="36" y="152"/>
                      <a:pt x="9" y="206"/>
                    </a:cubicBezTo>
                    <a:cubicBezTo>
                      <a:pt x="0" y="224"/>
                      <a:pt x="0" y="232"/>
                      <a:pt x="0" y="250"/>
                    </a:cubicBezTo>
                    <a:cubicBezTo>
                      <a:pt x="0" y="259"/>
                      <a:pt x="9" y="277"/>
                      <a:pt x="27" y="286"/>
                    </a:cubicBezTo>
                    <a:cubicBezTo>
                      <a:pt x="36" y="289"/>
                      <a:pt x="46" y="291"/>
                      <a:pt x="55" y="291"/>
                    </a:cubicBezTo>
                    <a:cubicBezTo>
                      <a:pt x="74" y="291"/>
                      <a:pt x="92" y="283"/>
                      <a:pt x="98" y="259"/>
                    </a:cubicBezTo>
                    <a:cubicBezTo>
                      <a:pt x="125" y="206"/>
                      <a:pt x="161" y="143"/>
                      <a:pt x="187" y="81"/>
                    </a:cubicBezTo>
                    <a:cubicBezTo>
                      <a:pt x="196" y="72"/>
                      <a:pt x="196" y="54"/>
                      <a:pt x="196" y="36"/>
                    </a:cubicBezTo>
                    <a:cubicBezTo>
                      <a:pt x="187" y="27"/>
                      <a:pt x="179" y="18"/>
                      <a:pt x="170" y="9"/>
                    </a:cubicBezTo>
                    <a:cubicBezTo>
                      <a:pt x="160" y="3"/>
                      <a:pt x="150" y="0"/>
                      <a:pt x="1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2"/>
              <p:cNvSpPr/>
              <p:nvPr/>
            </p:nvSpPr>
            <p:spPr>
              <a:xfrm>
                <a:off x="7974019" y="3739235"/>
                <a:ext cx="22802" cy="44211"/>
              </a:xfrm>
              <a:custGeom>
                <a:avLst/>
                <a:gdLst/>
                <a:ahLst/>
                <a:cxnLst/>
                <a:rect l="l" t="t" r="r" b="b"/>
                <a:pathLst>
                  <a:path w="180" h="349" extrusionOk="0">
                    <a:moveTo>
                      <a:pt x="126" y="0"/>
                    </a:moveTo>
                    <a:cubicBezTo>
                      <a:pt x="99" y="0"/>
                      <a:pt x="72" y="27"/>
                      <a:pt x="72" y="54"/>
                    </a:cubicBezTo>
                    <a:cubicBezTo>
                      <a:pt x="72" y="72"/>
                      <a:pt x="72" y="99"/>
                      <a:pt x="72" y="116"/>
                    </a:cubicBezTo>
                    <a:cubicBezTo>
                      <a:pt x="69" y="116"/>
                      <a:pt x="67" y="118"/>
                      <a:pt x="66" y="119"/>
                    </a:cubicBezTo>
                    <a:lnTo>
                      <a:pt x="66" y="119"/>
                    </a:lnTo>
                    <a:cubicBezTo>
                      <a:pt x="69" y="116"/>
                      <a:pt x="72" y="116"/>
                      <a:pt x="72" y="116"/>
                    </a:cubicBezTo>
                    <a:lnTo>
                      <a:pt x="72" y="116"/>
                    </a:lnTo>
                    <a:cubicBezTo>
                      <a:pt x="69" y="119"/>
                      <a:pt x="67" y="120"/>
                      <a:pt x="66" y="120"/>
                    </a:cubicBezTo>
                    <a:cubicBezTo>
                      <a:pt x="65" y="120"/>
                      <a:pt x="65" y="120"/>
                      <a:pt x="66" y="119"/>
                    </a:cubicBezTo>
                    <a:lnTo>
                      <a:pt x="66" y="119"/>
                    </a:lnTo>
                    <a:cubicBezTo>
                      <a:pt x="64" y="120"/>
                      <a:pt x="63" y="122"/>
                      <a:pt x="63" y="125"/>
                    </a:cubicBezTo>
                    <a:cubicBezTo>
                      <a:pt x="63" y="125"/>
                      <a:pt x="63" y="125"/>
                      <a:pt x="63" y="134"/>
                    </a:cubicBezTo>
                    <a:cubicBezTo>
                      <a:pt x="63" y="143"/>
                      <a:pt x="63" y="152"/>
                      <a:pt x="54" y="161"/>
                    </a:cubicBezTo>
                    <a:cubicBezTo>
                      <a:pt x="54" y="188"/>
                      <a:pt x="45" y="206"/>
                      <a:pt x="36" y="223"/>
                    </a:cubicBezTo>
                    <a:cubicBezTo>
                      <a:pt x="36" y="232"/>
                      <a:pt x="36" y="232"/>
                      <a:pt x="28" y="241"/>
                    </a:cubicBezTo>
                    <a:cubicBezTo>
                      <a:pt x="28" y="250"/>
                      <a:pt x="19" y="259"/>
                      <a:pt x="19" y="268"/>
                    </a:cubicBezTo>
                    <a:cubicBezTo>
                      <a:pt x="1" y="295"/>
                      <a:pt x="10" y="331"/>
                      <a:pt x="36" y="339"/>
                    </a:cubicBezTo>
                    <a:cubicBezTo>
                      <a:pt x="46" y="346"/>
                      <a:pt x="57" y="349"/>
                      <a:pt x="67" y="349"/>
                    </a:cubicBezTo>
                    <a:cubicBezTo>
                      <a:pt x="85" y="349"/>
                      <a:pt x="102" y="339"/>
                      <a:pt x="108" y="322"/>
                    </a:cubicBezTo>
                    <a:cubicBezTo>
                      <a:pt x="152" y="241"/>
                      <a:pt x="179" y="152"/>
                      <a:pt x="179" y="54"/>
                    </a:cubicBezTo>
                    <a:cubicBezTo>
                      <a:pt x="179" y="27"/>
                      <a:pt x="152"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2"/>
              <p:cNvSpPr/>
              <p:nvPr/>
            </p:nvSpPr>
            <p:spPr>
              <a:xfrm>
                <a:off x="7796668" y="3549344"/>
                <a:ext cx="13681" cy="24956"/>
              </a:xfrm>
              <a:custGeom>
                <a:avLst/>
                <a:gdLst/>
                <a:ahLst/>
                <a:cxnLst/>
                <a:rect l="l" t="t" r="r" b="b"/>
                <a:pathLst>
                  <a:path w="108" h="197" extrusionOk="0">
                    <a:moveTo>
                      <a:pt x="54" y="1"/>
                    </a:moveTo>
                    <a:cubicBezTo>
                      <a:pt x="45" y="1"/>
                      <a:pt x="27" y="10"/>
                      <a:pt x="18" y="19"/>
                    </a:cubicBezTo>
                    <a:cubicBezTo>
                      <a:pt x="9" y="27"/>
                      <a:pt x="0" y="36"/>
                      <a:pt x="0" y="54"/>
                    </a:cubicBezTo>
                    <a:lnTo>
                      <a:pt x="0" y="143"/>
                    </a:lnTo>
                    <a:cubicBezTo>
                      <a:pt x="0" y="161"/>
                      <a:pt x="9" y="170"/>
                      <a:pt x="18" y="179"/>
                    </a:cubicBezTo>
                    <a:cubicBezTo>
                      <a:pt x="27" y="188"/>
                      <a:pt x="45" y="197"/>
                      <a:pt x="54" y="197"/>
                    </a:cubicBezTo>
                    <a:cubicBezTo>
                      <a:pt x="72" y="197"/>
                      <a:pt x="80" y="197"/>
                      <a:pt x="89" y="179"/>
                    </a:cubicBezTo>
                    <a:cubicBezTo>
                      <a:pt x="98" y="170"/>
                      <a:pt x="107" y="161"/>
                      <a:pt x="107" y="143"/>
                    </a:cubicBezTo>
                    <a:lnTo>
                      <a:pt x="107" y="54"/>
                    </a:lnTo>
                    <a:cubicBezTo>
                      <a:pt x="107" y="36"/>
                      <a:pt x="98" y="27"/>
                      <a:pt x="89" y="19"/>
                    </a:cubicBezTo>
                    <a:cubicBezTo>
                      <a:pt x="80" y="10"/>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2"/>
              <p:cNvSpPr/>
              <p:nvPr/>
            </p:nvSpPr>
            <p:spPr>
              <a:xfrm>
                <a:off x="7877996" y="3602549"/>
                <a:ext cx="20522" cy="37117"/>
              </a:xfrm>
              <a:custGeom>
                <a:avLst/>
                <a:gdLst/>
                <a:ahLst/>
                <a:cxnLst/>
                <a:rect l="l" t="t" r="r" b="b"/>
                <a:pathLst>
                  <a:path w="162" h="293" extrusionOk="0">
                    <a:moveTo>
                      <a:pt x="90" y="0"/>
                    </a:moveTo>
                    <a:cubicBezTo>
                      <a:pt x="63" y="0"/>
                      <a:pt x="27" y="9"/>
                      <a:pt x="18" y="45"/>
                    </a:cubicBezTo>
                    <a:cubicBezTo>
                      <a:pt x="0" y="116"/>
                      <a:pt x="9" y="196"/>
                      <a:pt x="54" y="268"/>
                    </a:cubicBezTo>
                    <a:cubicBezTo>
                      <a:pt x="60" y="280"/>
                      <a:pt x="80" y="293"/>
                      <a:pt x="100" y="293"/>
                    </a:cubicBezTo>
                    <a:cubicBezTo>
                      <a:pt x="109" y="293"/>
                      <a:pt x="118" y="291"/>
                      <a:pt x="125" y="285"/>
                    </a:cubicBezTo>
                    <a:cubicBezTo>
                      <a:pt x="152" y="268"/>
                      <a:pt x="161" y="232"/>
                      <a:pt x="143" y="205"/>
                    </a:cubicBezTo>
                    <a:cubicBezTo>
                      <a:pt x="143" y="196"/>
                      <a:pt x="134" y="187"/>
                      <a:pt x="134" y="178"/>
                    </a:cubicBezTo>
                    <a:cubicBezTo>
                      <a:pt x="134" y="187"/>
                      <a:pt x="134" y="187"/>
                      <a:pt x="134" y="196"/>
                    </a:cubicBezTo>
                    <a:cubicBezTo>
                      <a:pt x="134" y="178"/>
                      <a:pt x="125" y="152"/>
                      <a:pt x="125" y="134"/>
                    </a:cubicBezTo>
                    <a:cubicBezTo>
                      <a:pt x="125" y="134"/>
                      <a:pt x="125" y="143"/>
                      <a:pt x="125" y="143"/>
                    </a:cubicBezTo>
                    <a:cubicBezTo>
                      <a:pt x="116" y="125"/>
                      <a:pt x="116" y="107"/>
                      <a:pt x="125" y="80"/>
                    </a:cubicBezTo>
                    <a:cubicBezTo>
                      <a:pt x="125" y="77"/>
                      <a:pt x="125" y="74"/>
                      <a:pt x="125" y="71"/>
                    </a:cubicBezTo>
                    <a:cubicBezTo>
                      <a:pt x="134" y="45"/>
                      <a:pt x="116" y="9"/>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2"/>
              <p:cNvSpPr/>
              <p:nvPr/>
            </p:nvSpPr>
            <p:spPr>
              <a:xfrm>
                <a:off x="7587522" y="4009313"/>
                <a:ext cx="13681" cy="28883"/>
              </a:xfrm>
              <a:custGeom>
                <a:avLst/>
                <a:gdLst/>
                <a:ahLst/>
                <a:cxnLst/>
                <a:rect l="l" t="t" r="r" b="b"/>
                <a:pathLst>
                  <a:path w="108" h="228" extrusionOk="0">
                    <a:moveTo>
                      <a:pt x="54" y="1"/>
                    </a:moveTo>
                    <a:cubicBezTo>
                      <a:pt x="45" y="1"/>
                      <a:pt x="28" y="1"/>
                      <a:pt x="19" y="18"/>
                    </a:cubicBezTo>
                    <a:cubicBezTo>
                      <a:pt x="10" y="27"/>
                      <a:pt x="1" y="36"/>
                      <a:pt x="1" y="54"/>
                    </a:cubicBezTo>
                    <a:lnTo>
                      <a:pt x="1" y="170"/>
                    </a:lnTo>
                    <a:cubicBezTo>
                      <a:pt x="1" y="188"/>
                      <a:pt x="10" y="206"/>
                      <a:pt x="19" y="215"/>
                    </a:cubicBezTo>
                    <a:cubicBezTo>
                      <a:pt x="25" y="221"/>
                      <a:pt x="36" y="227"/>
                      <a:pt x="45" y="227"/>
                    </a:cubicBezTo>
                    <a:cubicBezTo>
                      <a:pt x="48" y="227"/>
                      <a:pt x="52" y="226"/>
                      <a:pt x="54" y="224"/>
                    </a:cubicBezTo>
                    <a:cubicBezTo>
                      <a:pt x="72" y="224"/>
                      <a:pt x="81" y="224"/>
                      <a:pt x="90" y="215"/>
                    </a:cubicBezTo>
                    <a:cubicBezTo>
                      <a:pt x="108" y="197"/>
                      <a:pt x="108" y="188"/>
                      <a:pt x="108" y="170"/>
                    </a:cubicBezTo>
                    <a:lnTo>
                      <a:pt x="108" y="54"/>
                    </a:lnTo>
                    <a:cubicBezTo>
                      <a:pt x="108" y="36"/>
                      <a:pt x="108" y="27"/>
                      <a:pt x="90" y="18"/>
                    </a:cubicBezTo>
                    <a:cubicBezTo>
                      <a:pt x="81" y="9"/>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2"/>
              <p:cNvSpPr/>
              <p:nvPr/>
            </p:nvSpPr>
            <p:spPr>
              <a:xfrm>
                <a:off x="7489219" y="3998038"/>
                <a:ext cx="13681" cy="24956"/>
              </a:xfrm>
              <a:custGeom>
                <a:avLst/>
                <a:gdLst/>
                <a:ahLst/>
                <a:cxnLst/>
                <a:rect l="l" t="t" r="r" b="b"/>
                <a:pathLst>
                  <a:path w="108" h="197" extrusionOk="0">
                    <a:moveTo>
                      <a:pt x="54" y="0"/>
                    </a:moveTo>
                    <a:cubicBezTo>
                      <a:pt x="36" y="0"/>
                      <a:pt x="27" y="0"/>
                      <a:pt x="10" y="9"/>
                    </a:cubicBezTo>
                    <a:cubicBezTo>
                      <a:pt x="1" y="27"/>
                      <a:pt x="1" y="36"/>
                      <a:pt x="1" y="54"/>
                    </a:cubicBezTo>
                    <a:lnTo>
                      <a:pt x="1" y="143"/>
                    </a:lnTo>
                    <a:cubicBezTo>
                      <a:pt x="1" y="152"/>
                      <a:pt x="1" y="170"/>
                      <a:pt x="10" y="179"/>
                    </a:cubicBezTo>
                    <a:cubicBezTo>
                      <a:pt x="18" y="188"/>
                      <a:pt x="36" y="197"/>
                      <a:pt x="54" y="197"/>
                    </a:cubicBezTo>
                    <a:cubicBezTo>
                      <a:pt x="63" y="197"/>
                      <a:pt x="81" y="188"/>
                      <a:pt x="90" y="179"/>
                    </a:cubicBezTo>
                    <a:cubicBezTo>
                      <a:pt x="99" y="170"/>
                      <a:pt x="108" y="161"/>
                      <a:pt x="108" y="143"/>
                    </a:cubicBezTo>
                    <a:lnTo>
                      <a:pt x="108" y="54"/>
                    </a:lnTo>
                    <a:cubicBezTo>
                      <a:pt x="108" y="36"/>
                      <a:pt x="99" y="27"/>
                      <a:pt x="90" y="9"/>
                    </a:cubicBezTo>
                    <a:cubicBezTo>
                      <a:pt x="81" y="0"/>
                      <a:pt x="6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2"/>
              <p:cNvSpPr/>
              <p:nvPr/>
            </p:nvSpPr>
            <p:spPr>
              <a:xfrm>
                <a:off x="7526589" y="3845518"/>
                <a:ext cx="13681" cy="32810"/>
              </a:xfrm>
              <a:custGeom>
                <a:avLst/>
                <a:gdLst/>
                <a:ahLst/>
                <a:cxnLst/>
                <a:rect l="l" t="t" r="r" b="b"/>
                <a:pathLst>
                  <a:path w="108" h="259" extrusionOk="0">
                    <a:moveTo>
                      <a:pt x="54" y="0"/>
                    </a:moveTo>
                    <a:cubicBezTo>
                      <a:pt x="27" y="0"/>
                      <a:pt x="0" y="27"/>
                      <a:pt x="0" y="54"/>
                    </a:cubicBezTo>
                    <a:lnTo>
                      <a:pt x="0" y="205"/>
                    </a:lnTo>
                    <a:cubicBezTo>
                      <a:pt x="0" y="232"/>
                      <a:pt x="27" y="259"/>
                      <a:pt x="54" y="259"/>
                    </a:cubicBezTo>
                    <a:cubicBezTo>
                      <a:pt x="89" y="259"/>
                      <a:pt x="107" y="241"/>
                      <a:pt x="107" y="205"/>
                    </a:cubicBezTo>
                    <a:lnTo>
                      <a:pt x="107" y="54"/>
                    </a:lnTo>
                    <a:cubicBezTo>
                      <a:pt x="107" y="27"/>
                      <a:pt x="89"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2"/>
              <p:cNvSpPr/>
              <p:nvPr/>
            </p:nvSpPr>
            <p:spPr>
              <a:xfrm>
                <a:off x="7285773" y="3746835"/>
                <a:ext cx="23942" cy="44464"/>
              </a:xfrm>
              <a:custGeom>
                <a:avLst/>
                <a:gdLst/>
                <a:ahLst/>
                <a:cxnLst/>
                <a:rect l="l" t="t" r="r" b="b"/>
                <a:pathLst>
                  <a:path w="189" h="351" extrusionOk="0">
                    <a:moveTo>
                      <a:pt x="125" y="1"/>
                    </a:moveTo>
                    <a:cubicBezTo>
                      <a:pt x="99" y="1"/>
                      <a:pt x="80" y="17"/>
                      <a:pt x="72" y="39"/>
                    </a:cubicBezTo>
                    <a:cubicBezTo>
                      <a:pt x="54" y="119"/>
                      <a:pt x="28" y="199"/>
                      <a:pt x="10" y="279"/>
                    </a:cubicBezTo>
                    <a:cubicBezTo>
                      <a:pt x="1" y="306"/>
                      <a:pt x="19" y="342"/>
                      <a:pt x="45" y="351"/>
                    </a:cubicBezTo>
                    <a:cubicBezTo>
                      <a:pt x="81" y="351"/>
                      <a:pt x="108" y="342"/>
                      <a:pt x="117" y="306"/>
                    </a:cubicBezTo>
                    <a:cubicBezTo>
                      <a:pt x="135" y="226"/>
                      <a:pt x="152" y="146"/>
                      <a:pt x="179" y="65"/>
                    </a:cubicBezTo>
                    <a:cubicBezTo>
                      <a:pt x="188" y="39"/>
                      <a:pt x="170" y="12"/>
                      <a:pt x="144" y="3"/>
                    </a:cubicBezTo>
                    <a:cubicBezTo>
                      <a:pt x="137" y="1"/>
                      <a:pt x="131" y="1"/>
                      <a:pt x="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2"/>
              <p:cNvSpPr/>
              <p:nvPr/>
            </p:nvSpPr>
            <p:spPr>
              <a:xfrm>
                <a:off x="7439561" y="3739235"/>
                <a:ext cx="18115" cy="36610"/>
              </a:xfrm>
              <a:custGeom>
                <a:avLst/>
                <a:gdLst/>
                <a:ahLst/>
                <a:cxnLst/>
                <a:rect l="l" t="t" r="r" b="b"/>
                <a:pathLst>
                  <a:path w="143" h="289" extrusionOk="0">
                    <a:moveTo>
                      <a:pt x="98" y="0"/>
                    </a:moveTo>
                    <a:cubicBezTo>
                      <a:pt x="71" y="0"/>
                      <a:pt x="36" y="9"/>
                      <a:pt x="36" y="45"/>
                    </a:cubicBezTo>
                    <a:cubicBezTo>
                      <a:pt x="18" y="99"/>
                      <a:pt x="9" y="161"/>
                      <a:pt x="0" y="223"/>
                    </a:cubicBezTo>
                    <a:cubicBezTo>
                      <a:pt x="0" y="232"/>
                      <a:pt x="0" y="250"/>
                      <a:pt x="9" y="259"/>
                    </a:cubicBezTo>
                    <a:cubicBezTo>
                      <a:pt x="9" y="277"/>
                      <a:pt x="27" y="286"/>
                      <a:pt x="36" y="286"/>
                    </a:cubicBezTo>
                    <a:cubicBezTo>
                      <a:pt x="41" y="287"/>
                      <a:pt x="46" y="288"/>
                      <a:pt x="51" y="288"/>
                    </a:cubicBezTo>
                    <a:cubicBezTo>
                      <a:pt x="74" y="288"/>
                      <a:pt x="100" y="272"/>
                      <a:pt x="107" y="250"/>
                    </a:cubicBezTo>
                    <a:cubicBezTo>
                      <a:pt x="116" y="188"/>
                      <a:pt x="125" y="134"/>
                      <a:pt x="134" y="72"/>
                    </a:cubicBezTo>
                    <a:cubicBezTo>
                      <a:pt x="143" y="54"/>
                      <a:pt x="143" y="45"/>
                      <a:pt x="134" y="27"/>
                    </a:cubicBezTo>
                    <a:cubicBezTo>
                      <a:pt x="125" y="18"/>
                      <a:pt x="107" y="9"/>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2"/>
              <p:cNvSpPr/>
              <p:nvPr/>
            </p:nvSpPr>
            <p:spPr>
              <a:xfrm>
                <a:off x="7360386" y="3716686"/>
                <a:ext cx="18242" cy="29390"/>
              </a:xfrm>
              <a:custGeom>
                <a:avLst/>
                <a:gdLst/>
                <a:ahLst/>
                <a:cxnLst/>
                <a:rect l="l" t="t" r="r" b="b"/>
                <a:pathLst>
                  <a:path w="144" h="232" extrusionOk="0">
                    <a:moveTo>
                      <a:pt x="99" y="0"/>
                    </a:moveTo>
                    <a:cubicBezTo>
                      <a:pt x="90" y="0"/>
                      <a:pt x="72" y="0"/>
                      <a:pt x="54" y="9"/>
                    </a:cubicBezTo>
                    <a:cubicBezTo>
                      <a:pt x="45" y="18"/>
                      <a:pt x="36" y="27"/>
                      <a:pt x="36" y="45"/>
                    </a:cubicBezTo>
                    <a:cubicBezTo>
                      <a:pt x="27" y="80"/>
                      <a:pt x="10" y="125"/>
                      <a:pt x="1" y="161"/>
                    </a:cubicBezTo>
                    <a:cubicBezTo>
                      <a:pt x="1" y="178"/>
                      <a:pt x="1" y="187"/>
                      <a:pt x="10" y="205"/>
                    </a:cubicBezTo>
                    <a:cubicBezTo>
                      <a:pt x="18" y="214"/>
                      <a:pt x="27" y="223"/>
                      <a:pt x="45" y="232"/>
                    </a:cubicBezTo>
                    <a:cubicBezTo>
                      <a:pt x="54" y="232"/>
                      <a:pt x="72" y="232"/>
                      <a:pt x="81" y="223"/>
                    </a:cubicBezTo>
                    <a:cubicBezTo>
                      <a:pt x="99" y="214"/>
                      <a:pt x="108" y="205"/>
                      <a:pt x="108" y="187"/>
                    </a:cubicBezTo>
                    <a:cubicBezTo>
                      <a:pt x="117" y="152"/>
                      <a:pt x="126" y="107"/>
                      <a:pt x="134" y="71"/>
                    </a:cubicBezTo>
                    <a:cubicBezTo>
                      <a:pt x="143" y="54"/>
                      <a:pt x="143" y="45"/>
                      <a:pt x="134" y="27"/>
                    </a:cubicBezTo>
                    <a:cubicBezTo>
                      <a:pt x="126" y="18"/>
                      <a:pt x="117" y="9"/>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2"/>
              <p:cNvSpPr/>
              <p:nvPr/>
            </p:nvSpPr>
            <p:spPr>
              <a:xfrm>
                <a:off x="7097148" y="3826263"/>
                <a:ext cx="13681" cy="48645"/>
              </a:xfrm>
              <a:custGeom>
                <a:avLst/>
                <a:gdLst/>
                <a:ahLst/>
                <a:cxnLst/>
                <a:rect l="l" t="t" r="r" b="b"/>
                <a:pathLst>
                  <a:path w="108" h="384" extrusionOk="0">
                    <a:moveTo>
                      <a:pt x="54" y="0"/>
                    </a:moveTo>
                    <a:cubicBezTo>
                      <a:pt x="27" y="9"/>
                      <a:pt x="0" y="27"/>
                      <a:pt x="0" y="63"/>
                    </a:cubicBezTo>
                    <a:lnTo>
                      <a:pt x="0" y="330"/>
                    </a:lnTo>
                    <a:cubicBezTo>
                      <a:pt x="0" y="357"/>
                      <a:pt x="27" y="384"/>
                      <a:pt x="54" y="384"/>
                    </a:cubicBezTo>
                    <a:cubicBezTo>
                      <a:pt x="89" y="384"/>
                      <a:pt x="107" y="357"/>
                      <a:pt x="107" y="330"/>
                    </a:cubicBezTo>
                    <a:lnTo>
                      <a:pt x="107" y="63"/>
                    </a:lnTo>
                    <a:cubicBezTo>
                      <a:pt x="107" y="27"/>
                      <a:pt x="89"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2"/>
              <p:cNvSpPr/>
              <p:nvPr/>
            </p:nvSpPr>
            <p:spPr>
              <a:xfrm>
                <a:off x="7119697" y="4031862"/>
                <a:ext cx="14821" cy="44211"/>
              </a:xfrm>
              <a:custGeom>
                <a:avLst/>
                <a:gdLst/>
                <a:ahLst/>
                <a:cxnLst/>
                <a:rect l="l" t="t" r="r" b="b"/>
                <a:pathLst>
                  <a:path w="117" h="349" extrusionOk="0">
                    <a:moveTo>
                      <a:pt x="63" y="1"/>
                    </a:moveTo>
                    <a:cubicBezTo>
                      <a:pt x="27" y="1"/>
                      <a:pt x="0" y="28"/>
                      <a:pt x="0" y="55"/>
                    </a:cubicBezTo>
                    <a:lnTo>
                      <a:pt x="0" y="295"/>
                    </a:lnTo>
                    <a:cubicBezTo>
                      <a:pt x="0" y="322"/>
                      <a:pt x="27" y="349"/>
                      <a:pt x="63" y="349"/>
                    </a:cubicBezTo>
                    <a:cubicBezTo>
                      <a:pt x="90" y="349"/>
                      <a:pt x="116" y="322"/>
                      <a:pt x="116" y="295"/>
                    </a:cubicBezTo>
                    <a:lnTo>
                      <a:pt x="116" y="55"/>
                    </a:lnTo>
                    <a:cubicBezTo>
                      <a:pt x="116" y="28"/>
                      <a:pt x="9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2"/>
              <p:cNvSpPr/>
              <p:nvPr/>
            </p:nvSpPr>
            <p:spPr>
              <a:xfrm>
                <a:off x="7298187" y="4009060"/>
                <a:ext cx="22802" cy="33190"/>
              </a:xfrm>
              <a:custGeom>
                <a:avLst/>
                <a:gdLst/>
                <a:ahLst/>
                <a:cxnLst/>
                <a:rect l="l" t="t" r="r" b="b"/>
                <a:pathLst>
                  <a:path w="180" h="262" extrusionOk="0">
                    <a:moveTo>
                      <a:pt x="118" y="0"/>
                    </a:moveTo>
                    <a:cubicBezTo>
                      <a:pt x="104" y="0"/>
                      <a:pt x="90" y="7"/>
                      <a:pt x="81" y="20"/>
                    </a:cubicBezTo>
                    <a:cubicBezTo>
                      <a:pt x="37" y="65"/>
                      <a:pt x="1" y="136"/>
                      <a:pt x="1" y="208"/>
                    </a:cubicBezTo>
                    <a:cubicBezTo>
                      <a:pt x="1" y="235"/>
                      <a:pt x="28" y="261"/>
                      <a:pt x="54" y="261"/>
                    </a:cubicBezTo>
                    <a:cubicBezTo>
                      <a:pt x="90" y="261"/>
                      <a:pt x="117" y="235"/>
                      <a:pt x="117" y="208"/>
                    </a:cubicBezTo>
                    <a:cubicBezTo>
                      <a:pt x="117" y="202"/>
                      <a:pt x="117" y="196"/>
                      <a:pt x="117" y="190"/>
                    </a:cubicBezTo>
                    <a:cubicBezTo>
                      <a:pt x="117" y="172"/>
                      <a:pt x="117" y="154"/>
                      <a:pt x="126" y="136"/>
                    </a:cubicBezTo>
                    <a:cubicBezTo>
                      <a:pt x="126" y="145"/>
                      <a:pt x="126" y="145"/>
                      <a:pt x="126" y="145"/>
                    </a:cubicBezTo>
                    <a:cubicBezTo>
                      <a:pt x="135" y="136"/>
                      <a:pt x="144" y="119"/>
                      <a:pt x="153" y="101"/>
                    </a:cubicBezTo>
                    <a:lnTo>
                      <a:pt x="153" y="101"/>
                    </a:lnTo>
                    <a:cubicBezTo>
                      <a:pt x="155" y="98"/>
                      <a:pt x="158" y="95"/>
                      <a:pt x="162" y="92"/>
                    </a:cubicBezTo>
                    <a:cubicBezTo>
                      <a:pt x="179" y="74"/>
                      <a:pt x="179" y="38"/>
                      <a:pt x="162" y="20"/>
                    </a:cubicBezTo>
                    <a:cubicBezTo>
                      <a:pt x="148" y="7"/>
                      <a:pt x="133" y="0"/>
                      <a:pt x="1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2"/>
              <p:cNvSpPr/>
              <p:nvPr/>
            </p:nvSpPr>
            <p:spPr>
              <a:xfrm>
                <a:off x="7469964" y="4039589"/>
                <a:ext cx="18242" cy="44464"/>
              </a:xfrm>
              <a:custGeom>
                <a:avLst/>
                <a:gdLst/>
                <a:ahLst/>
                <a:cxnLst/>
                <a:rect l="l" t="t" r="r" b="b"/>
                <a:pathLst>
                  <a:path w="144" h="351" extrusionOk="0">
                    <a:moveTo>
                      <a:pt x="84" y="0"/>
                    </a:moveTo>
                    <a:cubicBezTo>
                      <a:pt x="61" y="0"/>
                      <a:pt x="37" y="16"/>
                      <a:pt x="37" y="38"/>
                    </a:cubicBezTo>
                    <a:lnTo>
                      <a:pt x="1" y="279"/>
                    </a:lnTo>
                    <a:cubicBezTo>
                      <a:pt x="1" y="297"/>
                      <a:pt x="1" y="306"/>
                      <a:pt x="1" y="324"/>
                    </a:cubicBezTo>
                    <a:cubicBezTo>
                      <a:pt x="10" y="333"/>
                      <a:pt x="28" y="341"/>
                      <a:pt x="37" y="350"/>
                    </a:cubicBezTo>
                    <a:cubicBezTo>
                      <a:pt x="63" y="350"/>
                      <a:pt x="99" y="341"/>
                      <a:pt x="108" y="306"/>
                    </a:cubicBezTo>
                    <a:cubicBezTo>
                      <a:pt x="117" y="225"/>
                      <a:pt x="126" y="145"/>
                      <a:pt x="135" y="65"/>
                    </a:cubicBezTo>
                    <a:cubicBezTo>
                      <a:pt x="144" y="56"/>
                      <a:pt x="144" y="38"/>
                      <a:pt x="135" y="29"/>
                    </a:cubicBezTo>
                    <a:cubicBezTo>
                      <a:pt x="126" y="11"/>
                      <a:pt x="117" y="2"/>
                      <a:pt x="99" y="2"/>
                    </a:cubicBezTo>
                    <a:cubicBezTo>
                      <a:pt x="94" y="1"/>
                      <a:pt x="89" y="0"/>
                      <a:pt x="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2"/>
              <p:cNvSpPr/>
              <p:nvPr/>
            </p:nvSpPr>
            <p:spPr>
              <a:xfrm>
                <a:off x="7428160" y="4157400"/>
                <a:ext cx="13681" cy="52065"/>
              </a:xfrm>
              <a:custGeom>
                <a:avLst/>
                <a:gdLst/>
                <a:ahLst/>
                <a:cxnLst/>
                <a:rect l="l" t="t" r="r" b="b"/>
                <a:pathLst>
                  <a:path w="108" h="411" extrusionOk="0">
                    <a:moveTo>
                      <a:pt x="54" y="0"/>
                    </a:moveTo>
                    <a:cubicBezTo>
                      <a:pt x="28" y="0"/>
                      <a:pt x="1" y="27"/>
                      <a:pt x="1" y="54"/>
                    </a:cubicBezTo>
                    <a:lnTo>
                      <a:pt x="1" y="357"/>
                    </a:lnTo>
                    <a:cubicBezTo>
                      <a:pt x="1" y="384"/>
                      <a:pt x="28" y="411"/>
                      <a:pt x="54" y="411"/>
                    </a:cubicBezTo>
                    <a:cubicBezTo>
                      <a:pt x="81" y="411"/>
                      <a:pt x="108" y="384"/>
                      <a:pt x="108" y="357"/>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2"/>
              <p:cNvSpPr/>
              <p:nvPr/>
            </p:nvSpPr>
            <p:spPr>
              <a:xfrm>
                <a:off x="7386356" y="4248735"/>
                <a:ext cx="13681" cy="44338"/>
              </a:xfrm>
              <a:custGeom>
                <a:avLst/>
                <a:gdLst/>
                <a:ahLst/>
                <a:cxnLst/>
                <a:rect l="l" t="t" r="r" b="b"/>
                <a:pathLst>
                  <a:path w="108" h="350" extrusionOk="0">
                    <a:moveTo>
                      <a:pt x="63" y="0"/>
                    </a:moveTo>
                    <a:cubicBezTo>
                      <a:pt x="60" y="0"/>
                      <a:pt x="57" y="1"/>
                      <a:pt x="54" y="2"/>
                    </a:cubicBezTo>
                    <a:cubicBezTo>
                      <a:pt x="28" y="2"/>
                      <a:pt x="1" y="20"/>
                      <a:pt x="1" y="55"/>
                    </a:cubicBezTo>
                    <a:lnTo>
                      <a:pt x="1" y="296"/>
                    </a:lnTo>
                    <a:cubicBezTo>
                      <a:pt x="1" y="323"/>
                      <a:pt x="28" y="350"/>
                      <a:pt x="54" y="350"/>
                    </a:cubicBezTo>
                    <a:cubicBezTo>
                      <a:pt x="81" y="350"/>
                      <a:pt x="108" y="323"/>
                      <a:pt x="108" y="296"/>
                    </a:cubicBezTo>
                    <a:lnTo>
                      <a:pt x="108" y="55"/>
                    </a:lnTo>
                    <a:cubicBezTo>
                      <a:pt x="108" y="31"/>
                      <a:pt x="86"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2"/>
              <p:cNvSpPr/>
              <p:nvPr/>
            </p:nvSpPr>
            <p:spPr>
              <a:xfrm>
                <a:off x="7838472" y="3906197"/>
                <a:ext cx="22676" cy="40664"/>
              </a:xfrm>
              <a:custGeom>
                <a:avLst/>
                <a:gdLst/>
                <a:ahLst/>
                <a:cxnLst/>
                <a:rect l="l" t="t" r="r" b="b"/>
                <a:pathLst>
                  <a:path w="179" h="321" extrusionOk="0">
                    <a:moveTo>
                      <a:pt x="60" y="0"/>
                    </a:moveTo>
                    <a:cubicBezTo>
                      <a:pt x="55" y="0"/>
                      <a:pt x="50" y="1"/>
                      <a:pt x="45" y="3"/>
                    </a:cubicBezTo>
                    <a:cubicBezTo>
                      <a:pt x="18" y="12"/>
                      <a:pt x="0" y="38"/>
                      <a:pt x="9" y="74"/>
                    </a:cubicBezTo>
                    <a:cubicBezTo>
                      <a:pt x="27" y="137"/>
                      <a:pt x="45" y="208"/>
                      <a:pt x="63" y="279"/>
                    </a:cubicBezTo>
                    <a:cubicBezTo>
                      <a:pt x="70" y="300"/>
                      <a:pt x="87" y="321"/>
                      <a:pt x="107" y="321"/>
                    </a:cubicBezTo>
                    <a:cubicBezTo>
                      <a:pt x="113" y="321"/>
                      <a:pt x="119" y="319"/>
                      <a:pt x="125" y="315"/>
                    </a:cubicBezTo>
                    <a:cubicBezTo>
                      <a:pt x="161" y="306"/>
                      <a:pt x="179" y="279"/>
                      <a:pt x="170" y="253"/>
                    </a:cubicBezTo>
                    <a:cubicBezTo>
                      <a:pt x="152" y="181"/>
                      <a:pt x="134" y="110"/>
                      <a:pt x="116" y="38"/>
                    </a:cubicBezTo>
                    <a:cubicBezTo>
                      <a:pt x="109" y="16"/>
                      <a:pt x="83"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 name="Google Shape;1513;p32"/>
            <p:cNvSpPr/>
            <p:nvPr/>
          </p:nvSpPr>
          <p:spPr>
            <a:xfrm>
              <a:off x="7298187" y="2699965"/>
              <a:ext cx="854583" cy="607937"/>
            </a:xfrm>
            <a:custGeom>
              <a:avLst/>
              <a:gdLst/>
              <a:ahLst/>
              <a:cxnLst/>
              <a:rect l="l" t="t" r="r" b="b"/>
              <a:pathLst>
                <a:path w="6746" h="4799" extrusionOk="0">
                  <a:moveTo>
                    <a:pt x="3011" y="1"/>
                  </a:moveTo>
                  <a:cubicBezTo>
                    <a:pt x="2114" y="1"/>
                    <a:pt x="1399" y="122"/>
                    <a:pt x="1260" y="122"/>
                  </a:cubicBezTo>
                  <a:cubicBezTo>
                    <a:pt x="1256" y="122"/>
                    <a:pt x="1253" y="122"/>
                    <a:pt x="1250" y="122"/>
                  </a:cubicBezTo>
                  <a:cubicBezTo>
                    <a:pt x="1249" y="122"/>
                    <a:pt x="1248" y="122"/>
                    <a:pt x="1247" y="122"/>
                  </a:cubicBezTo>
                  <a:cubicBezTo>
                    <a:pt x="1174" y="122"/>
                    <a:pt x="1024" y="414"/>
                    <a:pt x="848" y="818"/>
                  </a:cubicBezTo>
                  <a:cubicBezTo>
                    <a:pt x="822" y="880"/>
                    <a:pt x="795" y="943"/>
                    <a:pt x="768" y="1005"/>
                  </a:cubicBezTo>
                  <a:cubicBezTo>
                    <a:pt x="706" y="1148"/>
                    <a:pt x="652" y="1300"/>
                    <a:pt x="590" y="1451"/>
                  </a:cubicBezTo>
                  <a:cubicBezTo>
                    <a:pt x="572" y="1505"/>
                    <a:pt x="554" y="1549"/>
                    <a:pt x="536" y="1603"/>
                  </a:cubicBezTo>
                  <a:cubicBezTo>
                    <a:pt x="322" y="2165"/>
                    <a:pt x="126" y="2754"/>
                    <a:pt x="46" y="3075"/>
                  </a:cubicBezTo>
                  <a:cubicBezTo>
                    <a:pt x="37" y="3093"/>
                    <a:pt x="37" y="3119"/>
                    <a:pt x="28" y="3137"/>
                  </a:cubicBezTo>
                  <a:cubicBezTo>
                    <a:pt x="19" y="3173"/>
                    <a:pt x="10" y="3209"/>
                    <a:pt x="10" y="3235"/>
                  </a:cubicBezTo>
                  <a:cubicBezTo>
                    <a:pt x="1" y="3280"/>
                    <a:pt x="1" y="3307"/>
                    <a:pt x="1" y="3316"/>
                  </a:cubicBezTo>
                  <a:cubicBezTo>
                    <a:pt x="10" y="3334"/>
                    <a:pt x="28" y="3342"/>
                    <a:pt x="37" y="3360"/>
                  </a:cubicBezTo>
                  <a:cubicBezTo>
                    <a:pt x="964" y="4470"/>
                    <a:pt x="2750" y="4798"/>
                    <a:pt x="4240" y="4798"/>
                  </a:cubicBezTo>
                  <a:cubicBezTo>
                    <a:pt x="5517" y="4798"/>
                    <a:pt x="6576" y="4557"/>
                    <a:pt x="6692" y="4359"/>
                  </a:cubicBezTo>
                  <a:cubicBezTo>
                    <a:pt x="6736" y="4279"/>
                    <a:pt x="6745" y="4119"/>
                    <a:pt x="6736" y="3905"/>
                  </a:cubicBezTo>
                  <a:cubicBezTo>
                    <a:pt x="6736" y="3869"/>
                    <a:pt x="6727" y="3824"/>
                    <a:pt x="6727" y="3780"/>
                  </a:cubicBezTo>
                  <a:cubicBezTo>
                    <a:pt x="6727" y="3771"/>
                    <a:pt x="6727" y="3762"/>
                    <a:pt x="6727" y="3753"/>
                  </a:cubicBezTo>
                  <a:cubicBezTo>
                    <a:pt x="6719" y="3690"/>
                    <a:pt x="6710" y="3637"/>
                    <a:pt x="6710" y="3574"/>
                  </a:cubicBezTo>
                  <a:cubicBezTo>
                    <a:pt x="6701" y="3521"/>
                    <a:pt x="6692" y="3467"/>
                    <a:pt x="6683" y="3414"/>
                  </a:cubicBezTo>
                  <a:cubicBezTo>
                    <a:pt x="6357" y="3483"/>
                    <a:pt x="6065" y="3514"/>
                    <a:pt x="5803" y="3514"/>
                  </a:cubicBezTo>
                  <a:cubicBezTo>
                    <a:pt x="4267" y="3514"/>
                    <a:pt x="3781" y="2427"/>
                    <a:pt x="3659" y="1398"/>
                  </a:cubicBezTo>
                  <a:cubicBezTo>
                    <a:pt x="3650" y="1326"/>
                    <a:pt x="3641" y="1264"/>
                    <a:pt x="3641" y="1193"/>
                  </a:cubicBezTo>
                  <a:cubicBezTo>
                    <a:pt x="3605" y="746"/>
                    <a:pt x="3632" y="327"/>
                    <a:pt x="3668" y="24"/>
                  </a:cubicBezTo>
                  <a:cubicBezTo>
                    <a:pt x="3442" y="7"/>
                    <a:pt x="3221" y="1"/>
                    <a:pt x="301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32"/>
          <p:cNvGrpSpPr/>
          <p:nvPr/>
        </p:nvGrpSpPr>
        <p:grpSpPr>
          <a:xfrm>
            <a:off x="4214758" y="320282"/>
            <a:ext cx="3065509" cy="2421106"/>
            <a:chOff x="4214758" y="320282"/>
            <a:chExt cx="3065509" cy="2421106"/>
          </a:xfrm>
        </p:grpSpPr>
        <p:grpSp>
          <p:nvGrpSpPr>
            <p:cNvPr id="1515" name="Google Shape;1515;p32"/>
            <p:cNvGrpSpPr/>
            <p:nvPr/>
          </p:nvGrpSpPr>
          <p:grpSpPr>
            <a:xfrm>
              <a:off x="6923558" y="949132"/>
              <a:ext cx="356709" cy="339268"/>
              <a:chOff x="6111062" y="2333232"/>
              <a:chExt cx="336772" cy="320306"/>
            </a:xfrm>
          </p:grpSpPr>
          <p:sp>
            <p:nvSpPr>
              <p:cNvPr id="1516" name="Google Shape;1516;p32"/>
              <p:cNvSpPr/>
              <p:nvPr/>
            </p:nvSpPr>
            <p:spPr>
              <a:xfrm>
                <a:off x="6135580" y="2381068"/>
                <a:ext cx="85695" cy="66225"/>
              </a:xfrm>
              <a:custGeom>
                <a:avLst/>
                <a:gdLst/>
                <a:ahLst/>
                <a:cxnLst/>
                <a:rect l="l" t="t" r="r" b="b"/>
                <a:pathLst>
                  <a:path w="713" h="551" extrusionOk="0">
                    <a:moveTo>
                      <a:pt x="206" y="1"/>
                    </a:moveTo>
                    <a:cubicBezTo>
                      <a:pt x="88" y="1"/>
                      <a:pt x="0" y="201"/>
                      <a:pt x="106" y="274"/>
                    </a:cubicBezTo>
                    <a:cubicBezTo>
                      <a:pt x="139" y="296"/>
                      <a:pt x="168" y="304"/>
                      <a:pt x="191" y="304"/>
                    </a:cubicBezTo>
                    <a:cubicBezTo>
                      <a:pt x="237" y="304"/>
                      <a:pt x="262" y="273"/>
                      <a:pt x="266" y="273"/>
                    </a:cubicBezTo>
                    <a:cubicBezTo>
                      <a:pt x="266" y="273"/>
                      <a:pt x="267" y="274"/>
                      <a:pt x="267" y="274"/>
                    </a:cubicBezTo>
                    <a:cubicBezTo>
                      <a:pt x="347" y="328"/>
                      <a:pt x="632" y="551"/>
                      <a:pt x="632" y="551"/>
                    </a:cubicBezTo>
                    <a:lnTo>
                      <a:pt x="713" y="453"/>
                    </a:lnTo>
                    <a:cubicBezTo>
                      <a:pt x="713" y="453"/>
                      <a:pt x="391" y="221"/>
                      <a:pt x="347" y="185"/>
                    </a:cubicBezTo>
                    <a:cubicBezTo>
                      <a:pt x="329" y="176"/>
                      <a:pt x="409" y="51"/>
                      <a:pt x="240" y="6"/>
                    </a:cubicBezTo>
                    <a:cubicBezTo>
                      <a:pt x="228" y="3"/>
                      <a:pt x="217"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2"/>
              <p:cNvSpPr/>
              <p:nvPr/>
            </p:nvSpPr>
            <p:spPr>
              <a:xfrm>
                <a:off x="6111062" y="2469528"/>
                <a:ext cx="94109" cy="37860"/>
              </a:xfrm>
              <a:custGeom>
                <a:avLst/>
                <a:gdLst/>
                <a:ahLst/>
                <a:cxnLst/>
                <a:rect l="l" t="t" r="r" b="b"/>
                <a:pathLst>
                  <a:path w="783" h="315" extrusionOk="0">
                    <a:moveTo>
                      <a:pt x="209" y="1"/>
                    </a:moveTo>
                    <a:cubicBezTo>
                      <a:pt x="188" y="1"/>
                      <a:pt x="162" y="6"/>
                      <a:pt x="132" y="20"/>
                    </a:cubicBezTo>
                    <a:cubicBezTo>
                      <a:pt x="0" y="72"/>
                      <a:pt x="49" y="314"/>
                      <a:pt x="187" y="314"/>
                    </a:cubicBezTo>
                    <a:cubicBezTo>
                      <a:pt x="189" y="314"/>
                      <a:pt x="191" y="314"/>
                      <a:pt x="194" y="314"/>
                    </a:cubicBezTo>
                    <a:cubicBezTo>
                      <a:pt x="319" y="305"/>
                      <a:pt x="310" y="216"/>
                      <a:pt x="319" y="216"/>
                    </a:cubicBezTo>
                    <a:cubicBezTo>
                      <a:pt x="408" y="207"/>
                      <a:pt x="774" y="207"/>
                      <a:pt x="774" y="207"/>
                    </a:cubicBezTo>
                    <a:lnTo>
                      <a:pt x="783" y="82"/>
                    </a:lnTo>
                    <a:lnTo>
                      <a:pt x="783" y="82"/>
                    </a:lnTo>
                    <a:cubicBezTo>
                      <a:pt x="783" y="82"/>
                      <a:pt x="381" y="100"/>
                      <a:pt x="328" y="100"/>
                    </a:cubicBezTo>
                    <a:cubicBezTo>
                      <a:pt x="313" y="100"/>
                      <a:pt x="299" y="1"/>
                      <a:pt x="2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2"/>
              <p:cNvSpPr/>
              <p:nvPr/>
            </p:nvSpPr>
            <p:spPr>
              <a:xfrm>
                <a:off x="6139306" y="2529743"/>
                <a:ext cx="85215" cy="62980"/>
              </a:xfrm>
              <a:custGeom>
                <a:avLst/>
                <a:gdLst/>
                <a:ahLst/>
                <a:cxnLst/>
                <a:rect l="l" t="t" r="r" b="b"/>
                <a:pathLst>
                  <a:path w="709" h="524" extrusionOk="0">
                    <a:moveTo>
                      <a:pt x="646" y="1"/>
                    </a:moveTo>
                    <a:cubicBezTo>
                      <a:pt x="646" y="1"/>
                      <a:pt x="316" y="224"/>
                      <a:pt x="271" y="259"/>
                    </a:cubicBezTo>
                    <a:cubicBezTo>
                      <a:pt x="271" y="260"/>
                      <a:pt x="270" y="260"/>
                      <a:pt x="270" y="260"/>
                    </a:cubicBezTo>
                    <a:cubicBezTo>
                      <a:pt x="261" y="260"/>
                      <a:pt x="221" y="217"/>
                      <a:pt x="170" y="217"/>
                    </a:cubicBezTo>
                    <a:cubicBezTo>
                      <a:pt x="138" y="217"/>
                      <a:pt x="102" y="233"/>
                      <a:pt x="66" y="286"/>
                    </a:cubicBezTo>
                    <a:cubicBezTo>
                      <a:pt x="0" y="381"/>
                      <a:pt x="102" y="523"/>
                      <a:pt x="204" y="523"/>
                    </a:cubicBezTo>
                    <a:cubicBezTo>
                      <a:pt x="227" y="523"/>
                      <a:pt x="250" y="516"/>
                      <a:pt x="271" y="500"/>
                    </a:cubicBezTo>
                    <a:cubicBezTo>
                      <a:pt x="378" y="429"/>
                      <a:pt x="316" y="357"/>
                      <a:pt x="325" y="357"/>
                    </a:cubicBezTo>
                    <a:cubicBezTo>
                      <a:pt x="405" y="304"/>
                      <a:pt x="708" y="108"/>
                      <a:pt x="708" y="108"/>
                    </a:cubicBezTo>
                    <a:lnTo>
                      <a:pt x="6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2"/>
              <p:cNvSpPr/>
              <p:nvPr/>
            </p:nvSpPr>
            <p:spPr>
              <a:xfrm>
                <a:off x="6217910" y="2558709"/>
                <a:ext cx="50600" cy="85455"/>
              </a:xfrm>
              <a:custGeom>
                <a:avLst/>
                <a:gdLst/>
                <a:ahLst/>
                <a:cxnLst/>
                <a:rect l="l" t="t" r="r" b="b"/>
                <a:pathLst>
                  <a:path w="421" h="711" extrusionOk="0">
                    <a:moveTo>
                      <a:pt x="304" y="0"/>
                    </a:moveTo>
                    <a:cubicBezTo>
                      <a:pt x="304" y="0"/>
                      <a:pt x="170" y="375"/>
                      <a:pt x="144" y="429"/>
                    </a:cubicBezTo>
                    <a:cubicBezTo>
                      <a:pt x="144" y="446"/>
                      <a:pt x="1" y="402"/>
                      <a:pt x="1" y="571"/>
                    </a:cubicBezTo>
                    <a:cubicBezTo>
                      <a:pt x="1" y="657"/>
                      <a:pt x="88" y="711"/>
                      <a:pt x="167" y="711"/>
                    </a:cubicBezTo>
                    <a:cubicBezTo>
                      <a:pt x="220" y="711"/>
                      <a:pt x="269" y="687"/>
                      <a:pt x="286" y="634"/>
                    </a:cubicBezTo>
                    <a:cubicBezTo>
                      <a:pt x="331" y="509"/>
                      <a:pt x="242" y="482"/>
                      <a:pt x="251" y="482"/>
                    </a:cubicBezTo>
                    <a:cubicBezTo>
                      <a:pt x="277" y="393"/>
                      <a:pt x="420" y="45"/>
                      <a:pt x="420" y="45"/>
                    </a:cubicBezTo>
                    <a:lnTo>
                      <a:pt x="3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2"/>
              <p:cNvSpPr/>
              <p:nvPr/>
            </p:nvSpPr>
            <p:spPr>
              <a:xfrm>
                <a:off x="6345552" y="2529743"/>
                <a:ext cx="89421" cy="58292"/>
              </a:xfrm>
              <a:custGeom>
                <a:avLst/>
                <a:gdLst/>
                <a:ahLst/>
                <a:cxnLst/>
                <a:rect l="l" t="t" r="r" b="b"/>
                <a:pathLst>
                  <a:path w="744" h="485" extrusionOk="0">
                    <a:moveTo>
                      <a:pt x="63" y="1"/>
                    </a:moveTo>
                    <a:lnTo>
                      <a:pt x="0" y="108"/>
                    </a:lnTo>
                    <a:cubicBezTo>
                      <a:pt x="0" y="108"/>
                      <a:pt x="348" y="295"/>
                      <a:pt x="402" y="322"/>
                    </a:cubicBezTo>
                    <a:cubicBezTo>
                      <a:pt x="420" y="331"/>
                      <a:pt x="357" y="464"/>
                      <a:pt x="527" y="482"/>
                    </a:cubicBezTo>
                    <a:cubicBezTo>
                      <a:pt x="534" y="484"/>
                      <a:pt x="542" y="484"/>
                      <a:pt x="549" y="484"/>
                    </a:cubicBezTo>
                    <a:cubicBezTo>
                      <a:pt x="677" y="484"/>
                      <a:pt x="743" y="265"/>
                      <a:pt x="625" y="206"/>
                    </a:cubicBezTo>
                    <a:cubicBezTo>
                      <a:pt x="592" y="189"/>
                      <a:pt x="566" y="183"/>
                      <a:pt x="545" y="183"/>
                    </a:cubicBezTo>
                    <a:cubicBezTo>
                      <a:pt x="491" y="183"/>
                      <a:pt x="473" y="224"/>
                      <a:pt x="466" y="224"/>
                    </a:cubicBezTo>
                    <a:cubicBezTo>
                      <a:pt x="465" y="224"/>
                      <a:pt x="465" y="224"/>
                      <a:pt x="464" y="224"/>
                    </a:cubicBezTo>
                    <a:cubicBezTo>
                      <a:pt x="375" y="179"/>
                      <a:pt x="63" y="1"/>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2"/>
              <p:cNvSpPr/>
              <p:nvPr/>
            </p:nvSpPr>
            <p:spPr>
              <a:xfrm>
                <a:off x="6353004" y="2459792"/>
                <a:ext cx="94830" cy="37139"/>
              </a:xfrm>
              <a:custGeom>
                <a:avLst/>
                <a:gdLst/>
                <a:ahLst/>
                <a:cxnLst/>
                <a:rect l="l" t="t" r="r" b="b"/>
                <a:pathLst>
                  <a:path w="789" h="309" extrusionOk="0">
                    <a:moveTo>
                      <a:pt x="593" y="1"/>
                    </a:moveTo>
                    <a:cubicBezTo>
                      <a:pt x="586" y="1"/>
                      <a:pt x="579" y="1"/>
                      <a:pt x="572" y="3"/>
                    </a:cubicBezTo>
                    <a:cubicBezTo>
                      <a:pt x="447" y="29"/>
                      <a:pt x="465" y="110"/>
                      <a:pt x="456" y="119"/>
                    </a:cubicBezTo>
                    <a:cubicBezTo>
                      <a:pt x="367" y="128"/>
                      <a:pt x="1" y="181"/>
                      <a:pt x="1" y="181"/>
                    </a:cubicBezTo>
                    <a:lnTo>
                      <a:pt x="19" y="306"/>
                    </a:lnTo>
                    <a:cubicBezTo>
                      <a:pt x="19" y="306"/>
                      <a:pt x="411" y="235"/>
                      <a:pt x="465" y="226"/>
                    </a:cubicBezTo>
                    <a:cubicBezTo>
                      <a:pt x="478" y="226"/>
                      <a:pt x="502" y="309"/>
                      <a:pt x="580" y="309"/>
                    </a:cubicBezTo>
                    <a:cubicBezTo>
                      <a:pt x="604" y="309"/>
                      <a:pt x="634" y="301"/>
                      <a:pt x="670" y="279"/>
                    </a:cubicBezTo>
                    <a:cubicBezTo>
                      <a:pt x="788" y="212"/>
                      <a:pt x="715" y="1"/>
                      <a:pt x="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2"/>
              <p:cNvSpPr/>
              <p:nvPr/>
            </p:nvSpPr>
            <p:spPr>
              <a:xfrm>
                <a:off x="6326202" y="2379145"/>
                <a:ext cx="80768" cy="69229"/>
              </a:xfrm>
              <a:custGeom>
                <a:avLst/>
                <a:gdLst/>
                <a:ahLst/>
                <a:cxnLst/>
                <a:rect l="l" t="t" r="r" b="b"/>
                <a:pathLst>
                  <a:path w="672" h="576" extrusionOk="0">
                    <a:moveTo>
                      <a:pt x="462" y="0"/>
                    </a:moveTo>
                    <a:cubicBezTo>
                      <a:pt x="434" y="0"/>
                      <a:pt x="406" y="10"/>
                      <a:pt x="384" y="31"/>
                    </a:cubicBezTo>
                    <a:cubicBezTo>
                      <a:pt x="295" y="121"/>
                      <a:pt x="358" y="183"/>
                      <a:pt x="349" y="183"/>
                    </a:cubicBezTo>
                    <a:cubicBezTo>
                      <a:pt x="286" y="246"/>
                      <a:pt x="1" y="486"/>
                      <a:pt x="1" y="486"/>
                    </a:cubicBezTo>
                    <a:lnTo>
                      <a:pt x="81" y="576"/>
                    </a:lnTo>
                    <a:cubicBezTo>
                      <a:pt x="81" y="576"/>
                      <a:pt x="376" y="308"/>
                      <a:pt x="420" y="272"/>
                    </a:cubicBezTo>
                    <a:cubicBezTo>
                      <a:pt x="421" y="272"/>
                      <a:pt x="421" y="272"/>
                      <a:pt x="422" y="272"/>
                    </a:cubicBezTo>
                    <a:cubicBezTo>
                      <a:pt x="431" y="272"/>
                      <a:pt x="466" y="297"/>
                      <a:pt x="508" y="297"/>
                    </a:cubicBezTo>
                    <a:cubicBezTo>
                      <a:pt x="542" y="297"/>
                      <a:pt x="582" y="280"/>
                      <a:pt x="616" y="219"/>
                    </a:cubicBezTo>
                    <a:cubicBezTo>
                      <a:pt x="672" y="115"/>
                      <a:pt x="560"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2"/>
              <p:cNvSpPr/>
              <p:nvPr/>
            </p:nvSpPr>
            <p:spPr>
              <a:xfrm>
                <a:off x="6281251" y="2338160"/>
                <a:ext cx="43990" cy="86657"/>
              </a:xfrm>
              <a:custGeom>
                <a:avLst/>
                <a:gdLst/>
                <a:ahLst/>
                <a:cxnLst/>
                <a:rect l="l" t="t" r="r" b="b"/>
                <a:pathLst>
                  <a:path w="366" h="721" extrusionOk="0">
                    <a:moveTo>
                      <a:pt x="181" y="1"/>
                    </a:moveTo>
                    <a:cubicBezTo>
                      <a:pt x="114" y="1"/>
                      <a:pt x="49" y="32"/>
                      <a:pt x="36" y="96"/>
                    </a:cubicBezTo>
                    <a:cubicBezTo>
                      <a:pt x="18" y="230"/>
                      <a:pt x="107" y="239"/>
                      <a:pt x="107" y="248"/>
                    </a:cubicBezTo>
                    <a:cubicBezTo>
                      <a:pt x="89" y="337"/>
                      <a:pt x="0" y="694"/>
                      <a:pt x="0" y="694"/>
                    </a:cubicBezTo>
                    <a:lnTo>
                      <a:pt x="116" y="720"/>
                    </a:lnTo>
                    <a:cubicBezTo>
                      <a:pt x="116" y="720"/>
                      <a:pt x="196" y="337"/>
                      <a:pt x="205" y="283"/>
                    </a:cubicBezTo>
                    <a:cubicBezTo>
                      <a:pt x="214" y="265"/>
                      <a:pt x="366" y="283"/>
                      <a:pt x="339" y="114"/>
                    </a:cubicBezTo>
                    <a:cubicBezTo>
                      <a:pt x="330" y="39"/>
                      <a:pt x="254" y="1"/>
                      <a:pt x="1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2"/>
              <p:cNvSpPr/>
              <p:nvPr/>
            </p:nvSpPr>
            <p:spPr>
              <a:xfrm>
                <a:off x="6311178" y="2567242"/>
                <a:ext cx="47956" cy="86296"/>
              </a:xfrm>
              <a:custGeom>
                <a:avLst/>
                <a:gdLst/>
                <a:ahLst/>
                <a:cxnLst/>
                <a:rect l="l" t="t" r="r" b="b"/>
                <a:pathLst>
                  <a:path w="399" h="718" extrusionOk="0">
                    <a:moveTo>
                      <a:pt x="117" y="1"/>
                    </a:moveTo>
                    <a:lnTo>
                      <a:pt x="1" y="28"/>
                    </a:lnTo>
                    <a:cubicBezTo>
                      <a:pt x="1" y="28"/>
                      <a:pt x="117" y="411"/>
                      <a:pt x="135" y="465"/>
                    </a:cubicBezTo>
                    <a:cubicBezTo>
                      <a:pt x="135" y="483"/>
                      <a:pt x="1" y="536"/>
                      <a:pt x="99" y="670"/>
                    </a:cubicBezTo>
                    <a:cubicBezTo>
                      <a:pt x="125" y="703"/>
                      <a:pt x="162" y="717"/>
                      <a:pt x="200" y="717"/>
                    </a:cubicBezTo>
                    <a:cubicBezTo>
                      <a:pt x="295" y="717"/>
                      <a:pt x="398" y="631"/>
                      <a:pt x="367" y="536"/>
                    </a:cubicBezTo>
                    <a:cubicBezTo>
                      <a:pt x="342" y="457"/>
                      <a:pt x="293" y="444"/>
                      <a:pt x="264" y="444"/>
                    </a:cubicBezTo>
                    <a:cubicBezTo>
                      <a:pt x="251" y="444"/>
                      <a:pt x="242" y="447"/>
                      <a:pt x="242" y="447"/>
                    </a:cubicBezTo>
                    <a:cubicBezTo>
                      <a:pt x="215" y="358"/>
                      <a:pt x="117" y="1"/>
                      <a:pt x="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2"/>
              <p:cNvSpPr/>
              <p:nvPr/>
            </p:nvSpPr>
            <p:spPr>
              <a:xfrm>
                <a:off x="6208776" y="2333232"/>
                <a:ext cx="48917" cy="87258"/>
              </a:xfrm>
              <a:custGeom>
                <a:avLst/>
                <a:gdLst/>
                <a:ahLst/>
                <a:cxnLst/>
                <a:rect l="l" t="t" r="r" b="b"/>
                <a:pathLst>
                  <a:path w="407" h="726" extrusionOk="0">
                    <a:moveTo>
                      <a:pt x="199" y="0"/>
                    </a:moveTo>
                    <a:cubicBezTo>
                      <a:pt x="104" y="0"/>
                      <a:pt x="0" y="86"/>
                      <a:pt x="32" y="181"/>
                    </a:cubicBezTo>
                    <a:cubicBezTo>
                      <a:pt x="64" y="272"/>
                      <a:pt x="115" y="278"/>
                      <a:pt x="141" y="278"/>
                    </a:cubicBezTo>
                    <a:cubicBezTo>
                      <a:pt x="145" y="278"/>
                      <a:pt x="149" y="278"/>
                      <a:pt x="152" y="278"/>
                    </a:cubicBezTo>
                    <a:cubicBezTo>
                      <a:pt x="155" y="278"/>
                      <a:pt x="157" y="278"/>
                      <a:pt x="157" y="280"/>
                    </a:cubicBezTo>
                    <a:cubicBezTo>
                      <a:pt x="193" y="369"/>
                      <a:pt x="282" y="726"/>
                      <a:pt x="282" y="726"/>
                    </a:cubicBezTo>
                    <a:lnTo>
                      <a:pt x="407" y="690"/>
                    </a:lnTo>
                    <a:cubicBezTo>
                      <a:pt x="407" y="690"/>
                      <a:pt x="282" y="306"/>
                      <a:pt x="273" y="262"/>
                    </a:cubicBezTo>
                    <a:cubicBezTo>
                      <a:pt x="264" y="244"/>
                      <a:pt x="407" y="190"/>
                      <a:pt x="300" y="48"/>
                    </a:cubicBezTo>
                    <a:cubicBezTo>
                      <a:pt x="274" y="14"/>
                      <a:pt x="237" y="0"/>
                      <a:pt x="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2"/>
              <p:cNvSpPr/>
              <p:nvPr/>
            </p:nvSpPr>
            <p:spPr>
              <a:xfrm>
                <a:off x="6186901" y="2395971"/>
                <a:ext cx="194107" cy="182929"/>
              </a:xfrm>
              <a:custGeom>
                <a:avLst/>
                <a:gdLst/>
                <a:ahLst/>
                <a:cxnLst/>
                <a:rect l="l" t="t" r="r" b="b"/>
                <a:pathLst>
                  <a:path w="1615" h="1522" extrusionOk="0">
                    <a:moveTo>
                      <a:pt x="816" y="0"/>
                    </a:moveTo>
                    <a:cubicBezTo>
                      <a:pt x="753" y="0"/>
                      <a:pt x="689" y="8"/>
                      <a:pt x="625" y="25"/>
                    </a:cubicBezTo>
                    <a:cubicBezTo>
                      <a:pt x="473" y="61"/>
                      <a:pt x="339" y="141"/>
                      <a:pt x="241" y="248"/>
                    </a:cubicBezTo>
                    <a:cubicBezTo>
                      <a:pt x="80" y="427"/>
                      <a:pt x="0" y="685"/>
                      <a:pt x="63" y="944"/>
                    </a:cubicBezTo>
                    <a:cubicBezTo>
                      <a:pt x="153" y="1290"/>
                      <a:pt x="459" y="1522"/>
                      <a:pt x="799" y="1522"/>
                    </a:cubicBezTo>
                    <a:cubicBezTo>
                      <a:pt x="862" y="1522"/>
                      <a:pt x="926" y="1514"/>
                      <a:pt x="990" y="1497"/>
                    </a:cubicBezTo>
                    <a:cubicBezTo>
                      <a:pt x="1133" y="1462"/>
                      <a:pt x="1258" y="1390"/>
                      <a:pt x="1356" y="1292"/>
                    </a:cubicBezTo>
                    <a:cubicBezTo>
                      <a:pt x="1535" y="1105"/>
                      <a:pt x="1615" y="846"/>
                      <a:pt x="1543" y="578"/>
                    </a:cubicBezTo>
                    <a:cubicBezTo>
                      <a:pt x="1461" y="232"/>
                      <a:pt x="1156" y="0"/>
                      <a:pt x="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2"/>
              <p:cNvSpPr/>
              <p:nvPr/>
            </p:nvSpPr>
            <p:spPr>
              <a:xfrm>
                <a:off x="6186901" y="2425778"/>
                <a:ext cx="163098" cy="153122"/>
              </a:xfrm>
              <a:custGeom>
                <a:avLst/>
                <a:gdLst/>
                <a:ahLst/>
                <a:cxnLst/>
                <a:rect l="l" t="t" r="r" b="b"/>
                <a:pathLst>
                  <a:path w="1357" h="1274" extrusionOk="0">
                    <a:moveTo>
                      <a:pt x="241" y="0"/>
                    </a:moveTo>
                    <a:lnTo>
                      <a:pt x="241" y="0"/>
                    </a:lnTo>
                    <a:cubicBezTo>
                      <a:pt x="80" y="179"/>
                      <a:pt x="0" y="437"/>
                      <a:pt x="63" y="696"/>
                    </a:cubicBezTo>
                    <a:cubicBezTo>
                      <a:pt x="153" y="1042"/>
                      <a:pt x="459" y="1274"/>
                      <a:pt x="799" y="1274"/>
                    </a:cubicBezTo>
                    <a:cubicBezTo>
                      <a:pt x="862" y="1274"/>
                      <a:pt x="926" y="1266"/>
                      <a:pt x="990" y="1249"/>
                    </a:cubicBezTo>
                    <a:cubicBezTo>
                      <a:pt x="1133" y="1214"/>
                      <a:pt x="1258" y="1142"/>
                      <a:pt x="1356" y="1044"/>
                    </a:cubicBezTo>
                    <a:lnTo>
                      <a:pt x="1356" y="1044"/>
                    </a:lnTo>
                    <a:cubicBezTo>
                      <a:pt x="1261" y="1070"/>
                      <a:pt x="1160" y="1088"/>
                      <a:pt x="1058" y="1088"/>
                    </a:cubicBezTo>
                    <a:cubicBezTo>
                      <a:pt x="883" y="1088"/>
                      <a:pt x="705" y="1036"/>
                      <a:pt x="553" y="883"/>
                    </a:cubicBezTo>
                    <a:cubicBezTo>
                      <a:pt x="259" y="589"/>
                      <a:pt x="223" y="241"/>
                      <a:pt x="241"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32"/>
            <p:cNvGrpSpPr/>
            <p:nvPr/>
          </p:nvGrpSpPr>
          <p:grpSpPr>
            <a:xfrm>
              <a:off x="6383408" y="2402120"/>
              <a:ext cx="356709" cy="339268"/>
              <a:chOff x="6111062" y="2333232"/>
              <a:chExt cx="336772" cy="320306"/>
            </a:xfrm>
          </p:grpSpPr>
          <p:sp>
            <p:nvSpPr>
              <p:cNvPr id="1529" name="Google Shape;1529;p32"/>
              <p:cNvSpPr/>
              <p:nvPr/>
            </p:nvSpPr>
            <p:spPr>
              <a:xfrm>
                <a:off x="6135580" y="2381068"/>
                <a:ext cx="85695" cy="66225"/>
              </a:xfrm>
              <a:custGeom>
                <a:avLst/>
                <a:gdLst/>
                <a:ahLst/>
                <a:cxnLst/>
                <a:rect l="l" t="t" r="r" b="b"/>
                <a:pathLst>
                  <a:path w="713" h="551" extrusionOk="0">
                    <a:moveTo>
                      <a:pt x="206" y="1"/>
                    </a:moveTo>
                    <a:cubicBezTo>
                      <a:pt x="88" y="1"/>
                      <a:pt x="0" y="201"/>
                      <a:pt x="106" y="274"/>
                    </a:cubicBezTo>
                    <a:cubicBezTo>
                      <a:pt x="139" y="296"/>
                      <a:pt x="168" y="304"/>
                      <a:pt x="191" y="304"/>
                    </a:cubicBezTo>
                    <a:cubicBezTo>
                      <a:pt x="237" y="304"/>
                      <a:pt x="262" y="273"/>
                      <a:pt x="266" y="273"/>
                    </a:cubicBezTo>
                    <a:cubicBezTo>
                      <a:pt x="266" y="273"/>
                      <a:pt x="267" y="274"/>
                      <a:pt x="267" y="274"/>
                    </a:cubicBezTo>
                    <a:cubicBezTo>
                      <a:pt x="347" y="328"/>
                      <a:pt x="632" y="551"/>
                      <a:pt x="632" y="551"/>
                    </a:cubicBezTo>
                    <a:lnTo>
                      <a:pt x="713" y="453"/>
                    </a:lnTo>
                    <a:cubicBezTo>
                      <a:pt x="713" y="453"/>
                      <a:pt x="391" y="221"/>
                      <a:pt x="347" y="185"/>
                    </a:cubicBezTo>
                    <a:cubicBezTo>
                      <a:pt x="329" y="176"/>
                      <a:pt x="409" y="51"/>
                      <a:pt x="240" y="6"/>
                    </a:cubicBezTo>
                    <a:cubicBezTo>
                      <a:pt x="228" y="3"/>
                      <a:pt x="217"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2"/>
              <p:cNvSpPr/>
              <p:nvPr/>
            </p:nvSpPr>
            <p:spPr>
              <a:xfrm>
                <a:off x="6111062" y="2469528"/>
                <a:ext cx="94109" cy="37860"/>
              </a:xfrm>
              <a:custGeom>
                <a:avLst/>
                <a:gdLst/>
                <a:ahLst/>
                <a:cxnLst/>
                <a:rect l="l" t="t" r="r" b="b"/>
                <a:pathLst>
                  <a:path w="783" h="315" extrusionOk="0">
                    <a:moveTo>
                      <a:pt x="209" y="1"/>
                    </a:moveTo>
                    <a:cubicBezTo>
                      <a:pt x="188" y="1"/>
                      <a:pt x="162" y="6"/>
                      <a:pt x="132" y="20"/>
                    </a:cubicBezTo>
                    <a:cubicBezTo>
                      <a:pt x="0" y="72"/>
                      <a:pt x="49" y="314"/>
                      <a:pt x="187" y="314"/>
                    </a:cubicBezTo>
                    <a:cubicBezTo>
                      <a:pt x="189" y="314"/>
                      <a:pt x="191" y="314"/>
                      <a:pt x="194" y="314"/>
                    </a:cubicBezTo>
                    <a:cubicBezTo>
                      <a:pt x="319" y="305"/>
                      <a:pt x="310" y="216"/>
                      <a:pt x="319" y="216"/>
                    </a:cubicBezTo>
                    <a:cubicBezTo>
                      <a:pt x="408" y="207"/>
                      <a:pt x="774" y="207"/>
                      <a:pt x="774" y="207"/>
                    </a:cubicBezTo>
                    <a:lnTo>
                      <a:pt x="783" y="82"/>
                    </a:lnTo>
                    <a:lnTo>
                      <a:pt x="783" y="82"/>
                    </a:lnTo>
                    <a:cubicBezTo>
                      <a:pt x="783" y="82"/>
                      <a:pt x="381" y="100"/>
                      <a:pt x="328" y="100"/>
                    </a:cubicBezTo>
                    <a:cubicBezTo>
                      <a:pt x="313" y="100"/>
                      <a:pt x="299" y="1"/>
                      <a:pt x="2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2"/>
              <p:cNvSpPr/>
              <p:nvPr/>
            </p:nvSpPr>
            <p:spPr>
              <a:xfrm>
                <a:off x="6139306" y="2529743"/>
                <a:ext cx="85215" cy="62980"/>
              </a:xfrm>
              <a:custGeom>
                <a:avLst/>
                <a:gdLst/>
                <a:ahLst/>
                <a:cxnLst/>
                <a:rect l="l" t="t" r="r" b="b"/>
                <a:pathLst>
                  <a:path w="709" h="524" extrusionOk="0">
                    <a:moveTo>
                      <a:pt x="646" y="1"/>
                    </a:moveTo>
                    <a:cubicBezTo>
                      <a:pt x="646" y="1"/>
                      <a:pt x="316" y="224"/>
                      <a:pt x="271" y="259"/>
                    </a:cubicBezTo>
                    <a:cubicBezTo>
                      <a:pt x="271" y="260"/>
                      <a:pt x="270" y="260"/>
                      <a:pt x="270" y="260"/>
                    </a:cubicBezTo>
                    <a:cubicBezTo>
                      <a:pt x="261" y="260"/>
                      <a:pt x="221" y="217"/>
                      <a:pt x="170" y="217"/>
                    </a:cubicBezTo>
                    <a:cubicBezTo>
                      <a:pt x="138" y="217"/>
                      <a:pt x="102" y="233"/>
                      <a:pt x="66" y="286"/>
                    </a:cubicBezTo>
                    <a:cubicBezTo>
                      <a:pt x="0" y="381"/>
                      <a:pt x="102" y="523"/>
                      <a:pt x="204" y="523"/>
                    </a:cubicBezTo>
                    <a:cubicBezTo>
                      <a:pt x="227" y="523"/>
                      <a:pt x="250" y="516"/>
                      <a:pt x="271" y="500"/>
                    </a:cubicBezTo>
                    <a:cubicBezTo>
                      <a:pt x="378" y="429"/>
                      <a:pt x="316" y="357"/>
                      <a:pt x="325" y="357"/>
                    </a:cubicBezTo>
                    <a:cubicBezTo>
                      <a:pt x="405" y="304"/>
                      <a:pt x="708" y="108"/>
                      <a:pt x="708" y="108"/>
                    </a:cubicBezTo>
                    <a:lnTo>
                      <a:pt x="6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2"/>
              <p:cNvSpPr/>
              <p:nvPr/>
            </p:nvSpPr>
            <p:spPr>
              <a:xfrm>
                <a:off x="6217910" y="2558709"/>
                <a:ext cx="50600" cy="85455"/>
              </a:xfrm>
              <a:custGeom>
                <a:avLst/>
                <a:gdLst/>
                <a:ahLst/>
                <a:cxnLst/>
                <a:rect l="l" t="t" r="r" b="b"/>
                <a:pathLst>
                  <a:path w="421" h="711" extrusionOk="0">
                    <a:moveTo>
                      <a:pt x="304" y="0"/>
                    </a:moveTo>
                    <a:cubicBezTo>
                      <a:pt x="304" y="0"/>
                      <a:pt x="170" y="375"/>
                      <a:pt x="144" y="429"/>
                    </a:cubicBezTo>
                    <a:cubicBezTo>
                      <a:pt x="144" y="446"/>
                      <a:pt x="1" y="402"/>
                      <a:pt x="1" y="571"/>
                    </a:cubicBezTo>
                    <a:cubicBezTo>
                      <a:pt x="1" y="657"/>
                      <a:pt x="88" y="711"/>
                      <a:pt x="167" y="711"/>
                    </a:cubicBezTo>
                    <a:cubicBezTo>
                      <a:pt x="220" y="711"/>
                      <a:pt x="269" y="687"/>
                      <a:pt x="286" y="634"/>
                    </a:cubicBezTo>
                    <a:cubicBezTo>
                      <a:pt x="331" y="509"/>
                      <a:pt x="242" y="482"/>
                      <a:pt x="251" y="482"/>
                    </a:cubicBezTo>
                    <a:cubicBezTo>
                      <a:pt x="277" y="393"/>
                      <a:pt x="420" y="45"/>
                      <a:pt x="420" y="45"/>
                    </a:cubicBezTo>
                    <a:lnTo>
                      <a:pt x="3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2"/>
              <p:cNvSpPr/>
              <p:nvPr/>
            </p:nvSpPr>
            <p:spPr>
              <a:xfrm>
                <a:off x="6345552" y="2529743"/>
                <a:ext cx="89421" cy="58292"/>
              </a:xfrm>
              <a:custGeom>
                <a:avLst/>
                <a:gdLst/>
                <a:ahLst/>
                <a:cxnLst/>
                <a:rect l="l" t="t" r="r" b="b"/>
                <a:pathLst>
                  <a:path w="744" h="485" extrusionOk="0">
                    <a:moveTo>
                      <a:pt x="63" y="1"/>
                    </a:moveTo>
                    <a:lnTo>
                      <a:pt x="0" y="108"/>
                    </a:lnTo>
                    <a:cubicBezTo>
                      <a:pt x="0" y="108"/>
                      <a:pt x="348" y="295"/>
                      <a:pt x="402" y="322"/>
                    </a:cubicBezTo>
                    <a:cubicBezTo>
                      <a:pt x="420" y="331"/>
                      <a:pt x="357" y="464"/>
                      <a:pt x="527" y="482"/>
                    </a:cubicBezTo>
                    <a:cubicBezTo>
                      <a:pt x="534" y="484"/>
                      <a:pt x="542" y="484"/>
                      <a:pt x="549" y="484"/>
                    </a:cubicBezTo>
                    <a:cubicBezTo>
                      <a:pt x="677" y="484"/>
                      <a:pt x="743" y="265"/>
                      <a:pt x="625" y="206"/>
                    </a:cubicBezTo>
                    <a:cubicBezTo>
                      <a:pt x="592" y="189"/>
                      <a:pt x="566" y="183"/>
                      <a:pt x="545" y="183"/>
                    </a:cubicBezTo>
                    <a:cubicBezTo>
                      <a:pt x="491" y="183"/>
                      <a:pt x="473" y="224"/>
                      <a:pt x="466" y="224"/>
                    </a:cubicBezTo>
                    <a:cubicBezTo>
                      <a:pt x="465" y="224"/>
                      <a:pt x="465" y="224"/>
                      <a:pt x="464" y="224"/>
                    </a:cubicBezTo>
                    <a:cubicBezTo>
                      <a:pt x="375" y="179"/>
                      <a:pt x="63" y="1"/>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2"/>
              <p:cNvSpPr/>
              <p:nvPr/>
            </p:nvSpPr>
            <p:spPr>
              <a:xfrm>
                <a:off x="6353004" y="2459792"/>
                <a:ext cx="94830" cy="37139"/>
              </a:xfrm>
              <a:custGeom>
                <a:avLst/>
                <a:gdLst/>
                <a:ahLst/>
                <a:cxnLst/>
                <a:rect l="l" t="t" r="r" b="b"/>
                <a:pathLst>
                  <a:path w="789" h="309" extrusionOk="0">
                    <a:moveTo>
                      <a:pt x="593" y="1"/>
                    </a:moveTo>
                    <a:cubicBezTo>
                      <a:pt x="586" y="1"/>
                      <a:pt x="579" y="1"/>
                      <a:pt x="572" y="3"/>
                    </a:cubicBezTo>
                    <a:cubicBezTo>
                      <a:pt x="447" y="29"/>
                      <a:pt x="465" y="110"/>
                      <a:pt x="456" y="119"/>
                    </a:cubicBezTo>
                    <a:cubicBezTo>
                      <a:pt x="367" y="128"/>
                      <a:pt x="1" y="181"/>
                      <a:pt x="1" y="181"/>
                    </a:cubicBezTo>
                    <a:lnTo>
                      <a:pt x="19" y="306"/>
                    </a:lnTo>
                    <a:cubicBezTo>
                      <a:pt x="19" y="306"/>
                      <a:pt x="411" y="235"/>
                      <a:pt x="465" y="226"/>
                    </a:cubicBezTo>
                    <a:cubicBezTo>
                      <a:pt x="478" y="226"/>
                      <a:pt x="502" y="309"/>
                      <a:pt x="580" y="309"/>
                    </a:cubicBezTo>
                    <a:cubicBezTo>
                      <a:pt x="604" y="309"/>
                      <a:pt x="634" y="301"/>
                      <a:pt x="670" y="279"/>
                    </a:cubicBezTo>
                    <a:cubicBezTo>
                      <a:pt x="788" y="212"/>
                      <a:pt x="715" y="1"/>
                      <a:pt x="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2"/>
              <p:cNvSpPr/>
              <p:nvPr/>
            </p:nvSpPr>
            <p:spPr>
              <a:xfrm>
                <a:off x="6326202" y="2379145"/>
                <a:ext cx="80768" cy="69229"/>
              </a:xfrm>
              <a:custGeom>
                <a:avLst/>
                <a:gdLst/>
                <a:ahLst/>
                <a:cxnLst/>
                <a:rect l="l" t="t" r="r" b="b"/>
                <a:pathLst>
                  <a:path w="672" h="576" extrusionOk="0">
                    <a:moveTo>
                      <a:pt x="462" y="0"/>
                    </a:moveTo>
                    <a:cubicBezTo>
                      <a:pt x="434" y="0"/>
                      <a:pt x="406" y="10"/>
                      <a:pt x="384" y="31"/>
                    </a:cubicBezTo>
                    <a:cubicBezTo>
                      <a:pt x="295" y="121"/>
                      <a:pt x="358" y="183"/>
                      <a:pt x="349" y="183"/>
                    </a:cubicBezTo>
                    <a:cubicBezTo>
                      <a:pt x="286" y="246"/>
                      <a:pt x="1" y="486"/>
                      <a:pt x="1" y="486"/>
                    </a:cubicBezTo>
                    <a:lnTo>
                      <a:pt x="81" y="576"/>
                    </a:lnTo>
                    <a:cubicBezTo>
                      <a:pt x="81" y="576"/>
                      <a:pt x="376" y="308"/>
                      <a:pt x="420" y="272"/>
                    </a:cubicBezTo>
                    <a:cubicBezTo>
                      <a:pt x="421" y="272"/>
                      <a:pt x="421" y="272"/>
                      <a:pt x="422" y="272"/>
                    </a:cubicBezTo>
                    <a:cubicBezTo>
                      <a:pt x="431" y="272"/>
                      <a:pt x="466" y="297"/>
                      <a:pt x="508" y="297"/>
                    </a:cubicBezTo>
                    <a:cubicBezTo>
                      <a:pt x="542" y="297"/>
                      <a:pt x="582" y="280"/>
                      <a:pt x="616" y="219"/>
                    </a:cubicBezTo>
                    <a:cubicBezTo>
                      <a:pt x="672" y="115"/>
                      <a:pt x="560"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2"/>
              <p:cNvSpPr/>
              <p:nvPr/>
            </p:nvSpPr>
            <p:spPr>
              <a:xfrm>
                <a:off x="6281251" y="2338160"/>
                <a:ext cx="43990" cy="86657"/>
              </a:xfrm>
              <a:custGeom>
                <a:avLst/>
                <a:gdLst/>
                <a:ahLst/>
                <a:cxnLst/>
                <a:rect l="l" t="t" r="r" b="b"/>
                <a:pathLst>
                  <a:path w="366" h="721" extrusionOk="0">
                    <a:moveTo>
                      <a:pt x="181" y="1"/>
                    </a:moveTo>
                    <a:cubicBezTo>
                      <a:pt x="114" y="1"/>
                      <a:pt x="49" y="32"/>
                      <a:pt x="36" y="96"/>
                    </a:cubicBezTo>
                    <a:cubicBezTo>
                      <a:pt x="18" y="230"/>
                      <a:pt x="107" y="239"/>
                      <a:pt x="107" y="248"/>
                    </a:cubicBezTo>
                    <a:cubicBezTo>
                      <a:pt x="89" y="337"/>
                      <a:pt x="0" y="694"/>
                      <a:pt x="0" y="694"/>
                    </a:cubicBezTo>
                    <a:lnTo>
                      <a:pt x="116" y="720"/>
                    </a:lnTo>
                    <a:cubicBezTo>
                      <a:pt x="116" y="720"/>
                      <a:pt x="196" y="337"/>
                      <a:pt x="205" y="283"/>
                    </a:cubicBezTo>
                    <a:cubicBezTo>
                      <a:pt x="214" y="265"/>
                      <a:pt x="366" y="283"/>
                      <a:pt x="339" y="114"/>
                    </a:cubicBezTo>
                    <a:cubicBezTo>
                      <a:pt x="330" y="39"/>
                      <a:pt x="254" y="1"/>
                      <a:pt x="1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2"/>
              <p:cNvSpPr/>
              <p:nvPr/>
            </p:nvSpPr>
            <p:spPr>
              <a:xfrm>
                <a:off x="6311178" y="2567242"/>
                <a:ext cx="47956" cy="86296"/>
              </a:xfrm>
              <a:custGeom>
                <a:avLst/>
                <a:gdLst/>
                <a:ahLst/>
                <a:cxnLst/>
                <a:rect l="l" t="t" r="r" b="b"/>
                <a:pathLst>
                  <a:path w="399" h="718" extrusionOk="0">
                    <a:moveTo>
                      <a:pt x="117" y="1"/>
                    </a:moveTo>
                    <a:lnTo>
                      <a:pt x="1" y="28"/>
                    </a:lnTo>
                    <a:cubicBezTo>
                      <a:pt x="1" y="28"/>
                      <a:pt x="117" y="411"/>
                      <a:pt x="135" y="465"/>
                    </a:cubicBezTo>
                    <a:cubicBezTo>
                      <a:pt x="135" y="483"/>
                      <a:pt x="1" y="536"/>
                      <a:pt x="99" y="670"/>
                    </a:cubicBezTo>
                    <a:cubicBezTo>
                      <a:pt x="125" y="703"/>
                      <a:pt x="162" y="717"/>
                      <a:pt x="200" y="717"/>
                    </a:cubicBezTo>
                    <a:cubicBezTo>
                      <a:pt x="295" y="717"/>
                      <a:pt x="398" y="631"/>
                      <a:pt x="367" y="536"/>
                    </a:cubicBezTo>
                    <a:cubicBezTo>
                      <a:pt x="342" y="457"/>
                      <a:pt x="293" y="444"/>
                      <a:pt x="264" y="444"/>
                    </a:cubicBezTo>
                    <a:cubicBezTo>
                      <a:pt x="251" y="444"/>
                      <a:pt x="242" y="447"/>
                      <a:pt x="242" y="447"/>
                    </a:cubicBezTo>
                    <a:cubicBezTo>
                      <a:pt x="215" y="358"/>
                      <a:pt x="117" y="1"/>
                      <a:pt x="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2"/>
              <p:cNvSpPr/>
              <p:nvPr/>
            </p:nvSpPr>
            <p:spPr>
              <a:xfrm>
                <a:off x="6208776" y="2333232"/>
                <a:ext cx="48917" cy="87258"/>
              </a:xfrm>
              <a:custGeom>
                <a:avLst/>
                <a:gdLst/>
                <a:ahLst/>
                <a:cxnLst/>
                <a:rect l="l" t="t" r="r" b="b"/>
                <a:pathLst>
                  <a:path w="407" h="726" extrusionOk="0">
                    <a:moveTo>
                      <a:pt x="199" y="0"/>
                    </a:moveTo>
                    <a:cubicBezTo>
                      <a:pt x="104" y="0"/>
                      <a:pt x="0" y="86"/>
                      <a:pt x="32" y="181"/>
                    </a:cubicBezTo>
                    <a:cubicBezTo>
                      <a:pt x="64" y="272"/>
                      <a:pt x="115" y="278"/>
                      <a:pt x="141" y="278"/>
                    </a:cubicBezTo>
                    <a:cubicBezTo>
                      <a:pt x="145" y="278"/>
                      <a:pt x="149" y="278"/>
                      <a:pt x="152" y="278"/>
                    </a:cubicBezTo>
                    <a:cubicBezTo>
                      <a:pt x="155" y="278"/>
                      <a:pt x="157" y="278"/>
                      <a:pt x="157" y="280"/>
                    </a:cubicBezTo>
                    <a:cubicBezTo>
                      <a:pt x="193" y="369"/>
                      <a:pt x="282" y="726"/>
                      <a:pt x="282" y="726"/>
                    </a:cubicBezTo>
                    <a:lnTo>
                      <a:pt x="407" y="690"/>
                    </a:lnTo>
                    <a:cubicBezTo>
                      <a:pt x="407" y="690"/>
                      <a:pt x="282" y="306"/>
                      <a:pt x="273" y="262"/>
                    </a:cubicBezTo>
                    <a:cubicBezTo>
                      <a:pt x="264" y="244"/>
                      <a:pt x="407" y="190"/>
                      <a:pt x="300" y="48"/>
                    </a:cubicBezTo>
                    <a:cubicBezTo>
                      <a:pt x="274" y="14"/>
                      <a:pt x="237" y="0"/>
                      <a:pt x="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2"/>
              <p:cNvSpPr/>
              <p:nvPr/>
            </p:nvSpPr>
            <p:spPr>
              <a:xfrm>
                <a:off x="6186901" y="2395971"/>
                <a:ext cx="194107" cy="182929"/>
              </a:xfrm>
              <a:custGeom>
                <a:avLst/>
                <a:gdLst/>
                <a:ahLst/>
                <a:cxnLst/>
                <a:rect l="l" t="t" r="r" b="b"/>
                <a:pathLst>
                  <a:path w="1615" h="1522" extrusionOk="0">
                    <a:moveTo>
                      <a:pt x="816" y="0"/>
                    </a:moveTo>
                    <a:cubicBezTo>
                      <a:pt x="753" y="0"/>
                      <a:pt x="689" y="8"/>
                      <a:pt x="625" y="25"/>
                    </a:cubicBezTo>
                    <a:cubicBezTo>
                      <a:pt x="473" y="61"/>
                      <a:pt x="339" y="141"/>
                      <a:pt x="241" y="248"/>
                    </a:cubicBezTo>
                    <a:cubicBezTo>
                      <a:pt x="80" y="427"/>
                      <a:pt x="0" y="685"/>
                      <a:pt x="63" y="944"/>
                    </a:cubicBezTo>
                    <a:cubicBezTo>
                      <a:pt x="153" y="1290"/>
                      <a:pt x="459" y="1522"/>
                      <a:pt x="799" y="1522"/>
                    </a:cubicBezTo>
                    <a:cubicBezTo>
                      <a:pt x="862" y="1522"/>
                      <a:pt x="926" y="1514"/>
                      <a:pt x="990" y="1497"/>
                    </a:cubicBezTo>
                    <a:cubicBezTo>
                      <a:pt x="1133" y="1462"/>
                      <a:pt x="1258" y="1390"/>
                      <a:pt x="1356" y="1292"/>
                    </a:cubicBezTo>
                    <a:cubicBezTo>
                      <a:pt x="1535" y="1105"/>
                      <a:pt x="1615" y="846"/>
                      <a:pt x="1543" y="578"/>
                    </a:cubicBezTo>
                    <a:cubicBezTo>
                      <a:pt x="1461" y="232"/>
                      <a:pt x="1156" y="0"/>
                      <a:pt x="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2"/>
              <p:cNvSpPr/>
              <p:nvPr/>
            </p:nvSpPr>
            <p:spPr>
              <a:xfrm>
                <a:off x="6186901" y="2425778"/>
                <a:ext cx="163098" cy="153122"/>
              </a:xfrm>
              <a:custGeom>
                <a:avLst/>
                <a:gdLst/>
                <a:ahLst/>
                <a:cxnLst/>
                <a:rect l="l" t="t" r="r" b="b"/>
                <a:pathLst>
                  <a:path w="1357" h="1274" extrusionOk="0">
                    <a:moveTo>
                      <a:pt x="241" y="0"/>
                    </a:moveTo>
                    <a:lnTo>
                      <a:pt x="241" y="0"/>
                    </a:lnTo>
                    <a:cubicBezTo>
                      <a:pt x="80" y="179"/>
                      <a:pt x="0" y="437"/>
                      <a:pt x="63" y="696"/>
                    </a:cubicBezTo>
                    <a:cubicBezTo>
                      <a:pt x="153" y="1042"/>
                      <a:pt x="459" y="1274"/>
                      <a:pt x="799" y="1274"/>
                    </a:cubicBezTo>
                    <a:cubicBezTo>
                      <a:pt x="862" y="1274"/>
                      <a:pt x="926" y="1266"/>
                      <a:pt x="990" y="1249"/>
                    </a:cubicBezTo>
                    <a:cubicBezTo>
                      <a:pt x="1133" y="1214"/>
                      <a:pt x="1258" y="1142"/>
                      <a:pt x="1356" y="1044"/>
                    </a:cubicBezTo>
                    <a:lnTo>
                      <a:pt x="1356" y="1044"/>
                    </a:lnTo>
                    <a:cubicBezTo>
                      <a:pt x="1261" y="1070"/>
                      <a:pt x="1160" y="1088"/>
                      <a:pt x="1058" y="1088"/>
                    </a:cubicBezTo>
                    <a:cubicBezTo>
                      <a:pt x="883" y="1088"/>
                      <a:pt x="705" y="1036"/>
                      <a:pt x="553" y="883"/>
                    </a:cubicBezTo>
                    <a:cubicBezTo>
                      <a:pt x="259" y="589"/>
                      <a:pt x="223" y="241"/>
                      <a:pt x="241"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32"/>
            <p:cNvGrpSpPr/>
            <p:nvPr/>
          </p:nvGrpSpPr>
          <p:grpSpPr>
            <a:xfrm>
              <a:off x="4214758" y="320282"/>
              <a:ext cx="356709" cy="339268"/>
              <a:chOff x="6111062" y="2333232"/>
              <a:chExt cx="336772" cy="320306"/>
            </a:xfrm>
          </p:grpSpPr>
          <p:sp>
            <p:nvSpPr>
              <p:cNvPr id="1542" name="Google Shape;1542;p32"/>
              <p:cNvSpPr/>
              <p:nvPr/>
            </p:nvSpPr>
            <p:spPr>
              <a:xfrm>
                <a:off x="6135580" y="2381068"/>
                <a:ext cx="85695" cy="66225"/>
              </a:xfrm>
              <a:custGeom>
                <a:avLst/>
                <a:gdLst/>
                <a:ahLst/>
                <a:cxnLst/>
                <a:rect l="l" t="t" r="r" b="b"/>
                <a:pathLst>
                  <a:path w="713" h="551" extrusionOk="0">
                    <a:moveTo>
                      <a:pt x="206" y="1"/>
                    </a:moveTo>
                    <a:cubicBezTo>
                      <a:pt x="88" y="1"/>
                      <a:pt x="0" y="201"/>
                      <a:pt x="106" y="274"/>
                    </a:cubicBezTo>
                    <a:cubicBezTo>
                      <a:pt x="139" y="296"/>
                      <a:pt x="168" y="304"/>
                      <a:pt x="191" y="304"/>
                    </a:cubicBezTo>
                    <a:cubicBezTo>
                      <a:pt x="237" y="304"/>
                      <a:pt x="262" y="273"/>
                      <a:pt x="266" y="273"/>
                    </a:cubicBezTo>
                    <a:cubicBezTo>
                      <a:pt x="266" y="273"/>
                      <a:pt x="267" y="274"/>
                      <a:pt x="267" y="274"/>
                    </a:cubicBezTo>
                    <a:cubicBezTo>
                      <a:pt x="347" y="328"/>
                      <a:pt x="632" y="551"/>
                      <a:pt x="632" y="551"/>
                    </a:cubicBezTo>
                    <a:lnTo>
                      <a:pt x="713" y="453"/>
                    </a:lnTo>
                    <a:cubicBezTo>
                      <a:pt x="713" y="453"/>
                      <a:pt x="391" y="221"/>
                      <a:pt x="347" y="185"/>
                    </a:cubicBezTo>
                    <a:cubicBezTo>
                      <a:pt x="329" y="176"/>
                      <a:pt x="409" y="51"/>
                      <a:pt x="240" y="6"/>
                    </a:cubicBezTo>
                    <a:cubicBezTo>
                      <a:pt x="228" y="3"/>
                      <a:pt x="217"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2"/>
              <p:cNvSpPr/>
              <p:nvPr/>
            </p:nvSpPr>
            <p:spPr>
              <a:xfrm>
                <a:off x="6111062" y="2469528"/>
                <a:ext cx="94109" cy="37860"/>
              </a:xfrm>
              <a:custGeom>
                <a:avLst/>
                <a:gdLst/>
                <a:ahLst/>
                <a:cxnLst/>
                <a:rect l="l" t="t" r="r" b="b"/>
                <a:pathLst>
                  <a:path w="783" h="315" extrusionOk="0">
                    <a:moveTo>
                      <a:pt x="209" y="1"/>
                    </a:moveTo>
                    <a:cubicBezTo>
                      <a:pt x="188" y="1"/>
                      <a:pt x="162" y="6"/>
                      <a:pt x="132" y="20"/>
                    </a:cubicBezTo>
                    <a:cubicBezTo>
                      <a:pt x="0" y="72"/>
                      <a:pt x="49" y="314"/>
                      <a:pt x="187" y="314"/>
                    </a:cubicBezTo>
                    <a:cubicBezTo>
                      <a:pt x="189" y="314"/>
                      <a:pt x="191" y="314"/>
                      <a:pt x="194" y="314"/>
                    </a:cubicBezTo>
                    <a:cubicBezTo>
                      <a:pt x="319" y="305"/>
                      <a:pt x="310" y="216"/>
                      <a:pt x="319" y="216"/>
                    </a:cubicBezTo>
                    <a:cubicBezTo>
                      <a:pt x="408" y="207"/>
                      <a:pt x="774" y="207"/>
                      <a:pt x="774" y="207"/>
                    </a:cubicBezTo>
                    <a:lnTo>
                      <a:pt x="783" y="82"/>
                    </a:lnTo>
                    <a:lnTo>
                      <a:pt x="783" y="82"/>
                    </a:lnTo>
                    <a:cubicBezTo>
                      <a:pt x="783" y="82"/>
                      <a:pt x="381" y="100"/>
                      <a:pt x="328" y="100"/>
                    </a:cubicBezTo>
                    <a:cubicBezTo>
                      <a:pt x="313" y="100"/>
                      <a:pt x="299" y="1"/>
                      <a:pt x="2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2"/>
              <p:cNvSpPr/>
              <p:nvPr/>
            </p:nvSpPr>
            <p:spPr>
              <a:xfrm>
                <a:off x="6139306" y="2529743"/>
                <a:ext cx="85215" cy="62980"/>
              </a:xfrm>
              <a:custGeom>
                <a:avLst/>
                <a:gdLst/>
                <a:ahLst/>
                <a:cxnLst/>
                <a:rect l="l" t="t" r="r" b="b"/>
                <a:pathLst>
                  <a:path w="709" h="524" extrusionOk="0">
                    <a:moveTo>
                      <a:pt x="646" y="1"/>
                    </a:moveTo>
                    <a:cubicBezTo>
                      <a:pt x="646" y="1"/>
                      <a:pt x="316" y="224"/>
                      <a:pt x="271" y="259"/>
                    </a:cubicBezTo>
                    <a:cubicBezTo>
                      <a:pt x="271" y="260"/>
                      <a:pt x="270" y="260"/>
                      <a:pt x="270" y="260"/>
                    </a:cubicBezTo>
                    <a:cubicBezTo>
                      <a:pt x="261" y="260"/>
                      <a:pt x="221" y="217"/>
                      <a:pt x="170" y="217"/>
                    </a:cubicBezTo>
                    <a:cubicBezTo>
                      <a:pt x="138" y="217"/>
                      <a:pt x="102" y="233"/>
                      <a:pt x="66" y="286"/>
                    </a:cubicBezTo>
                    <a:cubicBezTo>
                      <a:pt x="0" y="381"/>
                      <a:pt x="102" y="523"/>
                      <a:pt x="204" y="523"/>
                    </a:cubicBezTo>
                    <a:cubicBezTo>
                      <a:pt x="227" y="523"/>
                      <a:pt x="250" y="516"/>
                      <a:pt x="271" y="500"/>
                    </a:cubicBezTo>
                    <a:cubicBezTo>
                      <a:pt x="378" y="429"/>
                      <a:pt x="316" y="357"/>
                      <a:pt x="325" y="357"/>
                    </a:cubicBezTo>
                    <a:cubicBezTo>
                      <a:pt x="405" y="304"/>
                      <a:pt x="708" y="108"/>
                      <a:pt x="708" y="108"/>
                    </a:cubicBezTo>
                    <a:lnTo>
                      <a:pt x="6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2"/>
              <p:cNvSpPr/>
              <p:nvPr/>
            </p:nvSpPr>
            <p:spPr>
              <a:xfrm>
                <a:off x="6217910" y="2558709"/>
                <a:ext cx="50600" cy="85455"/>
              </a:xfrm>
              <a:custGeom>
                <a:avLst/>
                <a:gdLst/>
                <a:ahLst/>
                <a:cxnLst/>
                <a:rect l="l" t="t" r="r" b="b"/>
                <a:pathLst>
                  <a:path w="421" h="711" extrusionOk="0">
                    <a:moveTo>
                      <a:pt x="304" y="0"/>
                    </a:moveTo>
                    <a:cubicBezTo>
                      <a:pt x="304" y="0"/>
                      <a:pt x="170" y="375"/>
                      <a:pt x="144" y="429"/>
                    </a:cubicBezTo>
                    <a:cubicBezTo>
                      <a:pt x="144" y="446"/>
                      <a:pt x="1" y="402"/>
                      <a:pt x="1" y="571"/>
                    </a:cubicBezTo>
                    <a:cubicBezTo>
                      <a:pt x="1" y="657"/>
                      <a:pt x="88" y="711"/>
                      <a:pt x="167" y="711"/>
                    </a:cubicBezTo>
                    <a:cubicBezTo>
                      <a:pt x="220" y="711"/>
                      <a:pt x="269" y="687"/>
                      <a:pt x="286" y="634"/>
                    </a:cubicBezTo>
                    <a:cubicBezTo>
                      <a:pt x="331" y="509"/>
                      <a:pt x="242" y="482"/>
                      <a:pt x="251" y="482"/>
                    </a:cubicBezTo>
                    <a:cubicBezTo>
                      <a:pt x="277" y="393"/>
                      <a:pt x="420" y="45"/>
                      <a:pt x="420" y="45"/>
                    </a:cubicBezTo>
                    <a:lnTo>
                      <a:pt x="3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2"/>
              <p:cNvSpPr/>
              <p:nvPr/>
            </p:nvSpPr>
            <p:spPr>
              <a:xfrm>
                <a:off x="6345552" y="2529743"/>
                <a:ext cx="89421" cy="58292"/>
              </a:xfrm>
              <a:custGeom>
                <a:avLst/>
                <a:gdLst/>
                <a:ahLst/>
                <a:cxnLst/>
                <a:rect l="l" t="t" r="r" b="b"/>
                <a:pathLst>
                  <a:path w="744" h="485" extrusionOk="0">
                    <a:moveTo>
                      <a:pt x="63" y="1"/>
                    </a:moveTo>
                    <a:lnTo>
                      <a:pt x="0" y="108"/>
                    </a:lnTo>
                    <a:cubicBezTo>
                      <a:pt x="0" y="108"/>
                      <a:pt x="348" y="295"/>
                      <a:pt x="402" y="322"/>
                    </a:cubicBezTo>
                    <a:cubicBezTo>
                      <a:pt x="420" y="331"/>
                      <a:pt x="357" y="464"/>
                      <a:pt x="527" y="482"/>
                    </a:cubicBezTo>
                    <a:cubicBezTo>
                      <a:pt x="534" y="484"/>
                      <a:pt x="542" y="484"/>
                      <a:pt x="549" y="484"/>
                    </a:cubicBezTo>
                    <a:cubicBezTo>
                      <a:pt x="677" y="484"/>
                      <a:pt x="743" y="265"/>
                      <a:pt x="625" y="206"/>
                    </a:cubicBezTo>
                    <a:cubicBezTo>
                      <a:pt x="592" y="189"/>
                      <a:pt x="566" y="183"/>
                      <a:pt x="545" y="183"/>
                    </a:cubicBezTo>
                    <a:cubicBezTo>
                      <a:pt x="491" y="183"/>
                      <a:pt x="473" y="224"/>
                      <a:pt x="466" y="224"/>
                    </a:cubicBezTo>
                    <a:cubicBezTo>
                      <a:pt x="465" y="224"/>
                      <a:pt x="465" y="224"/>
                      <a:pt x="464" y="224"/>
                    </a:cubicBezTo>
                    <a:cubicBezTo>
                      <a:pt x="375" y="179"/>
                      <a:pt x="63" y="1"/>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2"/>
              <p:cNvSpPr/>
              <p:nvPr/>
            </p:nvSpPr>
            <p:spPr>
              <a:xfrm>
                <a:off x="6353004" y="2459792"/>
                <a:ext cx="94830" cy="37139"/>
              </a:xfrm>
              <a:custGeom>
                <a:avLst/>
                <a:gdLst/>
                <a:ahLst/>
                <a:cxnLst/>
                <a:rect l="l" t="t" r="r" b="b"/>
                <a:pathLst>
                  <a:path w="789" h="309" extrusionOk="0">
                    <a:moveTo>
                      <a:pt x="593" y="1"/>
                    </a:moveTo>
                    <a:cubicBezTo>
                      <a:pt x="586" y="1"/>
                      <a:pt x="579" y="1"/>
                      <a:pt x="572" y="3"/>
                    </a:cubicBezTo>
                    <a:cubicBezTo>
                      <a:pt x="447" y="29"/>
                      <a:pt x="465" y="110"/>
                      <a:pt x="456" y="119"/>
                    </a:cubicBezTo>
                    <a:cubicBezTo>
                      <a:pt x="367" y="128"/>
                      <a:pt x="1" y="181"/>
                      <a:pt x="1" y="181"/>
                    </a:cubicBezTo>
                    <a:lnTo>
                      <a:pt x="19" y="306"/>
                    </a:lnTo>
                    <a:cubicBezTo>
                      <a:pt x="19" y="306"/>
                      <a:pt x="411" y="235"/>
                      <a:pt x="465" y="226"/>
                    </a:cubicBezTo>
                    <a:cubicBezTo>
                      <a:pt x="478" y="226"/>
                      <a:pt x="502" y="309"/>
                      <a:pt x="580" y="309"/>
                    </a:cubicBezTo>
                    <a:cubicBezTo>
                      <a:pt x="604" y="309"/>
                      <a:pt x="634" y="301"/>
                      <a:pt x="670" y="279"/>
                    </a:cubicBezTo>
                    <a:cubicBezTo>
                      <a:pt x="788" y="212"/>
                      <a:pt x="715" y="1"/>
                      <a:pt x="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2"/>
              <p:cNvSpPr/>
              <p:nvPr/>
            </p:nvSpPr>
            <p:spPr>
              <a:xfrm>
                <a:off x="6326202" y="2379145"/>
                <a:ext cx="80768" cy="69229"/>
              </a:xfrm>
              <a:custGeom>
                <a:avLst/>
                <a:gdLst/>
                <a:ahLst/>
                <a:cxnLst/>
                <a:rect l="l" t="t" r="r" b="b"/>
                <a:pathLst>
                  <a:path w="672" h="576" extrusionOk="0">
                    <a:moveTo>
                      <a:pt x="462" y="0"/>
                    </a:moveTo>
                    <a:cubicBezTo>
                      <a:pt x="434" y="0"/>
                      <a:pt x="406" y="10"/>
                      <a:pt x="384" y="31"/>
                    </a:cubicBezTo>
                    <a:cubicBezTo>
                      <a:pt x="295" y="121"/>
                      <a:pt x="358" y="183"/>
                      <a:pt x="349" y="183"/>
                    </a:cubicBezTo>
                    <a:cubicBezTo>
                      <a:pt x="286" y="246"/>
                      <a:pt x="1" y="486"/>
                      <a:pt x="1" y="486"/>
                    </a:cubicBezTo>
                    <a:lnTo>
                      <a:pt x="81" y="576"/>
                    </a:lnTo>
                    <a:cubicBezTo>
                      <a:pt x="81" y="576"/>
                      <a:pt x="376" y="308"/>
                      <a:pt x="420" y="272"/>
                    </a:cubicBezTo>
                    <a:cubicBezTo>
                      <a:pt x="421" y="272"/>
                      <a:pt x="421" y="272"/>
                      <a:pt x="422" y="272"/>
                    </a:cubicBezTo>
                    <a:cubicBezTo>
                      <a:pt x="431" y="272"/>
                      <a:pt x="466" y="297"/>
                      <a:pt x="508" y="297"/>
                    </a:cubicBezTo>
                    <a:cubicBezTo>
                      <a:pt x="542" y="297"/>
                      <a:pt x="582" y="280"/>
                      <a:pt x="616" y="219"/>
                    </a:cubicBezTo>
                    <a:cubicBezTo>
                      <a:pt x="672" y="115"/>
                      <a:pt x="560"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2"/>
              <p:cNvSpPr/>
              <p:nvPr/>
            </p:nvSpPr>
            <p:spPr>
              <a:xfrm>
                <a:off x="6281251" y="2338160"/>
                <a:ext cx="43990" cy="86657"/>
              </a:xfrm>
              <a:custGeom>
                <a:avLst/>
                <a:gdLst/>
                <a:ahLst/>
                <a:cxnLst/>
                <a:rect l="l" t="t" r="r" b="b"/>
                <a:pathLst>
                  <a:path w="366" h="721" extrusionOk="0">
                    <a:moveTo>
                      <a:pt x="181" y="1"/>
                    </a:moveTo>
                    <a:cubicBezTo>
                      <a:pt x="114" y="1"/>
                      <a:pt x="49" y="32"/>
                      <a:pt x="36" y="96"/>
                    </a:cubicBezTo>
                    <a:cubicBezTo>
                      <a:pt x="18" y="230"/>
                      <a:pt x="107" y="239"/>
                      <a:pt x="107" y="248"/>
                    </a:cubicBezTo>
                    <a:cubicBezTo>
                      <a:pt x="89" y="337"/>
                      <a:pt x="0" y="694"/>
                      <a:pt x="0" y="694"/>
                    </a:cubicBezTo>
                    <a:lnTo>
                      <a:pt x="116" y="720"/>
                    </a:lnTo>
                    <a:cubicBezTo>
                      <a:pt x="116" y="720"/>
                      <a:pt x="196" y="337"/>
                      <a:pt x="205" y="283"/>
                    </a:cubicBezTo>
                    <a:cubicBezTo>
                      <a:pt x="214" y="265"/>
                      <a:pt x="366" y="283"/>
                      <a:pt x="339" y="114"/>
                    </a:cubicBezTo>
                    <a:cubicBezTo>
                      <a:pt x="330" y="39"/>
                      <a:pt x="254" y="1"/>
                      <a:pt x="1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2"/>
              <p:cNvSpPr/>
              <p:nvPr/>
            </p:nvSpPr>
            <p:spPr>
              <a:xfrm>
                <a:off x="6311178" y="2567242"/>
                <a:ext cx="47956" cy="86296"/>
              </a:xfrm>
              <a:custGeom>
                <a:avLst/>
                <a:gdLst/>
                <a:ahLst/>
                <a:cxnLst/>
                <a:rect l="l" t="t" r="r" b="b"/>
                <a:pathLst>
                  <a:path w="399" h="718" extrusionOk="0">
                    <a:moveTo>
                      <a:pt x="117" y="1"/>
                    </a:moveTo>
                    <a:lnTo>
                      <a:pt x="1" y="28"/>
                    </a:lnTo>
                    <a:cubicBezTo>
                      <a:pt x="1" y="28"/>
                      <a:pt x="117" y="411"/>
                      <a:pt x="135" y="465"/>
                    </a:cubicBezTo>
                    <a:cubicBezTo>
                      <a:pt x="135" y="483"/>
                      <a:pt x="1" y="536"/>
                      <a:pt x="99" y="670"/>
                    </a:cubicBezTo>
                    <a:cubicBezTo>
                      <a:pt x="125" y="703"/>
                      <a:pt x="162" y="717"/>
                      <a:pt x="200" y="717"/>
                    </a:cubicBezTo>
                    <a:cubicBezTo>
                      <a:pt x="295" y="717"/>
                      <a:pt x="398" y="631"/>
                      <a:pt x="367" y="536"/>
                    </a:cubicBezTo>
                    <a:cubicBezTo>
                      <a:pt x="342" y="457"/>
                      <a:pt x="293" y="444"/>
                      <a:pt x="264" y="444"/>
                    </a:cubicBezTo>
                    <a:cubicBezTo>
                      <a:pt x="251" y="444"/>
                      <a:pt x="242" y="447"/>
                      <a:pt x="242" y="447"/>
                    </a:cubicBezTo>
                    <a:cubicBezTo>
                      <a:pt x="215" y="358"/>
                      <a:pt x="117" y="1"/>
                      <a:pt x="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2"/>
              <p:cNvSpPr/>
              <p:nvPr/>
            </p:nvSpPr>
            <p:spPr>
              <a:xfrm>
                <a:off x="6208776" y="2333232"/>
                <a:ext cx="48917" cy="87258"/>
              </a:xfrm>
              <a:custGeom>
                <a:avLst/>
                <a:gdLst/>
                <a:ahLst/>
                <a:cxnLst/>
                <a:rect l="l" t="t" r="r" b="b"/>
                <a:pathLst>
                  <a:path w="407" h="726" extrusionOk="0">
                    <a:moveTo>
                      <a:pt x="199" y="0"/>
                    </a:moveTo>
                    <a:cubicBezTo>
                      <a:pt x="104" y="0"/>
                      <a:pt x="0" y="86"/>
                      <a:pt x="32" y="181"/>
                    </a:cubicBezTo>
                    <a:cubicBezTo>
                      <a:pt x="64" y="272"/>
                      <a:pt x="115" y="278"/>
                      <a:pt x="141" y="278"/>
                    </a:cubicBezTo>
                    <a:cubicBezTo>
                      <a:pt x="145" y="278"/>
                      <a:pt x="149" y="278"/>
                      <a:pt x="152" y="278"/>
                    </a:cubicBezTo>
                    <a:cubicBezTo>
                      <a:pt x="155" y="278"/>
                      <a:pt x="157" y="278"/>
                      <a:pt x="157" y="280"/>
                    </a:cubicBezTo>
                    <a:cubicBezTo>
                      <a:pt x="193" y="369"/>
                      <a:pt x="282" y="726"/>
                      <a:pt x="282" y="726"/>
                    </a:cubicBezTo>
                    <a:lnTo>
                      <a:pt x="407" y="690"/>
                    </a:lnTo>
                    <a:cubicBezTo>
                      <a:pt x="407" y="690"/>
                      <a:pt x="282" y="306"/>
                      <a:pt x="273" y="262"/>
                    </a:cubicBezTo>
                    <a:cubicBezTo>
                      <a:pt x="264" y="244"/>
                      <a:pt x="407" y="190"/>
                      <a:pt x="300" y="48"/>
                    </a:cubicBezTo>
                    <a:cubicBezTo>
                      <a:pt x="274" y="14"/>
                      <a:pt x="237" y="0"/>
                      <a:pt x="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2"/>
              <p:cNvSpPr/>
              <p:nvPr/>
            </p:nvSpPr>
            <p:spPr>
              <a:xfrm>
                <a:off x="6186901" y="2395971"/>
                <a:ext cx="194107" cy="182929"/>
              </a:xfrm>
              <a:custGeom>
                <a:avLst/>
                <a:gdLst/>
                <a:ahLst/>
                <a:cxnLst/>
                <a:rect l="l" t="t" r="r" b="b"/>
                <a:pathLst>
                  <a:path w="1615" h="1522" extrusionOk="0">
                    <a:moveTo>
                      <a:pt x="816" y="0"/>
                    </a:moveTo>
                    <a:cubicBezTo>
                      <a:pt x="753" y="0"/>
                      <a:pt x="689" y="8"/>
                      <a:pt x="625" y="25"/>
                    </a:cubicBezTo>
                    <a:cubicBezTo>
                      <a:pt x="473" y="61"/>
                      <a:pt x="339" y="141"/>
                      <a:pt x="241" y="248"/>
                    </a:cubicBezTo>
                    <a:cubicBezTo>
                      <a:pt x="80" y="427"/>
                      <a:pt x="0" y="685"/>
                      <a:pt x="63" y="944"/>
                    </a:cubicBezTo>
                    <a:cubicBezTo>
                      <a:pt x="153" y="1290"/>
                      <a:pt x="459" y="1522"/>
                      <a:pt x="799" y="1522"/>
                    </a:cubicBezTo>
                    <a:cubicBezTo>
                      <a:pt x="862" y="1522"/>
                      <a:pt x="926" y="1514"/>
                      <a:pt x="990" y="1497"/>
                    </a:cubicBezTo>
                    <a:cubicBezTo>
                      <a:pt x="1133" y="1462"/>
                      <a:pt x="1258" y="1390"/>
                      <a:pt x="1356" y="1292"/>
                    </a:cubicBezTo>
                    <a:cubicBezTo>
                      <a:pt x="1535" y="1105"/>
                      <a:pt x="1615" y="846"/>
                      <a:pt x="1543" y="578"/>
                    </a:cubicBezTo>
                    <a:cubicBezTo>
                      <a:pt x="1461" y="232"/>
                      <a:pt x="1156" y="0"/>
                      <a:pt x="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2"/>
              <p:cNvSpPr/>
              <p:nvPr/>
            </p:nvSpPr>
            <p:spPr>
              <a:xfrm>
                <a:off x="6186901" y="2425778"/>
                <a:ext cx="163098" cy="153122"/>
              </a:xfrm>
              <a:custGeom>
                <a:avLst/>
                <a:gdLst/>
                <a:ahLst/>
                <a:cxnLst/>
                <a:rect l="l" t="t" r="r" b="b"/>
                <a:pathLst>
                  <a:path w="1357" h="1274" extrusionOk="0">
                    <a:moveTo>
                      <a:pt x="241" y="0"/>
                    </a:moveTo>
                    <a:lnTo>
                      <a:pt x="241" y="0"/>
                    </a:lnTo>
                    <a:cubicBezTo>
                      <a:pt x="80" y="179"/>
                      <a:pt x="0" y="437"/>
                      <a:pt x="63" y="696"/>
                    </a:cubicBezTo>
                    <a:cubicBezTo>
                      <a:pt x="153" y="1042"/>
                      <a:pt x="459" y="1274"/>
                      <a:pt x="799" y="1274"/>
                    </a:cubicBezTo>
                    <a:cubicBezTo>
                      <a:pt x="862" y="1274"/>
                      <a:pt x="926" y="1266"/>
                      <a:pt x="990" y="1249"/>
                    </a:cubicBezTo>
                    <a:cubicBezTo>
                      <a:pt x="1133" y="1214"/>
                      <a:pt x="1258" y="1142"/>
                      <a:pt x="1356" y="1044"/>
                    </a:cubicBezTo>
                    <a:lnTo>
                      <a:pt x="1356" y="1044"/>
                    </a:lnTo>
                    <a:cubicBezTo>
                      <a:pt x="1261" y="1070"/>
                      <a:pt x="1160" y="1088"/>
                      <a:pt x="1058" y="1088"/>
                    </a:cubicBezTo>
                    <a:cubicBezTo>
                      <a:pt x="883" y="1088"/>
                      <a:pt x="705" y="1036"/>
                      <a:pt x="553" y="883"/>
                    </a:cubicBezTo>
                    <a:cubicBezTo>
                      <a:pt x="259" y="589"/>
                      <a:pt x="223" y="241"/>
                      <a:pt x="241"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93"/>
        <p:cNvGrpSpPr/>
        <p:nvPr/>
      </p:nvGrpSpPr>
      <p:grpSpPr>
        <a:xfrm>
          <a:off x="0" y="0"/>
          <a:ext cx="0" cy="0"/>
          <a:chOff x="0" y="0"/>
          <a:chExt cx="0" cy="0"/>
        </a:xfrm>
      </p:grpSpPr>
      <p:sp>
        <p:nvSpPr>
          <p:cNvPr id="2094" name="Google Shape;2094;p42"/>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LESS COMMON SYMPTOMS</a:t>
            </a:r>
            <a:endParaRPr/>
          </a:p>
        </p:txBody>
      </p:sp>
      <p:pic>
        <p:nvPicPr>
          <p:cNvPr id="2095" name="Google Shape;2095;p42" title="Points scored">
            <a:hlinkClick r:id="rId3"/>
          </p:cNvPr>
          <p:cNvPicPr preferRelativeResize="0"/>
          <p:nvPr/>
        </p:nvPicPr>
        <p:blipFill rotWithShape="1">
          <a:blip r:embed="rId4">
            <a:alphaModFix/>
          </a:blip>
          <a:srcRect l="22096" t="4773" r="22118" b="4818"/>
          <a:stretch/>
        </p:blipFill>
        <p:spPr>
          <a:xfrm>
            <a:off x="5032669" y="1415125"/>
            <a:ext cx="2434056" cy="2439151"/>
          </a:xfrm>
          <a:prstGeom prst="rect">
            <a:avLst/>
          </a:prstGeom>
          <a:noFill/>
          <a:ln>
            <a:noFill/>
          </a:ln>
        </p:spPr>
      </p:pic>
      <p:sp>
        <p:nvSpPr>
          <p:cNvPr id="2096" name="Google Shape;2096;p42"/>
          <p:cNvSpPr txBox="1"/>
          <p:nvPr/>
        </p:nvSpPr>
        <p:spPr>
          <a:xfrm>
            <a:off x="5346981" y="2081732"/>
            <a:ext cx="749700" cy="520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rgbClr val="FFFFFF"/>
                </a:solidFill>
                <a:latin typeface="Titan One"/>
                <a:ea typeface="Titan One"/>
                <a:cs typeface="Titan One"/>
                <a:sym typeface="Titan One"/>
              </a:rPr>
              <a:t>35,5%</a:t>
            </a:r>
            <a:endParaRPr sz="1600">
              <a:solidFill>
                <a:srgbClr val="FFFFFF"/>
              </a:solidFill>
              <a:latin typeface="Titan One"/>
              <a:ea typeface="Titan One"/>
              <a:cs typeface="Titan One"/>
              <a:sym typeface="Titan One"/>
            </a:endParaRPr>
          </a:p>
        </p:txBody>
      </p:sp>
      <p:sp>
        <p:nvSpPr>
          <p:cNvPr id="2097" name="Google Shape;2097;p42"/>
          <p:cNvSpPr txBox="1"/>
          <p:nvPr/>
        </p:nvSpPr>
        <p:spPr>
          <a:xfrm>
            <a:off x="6358020" y="1837402"/>
            <a:ext cx="749700" cy="520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rgbClr val="FFFFFF"/>
                </a:solidFill>
                <a:latin typeface="Titan One"/>
                <a:ea typeface="Titan One"/>
                <a:cs typeface="Titan One"/>
                <a:sym typeface="Titan One"/>
              </a:rPr>
              <a:t>21,9%</a:t>
            </a:r>
            <a:endParaRPr sz="1600">
              <a:solidFill>
                <a:srgbClr val="FFFFFF"/>
              </a:solidFill>
              <a:latin typeface="Titan One"/>
              <a:ea typeface="Titan One"/>
              <a:cs typeface="Titan One"/>
              <a:sym typeface="Titan One"/>
            </a:endParaRPr>
          </a:p>
        </p:txBody>
      </p:sp>
      <p:sp>
        <p:nvSpPr>
          <p:cNvPr id="2098" name="Google Shape;2098;p42"/>
          <p:cNvSpPr txBox="1"/>
          <p:nvPr/>
        </p:nvSpPr>
        <p:spPr>
          <a:xfrm>
            <a:off x="6358020" y="2840025"/>
            <a:ext cx="749700" cy="520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rgbClr val="FFFFFF"/>
                </a:solidFill>
                <a:latin typeface="Titan One"/>
                <a:ea typeface="Titan One"/>
                <a:cs typeface="Titan One"/>
                <a:sym typeface="Titan One"/>
              </a:rPr>
              <a:t>32,7%</a:t>
            </a:r>
            <a:endParaRPr sz="1600">
              <a:solidFill>
                <a:srgbClr val="FFFFFF"/>
              </a:solidFill>
              <a:latin typeface="Titan One"/>
              <a:ea typeface="Titan One"/>
              <a:cs typeface="Titan One"/>
              <a:sym typeface="Titan One"/>
            </a:endParaRPr>
          </a:p>
        </p:txBody>
      </p:sp>
      <p:sp>
        <p:nvSpPr>
          <p:cNvPr id="2099" name="Google Shape;2099;p42"/>
          <p:cNvSpPr txBox="1"/>
          <p:nvPr/>
        </p:nvSpPr>
        <p:spPr>
          <a:xfrm>
            <a:off x="5346981" y="3033779"/>
            <a:ext cx="749700" cy="5202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rgbClr val="FFFFFF"/>
                </a:solidFill>
                <a:latin typeface="Titan One"/>
                <a:ea typeface="Titan One"/>
                <a:cs typeface="Titan One"/>
                <a:sym typeface="Titan One"/>
              </a:rPr>
              <a:t>10,9%</a:t>
            </a:r>
            <a:endParaRPr sz="1600">
              <a:solidFill>
                <a:srgbClr val="FFFFFF"/>
              </a:solidFill>
              <a:latin typeface="Titan One"/>
              <a:ea typeface="Titan One"/>
              <a:cs typeface="Titan One"/>
              <a:sym typeface="Titan One"/>
            </a:endParaRPr>
          </a:p>
        </p:txBody>
      </p:sp>
      <p:sp>
        <p:nvSpPr>
          <p:cNvPr id="2100" name="Google Shape;2100;p42"/>
          <p:cNvSpPr txBox="1"/>
          <p:nvPr/>
        </p:nvSpPr>
        <p:spPr>
          <a:xfrm>
            <a:off x="720000" y="4420675"/>
            <a:ext cx="5637900" cy="1830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200">
                <a:solidFill>
                  <a:schemeClr val="dk1"/>
                </a:solidFill>
                <a:latin typeface="Assistant"/>
                <a:ea typeface="Assistant"/>
                <a:cs typeface="Assistant"/>
                <a:sym typeface="Assistant"/>
              </a:rPr>
              <a:t>If you want to modify this graph, click on it, follow the link, change the data and replace it</a:t>
            </a:r>
            <a:endParaRPr sz="1200">
              <a:solidFill>
                <a:schemeClr val="dk1"/>
              </a:solidFill>
              <a:latin typeface="Assistant"/>
              <a:ea typeface="Assistant"/>
              <a:cs typeface="Assistant"/>
              <a:sym typeface="Assistant"/>
            </a:endParaRPr>
          </a:p>
        </p:txBody>
      </p:sp>
      <p:grpSp>
        <p:nvGrpSpPr>
          <p:cNvPr id="2101" name="Google Shape;2101;p42"/>
          <p:cNvGrpSpPr/>
          <p:nvPr/>
        </p:nvGrpSpPr>
        <p:grpSpPr>
          <a:xfrm>
            <a:off x="6593781" y="1415132"/>
            <a:ext cx="1964880" cy="3255392"/>
            <a:chOff x="6475106" y="1415132"/>
            <a:chExt cx="1964880" cy="3255392"/>
          </a:xfrm>
        </p:grpSpPr>
        <p:grpSp>
          <p:nvGrpSpPr>
            <p:cNvPr id="2102" name="Google Shape;2102;p42"/>
            <p:cNvGrpSpPr/>
            <p:nvPr/>
          </p:nvGrpSpPr>
          <p:grpSpPr>
            <a:xfrm>
              <a:off x="6787655" y="2523043"/>
              <a:ext cx="1652332" cy="2147482"/>
              <a:chOff x="535400" y="4163850"/>
              <a:chExt cx="382626" cy="497275"/>
            </a:xfrm>
          </p:grpSpPr>
          <p:sp>
            <p:nvSpPr>
              <p:cNvPr id="2103" name="Google Shape;2103;p42"/>
              <p:cNvSpPr/>
              <p:nvPr/>
            </p:nvSpPr>
            <p:spPr>
              <a:xfrm>
                <a:off x="540400" y="4619126"/>
                <a:ext cx="377625" cy="41999"/>
              </a:xfrm>
              <a:custGeom>
                <a:avLst/>
                <a:gdLst/>
                <a:ahLst/>
                <a:cxnLst/>
                <a:rect l="l" t="t" r="r" b="b"/>
                <a:pathLst>
                  <a:path w="9225" h="1026" extrusionOk="0">
                    <a:moveTo>
                      <a:pt x="4612" y="0"/>
                    </a:moveTo>
                    <a:cubicBezTo>
                      <a:pt x="2061" y="0"/>
                      <a:pt x="0" y="232"/>
                      <a:pt x="0" y="517"/>
                    </a:cubicBezTo>
                    <a:cubicBezTo>
                      <a:pt x="0" y="794"/>
                      <a:pt x="2061" y="1026"/>
                      <a:pt x="4612" y="1026"/>
                    </a:cubicBezTo>
                    <a:cubicBezTo>
                      <a:pt x="7155" y="1026"/>
                      <a:pt x="9225" y="794"/>
                      <a:pt x="9225" y="517"/>
                    </a:cubicBezTo>
                    <a:cubicBezTo>
                      <a:pt x="9225" y="232"/>
                      <a:pt x="7155" y="0"/>
                      <a:pt x="4612" y="0"/>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2"/>
              <p:cNvSpPr/>
              <p:nvPr/>
            </p:nvSpPr>
            <p:spPr>
              <a:xfrm>
                <a:off x="665850" y="4584875"/>
                <a:ext cx="10950" cy="42000"/>
              </a:xfrm>
              <a:custGeom>
                <a:avLst/>
                <a:gdLst/>
                <a:ahLst/>
                <a:cxnLst/>
                <a:rect l="l" t="t" r="r" b="b"/>
                <a:pathLst>
                  <a:path w="438" h="1680" extrusionOk="0">
                    <a:moveTo>
                      <a:pt x="332" y="1"/>
                    </a:moveTo>
                    <a:cubicBezTo>
                      <a:pt x="285" y="1"/>
                      <a:pt x="241" y="34"/>
                      <a:pt x="233" y="82"/>
                    </a:cubicBezTo>
                    <a:lnTo>
                      <a:pt x="1" y="1563"/>
                    </a:lnTo>
                    <a:cubicBezTo>
                      <a:pt x="1" y="1617"/>
                      <a:pt x="37" y="1670"/>
                      <a:pt x="90" y="1679"/>
                    </a:cubicBezTo>
                    <a:lnTo>
                      <a:pt x="99" y="1679"/>
                    </a:lnTo>
                    <a:cubicBezTo>
                      <a:pt x="152" y="1679"/>
                      <a:pt x="188" y="1644"/>
                      <a:pt x="197" y="1599"/>
                    </a:cubicBezTo>
                    <a:lnTo>
                      <a:pt x="429" y="118"/>
                    </a:lnTo>
                    <a:cubicBezTo>
                      <a:pt x="438" y="65"/>
                      <a:pt x="402" y="11"/>
                      <a:pt x="349" y="2"/>
                    </a:cubicBezTo>
                    <a:cubicBezTo>
                      <a:pt x="343" y="1"/>
                      <a:pt x="338" y="1"/>
                      <a:pt x="3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2"/>
              <p:cNvSpPr/>
              <p:nvPr/>
            </p:nvSpPr>
            <p:spPr>
              <a:xfrm>
                <a:off x="643775" y="4621050"/>
                <a:ext cx="44825" cy="37275"/>
              </a:xfrm>
              <a:custGeom>
                <a:avLst/>
                <a:gdLst/>
                <a:ahLst/>
                <a:cxnLst/>
                <a:rect l="l" t="t" r="r" b="b"/>
                <a:pathLst>
                  <a:path w="1793" h="1491" extrusionOk="0">
                    <a:moveTo>
                      <a:pt x="985" y="0"/>
                    </a:moveTo>
                    <a:cubicBezTo>
                      <a:pt x="984" y="0"/>
                      <a:pt x="983" y="0"/>
                      <a:pt x="982" y="0"/>
                    </a:cubicBezTo>
                    <a:cubicBezTo>
                      <a:pt x="982" y="0"/>
                      <a:pt x="1" y="821"/>
                      <a:pt x="108" y="973"/>
                    </a:cubicBezTo>
                    <a:cubicBezTo>
                      <a:pt x="122" y="992"/>
                      <a:pt x="142" y="1001"/>
                      <a:pt x="167" y="1001"/>
                    </a:cubicBezTo>
                    <a:cubicBezTo>
                      <a:pt x="323" y="1001"/>
                      <a:pt x="659" y="686"/>
                      <a:pt x="749" y="686"/>
                    </a:cubicBezTo>
                    <a:cubicBezTo>
                      <a:pt x="758" y="686"/>
                      <a:pt x="764" y="689"/>
                      <a:pt x="768" y="696"/>
                    </a:cubicBezTo>
                    <a:cubicBezTo>
                      <a:pt x="821" y="776"/>
                      <a:pt x="663" y="1490"/>
                      <a:pt x="871" y="1490"/>
                    </a:cubicBezTo>
                    <a:cubicBezTo>
                      <a:pt x="872" y="1490"/>
                      <a:pt x="874" y="1490"/>
                      <a:pt x="875" y="1490"/>
                    </a:cubicBezTo>
                    <a:cubicBezTo>
                      <a:pt x="1079" y="1482"/>
                      <a:pt x="1000" y="699"/>
                      <a:pt x="1068" y="699"/>
                    </a:cubicBezTo>
                    <a:cubicBezTo>
                      <a:pt x="1072" y="699"/>
                      <a:pt x="1076" y="701"/>
                      <a:pt x="1080" y="705"/>
                    </a:cubicBezTo>
                    <a:cubicBezTo>
                      <a:pt x="1168" y="777"/>
                      <a:pt x="1454" y="1160"/>
                      <a:pt x="1610" y="1160"/>
                    </a:cubicBezTo>
                    <a:cubicBezTo>
                      <a:pt x="1628" y="1160"/>
                      <a:pt x="1645" y="1155"/>
                      <a:pt x="1660" y="1142"/>
                    </a:cubicBezTo>
                    <a:cubicBezTo>
                      <a:pt x="1793" y="1036"/>
                      <a:pt x="1092" y="0"/>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2"/>
              <p:cNvSpPr/>
              <p:nvPr/>
            </p:nvSpPr>
            <p:spPr>
              <a:xfrm>
                <a:off x="770900" y="4584875"/>
                <a:ext cx="11175" cy="42000"/>
              </a:xfrm>
              <a:custGeom>
                <a:avLst/>
                <a:gdLst/>
                <a:ahLst/>
                <a:cxnLst/>
                <a:rect l="l" t="t" r="r" b="b"/>
                <a:pathLst>
                  <a:path w="447" h="1680" extrusionOk="0">
                    <a:moveTo>
                      <a:pt x="115" y="1"/>
                    </a:moveTo>
                    <a:cubicBezTo>
                      <a:pt x="110" y="1"/>
                      <a:pt x="104" y="1"/>
                      <a:pt x="99" y="2"/>
                    </a:cubicBezTo>
                    <a:cubicBezTo>
                      <a:pt x="45" y="11"/>
                      <a:pt x="1" y="65"/>
                      <a:pt x="10" y="118"/>
                    </a:cubicBezTo>
                    <a:lnTo>
                      <a:pt x="242" y="1599"/>
                    </a:lnTo>
                    <a:cubicBezTo>
                      <a:pt x="250" y="1644"/>
                      <a:pt x="295" y="1679"/>
                      <a:pt x="340" y="1679"/>
                    </a:cubicBezTo>
                    <a:lnTo>
                      <a:pt x="357" y="1679"/>
                    </a:lnTo>
                    <a:cubicBezTo>
                      <a:pt x="411" y="1670"/>
                      <a:pt x="447" y="1617"/>
                      <a:pt x="438" y="1563"/>
                    </a:cubicBezTo>
                    <a:lnTo>
                      <a:pt x="206" y="82"/>
                    </a:lnTo>
                    <a:cubicBezTo>
                      <a:pt x="198" y="34"/>
                      <a:pt x="161"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2"/>
              <p:cNvSpPr/>
              <p:nvPr/>
            </p:nvSpPr>
            <p:spPr>
              <a:xfrm>
                <a:off x="759325" y="4621050"/>
                <a:ext cx="44825" cy="37275"/>
              </a:xfrm>
              <a:custGeom>
                <a:avLst/>
                <a:gdLst/>
                <a:ahLst/>
                <a:cxnLst/>
                <a:rect l="l" t="t" r="r" b="b"/>
                <a:pathLst>
                  <a:path w="1793" h="1491" extrusionOk="0">
                    <a:moveTo>
                      <a:pt x="800" y="0"/>
                    </a:moveTo>
                    <a:cubicBezTo>
                      <a:pt x="693" y="0"/>
                      <a:pt x="1" y="1036"/>
                      <a:pt x="125" y="1142"/>
                    </a:cubicBezTo>
                    <a:cubicBezTo>
                      <a:pt x="139" y="1155"/>
                      <a:pt x="156" y="1160"/>
                      <a:pt x="175" y="1160"/>
                    </a:cubicBezTo>
                    <a:cubicBezTo>
                      <a:pt x="333" y="1160"/>
                      <a:pt x="625" y="777"/>
                      <a:pt x="705" y="705"/>
                    </a:cubicBezTo>
                    <a:cubicBezTo>
                      <a:pt x="709" y="701"/>
                      <a:pt x="713" y="699"/>
                      <a:pt x="716" y="699"/>
                    </a:cubicBezTo>
                    <a:cubicBezTo>
                      <a:pt x="785" y="699"/>
                      <a:pt x="706" y="1482"/>
                      <a:pt x="910" y="1490"/>
                    </a:cubicBezTo>
                    <a:cubicBezTo>
                      <a:pt x="911" y="1490"/>
                      <a:pt x="912" y="1490"/>
                      <a:pt x="914" y="1490"/>
                    </a:cubicBezTo>
                    <a:cubicBezTo>
                      <a:pt x="1122" y="1490"/>
                      <a:pt x="972" y="776"/>
                      <a:pt x="1017" y="696"/>
                    </a:cubicBezTo>
                    <a:cubicBezTo>
                      <a:pt x="1021" y="689"/>
                      <a:pt x="1028" y="686"/>
                      <a:pt x="1038" y="686"/>
                    </a:cubicBezTo>
                    <a:cubicBezTo>
                      <a:pt x="1134" y="686"/>
                      <a:pt x="1471" y="1001"/>
                      <a:pt x="1626" y="1001"/>
                    </a:cubicBezTo>
                    <a:cubicBezTo>
                      <a:pt x="1651" y="1001"/>
                      <a:pt x="1672" y="992"/>
                      <a:pt x="1686" y="973"/>
                    </a:cubicBezTo>
                    <a:cubicBezTo>
                      <a:pt x="1793" y="821"/>
                      <a:pt x="803" y="0"/>
                      <a:pt x="803" y="0"/>
                    </a:cubicBezTo>
                    <a:cubicBezTo>
                      <a:pt x="802" y="0"/>
                      <a:pt x="801" y="0"/>
                      <a:pt x="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2"/>
              <p:cNvSpPr/>
              <p:nvPr/>
            </p:nvSpPr>
            <p:spPr>
              <a:xfrm>
                <a:off x="535400" y="4390250"/>
                <a:ext cx="86100" cy="91650"/>
              </a:xfrm>
              <a:custGeom>
                <a:avLst/>
                <a:gdLst/>
                <a:ahLst/>
                <a:cxnLst/>
                <a:rect l="l" t="t" r="r" b="b"/>
                <a:pathLst>
                  <a:path w="3444" h="3666" extrusionOk="0">
                    <a:moveTo>
                      <a:pt x="406" y="0"/>
                    </a:moveTo>
                    <a:cubicBezTo>
                      <a:pt x="149" y="0"/>
                      <a:pt x="0" y="178"/>
                      <a:pt x="18" y="463"/>
                    </a:cubicBezTo>
                    <a:cubicBezTo>
                      <a:pt x="62" y="1034"/>
                      <a:pt x="642" y="1730"/>
                      <a:pt x="642" y="1730"/>
                    </a:cubicBezTo>
                    <a:cubicBezTo>
                      <a:pt x="642" y="1730"/>
                      <a:pt x="585" y="1706"/>
                      <a:pt x="513" y="1706"/>
                    </a:cubicBezTo>
                    <a:cubicBezTo>
                      <a:pt x="424" y="1706"/>
                      <a:pt x="313" y="1742"/>
                      <a:pt x="259" y="1899"/>
                    </a:cubicBezTo>
                    <a:cubicBezTo>
                      <a:pt x="232" y="1980"/>
                      <a:pt x="214" y="2095"/>
                      <a:pt x="223" y="2247"/>
                    </a:cubicBezTo>
                    <a:cubicBezTo>
                      <a:pt x="286" y="2961"/>
                      <a:pt x="2560" y="3666"/>
                      <a:pt x="2560" y="3666"/>
                    </a:cubicBezTo>
                    <a:lnTo>
                      <a:pt x="3444" y="2220"/>
                    </a:lnTo>
                    <a:cubicBezTo>
                      <a:pt x="3444" y="2220"/>
                      <a:pt x="3140" y="2024"/>
                      <a:pt x="2739" y="1721"/>
                    </a:cubicBezTo>
                    <a:cubicBezTo>
                      <a:pt x="2346" y="1426"/>
                      <a:pt x="1865" y="1034"/>
                      <a:pt x="1454" y="615"/>
                    </a:cubicBezTo>
                    <a:cubicBezTo>
                      <a:pt x="1034" y="181"/>
                      <a:pt x="665"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2"/>
              <p:cNvSpPr/>
              <p:nvPr/>
            </p:nvSpPr>
            <p:spPr>
              <a:xfrm>
                <a:off x="540750" y="4433250"/>
                <a:ext cx="80750" cy="48650"/>
              </a:xfrm>
              <a:custGeom>
                <a:avLst/>
                <a:gdLst/>
                <a:ahLst/>
                <a:cxnLst/>
                <a:rect l="l" t="t" r="r" b="b"/>
                <a:pathLst>
                  <a:path w="3230" h="1946" extrusionOk="0">
                    <a:moveTo>
                      <a:pt x="2525" y="1"/>
                    </a:moveTo>
                    <a:cubicBezTo>
                      <a:pt x="2155" y="431"/>
                      <a:pt x="1824" y="1109"/>
                      <a:pt x="1385" y="1109"/>
                    </a:cubicBezTo>
                    <a:cubicBezTo>
                      <a:pt x="1305" y="1109"/>
                      <a:pt x="1221" y="1087"/>
                      <a:pt x="1133" y="1036"/>
                    </a:cubicBezTo>
                    <a:cubicBezTo>
                      <a:pt x="598" y="723"/>
                      <a:pt x="196" y="367"/>
                      <a:pt x="45" y="179"/>
                    </a:cubicBezTo>
                    <a:cubicBezTo>
                      <a:pt x="18" y="260"/>
                      <a:pt x="0" y="375"/>
                      <a:pt x="9" y="527"/>
                    </a:cubicBezTo>
                    <a:cubicBezTo>
                      <a:pt x="72" y="1241"/>
                      <a:pt x="2346" y="1946"/>
                      <a:pt x="2346" y="1946"/>
                    </a:cubicBezTo>
                    <a:lnTo>
                      <a:pt x="3230" y="500"/>
                    </a:lnTo>
                    <a:cubicBezTo>
                      <a:pt x="3230" y="500"/>
                      <a:pt x="2926" y="304"/>
                      <a:pt x="252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2"/>
              <p:cNvSpPr/>
              <p:nvPr/>
            </p:nvSpPr>
            <p:spPr>
              <a:xfrm>
                <a:off x="799225" y="4397925"/>
                <a:ext cx="115100" cy="90050"/>
              </a:xfrm>
              <a:custGeom>
                <a:avLst/>
                <a:gdLst/>
                <a:ahLst/>
                <a:cxnLst/>
                <a:rect l="l" t="t" r="r" b="b"/>
                <a:pathLst>
                  <a:path w="4604" h="3602" extrusionOk="0">
                    <a:moveTo>
                      <a:pt x="4069" y="0"/>
                    </a:moveTo>
                    <a:cubicBezTo>
                      <a:pt x="3517" y="0"/>
                      <a:pt x="2150" y="922"/>
                      <a:pt x="1419" y="1449"/>
                    </a:cubicBezTo>
                    <a:cubicBezTo>
                      <a:pt x="1125" y="1655"/>
                      <a:pt x="937" y="1806"/>
                      <a:pt x="937" y="1806"/>
                    </a:cubicBezTo>
                    <a:cubicBezTo>
                      <a:pt x="937" y="1806"/>
                      <a:pt x="1" y="3136"/>
                      <a:pt x="1044" y="3528"/>
                    </a:cubicBezTo>
                    <a:cubicBezTo>
                      <a:pt x="1179" y="3579"/>
                      <a:pt x="1332" y="3601"/>
                      <a:pt x="1495" y="3601"/>
                    </a:cubicBezTo>
                    <a:cubicBezTo>
                      <a:pt x="2598" y="3601"/>
                      <a:pt x="4188" y="2567"/>
                      <a:pt x="4033" y="2101"/>
                    </a:cubicBezTo>
                    <a:cubicBezTo>
                      <a:pt x="4024" y="2056"/>
                      <a:pt x="4006" y="2020"/>
                      <a:pt x="3988" y="1994"/>
                    </a:cubicBezTo>
                    <a:cubicBezTo>
                      <a:pt x="3919" y="1884"/>
                      <a:pt x="3825" y="1846"/>
                      <a:pt x="3727" y="1846"/>
                    </a:cubicBezTo>
                    <a:cubicBezTo>
                      <a:pt x="3524" y="1846"/>
                      <a:pt x="3308" y="2011"/>
                      <a:pt x="3284" y="2029"/>
                    </a:cubicBezTo>
                    <a:cubicBezTo>
                      <a:pt x="3337" y="1967"/>
                      <a:pt x="4604" y="709"/>
                      <a:pt x="4283" y="102"/>
                    </a:cubicBezTo>
                    <a:cubicBezTo>
                      <a:pt x="4245" y="32"/>
                      <a:pt x="4171" y="0"/>
                      <a:pt x="40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2"/>
              <p:cNvSpPr/>
              <p:nvPr/>
            </p:nvSpPr>
            <p:spPr>
              <a:xfrm>
                <a:off x="799225" y="4434150"/>
                <a:ext cx="104725" cy="53825"/>
              </a:xfrm>
              <a:custGeom>
                <a:avLst/>
                <a:gdLst/>
                <a:ahLst/>
                <a:cxnLst/>
                <a:rect l="l" t="t" r="r" b="b"/>
                <a:pathLst>
                  <a:path w="4189" h="2153" extrusionOk="0">
                    <a:moveTo>
                      <a:pt x="1419" y="0"/>
                    </a:moveTo>
                    <a:cubicBezTo>
                      <a:pt x="1125" y="206"/>
                      <a:pt x="937" y="357"/>
                      <a:pt x="937" y="357"/>
                    </a:cubicBezTo>
                    <a:cubicBezTo>
                      <a:pt x="937" y="357"/>
                      <a:pt x="1" y="1687"/>
                      <a:pt x="1044" y="2079"/>
                    </a:cubicBezTo>
                    <a:cubicBezTo>
                      <a:pt x="1179" y="2130"/>
                      <a:pt x="1332" y="2152"/>
                      <a:pt x="1495" y="2152"/>
                    </a:cubicBezTo>
                    <a:cubicBezTo>
                      <a:pt x="2598" y="2152"/>
                      <a:pt x="4188" y="1118"/>
                      <a:pt x="4033" y="652"/>
                    </a:cubicBezTo>
                    <a:cubicBezTo>
                      <a:pt x="4024" y="607"/>
                      <a:pt x="4006" y="571"/>
                      <a:pt x="3988" y="545"/>
                    </a:cubicBezTo>
                    <a:cubicBezTo>
                      <a:pt x="3756" y="848"/>
                      <a:pt x="3292" y="1312"/>
                      <a:pt x="2499" y="1419"/>
                    </a:cubicBezTo>
                    <a:cubicBezTo>
                      <a:pt x="2463" y="1424"/>
                      <a:pt x="2429" y="1426"/>
                      <a:pt x="2395" y="1426"/>
                    </a:cubicBezTo>
                    <a:cubicBezTo>
                      <a:pt x="1800" y="1426"/>
                      <a:pt x="1537" y="693"/>
                      <a:pt x="141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2"/>
              <p:cNvSpPr/>
              <p:nvPr/>
            </p:nvSpPr>
            <p:spPr>
              <a:xfrm>
                <a:off x="578200" y="4426800"/>
                <a:ext cx="274125" cy="178225"/>
              </a:xfrm>
              <a:custGeom>
                <a:avLst/>
                <a:gdLst/>
                <a:ahLst/>
                <a:cxnLst/>
                <a:rect l="l" t="t" r="r" b="b"/>
                <a:pathLst>
                  <a:path w="10965" h="7129" extrusionOk="0">
                    <a:moveTo>
                      <a:pt x="1749" y="0"/>
                    </a:moveTo>
                    <a:cubicBezTo>
                      <a:pt x="1749" y="0"/>
                      <a:pt x="1" y="2034"/>
                      <a:pt x="723" y="4398"/>
                    </a:cubicBezTo>
                    <a:cubicBezTo>
                      <a:pt x="875" y="4889"/>
                      <a:pt x="1107" y="5290"/>
                      <a:pt x="1401" y="5629"/>
                    </a:cubicBezTo>
                    <a:cubicBezTo>
                      <a:pt x="2341" y="6723"/>
                      <a:pt x="3945" y="7128"/>
                      <a:pt x="5626" y="7128"/>
                    </a:cubicBezTo>
                    <a:cubicBezTo>
                      <a:pt x="5989" y="7128"/>
                      <a:pt x="6355" y="7109"/>
                      <a:pt x="6718" y="7074"/>
                    </a:cubicBezTo>
                    <a:cubicBezTo>
                      <a:pt x="7744" y="6976"/>
                      <a:pt x="8859" y="6789"/>
                      <a:pt x="9653" y="6236"/>
                    </a:cubicBezTo>
                    <a:cubicBezTo>
                      <a:pt x="9992" y="6004"/>
                      <a:pt x="10269" y="5710"/>
                      <a:pt x="10465" y="5326"/>
                    </a:cubicBezTo>
                    <a:cubicBezTo>
                      <a:pt x="10965" y="4371"/>
                      <a:pt x="10902" y="2873"/>
                      <a:pt x="9814" y="518"/>
                    </a:cubicBezTo>
                    <a:lnTo>
                      <a:pt x="3230" y="89"/>
                    </a:lnTo>
                    <a:lnTo>
                      <a:pt x="17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2"/>
              <p:cNvSpPr/>
              <p:nvPr/>
            </p:nvSpPr>
            <p:spPr>
              <a:xfrm>
                <a:off x="613225" y="4482450"/>
                <a:ext cx="206550" cy="122575"/>
              </a:xfrm>
              <a:custGeom>
                <a:avLst/>
                <a:gdLst/>
                <a:ahLst/>
                <a:cxnLst/>
                <a:rect l="l" t="t" r="r" b="b"/>
                <a:pathLst>
                  <a:path w="8262" h="4903" extrusionOk="0">
                    <a:moveTo>
                      <a:pt x="3897" y="1"/>
                    </a:moveTo>
                    <a:cubicBezTo>
                      <a:pt x="3092" y="1"/>
                      <a:pt x="2455" y="170"/>
                      <a:pt x="1945" y="433"/>
                    </a:cubicBezTo>
                    <a:cubicBezTo>
                      <a:pt x="536" y="1155"/>
                      <a:pt x="116" y="2618"/>
                      <a:pt x="0" y="3403"/>
                    </a:cubicBezTo>
                    <a:cubicBezTo>
                      <a:pt x="940" y="4497"/>
                      <a:pt x="2544" y="4902"/>
                      <a:pt x="4225" y="4902"/>
                    </a:cubicBezTo>
                    <a:cubicBezTo>
                      <a:pt x="4588" y="4902"/>
                      <a:pt x="4954" y="4883"/>
                      <a:pt x="5317" y="4848"/>
                    </a:cubicBezTo>
                    <a:cubicBezTo>
                      <a:pt x="6343" y="4750"/>
                      <a:pt x="7458" y="4563"/>
                      <a:pt x="8252" y="4010"/>
                    </a:cubicBezTo>
                    <a:cubicBezTo>
                      <a:pt x="8261" y="3903"/>
                      <a:pt x="8261" y="3787"/>
                      <a:pt x="8261" y="3662"/>
                    </a:cubicBezTo>
                    <a:cubicBezTo>
                      <a:pt x="8244" y="2297"/>
                      <a:pt x="7592" y="210"/>
                      <a:pt x="4283" y="13"/>
                    </a:cubicBezTo>
                    <a:cubicBezTo>
                      <a:pt x="4150" y="5"/>
                      <a:pt x="4021" y="1"/>
                      <a:pt x="3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2"/>
              <p:cNvSpPr/>
              <p:nvPr/>
            </p:nvSpPr>
            <p:spPr>
              <a:xfrm>
                <a:off x="578200" y="4426800"/>
                <a:ext cx="261650" cy="178225"/>
              </a:xfrm>
              <a:custGeom>
                <a:avLst/>
                <a:gdLst/>
                <a:ahLst/>
                <a:cxnLst/>
                <a:rect l="l" t="t" r="r" b="b"/>
                <a:pathLst>
                  <a:path w="10466" h="7129" extrusionOk="0">
                    <a:moveTo>
                      <a:pt x="1749" y="0"/>
                    </a:moveTo>
                    <a:cubicBezTo>
                      <a:pt x="1749" y="0"/>
                      <a:pt x="1" y="2034"/>
                      <a:pt x="723" y="4398"/>
                    </a:cubicBezTo>
                    <a:cubicBezTo>
                      <a:pt x="875" y="4889"/>
                      <a:pt x="1107" y="5290"/>
                      <a:pt x="1401" y="5629"/>
                    </a:cubicBezTo>
                    <a:cubicBezTo>
                      <a:pt x="2341" y="6723"/>
                      <a:pt x="3945" y="7128"/>
                      <a:pt x="5626" y="7128"/>
                    </a:cubicBezTo>
                    <a:cubicBezTo>
                      <a:pt x="5989" y="7128"/>
                      <a:pt x="6355" y="7109"/>
                      <a:pt x="6718" y="7074"/>
                    </a:cubicBezTo>
                    <a:cubicBezTo>
                      <a:pt x="7744" y="6976"/>
                      <a:pt x="8859" y="6789"/>
                      <a:pt x="9653" y="6236"/>
                    </a:cubicBezTo>
                    <a:cubicBezTo>
                      <a:pt x="9992" y="6004"/>
                      <a:pt x="10269" y="5710"/>
                      <a:pt x="10465" y="5326"/>
                    </a:cubicBezTo>
                    <a:lnTo>
                      <a:pt x="10465" y="5326"/>
                    </a:lnTo>
                    <a:cubicBezTo>
                      <a:pt x="10215" y="5531"/>
                      <a:pt x="9948" y="5718"/>
                      <a:pt x="9662" y="5888"/>
                    </a:cubicBezTo>
                    <a:cubicBezTo>
                      <a:pt x="8963" y="6304"/>
                      <a:pt x="8152" y="6595"/>
                      <a:pt x="7262" y="6595"/>
                    </a:cubicBezTo>
                    <a:cubicBezTo>
                      <a:pt x="6891" y="6595"/>
                      <a:pt x="6507" y="6545"/>
                      <a:pt x="6112" y="6432"/>
                    </a:cubicBezTo>
                    <a:cubicBezTo>
                      <a:pt x="4328" y="5915"/>
                      <a:pt x="3614" y="4238"/>
                      <a:pt x="3346" y="2659"/>
                    </a:cubicBezTo>
                    <a:cubicBezTo>
                      <a:pt x="3177" y="1659"/>
                      <a:pt x="3195" y="705"/>
                      <a:pt x="3230" y="89"/>
                    </a:cubicBezTo>
                    <a:lnTo>
                      <a:pt x="1749"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2"/>
              <p:cNvSpPr/>
              <p:nvPr/>
            </p:nvSpPr>
            <p:spPr>
              <a:xfrm>
                <a:off x="553450" y="4163850"/>
                <a:ext cx="338350" cy="298500"/>
              </a:xfrm>
              <a:custGeom>
                <a:avLst/>
                <a:gdLst/>
                <a:ahLst/>
                <a:cxnLst/>
                <a:rect l="l" t="t" r="r" b="b"/>
                <a:pathLst>
                  <a:path w="13534" h="11940" extrusionOk="0">
                    <a:moveTo>
                      <a:pt x="6335" y="1"/>
                    </a:moveTo>
                    <a:cubicBezTo>
                      <a:pt x="6200" y="1"/>
                      <a:pt x="5919" y="107"/>
                      <a:pt x="5550" y="295"/>
                    </a:cubicBezTo>
                    <a:cubicBezTo>
                      <a:pt x="3962" y="1115"/>
                      <a:pt x="741" y="3515"/>
                      <a:pt x="420" y="6352"/>
                    </a:cubicBezTo>
                    <a:cubicBezTo>
                      <a:pt x="1" y="10019"/>
                      <a:pt x="3185" y="11705"/>
                      <a:pt x="6531" y="11892"/>
                    </a:cubicBezTo>
                    <a:cubicBezTo>
                      <a:pt x="6904" y="11913"/>
                      <a:pt x="7325" y="11939"/>
                      <a:pt x="7776" y="11939"/>
                    </a:cubicBezTo>
                    <a:cubicBezTo>
                      <a:pt x="9029" y="11939"/>
                      <a:pt x="10511" y="11737"/>
                      <a:pt x="11830" y="10661"/>
                    </a:cubicBezTo>
                    <a:cubicBezTo>
                      <a:pt x="12249" y="10322"/>
                      <a:pt x="12544" y="9903"/>
                      <a:pt x="12740" y="9421"/>
                    </a:cubicBezTo>
                    <a:cubicBezTo>
                      <a:pt x="13534" y="7494"/>
                      <a:pt x="12642" y="4666"/>
                      <a:pt x="11098" y="2677"/>
                    </a:cubicBezTo>
                    <a:cubicBezTo>
                      <a:pt x="9694" y="854"/>
                      <a:pt x="8198" y="610"/>
                      <a:pt x="7498" y="610"/>
                    </a:cubicBezTo>
                    <a:cubicBezTo>
                      <a:pt x="7242" y="610"/>
                      <a:pt x="7093" y="643"/>
                      <a:pt x="7093" y="643"/>
                    </a:cubicBezTo>
                    <a:cubicBezTo>
                      <a:pt x="7093" y="643"/>
                      <a:pt x="7414" y="527"/>
                      <a:pt x="7307" y="366"/>
                    </a:cubicBezTo>
                    <a:cubicBezTo>
                      <a:pt x="7282" y="331"/>
                      <a:pt x="7222" y="317"/>
                      <a:pt x="7143" y="317"/>
                    </a:cubicBezTo>
                    <a:cubicBezTo>
                      <a:pt x="6880" y="317"/>
                      <a:pt x="6413" y="468"/>
                      <a:pt x="6379" y="482"/>
                    </a:cubicBezTo>
                    <a:cubicBezTo>
                      <a:pt x="6406" y="464"/>
                      <a:pt x="6727" y="259"/>
                      <a:pt x="6406" y="18"/>
                    </a:cubicBezTo>
                    <a:cubicBezTo>
                      <a:pt x="6391" y="6"/>
                      <a:pt x="6367" y="1"/>
                      <a:pt x="6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2"/>
              <p:cNvSpPr/>
              <p:nvPr/>
            </p:nvSpPr>
            <p:spPr>
              <a:xfrm>
                <a:off x="553450" y="4171200"/>
                <a:ext cx="318500" cy="291150"/>
              </a:xfrm>
              <a:custGeom>
                <a:avLst/>
                <a:gdLst/>
                <a:ahLst/>
                <a:cxnLst/>
                <a:rect l="l" t="t" r="r" b="b"/>
                <a:pathLst>
                  <a:path w="12740" h="11646" extrusionOk="0">
                    <a:moveTo>
                      <a:pt x="5550" y="1"/>
                    </a:moveTo>
                    <a:cubicBezTo>
                      <a:pt x="3962" y="821"/>
                      <a:pt x="741" y="3221"/>
                      <a:pt x="420" y="6058"/>
                    </a:cubicBezTo>
                    <a:cubicBezTo>
                      <a:pt x="1" y="9725"/>
                      <a:pt x="3185" y="11411"/>
                      <a:pt x="6531" y="11598"/>
                    </a:cubicBezTo>
                    <a:cubicBezTo>
                      <a:pt x="6904" y="11619"/>
                      <a:pt x="7325" y="11645"/>
                      <a:pt x="7776" y="11645"/>
                    </a:cubicBezTo>
                    <a:cubicBezTo>
                      <a:pt x="9029" y="11645"/>
                      <a:pt x="10511" y="11443"/>
                      <a:pt x="11830" y="10367"/>
                    </a:cubicBezTo>
                    <a:cubicBezTo>
                      <a:pt x="12249" y="10028"/>
                      <a:pt x="12544" y="9609"/>
                      <a:pt x="12740" y="9127"/>
                    </a:cubicBezTo>
                    <a:lnTo>
                      <a:pt x="12740" y="9127"/>
                    </a:lnTo>
                    <a:cubicBezTo>
                      <a:pt x="11697" y="10161"/>
                      <a:pt x="9400" y="11145"/>
                      <a:pt x="7508" y="11145"/>
                    </a:cubicBezTo>
                    <a:cubicBezTo>
                      <a:pt x="7459" y="11145"/>
                      <a:pt x="7409" y="11144"/>
                      <a:pt x="7360" y="11143"/>
                    </a:cubicBezTo>
                    <a:cubicBezTo>
                      <a:pt x="4747" y="11063"/>
                      <a:pt x="1027" y="9742"/>
                      <a:pt x="1383" y="6370"/>
                    </a:cubicBezTo>
                    <a:cubicBezTo>
                      <a:pt x="1633" y="3970"/>
                      <a:pt x="4113" y="1357"/>
                      <a:pt x="555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2"/>
              <p:cNvSpPr/>
              <p:nvPr/>
            </p:nvSpPr>
            <p:spPr>
              <a:xfrm>
                <a:off x="675450" y="4203800"/>
                <a:ext cx="82775" cy="47750"/>
              </a:xfrm>
              <a:custGeom>
                <a:avLst/>
                <a:gdLst/>
                <a:ahLst/>
                <a:cxnLst/>
                <a:rect l="l" t="t" r="r" b="b"/>
                <a:pathLst>
                  <a:path w="3311" h="1910" extrusionOk="0">
                    <a:moveTo>
                      <a:pt x="1651" y="775"/>
                    </a:moveTo>
                    <a:cubicBezTo>
                      <a:pt x="1695" y="775"/>
                      <a:pt x="1731" y="793"/>
                      <a:pt x="1776" y="829"/>
                    </a:cubicBezTo>
                    <a:cubicBezTo>
                      <a:pt x="1829" y="882"/>
                      <a:pt x="1847" y="954"/>
                      <a:pt x="1820" y="1043"/>
                    </a:cubicBezTo>
                    <a:cubicBezTo>
                      <a:pt x="1785" y="1159"/>
                      <a:pt x="1687" y="1302"/>
                      <a:pt x="1544" y="1418"/>
                    </a:cubicBezTo>
                    <a:cubicBezTo>
                      <a:pt x="1463" y="1310"/>
                      <a:pt x="1446" y="1212"/>
                      <a:pt x="1446" y="1150"/>
                    </a:cubicBezTo>
                    <a:cubicBezTo>
                      <a:pt x="1428" y="971"/>
                      <a:pt x="1508" y="829"/>
                      <a:pt x="1588" y="784"/>
                    </a:cubicBezTo>
                    <a:cubicBezTo>
                      <a:pt x="1615" y="775"/>
                      <a:pt x="1633" y="775"/>
                      <a:pt x="1651" y="775"/>
                    </a:cubicBezTo>
                    <a:close/>
                    <a:moveTo>
                      <a:pt x="607" y="1"/>
                    </a:moveTo>
                    <a:cubicBezTo>
                      <a:pt x="592" y="1"/>
                      <a:pt x="577" y="6"/>
                      <a:pt x="562" y="17"/>
                    </a:cubicBezTo>
                    <a:cubicBezTo>
                      <a:pt x="545" y="35"/>
                      <a:pt x="63" y="409"/>
                      <a:pt x="27" y="900"/>
                    </a:cubicBezTo>
                    <a:cubicBezTo>
                      <a:pt x="0" y="1141"/>
                      <a:pt x="90" y="1355"/>
                      <a:pt x="268" y="1560"/>
                    </a:cubicBezTo>
                    <a:cubicBezTo>
                      <a:pt x="422" y="1734"/>
                      <a:pt x="625" y="1822"/>
                      <a:pt x="856" y="1822"/>
                    </a:cubicBezTo>
                    <a:cubicBezTo>
                      <a:pt x="934" y="1822"/>
                      <a:pt x="1015" y="1812"/>
                      <a:pt x="1098" y="1792"/>
                    </a:cubicBezTo>
                    <a:cubicBezTo>
                      <a:pt x="1240" y="1757"/>
                      <a:pt x="1392" y="1685"/>
                      <a:pt x="1517" y="1596"/>
                    </a:cubicBezTo>
                    <a:cubicBezTo>
                      <a:pt x="1615" y="1694"/>
                      <a:pt x="1767" y="1792"/>
                      <a:pt x="1972" y="1855"/>
                    </a:cubicBezTo>
                    <a:cubicBezTo>
                      <a:pt x="2079" y="1881"/>
                      <a:pt x="2177" y="1899"/>
                      <a:pt x="2266" y="1908"/>
                    </a:cubicBezTo>
                    <a:cubicBezTo>
                      <a:pt x="2286" y="1909"/>
                      <a:pt x="2305" y="1910"/>
                      <a:pt x="2324" y="1910"/>
                    </a:cubicBezTo>
                    <a:cubicBezTo>
                      <a:pt x="2612" y="1910"/>
                      <a:pt x="2801" y="1785"/>
                      <a:pt x="2927" y="1667"/>
                    </a:cubicBezTo>
                    <a:cubicBezTo>
                      <a:pt x="3221" y="1382"/>
                      <a:pt x="3310" y="882"/>
                      <a:pt x="3230" y="579"/>
                    </a:cubicBezTo>
                    <a:cubicBezTo>
                      <a:pt x="3222" y="548"/>
                      <a:pt x="3194" y="524"/>
                      <a:pt x="3164" y="524"/>
                    </a:cubicBezTo>
                    <a:cubicBezTo>
                      <a:pt x="3159" y="524"/>
                      <a:pt x="3154" y="524"/>
                      <a:pt x="3150" y="525"/>
                    </a:cubicBezTo>
                    <a:cubicBezTo>
                      <a:pt x="3114" y="534"/>
                      <a:pt x="3096" y="570"/>
                      <a:pt x="3105" y="606"/>
                    </a:cubicBezTo>
                    <a:cubicBezTo>
                      <a:pt x="3167" y="838"/>
                      <a:pt x="3105" y="1310"/>
                      <a:pt x="2828" y="1578"/>
                    </a:cubicBezTo>
                    <a:cubicBezTo>
                      <a:pt x="2690" y="1710"/>
                      <a:pt x="2520" y="1778"/>
                      <a:pt x="2320" y="1778"/>
                    </a:cubicBezTo>
                    <a:cubicBezTo>
                      <a:pt x="2222" y="1778"/>
                      <a:pt x="2118" y="1762"/>
                      <a:pt x="2008" y="1730"/>
                    </a:cubicBezTo>
                    <a:cubicBezTo>
                      <a:pt x="1829" y="1676"/>
                      <a:pt x="1713" y="1596"/>
                      <a:pt x="1624" y="1516"/>
                    </a:cubicBezTo>
                    <a:cubicBezTo>
                      <a:pt x="1785" y="1391"/>
                      <a:pt x="1910" y="1230"/>
                      <a:pt x="1945" y="1070"/>
                    </a:cubicBezTo>
                    <a:cubicBezTo>
                      <a:pt x="1981" y="936"/>
                      <a:pt x="1954" y="820"/>
                      <a:pt x="1865" y="740"/>
                    </a:cubicBezTo>
                    <a:cubicBezTo>
                      <a:pt x="1794" y="675"/>
                      <a:pt x="1720" y="641"/>
                      <a:pt x="1646" y="641"/>
                    </a:cubicBezTo>
                    <a:cubicBezTo>
                      <a:pt x="1609" y="641"/>
                      <a:pt x="1571" y="650"/>
                      <a:pt x="1535" y="668"/>
                    </a:cubicBezTo>
                    <a:cubicBezTo>
                      <a:pt x="1383" y="740"/>
                      <a:pt x="1294" y="945"/>
                      <a:pt x="1312" y="1159"/>
                    </a:cubicBezTo>
                    <a:cubicBezTo>
                      <a:pt x="1321" y="1239"/>
                      <a:pt x="1339" y="1364"/>
                      <a:pt x="1437" y="1498"/>
                    </a:cubicBezTo>
                    <a:cubicBezTo>
                      <a:pt x="1321" y="1569"/>
                      <a:pt x="1196" y="1632"/>
                      <a:pt x="1062" y="1667"/>
                    </a:cubicBezTo>
                    <a:cubicBezTo>
                      <a:pt x="1000" y="1681"/>
                      <a:pt x="930" y="1692"/>
                      <a:pt x="857" y="1692"/>
                    </a:cubicBezTo>
                    <a:cubicBezTo>
                      <a:pt x="697" y="1692"/>
                      <a:pt x="519" y="1642"/>
                      <a:pt x="366" y="1471"/>
                    </a:cubicBezTo>
                    <a:cubicBezTo>
                      <a:pt x="206" y="1302"/>
                      <a:pt x="134" y="1114"/>
                      <a:pt x="152" y="918"/>
                    </a:cubicBezTo>
                    <a:cubicBezTo>
                      <a:pt x="197" y="481"/>
                      <a:pt x="643" y="124"/>
                      <a:pt x="643" y="115"/>
                    </a:cubicBezTo>
                    <a:cubicBezTo>
                      <a:pt x="678" y="97"/>
                      <a:pt x="678" y="53"/>
                      <a:pt x="661" y="26"/>
                    </a:cubicBezTo>
                    <a:cubicBezTo>
                      <a:pt x="645" y="10"/>
                      <a:pt x="626" y="1"/>
                      <a:pt x="6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2"/>
              <p:cNvSpPr/>
              <p:nvPr/>
            </p:nvSpPr>
            <p:spPr>
              <a:xfrm>
                <a:off x="646675" y="4291250"/>
                <a:ext cx="30575" cy="32750"/>
              </a:xfrm>
              <a:custGeom>
                <a:avLst/>
                <a:gdLst/>
                <a:ahLst/>
                <a:cxnLst/>
                <a:rect l="l" t="t" r="r" b="b"/>
                <a:pathLst>
                  <a:path w="1223" h="1310" extrusionOk="0">
                    <a:moveTo>
                      <a:pt x="749" y="1"/>
                    </a:moveTo>
                    <a:cubicBezTo>
                      <a:pt x="573" y="1"/>
                      <a:pt x="403" y="198"/>
                      <a:pt x="233" y="587"/>
                    </a:cubicBezTo>
                    <a:cubicBezTo>
                      <a:pt x="99" y="881"/>
                      <a:pt x="18" y="1185"/>
                      <a:pt x="10" y="1202"/>
                    </a:cubicBezTo>
                    <a:cubicBezTo>
                      <a:pt x="1" y="1238"/>
                      <a:pt x="27" y="1274"/>
                      <a:pt x="63" y="1283"/>
                    </a:cubicBezTo>
                    <a:lnTo>
                      <a:pt x="72" y="1283"/>
                    </a:lnTo>
                    <a:cubicBezTo>
                      <a:pt x="108" y="1283"/>
                      <a:pt x="134" y="1265"/>
                      <a:pt x="143" y="1238"/>
                    </a:cubicBezTo>
                    <a:cubicBezTo>
                      <a:pt x="264" y="763"/>
                      <a:pt x="544" y="130"/>
                      <a:pt x="756" y="130"/>
                    </a:cubicBezTo>
                    <a:cubicBezTo>
                      <a:pt x="763" y="130"/>
                      <a:pt x="770" y="131"/>
                      <a:pt x="777" y="132"/>
                    </a:cubicBezTo>
                    <a:cubicBezTo>
                      <a:pt x="1009" y="185"/>
                      <a:pt x="1080" y="837"/>
                      <a:pt x="1062" y="1247"/>
                    </a:cubicBezTo>
                    <a:cubicBezTo>
                      <a:pt x="1062" y="1283"/>
                      <a:pt x="1089" y="1310"/>
                      <a:pt x="1125" y="1310"/>
                    </a:cubicBezTo>
                    <a:cubicBezTo>
                      <a:pt x="1160" y="1310"/>
                      <a:pt x="1187" y="1283"/>
                      <a:pt x="1196" y="1247"/>
                    </a:cubicBezTo>
                    <a:cubicBezTo>
                      <a:pt x="1196" y="1131"/>
                      <a:pt x="1223" y="96"/>
                      <a:pt x="804" y="7"/>
                    </a:cubicBezTo>
                    <a:cubicBezTo>
                      <a:pt x="785" y="3"/>
                      <a:pt x="767" y="1"/>
                      <a:pt x="7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2"/>
              <p:cNvSpPr/>
              <p:nvPr/>
            </p:nvSpPr>
            <p:spPr>
              <a:xfrm>
                <a:off x="759075" y="4293925"/>
                <a:ext cx="34150" cy="38775"/>
              </a:xfrm>
              <a:custGeom>
                <a:avLst/>
                <a:gdLst/>
                <a:ahLst/>
                <a:cxnLst/>
                <a:rect l="l" t="t" r="r" b="b"/>
                <a:pathLst>
                  <a:path w="1366" h="1551" extrusionOk="0">
                    <a:moveTo>
                      <a:pt x="810" y="1"/>
                    </a:moveTo>
                    <a:cubicBezTo>
                      <a:pt x="292" y="1"/>
                      <a:pt x="35" y="1200"/>
                      <a:pt x="10" y="1345"/>
                    </a:cubicBezTo>
                    <a:cubicBezTo>
                      <a:pt x="1" y="1381"/>
                      <a:pt x="19" y="1417"/>
                      <a:pt x="54" y="1426"/>
                    </a:cubicBezTo>
                    <a:cubicBezTo>
                      <a:pt x="60" y="1427"/>
                      <a:pt x="66" y="1427"/>
                      <a:pt x="71" y="1427"/>
                    </a:cubicBezTo>
                    <a:cubicBezTo>
                      <a:pt x="106" y="1427"/>
                      <a:pt x="127" y="1403"/>
                      <a:pt x="135" y="1372"/>
                    </a:cubicBezTo>
                    <a:cubicBezTo>
                      <a:pt x="203" y="1020"/>
                      <a:pt x="463" y="137"/>
                      <a:pt x="809" y="137"/>
                    </a:cubicBezTo>
                    <a:cubicBezTo>
                      <a:pt x="822" y="137"/>
                      <a:pt x="835" y="138"/>
                      <a:pt x="848" y="141"/>
                    </a:cubicBezTo>
                    <a:cubicBezTo>
                      <a:pt x="1223" y="203"/>
                      <a:pt x="1241" y="1131"/>
                      <a:pt x="1214" y="1479"/>
                    </a:cubicBezTo>
                    <a:cubicBezTo>
                      <a:pt x="1214" y="1515"/>
                      <a:pt x="1241" y="1542"/>
                      <a:pt x="1277" y="1550"/>
                    </a:cubicBezTo>
                    <a:cubicBezTo>
                      <a:pt x="1312" y="1550"/>
                      <a:pt x="1339" y="1524"/>
                      <a:pt x="1348" y="1488"/>
                    </a:cubicBezTo>
                    <a:cubicBezTo>
                      <a:pt x="1348" y="1470"/>
                      <a:pt x="1366" y="1149"/>
                      <a:pt x="1330" y="810"/>
                    </a:cubicBezTo>
                    <a:cubicBezTo>
                      <a:pt x="1268" y="319"/>
                      <a:pt x="1116" y="52"/>
                      <a:pt x="875" y="7"/>
                    </a:cubicBezTo>
                    <a:cubicBezTo>
                      <a:pt x="853" y="3"/>
                      <a:pt x="831" y="1"/>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2"/>
              <p:cNvSpPr/>
              <p:nvPr/>
            </p:nvSpPr>
            <p:spPr>
              <a:xfrm>
                <a:off x="766000" y="4340800"/>
                <a:ext cx="61125" cy="22350"/>
              </a:xfrm>
              <a:custGeom>
                <a:avLst/>
                <a:gdLst/>
                <a:ahLst/>
                <a:cxnLst/>
                <a:rect l="l" t="t" r="r" b="b"/>
                <a:pathLst>
                  <a:path w="2445" h="894" extrusionOk="0">
                    <a:moveTo>
                      <a:pt x="1073" y="1"/>
                    </a:moveTo>
                    <a:cubicBezTo>
                      <a:pt x="486" y="1"/>
                      <a:pt x="26" y="161"/>
                      <a:pt x="18" y="380"/>
                    </a:cubicBezTo>
                    <a:cubicBezTo>
                      <a:pt x="0" y="621"/>
                      <a:pt x="527" y="844"/>
                      <a:pt x="1196" y="889"/>
                    </a:cubicBezTo>
                    <a:cubicBezTo>
                      <a:pt x="1256" y="892"/>
                      <a:pt x="1315" y="893"/>
                      <a:pt x="1373" y="893"/>
                    </a:cubicBezTo>
                    <a:cubicBezTo>
                      <a:pt x="1960" y="893"/>
                      <a:pt x="2419" y="733"/>
                      <a:pt x="2427" y="514"/>
                    </a:cubicBezTo>
                    <a:cubicBezTo>
                      <a:pt x="2445" y="273"/>
                      <a:pt x="1909" y="41"/>
                      <a:pt x="1249" y="6"/>
                    </a:cubicBezTo>
                    <a:cubicBezTo>
                      <a:pt x="1189" y="2"/>
                      <a:pt x="1130" y="1"/>
                      <a:pt x="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2"/>
              <p:cNvSpPr/>
              <p:nvPr/>
            </p:nvSpPr>
            <p:spPr>
              <a:xfrm>
                <a:off x="603850" y="4331875"/>
                <a:ext cx="61150" cy="22125"/>
              </a:xfrm>
              <a:custGeom>
                <a:avLst/>
                <a:gdLst/>
                <a:ahLst/>
                <a:cxnLst/>
                <a:rect l="l" t="t" r="r" b="b"/>
                <a:pathLst>
                  <a:path w="2446" h="885" extrusionOk="0">
                    <a:moveTo>
                      <a:pt x="1066" y="1"/>
                    </a:moveTo>
                    <a:cubicBezTo>
                      <a:pt x="482" y="1"/>
                      <a:pt x="27" y="154"/>
                      <a:pt x="19" y="380"/>
                    </a:cubicBezTo>
                    <a:cubicBezTo>
                      <a:pt x="1" y="621"/>
                      <a:pt x="536" y="844"/>
                      <a:pt x="1196" y="880"/>
                    </a:cubicBezTo>
                    <a:cubicBezTo>
                      <a:pt x="1259" y="883"/>
                      <a:pt x="1320" y="885"/>
                      <a:pt x="1380" y="885"/>
                    </a:cubicBezTo>
                    <a:cubicBezTo>
                      <a:pt x="1964" y="885"/>
                      <a:pt x="2419" y="733"/>
                      <a:pt x="2427" y="514"/>
                    </a:cubicBezTo>
                    <a:cubicBezTo>
                      <a:pt x="2445" y="264"/>
                      <a:pt x="1910" y="41"/>
                      <a:pt x="1250" y="6"/>
                    </a:cubicBezTo>
                    <a:cubicBezTo>
                      <a:pt x="1187" y="2"/>
                      <a:pt x="1126" y="1"/>
                      <a:pt x="1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2"/>
              <p:cNvSpPr/>
              <p:nvPr/>
            </p:nvSpPr>
            <p:spPr>
              <a:xfrm>
                <a:off x="683025" y="4363900"/>
                <a:ext cx="49550" cy="19200"/>
              </a:xfrm>
              <a:custGeom>
                <a:avLst/>
                <a:gdLst/>
                <a:ahLst/>
                <a:cxnLst/>
                <a:rect l="l" t="t" r="r" b="b"/>
                <a:pathLst>
                  <a:path w="1982" h="768" extrusionOk="0">
                    <a:moveTo>
                      <a:pt x="1" y="0"/>
                    </a:moveTo>
                    <a:cubicBezTo>
                      <a:pt x="1" y="0"/>
                      <a:pt x="117" y="214"/>
                      <a:pt x="429" y="411"/>
                    </a:cubicBezTo>
                    <a:cubicBezTo>
                      <a:pt x="706" y="598"/>
                      <a:pt x="1134" y="768"/>
                      <a:pt x="1776" y="768"/>
                    </a:cubicBezTo>
                    <a:cubicBezTo>
                      <a:pt x="1892" y="768"/>
                      <a:pt x="1954" y="643"/>
                      <a:pt x="1972" y="509"/>
                    </a:cubicBezTo>
                    <a:cubicBezTo>
                      <a:pt x="1981" y="357"/>
                      <a:pt x="1937" y="188"/>
                      <a:pt x="1812" y="170"/>
                    </a:cubicBezTo>
                    <a:cubicBezTo>
                      <a:pt x="1473" y="134"/>
                      <a:pt x="1" y="0"/>
                      <a:pt x="1" y="0"/>
                    </a:cubicBezTo>
                    <a:close/>
                  </a:path>
                </a:pathLst>
              </a:custGeom>
              <a:solidFill>
                <a:srgbClr val="DC9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2"/>
              <p:cNvSpPr/>
              <p:nvPr/>
            </p:nvSpPr>
            <p:spPr>
              <a:xfrm>
                <a:off x="683025" y="4363900"/>
                <a:ext cx="49550" cy="13550"/>
              </a:xfrm>
              <a:custGeom>
                <a:avLst/>
                <a:gdLst/>
                <a:ahLst/>
                <a:cxnLst/>
                <a:rect l="l" t="t" r="r" b="b"/>
                <a:pathLst>
                  <a:path w="1982" h="542" extrusionOk="0">
                    <a:moveTo>
                      <a:pt x="1" y="0"/>
                    </a:moveTo>
                    <a:cubicBezTo>
                      <a:pt x="1" y="0"/>
                      <a:pt x="117" y="214"/>
                      <a:pt x="429" y="411"/>
                    </a:cubicBezTo>
                    <a:cubicBezTo>
                      <a:pt x="690" y="481"/>
                      <a:pt x="1064" y="542"/>
                      <a:pt x="1472" y="542"/>
                    </a:cubicBezTo>
                    <a:cubicBezTo>
                      <a:pt x="1635" y="542"/>
                      <a:pt x="1804" y="532"/>
                      <a:pt x="1972" y="509"/>
                    </a:cubicBezTo>
                    <a:cubicBezTo>
                      <a:pt x="1981" y="357"/>
                      <a:pt x="1937" y="188"/>
                      <a:pt x="1812" y="170"/>
                    </a:cubicBezTo>
                    <a:cubicBezTo>
                      <a:pt x="1473" y="134"/>
                      <a:pt x="1" y="0"/>
                      <a:pt x="1" y="0"/>
                    </a:cubicBezTo>
                    <a:close/>
                  </a:path>
                </a:pathLst>
              </a:custGeom>
              <a:solidFill>
                <a:srgbClr val="ECAF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42"/>
            <p:cNvGrpSpPr/>
            <p:nvPr/>
          </p:nvGrpSpPr>
          <p:grpSpPr>
            <a:xfrm>
              <a:off x="6905222" y="3214701"/>
              <a:ext cx="1366562" cy="587158"/>
              <a:chOff x="196875" y="2966137"/>
              <a:chExt cx="316451" cy="135963"/>
            </a:xfrm>
          </p:grpSpPr>
          <p:sp>
            <p:nvSpPr>
              <p:cNvPr id="2125" name="Google Shape;2125;p42"/>
              <p:cNvSpPr/>
              <p:nvPr/>
            </p:nvSpPr>
            <p:spPr>
              <a:xfrm>
                <a:off x="404925" y="2981750"/>
                <a:ext cx="108401" cy="22400"/>
              </a:xfrm>
              <a:custGeom>
                <a:avLst/>
                <a:gdLst/>
                <a:ahLst/>
                <a:cxnLst/>
                <a:rect l="l" t="t" r="r" b="b"/>
                <a:pathLst>
                  <a:path w="3008" h="896" extrusionOk="0">
                    <a:moveTo>
                      <a:pt x="2917" y="1"/>
                    </a:moveTo>
                    <a:cubicBezTo>
                      <a:pt x="2896" y="1"/>
                      <a:pt x="2873" y="8"/>
                      <a:pt x="2856" y="21"/>
                    </a:cubicBezTo>
                    <a:lnTo>
                      <a:pt x="37" y="761"/>
                    </a:lnTo>
                    <a:cubicBezTo>
                      <a:pt x="1" y="788"/>
                      <a:pt x="1" y="833"/>
                      <a:pt x="28" y="869"/>
                    </a:cubicBezTo>
                    <a:cubicBezTo>
                      <a:pt x="46" y="886"/>
                      <a:pt x="72" y="895"/>
                      <a:pt x="90" y="895"/>
                    </a:cubicBezTo>
                    <a:cubicBezTo>
                      <a:pt x="117" y="895"/>
                      <a:pt x="135" y="886"/>
                      <a:pt x="153" y="869"/>
                    </a:cubicBezTo>
                    <a:lnTo>
                      <a:pt x="2972" y="137"/>
                    </a:lnTo>
                    <a:cubicBezTo>
                      <a:pt x="3007" y="101"/>
                      <a:pt x="3007" y="57"/>
                      <a:pt x="2972" y="21"/>
                    </a:cubicBezTo>
                    <a:cubicBezTo>
                      <a:pt x="2958" y="8"/>
                      <a:pt x="2938" y="1"/>
                      <a:pt x="2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2"/>
              <p:cNvSpPr/>
              <p:nvPr/>
            </p:nvSpPr>
            <p:spPr>
              <a:xfrm>
                <a:off x="417200" y="3046000"/>
                <a:ext cx="86103" cy="45125"/>
              </a:xfrm>
              <a:custGeom>
                <a:avLst/>
                <a:gdLst/>
                <a:ahLst/>
                <a:cxnLst/>
                <a:rect l="l" t="t" r="r" b="b"/>
                <a:pathLst>
                  <a:path w="3498" h="1805" extrusionOk="0">
                    <a:moveTo>
                      <a:pt x="3408" y="0"/>
                    </a:moveTo>
                    <a:cubicBezTo>
                      <a:pt x="3386" y="0"/>
                      <a:pt x="3364" y="7"/>
                      <a:pt x="3346" y="20"/>
                    </a:cubicBezTo>
                    <a:lnTo>
                      <a:pt x="45" y="1671"/>
                    </a:lnTo>
                    <a:cubicBezTo>
                      <a:pt x="9" y="1697"/>
                      <a:pt x="1" y="1742"/>
                      <a:pt x="36" y="1778"/>
                    </a:cubicBezTo>
                    <a:cubicBezTo>
                      <a:pt x="54" y="1796"/>
                      <a:pt x="81" y="1804"/>
                      <a:pt x="99" y="1804"/>
                    </a:cubicBezTo>
                    <a:cubicBezTo>
                      <a:pt x="125" y="1804"/>
                      <a:pt x="143" y="1796"/>
                      <a:pt x="161" y="1778"/>
                    </a:cubicBezTo>
                    <a:lnTo>
                      <a:pt x="3462" y="136"/>
                    </a:lnTo>
                    <a:cubicBezTo>
                      <a:pt x="3498" y="101"/>
                      <a:pt x="3498" y="56"/>
                      <a:pt x="3471" y="20"/>
                    </a:cubicBezTo>
                    <a:cubicBezTo>
                      <a:pt x="3453" y="7"/>
                      <a:pt x="3431" y="0"/>
                      <a:pt x="3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2"/>
              <p:cNvSpPr/>
              <p:nvPr/>
            </p:nvSpPr>
            <p:spPr>
              <a:xfrm rot="445973">
                <a:off x="197300" y="2972001"/>
                <a:ext cx="91474" cy="12525"/>
              </a:xfrm>
              <a:custGeom>
                <a:avLst/>
                <a:gdLst/>
                <a:ahLst/>
                <a:cxnLst/>
                <a:rect l="l" t="t" r="r" b="b"/>
                <a:pathLst>
                  <a:path w="1465" h="501" extrusionOk="0">
                    <a:moveTo>
                      <a:pt x="90" y="1"/>
                    </a:moveTo>
                    <a:cubicBezTo>
                      <a:pt x="68" y="1"/>
                      <a:pt x="46" y="10"/>
                      <a:pt x="28" y="28"/>
                    </a:cubicBezTo>
                    <a:cubicBezTo>
                      <a:pt x="1" y="54"/>
                      <a:pt x="1" y="108"/>
                      <a:pt x="37" y="135"/>
                    </a:cubicBezTo>
                    <a:lnTo>
                      <a:pt x="1312" y="483"/>
                    </a:lnTo>
                    <a:cubicBezTo>
                      <a:pt x="1330" y="501"/>
                      <a:pt x="1348" y="501"/>
                      <a:pt x="1375" y="501"/>
                    </a:cubicBezTo>
                    <a:cubicBezTo>
                      <a:pt x="1393" y="501"/>
                      <a:pt x="1419" y="492"/>
                      <a:pt x="1437" y="483"/>
                    </a:cubicBezTo>
                    <a:cubicBezTo>
                      <a:pt x="1464" y="447"/>
                      <a:pt x="1464" y="402"/>
                      <a:pt x="1428" y="367"/>
                    </a:cubicBezTo>
                    <a:lnTo>
                      <a:pt x="153" y="28"/>
                    </a:lnTo>
                    <a:cubicBezTo>
                      <a:pt x="135" y="10"/>
                      <a:pt x="112" y="1"/>
                      <a:pt x="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2"/>
              <p:cNvSpPr/>
              <p:nvPr/>
            </p:nvSpPr>
            <p:spPr>
              <a:xfrm>
                <a:off x="220950" y="3046875"/>
                <a:ext cx="55551" cy="29525"/>
              </a:xfrm>
              <a:custGeom>
                <a:avLst/>
                <a:gdLst/>
                <a:ahLst/>
                <a:cxnLst/>
                <a:rect l="l" t="t" r="r" b="b"/>
                <a:pathLst>
                  <a:path w="2276" h="1181" extrusionOk="0">
                    <a:moveTo>
                      <a:pt x="99" y="1"/>
                    </a:moveTo>
                    <a:cubicBezTo>
                      <a:pt x="76" y="1"/>
                      <a:pt x="54" y="8"/>
                      <a:pt x="36" y="21"/>
                    </a:cubicBezTo>
                    <a:cubicBezTo>
                      <a:pt x="1" y="57"/>
                      <a:pt x="9" y="101"/>
                      <a:pt x="45" y="137"/>
                    </a:cubicBezTo>
                    <a:lnTo>
                      <a:pt x="2115" y="1163"/>
                    </a:lnTo>
                    <a:cubicBezTo>
                      <a:pt x="2133" y="1181"/>
                      <a:pt x="2150" y="1181"/>
                      <a:pt x="2177" y="1181"/>
                    </a:cubicBezTo>
                    <a:cubicBezTo>
                      <a:pt x="2195" y="1181"/>
                      <a:pt x="2222" y="1172"/>
                      <a:pt x="2240" y="1154"/>
                    </a:cubicBezTo>
                    <a:cubicBezTo>
                      <a:pt x="2275" y="1127"/>
                      <a:pt x="2266" y="1074"/>
                      <a:pt x="2231" y="1047"/>
                    </a:cubicBezTo>
                    <a:lnTo>
                      <a:pt x="161" y="21"/>
                    </a:lnTo>
                    <a:cubicBezTo>
                      <a:pt x="143" y="8"/>
                      <a:pt x="121" y="1"/>
                      <a:pt x="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2"/>
              <p:cNvSpPr/>
              <p:nvPr/>
            </p:nvSpPr>
            <p:spPr>
              <a:xfrm>
                <a:off x="255050" y="2982125"/>
                <a:ext cx="168650" cy="119975"/>
              </a:xfrm>
              <a:custGeom>
                <a:avLst/>
                <a:gdLst/>
                <a:ahLst/>
                <a:cxnLst/>
                <a:rect l="l" t="t" r="r" b="b"/>
                <a:pathLst>
                  <a:path w="6746" h="4799" extrusionOk="0">
                    <a:moveTo>
                      <a:pt x="3011" y="1"/>
                    </a:moveTo>
                    <a:cubicBezTo>
                      <a:pt x="2114" y="1"/>
                      <a:pt x="1399" y="122"/>
                      <a:pt x="1260" y="122"/>
                    </a:cubicBezTo>
                    <a:cubicBezTo>
                      <a:pt x="1256" y="122"/>
                      <a:pt x="1253" y="122"/>
                      <a:pt x="1250" y="122"/>
                    </a:cubicBezTo>
                    <a:cubicBezTo>
                      <a:pt x="1249" y="122"/>
                      <a:pt x="1248" y="122"/>
                      <a:pt x="1247" y="122"/>
                    </a:cubicBezTo>
                    <a:cubicBezTo>
                      <a:pt x="1174" y="122"/>
                      <a:pt x="1024" y="414"/>
                      <a:pt x="848" y="818"/>
                    </a:cubicBezTo>
                    <a:cubicBezTo>
                      <a:pt x="822" y="880"/>
                      <a:pt x="795" y="943"/>
                      <a:pt x="768" y="1005"/>
                    </a:cubicBezTo>
                    <a:cubicBezTo>
                      <a:pt x="706" y="1148"/>
                      <a:pt x="652" y="1300"/>
                      <a:pt x="590" y="1451"/>
                    </a:cubicBezTo>
                    <a:cubicBezTo>
                      <a:pt x="572" y="1505"/>
                      <a:pt x="554" y="1549"/>
                      <a:pt x="536" y="1603"/>
                    </a:cubicBezTo>
                    <a:cubicBezTo>
                      <a:pt x="322" y="2165"/>
                      <a:pt x="126" y="2754"/>
                      <a:pt x="46" y="3075"/>
                    </a:cubicBezTo>
                    <a:cubicBezTo>
                      <a:pt x="37" y="3093"/>
                      <a:pt x="37" y="3119"/>
                      <a:pt x="28" y="3137"/>
                    </a:cubicBezTo>
                    <a:cubicBezTo>
                      <a:pt x="19" y="3173"/>
                      <a:pt x="10" y="3209"/>
                      <a:pt x="10" y="3235"/>
                    </a:cubicBezTo>
                    <a:cubicBezTo>
                      <a:pt x="1" y="3280"/>
                      <a:pt x="1" y="3307"/>
                      <a:pt x="1" y="3316"/>
                    </a:cubicBezTo>
                    <a:cubicBezTo>
                      <a:pt x="10" y="3334"/>
                      <a:pt x="28" y="3342"/>
                      <a:pt x="37" y="3360"/>
                    </a:cubicBezTo>
                    <a:cubicBezTo>
                      <a:pt x="964" y="4470"/>
                      <a:pt x="2750" y="4798"/>
                      <a:pt x="4240" y="4798"/>
                    </a:cubicBezTo>
                    <a:cubicBezTo>
                      <a:pt x="5517" y="4798"/>
                      <a:pt x="6576" y="4557"/>
                      <a:pt x="6692" y="4359"/>
                    </a:cubicBezTo>
                    <a:cubicBezTo>
                      <a:pt x="6736" y="4279"/>
                      <a:pt x="6745" y="4119"/>
                      <a:pt x="6736" y="3905"/>
                    </a:cubicBezTo>
                    <a:cubicBezTo>
                      <a:pt x="6736" y="3869"/>
                      <a:pt x="6727" y="3824"/>
                      <a:pt x="6727" y="3780"/>
                    </a:cubicBezTo>
                    <a:cubicBezTo>
                      <a:pt x="6727" y="3771"/>
                      <a:pt x="6727" y="3762"/>
                      <a:pt x="6727" y="3753"/>
                    </a:cubicBezTo>
                    <a:cubicBezTo>
                      <a:pt x="6719" y="3690"/>
                      <a:pt x="6710" y="3637"/>
                      <a:pt x="6710" y="3574"/>
                    </a:cubicBezTo>
                    <a:cubicBezTo>
                      <a:pt x="6701" y="3521"/>
                      <a:pt x="6692" y="3467"/>
                      <a:pt x="6683" y="3414"/>
                    </a:cubicBezTo>
                    <a:cubicBezTo>
                      <a:pt x="6629" y="3048"/>
                      <a:pt x="6549" y="2629"/>
                      <a:pt x="6460" y="2236"/>
                    </a:cubicBezTo>
                    <a:cubicBezTo>
                      <a:pt x="6451" y="2183"/>
                      <a:pt x="6442" y="2129"/>
                      <a:pt x="6433" y="2085"/>
                    </a:cubicBezTo>
                    <a:cubicBezTo>
                      <a:pt x="6380" y="1862"/>
                      <a:pt x="6335" y="1648"/>
                      <a:pt x="6290" y="1451"/>
                    </a:cubicBezTo>
                    <a:cubicBezTo>
                      <a:pt x="6272" y="1389"/>
                      <a:pt x="6255" y="1317"/>
                      <a:pt x="6237" y="1255"/>
                    </a:cubicBezTo>
                    <a:cubicBezTo>
                      <a:pt x="6165" y="943"/>
                      <a:pt x="6112" y="746"/>
                      <a:pt x="6112" y="746"/>
                    </a:cubicBezTo>
                    <a:cubicBezTo>
                      <a:pt x="5389" y="274"/>
                      <a:pt x="4488" y="86"/>
                      <a:pt x="3668" y="24"/>
                    </a:cubicBezTo>
                    <a:cubicBezTo>
                      <a:pt x="3442" y="7"/>
                      <a:pt x="3221" y="1"/>
                      <a:pt x="3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2"/>
              <p:cNvSpPr/>
              <p:nvPr/>
            </p:nvSpPr>
            <p:spPr>
              <a:xfrm>
                <a:off x="274250" y="3002550"/>
                <a:ext cx="138075" cy="16425"/>
              </a:xfrm>
              <a:custGeom>
                <a:avLst/>
                <a:gdLst/>
                <a:ahLst/>
                <a:cxnLst/>
                <a:rect l="l" t="t" r="r" b="b"/>
                <a:pathLst>
                  <a:path w="5523" h="657" extrusionOk="0">
                    <a:moveTo>
                      <a:pt x="80" y="1"/>
                    </a:moveTo>
                    <a:cubicBezTo>
                      <a:pt x="54" y="63"/>
                      <a:pt x="27" y="126"/>
                      <a:pt x="0" y="188"/>
                    </a:cubicBezTo>
                    <a:cubicBezTo>
                      <a:pt x="776" y="340"/>
                      <a:pt x="1784" y="492"/>
                      <a:pt x="2891" y="581"/>
                    </a:cubicBezTo>
                    <a:cubicBezTo>
                      <a:pt x="3444" y="628"/>
                      <a:pt x="4025" y="656"/>
                      <a:pt x="4620" y="656"/>
                    </a:cubicBezTo>
                    <a:cubicBezTo>
                      <a:pt x="4918" y="656"/>
                      <a:pt x="5219" y="649"/>
                      <a:pt x="5522" y="634"/>
                    </a:cubicBezTo>
                    <a:cubicBezTo>
                      <a:pt x="5504" y="572"/>
                      <a:pt x="5487" y="500"/>
                      <a:pt x="5469" y="438"/>
                    </a:cubicBezTo>
                    <a:cubicBezTo>
                      <a:pt x="5225" y="448"/>
                      <a:pt x="4982" y="452"/>
                      <a:pt x="4740" y="452"/>
                    </a:cubicBezTo>
                    <a:cubicBezTo>
                      <a:pt x="4098" y="452"/>
                      <a:pt x="3469" y="421"/>
                      <a:pt x="2873" y="376"/>
                    </a:cubicBezTo>
                    <a:cubicBezTo>
                      <a:pt x="1802" y="286"/>
                      <a:pt x="839" y="144"/>
                      <a:pt x="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2"/>
              <p:cNvSpPr/>
              <p:nvPr/>
            </p:nvSpPr>
            <p:spPr>
              <a:xfrm>
                <a:off x="255050" y="3060550"/>
                <a:ext cx="168200" cy="21625"/>
              </a:xfrm>
              <a:custGeom>
                <a:avLst/>
                <a:gdLst/>
                <a:ahLst/>
                <a:cxnLst/>
                <a:rect l="l" t="t" r="r" b="b"/>
                <a:pathLst>
                  <a:path w="6728" h="865" extrusionOk="0">
                    <a:moveTo>
                      <a:pt x="28" y="0"/>
                    </a:moveTo>
                    <a:cubicBezTo>
                      <a:pt x="19" y="36"/>
                      <a:pt x="10" y="72"/>
                      <a:pt x="10" y="98"/>
                    </a:cubicBezTo>
                    <a:cubicBezTo>
                      <a:pt x="1" y="143"/>
                      <a:pt x="1" y="170"/>
                      <a:pt x="1" y="179"/>
                    </a:cubicBezTo>
                    <a:cubicBezTo>
                      <a:pt x="10" y="197"/>
                      <a:pt x="28" y="205"/>
                      <a:pt x="37" y="223"/>
                    </a:cubicBezTo>
                    <a:cubicBezTo>
                      <a:pt x="1361" y="704"/>
                      <a:pt x="2762" y="865"/>
                      <a:pt x="4037" y="865"/>
                    </a:cubicBezTo>
                    <a:cubicBezTo>
                      <a:pt x="4205" y="865"/>
                      <a:pt x="4370" y="862"/>
                      <a:pt x="4533" y="857"/>
                    </a:cubicBezTo>
                    <a:cubicBezTo>
                      <a:pt x="5354" y="830"/>
                      <a:pt x="6103" y="741"/>
                      <a:pt x="6727" y="643"/>
                    </a:cubicBezTo>
                    <a:cubicBezTo>
                      <a:pt x="6727" y="634"/>
                      <a:pt x="6727" y="625"/>
                      <a:pt x="6727" y="616"/>
                    </a:cubicBezTo>
                    <a:cubicBezTo>
                      <a:pt x="6719" y="553"/>
                      <a:pt x="6710" y="500"/>
                      <a:pt x="6710" y="437"/>
                    </a:cubicBezTo>
                    <a:cubicBezTo>
                      <a:pt x="5964" y="560"/>
                      <a:pt x="5029" y="666"/>
                      <a:pt x="4012" y="666"/>
                    </a:cubicBezTo>
                    <a:cubicBezTo>
                      <a:pt x="2740" y="666"/>
                      <a:pt x="1341" y="501"/>
                      <a:pt x="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2"/>
              <p:cNvSpPr/>
              <p:nvPr/>
            </p:nvSpPr>
            <p:spPr>
              <a:xfrm>
                <a:off x="383525" y="3052975"/>
                <a:ext cx="23450" cy="14625"/>
              </a:xfrm>
              <a:custGeom>
                <a:avLst/>
                <a:gdLst/>
                <a:ahLst/>
                <a:cxnLst/>
                <a:rect l="l" t="t" r="r" b="b"/>
                <a:pathLst>
                  <a:path w="938" h="585" extrusionOk="0">
                    <a:moveTo>
                      <a:pt x="273" y="1"/>
                    </a:moveTo>
                    <a:cubicBezTo>
                      <a:pt x="247" y="1"/>
                      <a:pt x="215" y="9"/>
                      <a:pt x="179" y="27"/>
                    </a:cubicBezTo>
                    <a:cubicBezTo>
                      <a:pt x="0" y="107"/>
                      <a:pt x="286" y="446"/>
                      <a:pt x="393" y="571"/>
                    </a:cubicBezTo>
                    <a:cubicBezTo>
                      <a:pt x="402" y="580"/>
                      <a:pt x="415" y="584"/>
                      <a:pt x="430" y="584"/>
                    </a:cubicBezTo>
                    <a:cubicBezTo>
                      <a:pt x="444" y="584"/>
                      <a:pt x="460" y="580"/>
                      <a:pt x="473" y="571"/>
                    </a:cubicBezTo>
                    <a:cubicBezTo>
                      <a:pt x="589" y="464"/>
                      <a:pt x="937" y="161"/>
                      <a:pt x="768" y="45"/>
                    </a:cubicBezTo>
                    <a:cubicBezTo>
                      <a:pt x="733" y="23"/>
                      <a:pt x="700" y="14"/>
                      <a:pt x="670" y="14"/>
                    </a:cubicBezTo>
                    <a:cubicBezTo>
                      <a:pt x="523" y="14"/>
                      <a:pt x="438" y="223"/>
                      <a:pt x="438" y="223"/>
                    </a:cubicBezTo>
                    <a:cubicBezTo>
                      <a:pt x="438" y="223"/>
                      <a:pt x="419"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2"/>
              <p:cNvSpPr/>
              <p:nvPr/>
            </p:nvSpPr>
            <p:spPr>
              <a:xfrm>
                <a:off x="346500" y="3052775"/>
                <a:ext cx="23450" cy="14600"/>
              </a:xfrm>
              <a:custGeom>
                <a:avLst/>
                <a:gdLst/>
                <a:ahLst/>
                <a:cxnLst/>
                <a:rect l="l" t="t" r="r" b="b"/>
                <a:pathLst>
                  <a:path w="938" h="584" extrusionOk="0">
                    <a:moveTo>
                      <a:pt x="274" y="0"/>
                    </a:moveTo>
                    <a:cubicBezTo>
                      <a:pt x="247" y="0"/>
                      <a:pt x="215" y="8"/>
                      <a:pt x="179" y="26"/>
                    </a:cubicBezTo>
                    <a:cubicBezTo>
                      <a:pt x="1" y="106"/>
                      <a:pt x="295" y="445"/>
                      <a:pt x="402" y="570"/>
                    </a:cubicBezTo>
                    <a:cubicBezTo>
                      <a:pt x="411" y="579"/>
                      <a:pt x="424" y="583"/>
                      <a:pt x="438" y="583"/>
                    </a:cubicBezTo>
                    <a:cubicBezTo>
                      <a:pt x="451" y="583"/>
                      <a:pt x="464" y="579"/>
                      <a:pt x="473" y="570"/>
                    </a:cubicBezTo>
                    <a:cubicBezTo>
                      <a:pt x="598" y="463"/>
                      <a:pt x="937" y="160"/>
                      <a:pt x="768" y="44"/>
                    </a:cubicBezTo>
                    <a:cubicBezTo>
                      <a:pt x="734" y="22"/>
                      <a:pt x="703" y="14"/>
                      <a:pt x="673" y="14"/>
                    </a:cubicBezTo>
                    <a:cubicBezTo>
                      <a:pt x="530" y="14"/>
                      <a:pt x="438" y="222"/>
                      <a:pt x="438" y="222"/>
                    </a:cubicBezTo>
                    <a:cubicBezTo>
                      <a:pt x="438" y="222"/>
                      <a:pt x="419"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2"/>
              <p:cNvSpPr/>
              <p:nvPr/>
            </p:nvSpPr>
            <p:spPr>
              <a:xfrm>
                <a:off x="308800" y="3049875"/>
                <a:ext cx="23675" cy="14600"/>
              </a:xfrm>
              <a:custGeom>
                <a:avLst/>
                <a:gdLst/>
                <a:ahLst/>
                <a:cxnLst/>
                <a:rect l="l" t="t" r="r" b="b"/>
                <a:pathLst>
                  <a:path w="947" h="584" extrusionOk="0">
                    <a:moveTo>
                      <a:pt x="277" y="0"/>
                    </a:moveTo>
                    <a:cubicBezTo>
                      <a:pt x="250" y="0"/>
                      <a:pt x="217" y="8"/>
                      <a:pt x="179" y="26"/>
                    </a:cubicBezTo>
                    <a:cubicBezTo>
                      <a:pt x="1" y="106"/>
                      <a:pt x="295" y="445"/>
                      <a:pt x="402" y="570"/>
                    </a:cubicBezTo>
                    <a:cubicBezTo>
                      <a:pt x="411" y="579"/>
                      <a:pt x="425" y="583"/>
                      <a:pt x="438" y="583"/>
                    </a:cubicBezTo>
                    <a:cubicBezTo>
                      <a:pt x="451" y="583"/>
                      <a:pt x="465" y="579"/>
                      <a:pt x="474" y="570"/>
                    </a:cubicBezTo>
                    <a:cubicBezTo>
                      <a:pt x="599" y="463"/>
                      <a:pt x="947" y="160"/>
                      <a:pt x="777" y="53"/>
                    </a:cubicBezTo>
                    <a:cubicBezTo>
                      <a:pt x="740" y="28"/>
                      <a:pt x="706" y="19"/>
                      <a:pt x="674" y="19"/>
                    </a:cubicBezTo>
                    <a:cubicBezTo>
                      <a:pt x="531" y="19"/>
                      <a:pt x="447" y="222"/>
                      <a:pt x="447" y="222"/>
                    </a:cubicBezTo>
                    <a:cubicBezTo>
                      <a:pt x="447" y="222"/>
                      <a:pt x="428" y="0"/>
                      <a:pt x="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2"/>
              <p:cNvSpPr/>
              <p:nvPr/>
            </p:nvSpPr>
            <p:spPr>
              <a:xfrm>
                <a:off x="273350" y="3045625"/>
                <a:ext cx="23450" cy="14575"/>
              </a:xfrm>
              <a:custGeom>
                <a:avLst/>
                <a:gdLst/>
                <a:ahLst/>
                <a:cxnLst/>
                <a:rect l="l" t="t" r="r" b="b"/>
                <a:pathLst>
                  <a:path w="938" h="583" extrusionOk="0">
                    <a:moveTo>
                      <a:pt x="276" y="1"/>
                    </a:moveTo>
                    <a:cubicBezTo>
                      <a:pt x="249" y="1"/>
                      <a:pt x="217" y="8"/>
                      <a:pt x="179" y="26"/>
                    </a:cubicBezTo>
                    <a:cubicBezTo>
                      <a:pt x="0" y="107"/>
                      <a:pt x="295" y="437"/>
                      <a:pt x="402" y="562"/>
                    </a:cubicBezTo>
                    <a:cubicBezTo>
                      <a:pt x="412" y="576"/>
                      <a:pt x="427" y="583"/>
                      <a:pt x="442" y="583"/>
                    </a:cubicBezTo>
                    <a:cubicBezTo>
                      <a:pt x="454" y="583"/>
                      <a:pt x="465" y="579"/>
                      <a:pt x="473" y="571"/>
                    </a:cubicBezTo>
                    <a:cubicBezTo>
                      <a:pt x="598" y="464"/>
                      <a:pt x="937" y="151"/>
                      <a:pt x="777" y="44"/>
                    </a:cubicBezTo>
                    <a:cubicBezTo>
                      <a:pt x="742" y="23"/>
                      <a:pt x="709" y="14"/>
                      <a:pt x="678" y="14"/>
                    </a:cubicBezTo>
                    <a:cubicBezTo>
                      <a:pt x="530" y="14"/>
                      <a:pt x="438" y="223"/>
                      <a:pt x="438" y="223"/>
                    </a:cubicBezTo>
                    <a:cubicBezTo>
                      <a:pt x="438" y="223"/>
                      <a:pt x="425" y="1"/>
                      <a:pt x="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2"/>
              <p:cNvSpPr/>
              <p:nvPr/>
            </p:nvSpPr>
            <p:spPr>
              <a:xfrm>
                <a:off x="386200" y="3028325"/>
                <a:ext cx="23450" cy="14650"/>
              </a:xfrm>
              <a:custGeom>
                <a:avLst/>
                <a:gdLst/>
                <a:ahLst/>
                <a:cxnLst/>
                <a:rect l="l" t="t" r="r" b="b"/>
                <a:pathLst>
                  <a:path w="938" h="586" extrusionOk="0">
                    <a:moveTo>
                      <a:pt x="268" y="0"/>
                    </a:moveTo>
                    <a:cubicBezTo>
                      <a:pt x="242" y="0"/>
                      <a:pt x="213" y="7"/>
                      <a:pt x="179" y="23"/>
                    </a:cubicBezTo>
                    <a:cubicBezTo>
                      <a:pt x="1" y="112"/>
                      <a:pt x="295" y="442"/>
                      <a:pt x="402" y="567"/>
                    </a:cubicBezTo>
                    <a:cubicBezTo>
                      <a:pt x="413" y="578"/>
                      <a:pt x="431" y="585"/>
                      <a:pt x="447" y="585"/>
                    </a:cubicBezTo>
                    <a:cubicBezTo>
                      <a:pt x="457" y="585"/>
                      <a:pt x="467" y="582"/>
                      <a:pt x="473" y="576"/>
                    </a:cubicBezTo>
                    <a:cubicBezTo>
                      <a:pt x="598" y="469"/>
                      <a:pt x="937" y="156"/>
                      <a:pt x="768" y="49"/>
                    </a:cubicBezTo>
                    <a:cubicBezTo>
                      <a:pt x="734" y="28"/>
                      <a:pt x="703" y="19"/>
                      <a:pt x="673" y="19"/>
                    </a:cubicBezTo>
                    <a:cubicBezTo>
                      <a:pt x="530" y="19"/>
                      <a:pt x="438" y="228"/>
                      <a:pt x="438" y="228"/>
                    </a:cubicBezTo>
                    <a:cubicBezTo>
                      <a:pt x="438" y="228"/>
                      <a:pt x="418" y="0"/>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2"/>
              <p:cNvSpPr/>
              <p:nvPr/>
            </p:nvSpPr>
            <p:spPr>
              <a:xfrm>
                <a:off x="349400" y="3028100"/>
                <a:ext cx="23450" cy="14650"/>
              </a:xfrm>
              <a:custGeom>
                <a:avLst/>
                <a:gdLst/>
                <a:ahLst/>
                <a:cxnLst/>
                <a:rect l="l" t="t" r="r" b="b"/>
                <a:pathLst>
                  <a:path w="938" h="586" extrusionOk="0">
                    <a:moveTo>
                      <a:pt x="268" y="0"/>
                    </a:moveTo>
                    <a:cubicBezTo>
                      <a:pt x="242" y="0"/>
                      <a:pt x="213" y="7"/>
                      <a:pt x="179" y="23"/>
                    </a:cubicBezTo>
                    <a:cubicBezTo>
                      <a:pt x="1" y="112"/>
                      <a:pt x="286" y="442"/>
                      <a:pt x="402" y="567"/>
                    </a:cubicBezTo>
                    <a:cubicBezTo>
                      <a:pt x="413" y="578"/>
                      <a:pt x="427" y="585"/>
                      <a:pt x="443" y="585"/>
                    </a:cubicBezTo>
                    <a:cubicBezTo>
                      <a:pt x="453" y="585"/>
                      <a:pt x="463" y="583"/>
                      <a:pt x="473" y="576"/>
                    </a:cubicBezTo>
                    <a:cubicBezTo>
                      <a:pt x="589" y="469"/>
                      <a:pt x="937" y="156"/>
                      <a:pt x="768" y="49"/>
                    </a:cubicBezTo>
                    <a:cubicBezTo>
                      <a:pt x="733" y="28"/>
                      <a:pt x="700" y="19"/>
                      <a:pt x="670" y="19"/>
                    </a:cubicBezTo>
                    <a:cubicBezTo>
                      <a:pt x="524" y="19"/>
                      <a:pt x="438" y="228"/>
                      <a:pt x="438" y="228"/>
                    </a:cubicBezTo>
                    <a:cubicBezTo>
                      <a:pt x="438" y="228"/>
                      <a:pt x="418" y="0"/>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2"/>
              <p:cNvSpPr/>
              <p:nvPr/>
            </p:nvSpPr>
            <p:spPr>
              <a:xfrm>
                <a:off x="311700" y="3025200"/>
                <a:ext cx="23450" cy="14725"/>
              </a:xfrm>
              <a:custGeom>
                <a:avLst/>
                <a:gdLst/>
                <a:ahLst/>
                <a:cxnLst/>
                <a:rect l="l" t="t" r="r" b="b"/>
                <a:pathLst>
                  <a:path w="938" h="589" extrusionOk="0">
                    <a:moveTo>
                      <a:pt x="269" y="0"/>
                    </a:moveTo>
                    <a:cubicBezTo>
                      <a:pt x="243" y="0"/>
                      <a:pt x="213" y="7"/>
                      <a:pt x="179" y="23"/>
                    </a:cubicBezTo>
                    <a:cubicBezTo>
                      <a:pt x="1" y="112"/>
                      <a:pt x="286" y="442"/>
                      <a:pt x="402" y="567"/>
                    </a:cubicBezTo>
                    <a:cubicBezTo>
                      <a:pt x="412" y="582"/>
                      <a:pt x="427" y="588"/>
                      <a:pt x="442" y="588"/>
                    </a:cubicBezTo>
                    <a:cubicBezTo>
                      <a:pt x="454" y="588"/>
                      <a:pt x="466" y="584"/>
                      <a:pt x="474" y="576"/>
                    </a:cubicBezTo>
                    <a:cubicBezTo>
                      <a:pt x="599" y="469"/>
                      <a:pt x="938" y="156"/>
                      <a:pt x="768" y="49"/>
                    </a:cubicBezTo>
                    <a:cubicBezTo>
                      <a:pt x="735" y="28"/>
                      <a:pt x="703" y="19"/>
                      <a:pt x="673" y="19"/>
                    </a:cubicBezTo>
                    <a:cubicBezTo>
                      <a:pt x="530" y="19"/>
                      <a:pt x="438" y="228"/>
                      <a:pt x="438" y="228"/>
                    </a:cubicBezTo>
                    <a:cubicBezTo>
                      <a:pt x="438" y="228"/>
                      <a:pt x="419" y="0"/>
                      <a:pt x="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2"/>
              <p:cNvSpPr/>
              <p:nvPr/>
            </p:nvSpPr>
            <p:spPr>
              <a:xfrm>
                <a:off x="276250" y="3020950"/>
                <a:ext cx="23450" cy="14525"/>
              </a:xfrm>
              <a:custGeom>
                <a:avLst/>
                <a:gdLst/>
                <a:ahLst/>
                <a:cxnLst/>
                <a:rect l="l" t="t" r="r" b="b"/>
                <a:pathLst>
                  <a:path w="938" h="581" extrusionOk="0">
                    <a:moveTo>
                      <a:pt x="268" y="1"/>
                    </a:moveTo>
                    <a:cubicBezTo>
                      <a:pt x="242" y="1"/>
                      <a:pt x="213" y="7"/>
                      <a:pt x="179" y="23"/>
                    </a:cubicBezTo>
                    <a:cubicBezTo>
                      <a:pt x="0" y="112"/>
                      <a:pt x="286" y="442"/>
                      <a:pt x="402" y="567"/>
                    </a:cubicBezTo>
                    <a:cubicBezTo>
                      <a:pt x="411" y="576"/>
                      <a:pt x="424" y="581"/>
                      <a:pt x="438" y="581"/>
                    </a:cubicBezTo>
                    <a:cubicBezTo>
                      <a:pt x="451" y="581"/>
                      <a:pt x="464" y="576"/>
                      <a:pt x="473" y="567"/>
                    </a:cubicBezTo>
                    <a:cubicBezTo>
                      <a:pt x="598" y="469"/>
                      <a:pt x="937" y="157"/>
                      <a:pt x="768" y="50"/>
                    </a:cubicBezTo>
                    <a:cubicBezTo>
                      <a:pt x="733" y="26"/>
                      <a:pt x="700" y="17"/>
                      <a:pt x="670" y="17"/>
                    </a:cubicBezTo>
                    <a:cubicBezTo>
                      <a:pt x="528" y="17"/>
                      <a:pt x="438" y="228"/>
                      <a:pt x="438" y="228"/>
                    </a:cubicBezTo>
                    <a:cubicBezTo>
                      <a:pt x="438" y="228"/>
                      <a:pt x="418" y="1"/>
                      <a:pt x="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42"/>
            <p:cNvGrpSpPr/>
            <p:nvPr/>
          </p:nvGrpSpPr>
          <p:grpSpPr>
            <a:xfrm>
              <a:off x="7274933" y="1415132"/>
              <a:ext cx="356709" cy="339268"/>
              <a:chOff x="6111062" y="2333232"/>
              <a:chExt cx="336772" cy="320306"/>
            </a:xfrm>
          </p:grpSpPr>
          <p:sp>
            <p:nvSpPr>
              <p:cNvPr id="2141" name="Google Shape;2141;p42"/>
              <p:cNvSpPr/>
              <p:nvPr/>
            </p:nvSpPr>
            <p:spPr>
              <a:xfrm>
                <a:off x="6135580" y="2381068"/>
                <a:ext cx="85695" cy="66225"/>
              </a:xfrm>
              <a:custGeom>
                <a:avLst/>
                <a:gdLst/>
                <a:ahLst/>
                <a:cxnLst/>
                <a:rect l="l" t="t" r="r" b="b"/>
                <a:pathLst>
                  <a:path w="713" h="551" extrusionOk="0">
                    <a:moveTo>
                      <a:pt x="206" y="1"/>
                    </a:moveTo>
                    <a:cubicBezTo>
                      <a:pt x="88" y="1"/>
                      <a:pt x="0" y="201"/>
                      <a:pt x="106" y="274"/>
                    </a:cubicBezTo>
                    <a:cubicBezTo>
                      <a:pt x="139" y="296"/>
                      <a:pt x="168" y="304"/>
                      <a:pt x="191" y="304"/>
                    </a:cubicBezTo>
                    <a:cubicBezTo>
                      <a:pt x="237" y="304"/>
                      <a:pt x="262" y="273"/>
                      <a:pt x="266" y="273"/>
                    </a:cubicBezTo>
                    <a:cubicBezTo>
                      <a:pt x="266" y="273"/>
                      <a:pt x="267" y="274"/>
                      <a:pt x="267" y="274"/>
                    </a:cubicBezTo>
                    <a:cubicBezTo>
                      <a:pt x="347" y="328"/>
                      <a:pt x="632" y="551"/>
                      <a:pt x="632" y="551"/>
                    </a:cubicBezTo>
                    <a:lnTo>
                      <a:pt x="713" y="453"/>
                    </a:lnTo>
                    <a:cubicBezTo>
                      <a:pt x="713" y="453"/>
                      <a:pt x="391" y="221"/>
                      <a:pt x="347" y="185"/>
                    </a:cubicBezTo>
                    <a:cubicBezTo>
                      <a:pt x="329" y="176"/>
                      <a:pt x="409" y="51"/>
                      <a:pt x="240" y="6"/>
                    </a:cubicBezTo>
                    <a:cubicBezTo>
                      <a:pt x="228" y="3"/>
                      <a:pt x="217"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2"/>
              <p:cNvSpPr/>
              <p:nvPr/>
            </p:nvSpPr>
            <p:spPr>
              <a:xfrm>
                <a:off x="6111062" y="2469528"/>
                <a:ext cx="94109" cy="37860"/>
              </a:xfrm>
              <a:custGeom>
                <a:avLst/>
                <a:gdLst/>
                <a:ahLst/>
                <a:cxnLst/>
                <a:rect l="l" t="t" r="r" b="b"/>
                <a:pathLst>
                  <a:path w="783" h="315" extrusionOk="0">
                    <a:moveTo>
                      <a:pt x="209" y="1"/>
                    </a:moveTo>
                    <a:cubicBezTo>
                      <a:pt x="188" y="1"/>
                      <a:pt x="162" y="6"/>
                      <a:pt x="132" y="20"/>
                    </a:cubicBezTo>
                    <a:cubicBezTo>
                      <a:pt x="0" y="72"/>
                      <a:pt x="49" y="314"/>
                      <a:pt x="187" y="314"/>
                    </a:cubicBezTo>
                    <a:cubicBezTo>
                      <a:pt x="189" y="314"/>
                      <a:pt x="191" y="314"/>
                      <a:pt x="194" y="314"/>
                    </a:cubicBezTo>
                    <a:cubicBezTo>
                      <a:pt x="319" y="305"/>
                      <a:pt x="310" y="216"/>
                      <a:pt x="319" y="216"/>
                    </a:cubicBezTo>
                    <a:cubicBezTo>
                      <a:pt x="408" y="207"/>
                      <a:pt x="774" y="207"/>
                      <a:pt x="774" y="207"/>
                    </a:cubicBezTo>
                    <a:lnTo>
                      <a:pt x="783" y="82"/>
                    </a:lnTo>
                    <a:lnTo>
                      <a:pt x="783" y="82"/>
                    </a:lnTo>
                    <a:cubicBezTo>
                      <a:pt x="783" y="82"/>
                      <a:pt x="381" y="100"/>
                      <a:pt x="328" y="100"/>
                    </a:cubicBezTo>
                    <a:cubicBezTo>
                      <a:pt x="313" y="100"/>
                      <a:pt x="299" y="1"/>
                      <a:pt x="2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2"/>
              <p:cNvSpPr/>
              <p:nvPr/>
            </p:nvSpPr>
            <p:spPr>
              <a:xfrm>
                <a:off x="6139306" y="2529743"/>
                <a:ext cx="85215" cy="62980"/>
              </a:xfrm>
              <a:custGeom>
                <a:avLst/>
                <a:gdLst/>
                <a:ahLst/>
                <a:cxnLst/>
                <a:rect l="l" t="t" r="r" b="b"/>
                <a:pathLst>
                  <a:path w="709" h="524" extrusionOk="0">
                    <a:moveTo>
                      <a:pt x="646" y="1"/>
                    </a:moveTo>
                    <a:cubicBezTo>
                      <a:pt x="646" y="1"/>
                      <a:pt x="316" y="224"/>
                      <a:pt x="271" y="259"/>
                    </a:cubicBezTo>
                    <a:cubicBezTo>
                      <a:pt x="271" y="260"/>
                      <a:pt x="270" y="260"/>
                      <a:pt x="270" y="260"/>
                    </a:cubicBezTo>
                    <a:cubicBezTo>
                      <a:pt x="261" y="260"/>
                      <a:pt x="221" y="217"/>
                      <a:pt x="170" y="217"/>
                    </a:cubicBezTo>
                    <a:cubicBezTo>
                      <a:pt x="138" y="217"/>
                      <a:pt x="102" y="233"/>
                      <a:pt x="66" y="286"/>
                    </a:cubicBezTo>
                    <a:cubicBezTo>
                      <a:pt x="0" y="381"/>
                      <a:pt x="102" y="523"/>
                      <a:pt x="204" y="523"/>
                    </a:cubicBezTo>
                    <a:cubicBezTo>
                      <a:pt x="227" y="523"/>
                      <a:pt x="250" y="516"/>
                      <a:pt x="271" y="500"/>
                    </a:cubicBezTo>
                    <a:cubicBezTo>
                      <a:pt x="378" y="429"/>
                      <a:pt x="316" y="357"/>
                      <a:pt x="325" y="357"/>
                    </a:cubicBezTo>
                    <a:cubicBezTo>
                      <a:pt x="405" y="304"/>
                      <a:pt x="708" y="108"/>
                      <a:pt x="708" y="108"/>
                    </a:cubicBezTo>
                    <a:lnTo>
                      <a:pt x="6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2"/>
              <p:cNvSpPr/>
              <p:nvPr/>
            </p:nvSpPr>
            <p:spPr>
              <a:xfrm>
                <a:off x="6217910" y="2558709"/>
                <a:ext cx="50600" cy="85455"/>
              </a:xfrm>
              <a:custGeom>
                <a:avLst/>
                <a:gdLst/>
                <a:ahLst/>
                <a:cxnLst/>
                <a:rect l="l" t="t" r="r" b="b"/>
                <a:pathLst>
                  <a:path w="421" h="711" extrusionOk="0">
                    <a:moveTo>
                      <a:pt x="304" y="0"/>
                    </a:moveTo>
                    <a:cubicBezTo>
                      <a:pt x="304" y="0"/>
                      <a:pt x="170" y="375"/>
                      <a:pt x="144" y="429"/>
                    </a:cubicBezTo>
                    <a:cubicBezTo>
                      <a:pt x="144" y="446"/>
                      <a:pt x="1" y="402"/>
                      <a:pt x="1" y="571"/>
                    </a:cubicBezTo>
                    <a:cubicBezTo>
                      <a:pt x="1" y="657"/>
                      <a:pt x="88" y="711"/>
                      <a:pt x="167" y="711"/>
                    </a:cubicBezTo>
                    <a:cubicBezTo>
                      <a:pt x="220" y="711"/>
                      <a:pt x="269" y="687"/>
                      <a:pt x="286" y="634"/>
                    </a:cubicBezTo>
                    <a:cubicBezTo>
                      <a:pt x="331" y="509"/>
                      <a:pt x="242" y="482"/>
                      <a:pt x="251" y="482"/>
                    </a:cubicBezTo>
                    <a:cubicBezTo>
                      <a:pt x="277" y="393"/>
                      <a:pt x="420" y="45"/>
                      <a:pt x="420" y="45"/>
                    </a:cubicBezTo>
                    <a:lnTo>
                      <a:pt x="3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2"/>
              <p:cNvSpPr/>
              <p:nvPr/>
            </p:nvSpPr>
            <p:spPr>
              <a:xfrm>
                <a:off x="6345552" y="2529743"/>
                <a:ext cx="89421" cy="58292"/>
              </a:xfrm>
              <a:custGeom>
                <a:avLst/>
                <a:gdLst/>
                <a:ahLst/>
                <a:cxnLst/>
                <a:rect l="l" t="t" r="r" b="b"/>
                <a:pathLst>
                  <a:path w="744" h="485" extrusionOk="0">
                    <a:moveTo>
                      <a:pt x="63" y="1"/>
                    </a:moveTo>
                    <a:lnTo>
                      <a:pt x="0" y="108"/>
                    </a:lnTo>
                    <a:cubicBezTo>
                      <a:pt x="0" y="108"/>
                      <a:pt x="348" y="295"/>
                      <a:pt x="402" y="322"/>
                    </a:cubicBezTo>
                    <a:cubicBezTo>
                      <a:pt x="420" y="331"/>
                      <a:pt x="357" y="464"/>
                      <a:pt x="527" y="482"/>
                    </a:cubicBezTo>
                    <a:cubicBezTo>
                      <a:pt x="534" y="484"/>
                      <a:pt x="542" y="484"/>
                      <a:pt x="549" y="484"/>
                    </a:cubicBezTo>
                    <a:cubicBezTo>
                      <a:pt x="677" y="484"/>
                      <a:pt x="743" y="265"/>
                      <a:pt x="625" y="206"/>
                    </a:cubicBezTo>
                    <a:cubicBezTo>
                      <a:pt x="592" y="189"/>
                      <a:pt x="566" y="183"/>
                      <a:pt x="545" y="183"/>
                    </a:cubicBezTo>
                    <a:cubicBezTo>
                      <a:pt x="491" y="183"/>
                      <a:pt x="473" y="224"/>
                      <a:pt x="466" y="224"/>
                    </a:cubicBezTo>
                    <a:cubicBezTo>
                      <a:pt x="465" y="224"/>
                      <a:pt x="465" y="224"/>
                      <a:pt x="464" y="224"/>
                    </a:cubicBezTo>
                    <a:cubicBezTo>
                      <a:pt x="375" y="179"/>
                      <a:pt x="63" y="1"/>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2"/>
              <p:cNvSpPr/>
              <p:nvPr/>
            </p:nvSpPr>
            <p:spPr>
              <a:xfrm>
                <a:off x="6353004" y="2459792"/>
                <a:ext cx="94830" cy="37139"/>
              </a:xfrm>
              <a:custGeom>
                <a:avLst/>
                <a:gdLst/>
                <a:ahLst/>
                <a:cxnLst/>
                <a:rect l="l" t="t" r="r" b="b"/>
                <a:pathLst>
                  <a:path w="789" h="309" extrusionOk="0">
                    <a:moveTo>
                      <a:pt x="593" y="1"/>
                    </a:moveTo>
                    <a:cubicBezTo>
                      <a:pt x="586" y="1"/>
                      <a:pt x="579" y="1"/>
                      <a:pt x="572" y="3"/>
                    </a:cubicBezTo>
                    <a:cubicBezTo>
                      <a:pt x="447" y="29"/>
                      <a:pt x="465" y="110"/>
                      <a:pt x="456" y="119"/>
                    </a:cubicBezTo>
                    <a:cubicBezTo>
                      <a:pt x="367" y="128"/>
                      <a:pt x="1" y="181"/>
                      <a:pt x="1" y="181"/>
                    </a:cubicBezTo>
                    <a:lnTo>
                      <a:pt x="19" y="306"/>
                    </a:lnTo>
                    <a:cubicBezTo>
                      <a:pt x="19" y="306"/>
                      <a:pt x="411" y="235"/>
                      <a:pt x="465" y="226"/>
                    </a:cubicBezTo>
                    <a:cubicBezTo>
                      <a:pt x="478" y="226"/>
                      <a:pt x="502" y="309"/>
                      <a:pt x="580" y="309"/>
                    </a:cubicBezTo>
                    <a:cubicBezTo>
                      <a:pt x="604" y="309"/>
                      <a:pt x="634" y="301"/>
                      <a:pt x="670" y="279"/>
                    </a:cubicBezTo>
                    <a:cubicBezTo>
                      <a:pt x="788" y="212"/>
                      <a:pt x="715" y="1"/>
                      <a:pt x="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2"/>
              <p:cNvSpPr/>
              <p:nvPr/>
            </p:nvSpPr>
            <p:spPr>
              <a:xfrm>
                <a:off x="6326202" y="2379145"/>
                <a:ext cx="80768" cy="69229"/>
              </a:xfrm>
              <a:custGeom>
                <a:avLst/>
                <a:gdLst/>
                <a:ahLst/>
                <a:cxnLst/>
                <a:rect l="l" t="t" r="r" b="b"/>
                <a:pathLst>
                  <a:path w="672" h="576" extrusionOk="0">
                    <a:moveTo>
                      <a:pt x="462" y="0"/>
                    </a:moveTo>
                    <a:cubicBezTo>
                      <a:pt x="434" y="0"/>
                      <a:pt x="406" y="10"/>
                      <a:pt x="384" y="31"/>
                    </a:cubicBezTo>
                    <a:cubicBezTo>
                      <a:pt x="295" y="121"/>
                      <a:pt x="358" y="183"/>
                      <a:pt x="349" y="183"/>
                    </a:cubicBezTo>
                    <a:cubicBezTo>
                      <a:pt x="286" y="246"/>
                      <a:pt x="1" y="486"/>
                      <a:pt x="1" y="486"/>
                    </a:cubicBezTo>
                    <a:lnTo>
                      <a:pt x="81" y="576"/>
                    </a:lnTo>
                    <a:cubicBezTo>
                      <a:pt x="81" y="576"/>
                      <a:pt x="376" y="308"/>
                      <a:pt x="420" y="272"/>
                    </a:cubicBezTo>
                    <a:cubicBezTo>
                      <a:pt x="421" y="272"/>
                      <a:pt x="421" y="272"/>
                      <a:pt x="422" y="272"/>
                    </a:cubicBezTo>
                    <a:cubicBezTo>
                      <a:pt x="431" y="272"/>
                      <a:pt x="466" y="297"/>
                      <a:pt x="508" y="297"/>
                    </a:cubicBezTo>
                    <a:cubicBezTo>
                      <a:pt x="542" y="297"/>
                      <a:pt x="582" y="280"/>
                      <a:pt x="616" y="219"/>
                    </a:cubicBezTo>
                    <a:cubicBezTo>
                      <a:pt x="672" y="115"/>
                      <a:pt x="560"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2"/>
              <p:cNvSpPr/>
              <p:nvPr/>
            </p:nvSpPr>
            <p:spPr>
              <a:xfrm>
                <a:off x="6281251" y="2338160"/>
                <a:ext cx="43990" cy="86657"/>
              </a:xfrm>
              <a:custGeom>
                <a:avLst/>
                <a:gdLst/>
                <a:ahLst/>
                <a:cxnLst/>
                <a:rect l="l" t="t" r="r" b="b"/>
                <a:pathLst>
                  <a:path w="366" h="721" extrusionOk="0">
                    <a:moveTo>
                      <a:pt x="181" y="1"/>
                    </a:moveTo>
                    <a:cubicBezTo>
                      <a:pt x="114" y="1"/>
                      <a:pt x="49" y="32"/>
                      <a:pt x="36" y="96"/>
                    </a:cubicBezTo>
                    <a:cubicBezTo>
                      <a:pt x="18" y="230"/>
                      <a:pt x="107" y="239"/>
                      <a:pt x="107" y="248"/>
                    </a:cubicBezTo>
                    <a:cubicBezTo>
                      <a:pt x="89" y="337"/>
                      <a:pt x="0" y="694"/>
                      <a:pt x="0" y="694"/>
                    </a:cubicBezTo>
                    <a:lnTo>
                      <a:pt x="116" y="720"/>
                    </a:lnTo>
                    <a:cubicBezTo>
                      <a:pt x="116" y="720"/>
                      <a:pt x="196" y="337"/>
                      <a:pt x="205" y="283"/>
                    </a:cubicBezTo>
                    <a:cubicBezTo>
                      <a:pt x="214" y="265"/>
                      <a:pt x="366" y="283"/>
                      <a:pt x="339" y="114"/>
                    </a:cubicBezTo>
                    <a:cubicBezTo>
                      <a:pt x="330" y="39"/>
                      <a:pt x="254" y="1"/>
                      <a:pt x="1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2"/>
              <p:cNvSpPr/>
              <p:nvPr/>
            </p:nvSpPr>
            <p:spPr>
              <a:xfrm>
                <a:off x="6311178" y="2567242"/>
                <a:ext cx="47956" cy="86296"/>
              </a:xfrm>
              <a:custGeom>
                <a:avLst/>
                <a:gdLst/>
                <a:ahLst/>
                <a:cxnLst/>
                <a:rect l="l" t="t" r="r" b="b"/>
                <a:pathLst>
                  <a:path w="399" h="718" extrusionOk="0">
                    <a:moveTo>
                      <a:pt x="117" y="1"/>
                    </a:moveTo>
                    <a:lnTo>
                      <a:pt x="1" y="28"/>
                    </a:lnTo>
                    <a:cubicBezTo>
                      <a:pt x="1" y="28"/>
                      <a:pt x="117" y="411"/>
                      <a:pt x="135" y="465"/>
                    </a:cubicBezTo>
                    <a:cubicBezTo>
                      <a:pt x="135" y="483"/>
                      <a:pt x="1" y="536"/>
                      <a:pt x="99" y="670"/>
                    </a:cubicBezTo>
                    <a:cubicBezTo>
                      <a:pt x="125" y="703"/>
                      <a:pt x="162" y="717"/>
                      <a:pt x="200" y="717"/>
                    </a:cubicBezTo>
                    <a:cubicBezTo>
                      <a:pt x="295" y="717"/>
                      <a:pt x="398" y="631"/>
                      <a:pt x="367" y="536"/>
                    </a:cubicBezTo>
                    <a:cubicBezTo>
                      <a:pt x="342" y="457"/>
                      <a:pt x="293" y="444"/>
                      <a:pt x="264" y="444"/>
                    </a:cubicBezTo>
                    <a:cubicBezTo>
                      <a:pt x="251" y="444"/>
                      <a:pt x="242" y="447"/>
                      <a:pt x="242" y="447"/>
                    </a:cubicBezTo>
                    <a:cubicBezTo>
                      <a:pt x="215" y="358"/>
                      <a:pt x="117" y="1"/>
                      <a:pt x="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2"/>
              <p:cNvSpPr/>
              <p:nvPr/>
            </p:nvSpPr>
            <p:spPr>
              <a:xfrm>
                <a:off x="6208776" y="2333232"/>
                <a:ext cx="48917" cy="87258"/>
              </a:xfrm>
              <a:custGeom>
                <a:avLst/>
                <a:gdLst/>
                <a:ahLst/>
                <a:cxnLst/>
                <a:rect l="l" t="t" r="r" b="b"/>
                <a:pathLst>
                  <a:path w="407" h="726" extrusionOk="0">
                    <a:moveTo>
                      <a:pt x="199" y="0"/>
                    </a:moveTo>
                    <a:cubicBezTo>
                      <a:pt x="104" y="0"/>
                      <a:pt x="0" y="86"/>
                      <a:pt x="32" y="181"/>
                    </a:cubicBezTo>
                    <a:cubicBezTo>
                      <a:pt x="64" y="272"/>
                      <a:pt x="115" y="278"/>
                      <a:pt x="141" y="278"/>
                    </a:cubicBezTo>
                    <a:cubicBezTo>
                      <a:pt x="145" y="278"/>
                      <a:pt x="149" y="278"/>
                      <a:pt x="152" y="278"/>
                    </a:cubicBezTo>
                    <a:cubicBezTo>
                      <a:pt x="155" y="278"/>
                      <a:pt x="157" y="278"/>
                      <a:pt x="157" y="280"/>
                    </a:cubicBezTo>
                    <a:cubicBezTo>
                      <a:pt x="193" y="369"/>
                      <a:pt x="282" y="726"/>
                      <a:pt x="282" y="726"/>
                    </a:cubicBezTo>
                    <a:lnTo>
                      <a:pt x="407" y="690"/>
                    </a:lnTo>
                    <a:cubicBezTo>
                      <a:pt x="407" y="690"/>
                      <a:pt x="282" y="306"/>
                      <a:pt x="273" y="262"/>
                    </a:cubicBezTo>
                    <a:cubicBezTo>
                      <a:pt x="264" y="244"/>
                      <a:pt x="407" y="190"/>
                      <a:pt x="300" y="48"/>
                    </a:cubicBezTo>
                    <a:cubicBezTo>
                      <a:pt x="274" y="14"/>
                      <a:pt x="237" y="0"/>
                      <a:pt x="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2"/>
              <p:cNvSpPr/>
              <p:nvPr/>
            </p:nvSpPr>
            <p:spPr>
              <a:xfrm>
                <a:off x="6186901" y="2395971"/>
                <a:ext cx="194107" cy="182929"/>
              </a:xfrm>
              <a:custGeom>
                <a:avLst/>
                <a:gdLst/>
                <a:ahLst/>
                <a:cxnLst/>
                <a:rect l="l" t="t" r="r" b="b"/>
                <a:pathLst>
                  <a:path w="1615" h="1522" extrusionOk="0">
                    <a:moveTo>
                      <a:pt x="816" y="0"/>
                    </a:moveTo>
                    <a:cubicBezTo>
                      <a:pt x="753" y="0"/>
                      <a:pt x="689" y="8"/>
                      <a:pt x="625" y="25"/>
                    </a:cubicBezTo>
                    <a:cubicBezTo>
                      <a:pt x="473" y="61"/>
                      <a:pt x="339" y="141"/>
                      <a:pt x="241" y="248"/>
                    </a:cubicBezTo>
                    <a:cubicBezTo>
                      <a:pt x="80" y="427"/>
                      <a:pt x="0" y="685"/>
                      <a:pt x="63" y="944"/>
                    </a:cubicBezTo>
                    <a:cubicBezTo>
                      <a:pt x="153" y="1290"/>
                      <a:pt x="459" y="1522"/>
                      <a:pt x="799" y="1522"/>
                    </a:cubicBezTo>
                    <a:cubicBezTo>
                      <a:pt x="862" y="1522"/>
                      <a:pt x="926" y="1514"/>
                      <a:pt x="990" y="1497"/>
                    </a:cubicBezTo>
                    <a:cubicBezTo>
                      <a:pt x="1133" y="1462"/>
                      <a:pt x="1258" y="1390"/>
                      <a:pt x="1356" y="1292"/>
                    </a:cubicBezTo>
                    <a:cubicBezTo>
                      <a:pt x="1535" y="1105"/>
                      <a:pt x="1615" y="846"/>
                      <a:pt x="1543" y="578"/>
                    </a:cubicBezTo>
                    <a:cubicBezTo>
                      <a:pt x="1461" y="232"/>
                      <a:pt x="1156" y="0"/>
                      <a:pt x="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2"/>
              <p:cNvSpPr/>
              <p:nvPr/>
            </p:nvSpPr>
            <p:spPr>
              <a:xfrm>
                <a:off x="6186901" y="2425778"/>
                <a:ext cx="163098" cy="153122"/>
              </a:xfrm>
              <a:custGeom>
                <a:avLst/>
                <a:gdLst/>
                <a:ahLst/>
                <a:cxnLst/>
                <a:rect l="l" t="t" r="r" b="b"/>
                <a:pathLst>
                  <a:path w="1357" h="1274" extrusionOk="0">
                    <a:moveTo>
                      <a:pt x="241" y="0"/>
                    </a:moveTo>
                    <a:lnTo>
                      <a:pt x="241" y="0"/>
                    </a:lnTo>
                    <a:cubicBezTo>
                      <a:pt x="80" y="179"/>
                      <a:pt x="0" y="437"/>
                      <a:pt x="63" y="696"/>
                    </a:cubicBezTo>
                    <a:cubicBezTo>
                      <a:pt x="153" y="1042"/>
                      <a:pt x="459" y="1274"/>
                      <a:pt x="799" y="1274"/>
                    </a:cubicBezTo>
                    <a:cubicBezTo>
                      <a:pt x="862" y="1274"/>
                      <a:pt x="926" y="1266"/>
                      <a:pt x="990" y="1249"/>
                    </a:cubicBezTo>
                    <a:cubicBezTo>
                      <a:pt x="1133" y="1214"/>
                      <a:pt x="1258" y="1142"/>
                      <a:pt x="1356" y="1044"/>
                    </a:cubicBezTo>
                    <a:lnTo>
                      <a:pt x="1356" y="1044"/>
                    </a:lnTo>
                    <a:cubicBezTo>
                      <a:pt x="1261" y="1070"/>
                      <a:pt x="1160" y="1088"/>
                      <a:pt x="1058" y="1088"/>
                    </a:cubicBezTo>
                    <a:cubicBezTo>
                      <a:pt x="883" y="1088"/>
                      <a:pt x="705" y="1036"/>
                      <a:pt x="553" y="883"/>
                    </a:cubicBezTo>
                    <a:cubicBezTo>
                      <a:pt x="259" y="589"/>
                      <a:pt x="223" y="241"/>
                      <a:pt x="241"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 name="Google Shape;2153;p42"/>
            <p:cNvGrpSpPr/>
            <p:nvPr/>
          </p:nvGrpSpPr>
          <p:grpSpPr>
            <a:xfrm>
              <a:off x="6475106" y="3932239"/>
              <a:ext cx="312534" cy="297767"/>
              <a:chOff x="6129210" y="2819761"/>
              <a:chExt cx="295066" cy="281124"/>
            </a:xfrm>
          </p:grpSpPr>
          <p:sp>
            <p:nvSpPr>
              <p:cNvPr id="2154" name="Google Shape;2154;p42"/>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2"/>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2"/>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2"/>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2"/>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2"/>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2"/>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2"/>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2"/>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2"/>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2"/>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2"/>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 name="Google Shape;2166;p42"/>
            <p:cNvGrpSpPr/>
            <p:nvPr/>
          </p:nvGrpSpPr>
          <p:grpSpPr>
            <a:xfrm>
              <a:off x="8111461" y="2204525"/>
              <a:ext cx="312534" cy="298149"/>
              <a:chOff x="8128931" y="2944158"/>
              <a:chExt cx="295066" cy="281485"/>
            </a:xfrm>
          </p:grpSpPr>
          <p:sp>
            <p:nvSpPr>
              <p:cNvPr id="2167" name="Google Shape;2167;p42"/>
              <p:cNvSpPr/>
              <p:nvPr/>
            </p:nvSpPr>
            <p:spPr>
              <a:xfrm>
                <a:off x="8150085" y="2985984"/>
                <a:ext cx="75239" cy="57451"/>
              </a:xfrm>
              <a:custGeom>
                <a:avLst/>
                <a:gdLst/>
                <a:ahLst/>
                <a:cxnLst/>
                <a:rect l="l" t="t" r="r" b="b"/>
                <a:pathLst>
                  <a:path w="626" h="478" extrusionOk="0">
                    <a:moveTo>
                      <a:pt x="185" y="1"/>
                    </a:moveTo>
                    <a:cubicBezTo>
                      <a:pt x="75" y="1"/>
                      <a:pt x="0" y="171"/>
                      <a:pt x="99" y="237"/>
                    </a:cubicBezTo>
                    <a:cubicBezTo>
                      <a:pt x="128" y="258"/>
                      <a:pt x="153" y="265"/>
                      <a:pt x="173" y="265"/>
                    </a:cubicBezTo>
                    <a:cubicBezTo>
                      <a:pt x="213" y="265"/>
                      <a:pt x="233" y="237"/>
                      <a:pt x="233" y="237"/>
                    </a:cubicBezTo>
                    <a:cubicBezTo>
                      <a:pt x="304" y="281"/>
                      <a:pt x="563" y="478"/>
                      <a:pt x="563" y="478"/>
                    </a:cubicBezTo>
                    <a:lnTo>
                      <a:pt x="625" y="397"/>
                    </a:lnTo>
                    <a:cubicBezTo>
                      <a:pt x="625" y="397"/>
                      <a:pt x="340" y="192"/>
                      <a:pt x="304" y="166"/>
                    </a:cubicBezTo>
                    <a:cubicBezTo>
                      <a:pt x="286" y="157"/>
                      <a:pt x="357" y="41"/>
                      <a:pt x="215" y="5"/>
                    </a:cubicBezTo>
                    <a:cubicBezTo>
                      <a:pt x="204" y="2"/>
                      <a:pt x="194" y="1"/>
                      <a:pt x="1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2"/>
              <p:cNvSpPr/>
              <p:nvPr/>
            </p:nvSpPr>
            <p:spPr>
              <a:xfrm>
                <a:off x="8128931" y="3063867"/>
                <a:ext cx="82450" cy="32211"/>
              </a:xfrm>
              <a:custGeom>
                <a:avLst/>
                <a:gdLst/>
                <a:ahLst/>
                <a:cxnLst/>
                <a:rect l="l" t="t" r="r" b="b"/>
                <a:pathLst>
                  <a:path w="686" h="268" extrusionOk="0">
                    <a:moveTo>
                      <a:pt x="182" y="0"/>
                    </a:moveTo>
                    <a:cubicBezTo>
                      <a:pt x="163" y="0"/>
                      <a:pt x="141" y="5"/>
                      <a:pt x="114" y="17"/>
                    </a:cubicBezTo>
                    <a:cubicBezTo>
                      <a:pt x="0" y="61"/>
                      <a:pt x="41" y="267"/>
                      <a:pt x="160" y="267"/>
                    </a:cubicBezTo>
                    <a:cubicBezTo>
                      <a:pt x="163" y="267"/>
                      <a:pt x="165" y="267"/>
                      <a:pt x="168" y="267"/>
                    </a:cubicBezTo>
                    <a:cubicBezTo>
                      <a:pt x="275" y="267"/>
                      <a:pt x="266" y="187"/>
                      <a:pt x="275" y="187"/>
                    </a:cubicBezTo>
                    <a:cubicBezTo>
                      <a:pt x="355" y="178"/>
                      <a:pt x="676" y="178"/>
                      <a:pt x="676" y="178"/>
                    </a:cubicBezTo>
                    <a:lnTo>
                      <a:pt x="685" y="71"/>
                    </a:lnTo>
                    <a:lnTo>
                      <a:pt x="685" y="71"/>
                    </a:lnTo>
                    <a:cubicBezTo>
                      <a:pt x="685" y="71"/>
                      <a:pt x="328" y="88"/>
                      <a:pt x="284" y="88"/>
                    </a:cubicBezTo>
                    <a:cubicBezTo>
                      <a:pt x="269" y="88"/>
                      <a:pt x="261" y="0"/>
                      <a:pt x="1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2"/>
              <p:cNvSpPr/>
              <p:nvPr/>
            </p:nvSpPr>
            <p:spPr>
              <a:xfrm>
                <a:off x="8152849" y="3116270"/>
                <a:ext cx="75600" cy="55888"/>
              </a:xfrm>
              <a:custGeom>
                <a:avLst/>
                <a:gdLst/>
                <a:ahLst/>
                <a:cxnLst/>
                <a:rect l="l" t="t" r="r" b="b"/>
                <a:pathLst>
                  <a:path w="629" h="465" extrusionOk="0">
                    <a:moveTo>
                      <a:pt x="575" y="0"/>
                    </a:moveTo>
                    <a:cubicBezTo>
                      <a:pt x="575" y="0"/>
                      <a:pt x="281" y="197"/>
                      <a:pt x="245" y="223"/>
                    </a:cubicBezTo>
                    <a:cubicBezTo>
                      <a:pt x="244" y="224"/>
                      <a:pt x="243" y="224"/>
                      <a:pt x="242" y="224"/>
                    </a:cubicBezTo>
                    <a:cubicBezTo>
                      <a:pt x="229" y="224"/>
                      <a:pt x="196" y="193"/>
                      <a:pt x="154" y="193"/>
                    </a:cubicBezTo>
                    <a:cubicBezTo>
                      <a:pt x="127" y="193"/>
                      <a:pt x="97" y="206"/>
                      <a:pt x="67" y="250"/>
                    </a:cubicBezTo>
                    <a:cubicBezTo>
                      <a:pt x="0" y="339"/>
                      <a:pt x="93" y="464"/>
                      <a:pt x="187" y="464"/>
                    </a:cubicBezTo>
                    <a:cubicBezTo>
                      <a:pt x="207" y="464"/>
                      <a:pt x="227" y="459"/>
                      <a:pt x="245" y="446"/>
                    </a:cubicBezTo>
                    <a:cubicBezTo>
                      <a:pt x="334" y="384"/>
                      <a:pt x="281" y="322"/>
                      <a:pt x="290" y="313"/>
                    </a:cubicBezTo>
                    <a:cubicBezTo>
                      <a:pt x="361" y="268"/>
                      <a:pt x="629" y="98"/>
                      <a:pt x="629" y="98"/>
                    </a:cubicBezTo>
                    <a:lnTo>
                      <a:pt x="5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2"/>
              <p:cNvSpPr/>
              <p:nvPr/>
            </p:nvSpPr>
            <p:spPr>
              <a:xfrm>
                <a:off x="8221959" y="3141991"/>
                <a:ext cx="44110" cy="75119"/>
              </a:xfrm>
              <a:custGeom>
                <a:avLst/>
                <a:gdLst/>
                <a:ahLst/>
                <a:cxnLst/>
                <a:rect l="l" t="t" r="r" b="b"/>
                <a:pathLst>
                  <a:path w="367" h="625" extrusionOk="0">
                    <a:moveTo>
                      <a:pt x="268" y="0"/>
                    </a:moveTo>
                    <a:cubicBezTo>
                      <a:pt x="268" y="0"/>
                      <a:pt x="152" y="331"/>
                      <a:pt x="134" y="375"/>
                    </a:cubicBezTo>
                    <a:cubicBezTo>
                      <a:pt x="125" y="393"/>
                      <a:pt x="0" y="357"/>
                      <a:pt x="0" y="509"/>
                    </a:cubicBezTo>
                    <a:cubicBezTo>
                      <a:pt x="0" y="582"/>
                      <a:pt x="76" y="624"/>
                      <a:pt x="146" y="624"/>
                    </a:cubicBezTo>
                    <a:cubicBezTo>
                      <a:pt x="196" y="624"/>
                      <a:pt x="244" y="602"/>
                      <a:pt x="259" y="554"/>
                    </a:cubicBezTo>
                    <a:cubicBezTo>
                      <a:pt x="295" y="447"/>
                      <a:pt x="223" y="429"/>
                      <a:pt x="223" y="420"/>
                    </a:cubicBezTo>
                    <a:cubicBezTo>
                      <a:pt x="250" y="339"/>
                      <a:pt x="366" y="45"/>
                      <a:pt x="366" y="45"/>
                    </a:cubicBezTo>
                    <a:lnTo>
                      <a:pt x="2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2"/>
              <p:cNvSpPr/>
              <p:nvPr/>
            </p:nvSpPr>
            <p:spPr>
              <a:xfrm>
                <a:off x="8334456" y="3117352"/>
                <a:ext cx="78965" cy="50600"/>
              </a:xfrm>
              <a:custGeom>
                <a:avLst/>
                <a:gdLst/>
                <a:ahLst/>
                <a:cxnLst/>
                <a:rect l="l" t="t" r="r" b="b"/>
                <a:pathLst>
                  <a:path w="657" h="421" extrusionOk="0">
                    <a:moveTo>
                      <a:pt x="54" y="0"/>
                    </a:moveTo>
                    <a:lnTo>
                      <a:pt x="1" y="89"/>
                    </a:lnTo>
                    <a:cubicBezTo>
                      <a:pt x="1" y="89"/>
                      <a:pt x="313" y="250"/>
                      <a:pt x="358" y="277"/>
                    </a:cubicBezTo>
                    <a:cubicBezTo>
                      <a:pt x="367" y="286"/>
                      <a:pt x="313" y="402"/>
                      <a:pt x="465" y="420"/>
                    </a:cubicBezTo>
                    <a:cubicBezTo>
                      <a:pt x="470" y="420"/>
                      <a:pt x="475" y="421"/>
                      <a:pt x="480" y="421"/>
                    </a:cubicBezTo>
                    <a:cubicBezTo>
                      <a:pt x="595" y="421"/>
                      <a:pt x="657" y="221"/>
                      <a:pt x="545" y="170"/>
                    </a:cubicBezTo>
                    <a:cubicBezTo>
                      <a:pt x="522" y="159"/>
                      <a:pt x="502" y="155"/>
                      <a:pt x="485" y="155"/>
                    </a:cubicBezTo>
                    <a:cubicBezTo>
                      <a:pt x="432" y="155"/>
                      <a:pt x="411" y="197"/>
                      <a:pt x="411" y="197"/>
                    </a:cubicBezTo>
                    <a:cubicBezTo>
                      <a:pt x="331" y="152"/>
                      <a:pt x="54" y="0"/>
                      <a:pt x="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2"/>
              <p:cNvSpPr/>
              <p:nvPr/>
            </p:nvSpPr>
            <p:spPr>
              <a:xfrm>
                <a:off x="8342028" y="3054853"/>
                <a:ext cx="81970" cy="33052"/>
              </a:xfrm>
              <a:custGeom>
                <a:avLst/>
                <a:gdLst/>
                <a:ahLst/>
                <a:cxnLst/>
                <a:rect l="l" t="t" r="r" b="b"/>
                <a:pathLst>
                  <a:path w="682" h="275" extrusionOk="0">
                    <a:moveTo>
                      <a:pt x="520" y="1"/>
                    </a:moveTo>
                    <a:cubicBezTo>
                      <a:pt x="513" y="1"/>
                      <a:pt x="507" y="1"/>
                      <a:pt x="500" y="3"/>
                    </a:cubicBezTo>
                    <a:cubicBezTo>
                      <a:pt x="384" y="21"/>
                      <a:pt x="402" y="101"/>
                      <a:pt x="402" y="101"/>
                    </a:cubicBezTo>
                    <a:cubicBezTo>
                      <a:pt x="313" y="119"/>
                      <a:pt x="0" y="163"/>
                      <a:pt x="0" y="163"/>
                    </a:cubicBezTo>
                    <a:lnTo>
                      <a:pt x="9" y="271"/>
                    </a:lnTo>
                    <a:cubicBezTo>
                      <a:pt x="9" y="271"/>
                      <a:pt x="357" y="208"/>
                      <a:pt x="402" y="199"/>
                    </a:cubicBezTo>
                    <a:cubicBezTo>
                      <a:pt x="416" y="199"/>
                      <a:pt x="440" y="275"/>
                      <a:pt x="509" y="275"/>
                    </a:cubicBezTo>
                    <a:cubicBezTo>
                      <a:pt x="529" y="275"/>
                      <a:pt x="553" y="269"/>
                      <a:pt x="580" y="253"/>
                    </a:cubicBezTo>
                    <a:cubicBezTo>
                      <a:pt x="681" y="194"/>
                      <a:pt x="624" y="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2"/>
              <p:cNvSpPr/>
              <p:nvPr/>
            </p:nvSpPr>
            <p:spPr>
              <a:xfrm>
                <a:off x="8318471" y="2983580"/>
                <a:ext cx="70311" cy="62018"/>
              </a:xfrm>
              <a:custGeom>
                <a:avLst/>
                <a:gdLst/>
                <a:ahLst/>
                <a:cxnLst/>
                <a:rect l="l" t="t" r="r" b="b"/>
                <a:pathLst>
                  <a:path w="585" h="516" extrusionOk="0">
                    <a:moveTo>
                      <a:pt x="396" y="1"/>
                    </a:moveTo>
                    <a:cubicBezTo>
                      <a:pt x="372" y="1"/>
                      <a:pt x="349" y="8"/>
                      <a:pt x="330" y="25"/>
                    </a:cubicBezTo>
                    <a:cubicBezTo>
                      <a:pt x="250" y="105"/>
                      <a:pt x="303" y="159"/>
                      <a:pt x="303" y="168"/>
                    </a:cubicBezTo>
                    <a:cubicBezTo>
                      <a:pt x="241" y="221"/>
                      <a:pt x="0" y="435"/>
                      <a:pt x="0" y="435"/>
                    </a:cubicBezTo>
                    <a:lnTo>
                      <a:pt x="63" y="516"/>
                    </a:lnTo>
                    <a:cubicBezTo>
                      <a:pt x="63" y="516"/>
                      <a:pt x="321" y="275"/>
                      <a:pt x="357" y="248"/>
                    </a:cubicBezTo>
                    <a:cubicBezTo>
                      <a:pt x="358" y="248"/>
                      <a:pt x="359" y="247"/>
                      <a:pt x="360" y="247"/>
                    </a:cubicBezTo>
                    <a:cubicBezTo>
                      <a:pt x="373" y="247"/>
                      <a:pt x="403" y="269"/>
                      <a:pt x="439" y="269"/>
                    </a:cubicBezTo>
                    <a:cubicBezTo>
                      <a:pt x="469" y="269"/>
                      <a:pt x="504" y="253"/>
                      <a:pt x="535" y="194"/>
                    </a:cubicBezTo>
                    <a:cubicBezTo>
                      <a:pt x="585" y="103"/>
                      <a:pt x="484" y="1"/>
                      <a:pt x="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2"/>
              <p:cNvSpPr/>
              <p:nvPr/>
            </p:nvSpPr>
            <p:spPr>
              <a:xfrm>
                <a:off x="8277727" y="2948004"/>
                <a:ext cx="38701" cy="76200"/>
              </a:xfrm>
              <a:custGeom>
                <a:avLst/>
                <a:gdLst/>
                <a:ahLst/>
                <a:cxnLst/>
                <a:rect l="l" t="t" r="r" b="b"/>
                <a:pathLst>
                  <a:path w="322" h="634" extrusionOk="0">
                    <a:moveTo>
                      <a:pt x="163" y="1"/>
                    </a:moveTo>
                    <a:cubicBezTo>
                      <a:pt x="105" y="1"/>
                      <a:pt x="49" y="30"/>
                      <a:pt x="36" y="89"/>
                    </a:cubicBezTo>
                    <a:cubicBezTo>
                      <a:pt x="18" y="196"/>
                      <a:pt x="98" y="214"/>
                      <a:pt x="98" y="214"/>
                    </a:cubicBezTo>
                    <a:cubicBezTo>
                      <a:pt x="80" y="294"/>
                      <a:pt x="0" y="606"/>
                      <a:pt x="0" y="606"/>
                    </a:cubicBezTo>
                    <a:lnTo>
                      <a:pt x="107" y="633"/>
                    </a:lnTo>
                    <a:cubicBezTo>
                      <a:pt x="107" y="633"/>
                      <a:pt x="179" y="294"/>
                      <a:pt x="187" y="250"/>
                    </a:cubicBezTo>
                    <a:cubicBezTo>
                      <a:pt x="187" y="232"/>
                      <a:pt x="321" y="250"/>
                      <a:pt x="303" y="107"/>
                    </a:cubicBezTo>
                    <a:cubicBezTo>
                      <a:pt x="294" y="36"/>
                      <a:pt x="228"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2"/>
              <p:cNvSpPr/>
              <p:nvPr/>
            </p:nvSpPr>
            <p:spPr>
              <a:xfrm>
                <a:off x="8304529" y="3149442"/>
                <a:ext cx="42427" cy="76200"/>
              </a:xfrm>
              <a:custGeom>
                <a:avLst/>
                <a:gdLst/>
                <a:ahLst/>
                <a:cxnLst/>
                <a:rect l="l" t="t" r="r" b="b"/>
                <a:pathLst>
                  <a:path w="353" h="634" extrusionOk="0">
                    <a:moveTo>
                      <a:pt x="98" y="1"/>
                    </a:moveTo>
                    <a:lnTo>
                      <a:pt x="0" y="28"/>
                    </a:lnTo>
                    <a:cubicBezTo>
                      <a:pt x="0" y="28"/>
                      <a:pt x="98" y="367"/>
                      <a:pt x="116" y="411"/>
                    </a:cubicBezTo>
                    <a:cubicBezTo>
                      <a:pt x="116" y="429"/>
                      <a:pt x="0" y="474"/>
                      <a:pt x="89" y="590"/>
                    </a:cubicBezTo>
                    <a:cubicBezTo>
                      <a:pt x="110" y="621"/>
                      <a:pt x="142" y="634"/>
                      <a:pt x="176" y="634"/>
                    </a:cubicBezTo>
                    <a:cubicBezTo>
                      <a:pt x="259" y="634"/>
                      <a:pt x="353" y="556"/>
                      <a:pt x="321" y="474"/>
                    </a:cubicBezTo>
                    <a:cubicBezTo>
                      <a:pt x="298" y="402"/>
                      <a:pt x="258" y="390"/>
                      <a:pt x="234" y="390"/>
                    </a:cubicBezTo>
                    <a:cubicBezTo>
                      <a:pt x="222" y="390"/>
                      <a:pt x="214" y="393"/>
                      <a:pt x="214" y="393"/>
                    </a:cubicBezTo>
                    <a:cubicBezTo>
                      <a:pt x="188" y="313"/>
                      <a:pt x="98" y="1"/>
                      <a:pt x="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2"/>
              <p:cNvSpPr/>
              <p:nvPr/>
            </p:nvSpPr>
            <p:spPr>
              <a:xfrm>
                <a:off x="8214627" y="2944158"/>
                <a:ext cx="42788" cy="75720"/>
              </a:xfrm>
              <a:custGeom>
                <a:avLst/>
                <a:gdLst/>
                <a:ahLst/>
                <a:cxnLst/>
                <a:rect l="l" t="t" r="r" b="b"/>
                <a:pathLst>
                  <a:path w="356" h="630" extrusionOk="0">
                    <a:moveTo>
                      <a:pt x="177" y="0"/>
                    </a:moveTo>
                    <a:cubicBezTo>
                      <a:pt x="92" y="0"/>
                      <a:pt x="0" y="74"/>
                      <a:pt x="26" y="157"/>
                    </a:cubicBezTo>
                    <a:cubicBezTo>
                      <a:pt x="61" y="264"/>
                      <a:pt x="142" y="237"/>
                      <a:pt x="142" y="246"/>
                    </a:cubicBezTo>
                    <a:cubicBezTo>
                      <a:pt x="168" y="317"/>
                      <a:pt x="249" y="629"/>
                      <a:pt x="249" y="629"/>
                    </a:cubicBezTo>
                    <a:lnTo>
                      <a:pt x="356" y="603"/>
                    </a:lnTo>
                    <a:cubicBezTo>
                      <a:pt x="356" y="603"/>
                      <a:pt x="249" y="273"/>
                      <a:pt x="240" y="228"/>
                    </a:cubicBezTo>
                    <a:cubicBezTo>
                      <a:pt x="231" y="210"/>
                      <a:pt x="356" y="166"/>
                      <a:pt x="266" y="41"/>
                    </a:cubicBezTo>
                    <a:cubicBezTo>
                      <a:pt x="243" y="12"/>
                      <a:pt x="211" y="0"/>
                      <a:pt x="1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2"/>
              <p:cNvSpPr/>
              <p:nvPr/>
            </p:nvSpPr>
            <p:spPr>
              <a:xfrm>
                <a:off x="8195156" y="2999085"/>
                <a:ext cx="170550" cy="161175"/>
              </a:xfrm>
              <a:custGeom>
                <a:avLst/>
                <a:gdLst/>
                <a:ahLst/>
                <a:cxnLst/>
                <a:rect l="l" t="t" r="r" b="b"/>
                <a:pathLst>
                  <a:path w="1419" h="1341" extrusionOk="0">
                    <a:moveTo>
                      <a:pt x="716" y="1"/>
                    </a:moveTo>
                    <a:cubicBezTo>
                      <a:pt x="662" y="1"/>
                      <a:pt x="608" y="7"/>
                      <a:pt x="553" y="21"/>
                    </a:cubicBezTo>
                    <a:cubicBezTo>
                      <a:pt x="420" y="48"/>
                      <a:pt x="304" y="119"/>
                      <a:pt x="214" y="217"/>
                    </a:cubicBezTo>
                    <a:cubicBezTo>
                      <a:pt x="72" y="378"/>
                      <a:pt x="0" y="601"/>
                      <a:pt x="63" y="833"/>
                    </a:cubicBezTo>
                    <a:cubicBezTo>
                      <a:pt x="139" y="1139"/>
                      <a:pt x="413" y="1340"/>
                      <a:pt x="715" y="1340"/>
                    </a:cubicBezTo>
                    <a:cubicBezTo>
                      <a:pt x="765" y="1340"/>
                      <a:pt x="815" y="1335"/>
                      <a:pt x="866" y="1323"/>
                    </a:cubicBezTo>
                    <a:cubicBezTo>
                      <a:pt x="999" y="1288"/>
                      <a:pt x="1106" y="1225"/>
                      <a:pt x="1196" y="1136"/>
                    </a:cubicBezTo>
                    <a:cubicBezTo>
                      <a:pt x="1347" y="975"/>
                      <a:pt x="1419" y="743"/>
                      <a:pt x="1356" y="511"/>
                    </a:cubicBezTo>
                    <a:cubicBezTo>
                      <a:pt x="1281" y="202"/>
                      <a:pt x="1013" y="1"/>
                      <a:pt x="7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2"/>
              <p:cNvSpPr/>
              <p:nvPr/>
            </p:nvSpPr>
            <p:spPr>
              <a:xfrm>
                <a:off x="8195156" y="3025166"/>
                <a:ext cx="143747" cy="135094"/>
              </a:xfrm>
              <a:custGeom>
                <a:avLst/>
                <a:gdLst/>
                <a:ahLst/>
                <a:cxnLst/>
                <a:rect l="l" t="t" r="r" b="b"/>
                <a:pathLst>
                  <a:path w="1196" h="1124" extrusionOk="0">
                    <a:moveTo>
                      <a:pt x="214" y="0"/>
                    </a:moveTo>
                    <a:lnTo>
                      <a:pt x="214" y="0"/>
                    </a:lnTo>
                    <a:cubicBezTo>
                      <a:pt x="72" y="161"/>
                      <a:pt x="0" y="384"/>
                      <a:pt x="63" y="616"/>
                    </a:cubicBezTo>
                    <a:cubicBezTo>
                      <a:pt x="139" y="922"/>
                      <a:pt x="413" y="1123"/>
                      <a:pt x="715" y="1123"/>
                    </a:cubicBezTo>
                    <a:cubicBezTo>
                      <a:pt x="765" y="1123"/>
                      <a:pt x="815" y="1118"/>
                      <a:pt x="866" y="1106"/>
                    </a:cubicBezTo>
                    <a:cubicBezTo>
                      <a:pt x="999" y="1071"/>
                      <a:pt x="1106" y="1008"/>
                      <a:pt x="1196" y="919"/>
                    </a:cubicBezTo>
                    <a:lnTo>
                      <a:pt x="1196" y="919"/>
                    </a:lnTo>
                    <a:cubicBezTo>
                      <a:pt x="1110" y="942"/>
                      <a:pt x="1020" y="958"/>
                      <a:pt x="930" y="958"/>
                    </a:cubicBezTo>
                    <a:cubicBezTo>
                      <a:pt x="775" y="958"/>
                      <a:pt x="620" y="911"/>
                      <a:pt x="491" y="776"/>
                    </a:cubicBezTo>
                    <a:cubicBezTo>
                      <a:pt x="223" y="518"/>
                      <a:pt x="197" y="214"/>
                      <a:pt x="214"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9" name="Google Shape;2179;p42"/>
            <p:cNvSpPr/>
            <p:nvPr/>
          </p:nvSpPr>
          <p:spPr>
            <a:xfrm>
              <a:off x="7156446" y="3283747"/>
              <a:ext cx="728298" cy="518112"/>
            </a:xfrm>
            <a:custGeom>
              <a:avLst/>
              <a:gdLst/>
              <a:ahLst/>
              <a:cxnLst/>
              <a:rect l="l" t="t" r="r" b="b"/>
              <a:pathLst>
                <a:path w="6746" h="4799" extrusionOk="0">
                  <a:moveTo>
                    <a:pt x="3011" y="1"/>
                  </a:moveTo>
                  <a:cubicBezTo>
                    <a:pt x="2114" y="1"/>
                    <a:pt x="1399" y="122"/>
                    <a:pt x="1260" y="122"/>
                  </a:cubicBezTo>
                  <a:cubicBezTo>
                    <a:pt x="1256" y="122"/>
                    <a:pt x="1253" y="122"/>
                    <a:pt x="1250" y="122"/>
                  </a:cubicBezTo>
                  <a:cubicBezTo>
                    <a:pt x="1249" y="122"/>
                    <a:pt x="1248" y="122"/>
                    <a:pt x="1247" y="122"/>
                  </a:cubicBezTo>
                  <a:cubicBezTo>
                    <a:pt x="1174" y="122"/>
                    <a:pt x="1024" y="414"/>
                    <a:pt x="848" y="818"/>
                  </a:cubicBezTo>
                  <a:cubicBezTo>
                    <a:pt x="822" y="880"/>
                    <a:pt x="795" y="943"/>
                    <a:pt x="768" y="1005"/>
                  </a:cubicBezTo>
                  <a:cubicBezTo>
                    <a:pt x="706" y="1148"/>
                    <a:pt x="652" y="1300"/>
                    <a:pt x="590" y="1451"/>
                  </a:cubicBezTo>
                  <a:cubicBezTo>
                    <a:pt x="572" y="1505"/>
                    <a:pt x="554" y="1549"/>
                    <a:pt x="536" y="1603"/>
                  </a:cubicBezTo>
                  <a:cubicBezTo>
                    <a:pt x="322" y="2165"/>
                    <a:pt x="126" y="2754"/>
                    <a:pt x="46" y="3075"/>
                  </a:cubicBezTo>
                  <a:cubicBezTo>
                    <a:pt x="37" y="3093"/>
                    <a:pt x="37" y="3119"/>
                    <a:pt x="28" y="3137"/>
                  </a:cubicBezTo>
                  <a:cubicBezTo>
                    <a:pt x="19" y="3173"/>
                    <a:pt x="10" y="3209"/>
                    <a:pt x="10" y="3235"/>
                  </a:cubicBezTo>
                  <a:cubicBezTo>
                    <a:pt x="1" y="3280"/>
                    <a:pt x="1" y="3307"/>
                    <a:pt x="1" y="3316"/>
                  </a:cubicBezTo>
                  <a:cubicBezTo>
                    <a:pt x="10" y="3334"/>
                    <a:pt x="28" y="3342"/>
                    <a:pt x="37" y="3360"/>
                  </a:cubicBezTo>
                  <a:cubicBezTo>
                    <a:pt x="964" y="4470"/>
                    <a:pt x="2750" y="4798"/>
                    <a:pt x="4240" y="4798"/>
                  </a:cubicBezTo>
                  <a:cubicBezTo>
                    <a:pt x="5517" y="4798"/>
                    <a:pt x="6576" y="4557"/>
                    <a:pt x="6692" y="4359"/>
                  </a:cubicBezTo>
                  <a:cubicBezTo>
                    <a:pt x="6736" y="4279"/>
                    <a:pt x="6745" y="4119"/>
                    <a:pt x="6736" y="3905"/>
                  </a:cubicBezTo>
                  <a:cubicBezTo>
                    <a:pt x="6736" y="3869"/>
                    <a:pt x="6727" y="3824"/>
                    <a:pt x="6727" y="3780"/>
                  </a:cubicBezTo>
                  <a:cubicBezTo>
                    <a:pt x="6727" y="3771"/>
                    <a:pt x="6727" y="3762"/>
                    <a:pt x="6727" y="3753"/>
                  </a:cubicBezTo>
                  <a:cubicBezTo>
                    <a:pt x="6719" y="3690"/>
                    <a:pt x="6710" y="3637"/>
                    <a:pt x="6710" y="3574"/>
                  </a:cubicBezTo>
                  <a:cubicBezTo>
                    <a:pt x="6701" y="3521"/>
                    <a:pt x="6692" y="3467"/>
                    <a:pt x="6683" y="3414"/>
                  </a:cubicBezTo>
                  <a:cubicBezTo>
                    <a:pt x="6357" y="3483"/>
                    <a:pt x="6065" y="3514"/>
                    <a:pt x="5803" y="3514"/>
                  </a:cubicBezTo>
                  <a:cubicBezTo>
                    <a:pt x="4267" y="3514"/>
                    <a:pt x="3781" y="2427"/>
                    <a:pt x="3659" y="1398"/>
                  </a:cubicBezTo>
                  <a:cubicBezTo>
                    <a:pt x="3650" y="1326"/>
                    <a:pt x="3641" y="1264"/>
                    <a:pt x="3641" y="1193"/>
                  </a:cubicBezTo>
                  <a:cubicBezTo>
                    <a:pt x="3605" y="746"/>
                    <a:pt x="3632" y="327"/>
                    <a:pt x="3668" y="24"/>
                  </a:cubicBezTo>
                  <a:cubicBezTo>
                    <a:pt x="3442" y="7"/>
                    <a:pt x="3221" y="1"/>
                    <a:pt x="301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0" name="Google Shape;2180;p42"/>
          <p:cNvSpPr txBox="1"/>
          <p:nvPr/>
        </p:nvSpPr>
        <p:spPr>
          <a:xfrm>
            <a:off x="720000" y="1264500"/>
            <a:ext cx="1401000" cy="469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2000">
                <a:solidFill>
                  <a:schemeClr val="accent4"/>
                </a:solidFill>
                <a:latin typeface="Titan One"/>
                <a:ea typeface="Titan One"/>
                <a:cs typeface="Titan One"/>
                <a:sym typeface="Titan One"/>
              </a:rPr>
              <a:t>ACHES</a:t>
            </a:r>
            <a:endParaRPr sz="2000">
              <a:solidFill>
                <a:schemeClr val="accent4"/>
              </a:solidFill>
              <a:latin typeface="Titan One"/>
              <a:ea typeface="Titan One"/>
              <a:cs typeface="Titan One"/>
              <a:sym typeface="Titan One"/>
            </a:endParaRPr>
          </a:p>
        </p:txBody>
      </p:sp>
      <p:sp>
        <p:nvSpPr>
          <p:cNvPr id="2181" name="Google Shape;2181;p42"/>
          <p:cNvSpPr txBox="1"/>
          <p:nvPr/>
        </p:nvSpPr>
        <p:spPr>
          <a:xfrm>
            <a:off x="720000" y="1734300"/>
            <a:ext cx="1401000" cy="5244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1600">
                <a:solidFill>
                  <a:schemeClr val="dk1"/>
                </a:solidFill>
                <a:latin typeface="Assistant"/>
                <a:ea typeface="Assistant"/>
                <a:cs typeface="Assistant"/>
                <a:sym typeface="Assistant"/>
              </a:rPr>
              <a:t>Mercury is the closest planet</a:t>
            </a:r>
            <a:endParaRPr sz="1600">
              <a:solidFill>
                <a:schemeClr val="dk1"/>
              </a:solidFill>
              <a:latin typeface="Assistant"/>
              <a:ea typeface="Assistant"/>
              <a:cs typeface="Assistant"/>
              <a:sym typeface="Assistant"/>
            </a:endParaRPr>
          </a:p>
        </p:txBody>
      </p:sp>
      <p:sp>
        <p:nvSpPr>
          <p:cNvPr id="2182" name="Google Shape;2182;p42"/>
          <p:cNvSpPr txBox="1"/>
          <p:nvPr/>
        </p:nvSpPr>
        <p:spPr>
          <a:xfrm>
            <a:off x="2816938" y="1264500"/>
            <a:ext cx="1401000" cy="469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2000">
                <a:solidFill>
                  <a:schemeClr val="accent4"/>
                </a:solidFill>
                <a:latin typeface="Titan One"/>
                <a:ea typeface="Titan One"/>
                <a:cs typeface="Titan One"/>
                <a:sym typeface="Titan One"/>
              </a:rPr>
              <a:t>RASHES</a:t>
            </a:r>
            <a:endParaRPr sz="2000">
              <a:solidFill>
                <a:schemeClr val="accent4"/>
              </a:solidFill>
              <a:latin typeface="Titan One"/>
              <a:ea typeface="Titan One"/>
              <a:cs typeface="Titan One"/>
              <a:sym typeface="Titan One"/>
            </a:endParaRPr>
          </a:p>
        </p:txBody>
      </p:sp>
      <p:sp>
        <p:nvSpPr>
          <p:cNvPr id="2183" name="Google Shape;2183;p42"/>
          <p:cNvSpPr txBox="1"/>
          <p:nvPr/>
        </p:nvSpPr>
        <p:spPr>
          <a:xfrm>
            <a:off x="2816938" y="1734300"/>
            <a:ext cx="1401000" cy="5244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1600">
                <a:solidFill>
                  <a:schemeClr val="dk1"/>
                </a:solidFill>
                <a:latin typeface="Assistant"/>
                <a:ea typeface="Assistant"/>
                <a:cs typeface="Assistant"/>
                <a:sym typeface="Assistant"/>
              </a:rPr>
              <a:t>Neptune is the farthest planet</a:t>
            </a:r>
            <a:endParaRPr sz="1600">
              <a:solidFill>
                <a:schemeClr val="dk1"/>
              </a:solidFill>
              <a:latin typeface="Assistant"/>
              <a:ea typeface="Assistant"/>
              <a:cs typeface="Assistant"/>
              <a:sym typeface="Assistant"/>
            </a:endParaRPr>
          </a:p>
        </p:txBody>
      </p:sp>
      <p:grpSp>
        <p:nvGrpSpPr>
          <p:cNvPr id="2184" name="Google Shape;2184;p42"/>
          <p:cNvGrpSpPr/>
          <p:nvPr/>
        </p:nvGrpSpPr>
        <p:grpSpPr>
          <a:xfrm>
            <a:off x="2296456" y="1656589"/>
            <a:ext cx="312534" cy="297767"/>
            <a:chOff x="2371981" y="1656589"/>
            <a:chExt cx="312534" cy="297767"/>
          </a:xfrm>
        </p:grpSpPr>
        <p:sp>
          <p:nvSpPr>
            <p:cNvPr id="2185" name="Google Shape;2185;p42"/>
            <p:cNvSpPr/>
            <p:nvPr/>
          </p:nvSpPr>
          <p:spPr>
            <a:xfrm>
              <a:off x="2394259" y="1700891"/>
              <a:ext cx="79820" cy="60852"/>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2"/>
            <p:cNvSpPr/>
            <p:nvPr/>
          </p:nvSpPr>
          <p:spPr>
            <a:xfrm>
              <a:off x="2371981" y="1782749"/>
              <a:ext cx="86186" cy="34754"/>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2"/>
            <p:cNvSpPr/>
            <p:nvPr/>
          </p:nvSpPr>
          <p:spPr>
            <a:xfrm>
              <a:off x="2397187" y="1838890"/>
              <a:ext cx="80330" cy="59197"/>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2"/>
            <p:cNvSpPr/>
            <p:nvPr/>
          </p:nvSpPr>
          <p:spPr>
            <a:xfrm>
              <a:off x="2470515" y="1866134"/>
              <a:ext cx="46721" cy="79438"/>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2"/>
            <p:cNvSpPr/>
            <p:nvPr/>
          </p:nvSpPr>
          <p:spPr>
            <a:xfrm>
              <a:off x="2589800" y="1838890"/>
              <a:ext cx="83512" cy="54741"/>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2"/>
            <p:cNvSpPr/>
            <p:nvPr/>
          </p:nvSpPr>
          <p:spPr>
            <a:xfrm>
              <a:off x="2596547" y="1773837"/>
              <a:ext cx="87968" cy="35009"/>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2"/>
            <p:cNvSpPr/>
            <p:nvPr/>
          </p:nvSpPr>
          <p:spPr>
            <a:xfrm>
              <a:off x="2571596" y="1698345"/>
              <a:ext cx="74728" cy="65690"/>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2"/>
            <p:cNvSpPr/>
            <p:nvPr/>
          </p:nvSpPr>
          <p:spPr>
            <a:xfrm>
              <a:off x="2529585" y="1660536"/>
              <a:ext cx="40992" cy="80839"/>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2"/>
            <p:cNvSpPr/>
            <p:nvPr/>
          </p:nvSpPr>
          <p:spPr>
            <a:xfrm>
              <a:off x="2556828" y="1874154"/>
              <a:ext cx="46212" cy="80202"/>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2"/>
            <p:cNvSpPr/>
            <p:nvPr/>
          </p:nvSpPr>
          <p:spPr>
            <a:xfrm>
              <a:off x="2462750" y="1656589"/>
              <a:ext cx="45321" cy="80202"/>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2"/>
            <p:cNvSpPr/>
            <p:nvPr/>
          </p:nvSpPr>
          <p:spPr>
            <a:xfrm>
              <a:off x="2442126" y="1714768"/>
              <a:ext cx="180646" cy="169953"/>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2"/>
            <p:cNvSpPr/>
            <p:nvPr/>
          </p:nvSpPr>
          <p:spPr>
            <a:xfrm>
              <a:off x="2442126" y="1742393"/>
              <a:ext cx="152257" cy="142327"/>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42"/>
          <p:cNvGrpSpPr/>
          <p:nvPr/>
        </p:nvGrpSpPr>
        <p:grpSpPr>
          <a:xfrm>
            <a:off x="4408006" y="1656589"/>
            <a:ext cx="312534" cy="297767"/>
            <a:chOff x="4469044" y="1656589"/>
            <a:chExt cx="312534" cy="297767"/>
          </a:xfrm>
        </p:grpSpPr>
        <p:sp>
          <p:nvSpPr>
            <p:cNvPr id="2198" name="Google Shape;2198;p42"/>
            <p:cNvSpPr/>
            <p:nvPr/>
          </p:nvSpPr>
          <p:spPr>
            <a:xfrm>
              <a:off x="4491322" y="1700891"/>
              <a:ext cx="79820" cy="60852"/>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2"/>
            <p:cNvSpPr/>
            <p:nvPr/>
          </p:nvSpPr>
          <p:spPr>
            <a:xfrm>
              <a:off x="4469044" y="1782749"/>
              <a:ext cx="86186" cy="34754"/>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2"/>
            <p:cNvSpPr/>
            <p:nvPr/>
          </p:nvSpPr>
          <p:spPr>
            <a:xfrm>
              <a:off x="4494250" y="1838890"/>
              <a:ext cx="80330" cy="59197"/>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2"/>
            <p:cNvSpPr/>
            <p:nvPr/>
          </p:nvSpPr>
          <p:spPr>
            <a:xfrm>
              <a:off x="4567578" y="1866134"/>
              <a:ext cx="46721" cy="79438"/>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2"/>
            <p:cNvSpPr/>
            <p:nvPr/>
          </p:nvSpPr>
          <p:spPr>
            <a:xfrm>
              <a:off x="4686863" y="1838890"/>
              <a:ext cx="83512" cy="54741"/>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2"/>
            <p:cNvSpPr/>
            <p:nvPr/>
          </p:nvSpPr>
          <p:spPr>
            <a:xfrm>
              <a:off x="4693610" y="1773837"/>
              <a:ext cx="87968" cy="35009"/>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2"/>
            <p:cNvSpPr/>
            <p:nvPr/>
          </p:nvSpPr>
          <p:spPr>
            <a:xfrm>
              <a:off x="4668658" y="1698345"/>
              <a:ext cx="74728" cy="65690"/>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2"/>
            <p:cNvSpPr/>
            <p:nvPr/>
          </p:nvSpPr>
          <p:spPr>
            <a:xfrm>
              <a:off x="4626647" y="1660536"/>
              <a:ext cx="40992" cy="80839"/>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2"/>
            <p:cNvSpPr/>
            <p:nvPr/>
          </p:nvSpPr>
          <p:spPr>
            <a:xfrm>
              <a:off x="4653891" y="1874154"/>
              <a:ext cx="46212" cy="80202"/>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2"/>
            <p:cNvSpPr/>
            <p:nvPr/>
          </p:nvSpPr>
          <p:spPr>
            <a:xfrm>
              <a:off x="4559812" y="1656589"/>
              <a:ext cx="45321" cy="80202"/>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2"/>
            <p:cNvSpPr/>
            <p:nvPr/>
          </p:nvSpPr>
          <p:spPr>
            <a:xfrm>
              <a:off x="4539189" y="1714768"/>
              <a:ext cx="180646" cy="169953"/>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2"/>
            <p:cNvSpPr/>
            <p:nvPr/>
          </p:nvSpPr>
          <p:spPr>
            <a:xfrm>
              <a:off x="4539189" y="1742393"/>
              <a:ext cx="152257" cy="142327"/>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0" name="Google Shape;2210;p42"/>
          <p:cNvSpPr txBox="1"/>
          <p:nvPr/>
        </p:nvSpPr>
        <p:spPr>
          <a:xfrm>
            <a:off x="720000" y="2913550"/>
            <a:ext cx="1401000" cy="469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2000">
                <a:solidFill>
                  <a:schemeClr val="accent4"/>
                </a:solidFill>
                <a:latin typeface="Titan One"/>
                <a:ea typeface="Titan One"/>
                <a:cs typeface="Titan One"/>
                <a:sym typeface="Titan One"/>
              </a:rPr>
              <a:t>HEADACHE</a:t>
            </a:r>
            <a:endParaRPr sz="2000">
              <a:solidFill>
                <a:schemeClr val="accent4"/>
              </a:solidFill>
              <a:latin typeface="Titan One"/>
              <a:ea typeface="Titan One"/>
              <a:cs typeface="Titan One"/>
              <a:sym typeface="Titan One"/>
            </a:endParaRPr>
          </a:p>
        </p:txBody>
      </p:sp>
      <p:sp>
        <p:nvSpPr>
          <p:cNvPr id="2211" name="Google Shape;2211;p42"/>
          <p:cNvSpPr txBox="1"/>
          <p:nvPr/>
        </p:nvSpPr>
        <p:spPr>
          <a:xfrm>
            <a:off x="720000" y="3383350"/>
            <a:ext cx="1401000" cy="5244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1600">
                <a:solidFill>
                  <a:schemeClr val="dk1"/>
                </a:solidFill>
                <a:latin typeface="Assistant"/>
                <a:ea typeface="Assistant"/>
                <a:cs typeface="Assistant"/>
                <a:sym typeface="Assistant"/>
              </a:rPr>
              <a:t>Venus has a beautiful name</a:t>
            </a:r>
            <a:endParaRPr sz="1600">
              <a:solidFill>
                <a:schemeClr val="dk1"/>
              </a:solidFill>
              <a:latin typeface="Assistant"/>
              <a:ea typeface="Assistant"/>
              <a:cs typeface="Assistant"/>
              <a:sym typeface="Assistant"/>
            </a:endParaRPr>
          </a:p>
        </p:txBody>
      </p:sp>
      <p:sp>
        <p:nvSpPr>
          <p:cNvPr id="2212" name="Google Shape;2212;p42"/>
          <p:cNvSpPr txBox="1"/>
          <p:nvPr/>
        </p:nvSpPr>
        <p:spPr>
          <a:xfrm>
            <a:off x="2816938" y="2913550"/>
            <a:ext cx="1401000" cy="469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2000">
                <a:solidFill>
                  <a:schemeClr val="accent4"/>
                </a:solidFill>
                <a:latin typeface="Titan One"/>
                <a:ea typeface="Titan One"/>
                <a:cs typeface="Titan One"/>
                <a:sym typeface="Titan One"/>
              </a:rPr>
              <a:t>PAINS</a:t>
            </a:r>
            <a:endParaRPr sz="2000">
              <a:solidFill>
                <a:schemeClr val="accent4"/>
              </a:solidFill>
              <a:latin typeface="Titan One"/>
              <a:ea typeface="Titan One"/>
              <a:cs typeface="Titan One"/>
              <a:sym typeface="Titan One"/>
            </a:endParaRPr>
          </a:p>
        </p:txBody>
      </p:sp>
      <p:sp>
        <p:nvSpPr>
          <p:cNvPr id="2213" name="Google Shape;2213;p42"/>
          <p:cNvSpPr txBox="1"/>
          <p:nvPr/>
        </p:nvSpPr>
        <p:spPr>
          <a:xfrm>
            <a:off x="2816938" y="3383350"/>
            <a:ext cx="1401000" cy="5244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1600">
                <a:solidFill>
                  <a:schemeClr val="dk1"/>
                </a:solidFill>
                <a:latin typeface="Assistant"/>
                <a:ea typeface="Assistant"/>
                <a:cs typeface="Assistant"/>
                <a:sym typeface="Assistant"/>
              </a:rPr>
              <a:t>Jupiter it’s the biggest planet</a:t>
            </a:r>
            <a:endParaRPr sz="1600">
              <a:solidFill>
                <a:schemeClr val="dk1"/>
              </a:solidFill>
              <a:latin typeface="Assistant"/>
              <a:ea typeface="Assistant"/>
              <a:cs typeface="Assistant"/>
              <a:sym typeface="Assistant"/>
            </a:endParaRPr>
          </a:p>
        </p:txBody>
      </p:sp>
      <p:grpSp>
        <p:nvGrpSpPr>
          <p:cNvPr id="2214" name="Google Shape;2214;p42"/>
          <p:cNvGrpSpPr/>
          <p:nvPr/>
        </p:nvGrpSpPr>
        <p:grpSpPr>
          <a:xfrm>
            <a:off x="4408006" y="3315514"/>
            <a:ext cx="312534" cy="297767"/>
            <a:chOff x="4469044" y="3315514"/>
            <a:chExt cx="312534" cy="297767"/>
          </a:xfrm>
        </p:grpSpPr>
        <p:sp>
          <p:nvSpPr>
            <p:cNvPr id="2215" name="Google Shape;2215;p42"/>
            <p:cNvSpPr/>
            <p:nvPr/>
          </p:nvSpPr>
          <p:spPr>
            <a:xfrm>
              <a:off x="4491322" y="3359816"/>
              <a:ext cx="79820" cy="60852"/>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2"/>
            <p:cNvSpPr/>
            <p:nvPr/>
          </p:nvSpPr>
          <p:spPr>
            <a:xfrm>
              <a:off x="4469044" y="3441674"/>
              <a:ext cx="86186" cy="34754"/>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2"/>
            <p:cNvSpPr/>
            <p:nvPr/>
          </p:nvSpPr>
          <p:spPr>
            <a:xfrm>
              <a:off x="4494250" y="3497815"/>
              <a:ext cx="80330" cy="59197"/>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2"/>
            <p:cNvSpPr/>
            <p:nvPr/>
          </p:nvSpPr>
          <p:spPr>
            <a:xfrm>
              <a:off x="4567578" y="3525059"/>
              <a:ext cx="46721" cy="79438"/>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2"/>
            <p:cNvSpPr/>
            <p:nvPr/>
          </p:nvSpPr>
          <p:spPr>
            <a:xfrm>
              <a:off x="4686863" y="3497815"/>
              <a:ext cx="83512" cy="54741"/>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2"/>
            <p:cNvSpPr/>
            <p:nvPr/>
          </p:nvSpPr>
          <p:spPr>
            <a:xfrm>
              <a:off x="4693610" y="3432762"/>
              <a:ext cx="87968" cy="35009"/>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2"/>
            <p:cNvSpPr/>
            <p:nvPr/>
          </p:nvSpPr>
          <p:spPr>
            <a:xfrm>
              <a:off x="4668658" y="3357270"/>
              <a:ext cx="74728" cy="65690"/>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2"/>
            <p:cNvSpPr/>
            <p:nvPr/>
          </p:nvSpPr>
          <p:spPr>
            <a:xfrm>
              <a:off x="4626647" y="3319461"/>
              <a:ext cx="40992" cy="80839"/>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2"/>
            <p:cNvSpPr/>
            <p:nvPr/>
          </p:nvSpPr>
          <p:spPr>
            <a:xfrm>
              <a:off x="4653891" y="3533079"/>
              <a:ext cx="46212" cy="80202"/>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2"/>
            <p:cNvSpPr/>
            <p:nvPr/>
          </p:nvSpPr>
          <p:spPr>
            <a:xfrm>
              <a:off x="4559812" y="3315514"/>
              <a:ext cx="45321" cy="80202"/>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2"/>
            <p:cNvSpPr/>
            <p:nvPr/>
          </p:nvSpPr>
          <p:spPr>
            <a:xfrm>
              <a:off x="4539189" y="3373693"/>
              <a:ext cx="180646" cy="169953"/>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2"/>
            <p:cNvSpPr/>
            <p:nvPr/>
          </p:nvSpPr>
          <p:spPr>
            <a:xfrm>
              <a:off x="4539189" y="3401318"/>
              <a:ext cx="152257" cy="142327"/>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42"/>
          <p:cNvGrpSpPr/>
          <p:nvPr/>
        </p:nvGrpSpPr>
        <p:grpSpPr>
          <a:xfrm>
            <a:off x="2296456" y="3315514"/>
            <a:ext cx="312534" cy="297767"/>
            <a:chOff x="2371981" y="3315514"/>
            <a:chExt cx="312534" cy="297767"/>
          </a:xfrm>
        </p:grpSpPr>
        <p:sp>
          <p:nvSpPr>
            <p:cNvPr id="2228" name="Google Shape;2228;p42"/>
            <p:cNvSpPr/>
            <p:nvPr/>
          </p:nvSpPr>
          <p:spPr>
            <a:xfrm>
              <a:off x="2394259" y="3359816"/>
              <a:ext cx="79820" cy="60852"/>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2"/>
            <p:cNvSpPr/>
            <p:nvPr/>
          </p:nvSpPr>
          <p:spPr>
            <a:xfrm>
              <a:off x="2371981" y="3441674"/>
              <a:ext cx="86186" cy="34754"/>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2"/>
            <p:cNvSpPr/>
            <p:nvPr/>
          </p:nvSpPr>
          <p:spPr>
            <a:xfrm>
              <a:off x="2397187" y="3497815"/>
              <a:ext cx="80330" cy="59197"/>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2"/>
            <p:cNvSpPr/>
            <p:nvPr/>
          </p:nvSpPr>
          <p:spPr>
            <a:xfrm>
              <a:off x="2470515" y="3525059"/>
              <a:ext cx="46721" cy="79438"/>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2"/>
            <p:cNvSpPr/>
            <p:nvPr/>
          </p:nvSpPr>
          <p:spPr>
            <a:xfrm>
              <a:off x="2589800" y="3497815"/>
              <a:ext cx="83512" cy="54741"/>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2"/>
            <p:cNvSpPr/>
            <p:nvPr/>
          </p:nvSpPr>
          <p:spPr>
            <a:xfrm>
              <a:off x="2596547" y="3432762"/>
              <a:ext cx="87968" cy="35009"/>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2"/>
            <p:cNvSpPr/>
            <p:nvPr/>
          </p:nvSpPr>
          <p:spPr>
            <a:xfrm>
              <a:off x="2571596" y="3357270"/>
              <a:ext cx="74728" cy="65690"/>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2"/>
            <p:cNvSpPr/>
            <p:nvPr/>
          </p:nvSpPr>
          <p:spPr>
            <a:xfrm>
              <a:off x="2529585" y="3319461"/>
              <a:ext cx="40992" cy="80839"/>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2"/>
            <p:cNvSpPr/>
            <p:nvPr/>
          </p:nvSpPr>
          <p:spPr>
            <a:xfrm>
              <a:off x="2556828" y="3533079"/>
              <a:ext cx="46212" cy="80202"/>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2"/>
            <p:cNvSpPr/>
            <p:nvPr/>
          </p:nvSpPr>
          <p:spPr>
            <a:xfrm>
              <a:off x="2462750" y="3315514"/>
              <a:ext cx="45321" cy="80202"/>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2"/>
            <p:cNvSpPr/>
            <p:nvPr/>
          </p:nvSpPr>
          <p:spPr>
            <a:xfrm>
              <a:off x="2442126" y="3373693"/>
              <a:ext cx="180646" cy="169953"/>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2"/>
            <p:cNvSpPr/>
            <p:nvPr/>
          </p:nvSpPr>
          <p:spPr>
            <a:xfrm>
              <a:off x="2442126" y="3401318"/>
              <a:ext cx="152257" cy="142327"/>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43"/>
        <p:cNvGrpSpPr/>
        <p:nvPr/>
      </p:nvGrpSpPr>
      <p:grpSpPr>
        <a:xfrm>
          <a:off x="0" y="0"/>
          <a:ext cx="0" cy="0"/>
          <a:chOff x="0" y="0"/>
          <a:chExt cx="0" cy="0"/>
        </a:xfrm>
      </p:grpSpPr>
      <p:sp>
        <p:nvSpPr>
          <p:cNvPr id="2244" name="Google Shape;2244;p43"/>
          <p:cNvSpPr/>
          <p:nvPr/>
        </p:nvSpPr>
        <p:spPr>
          <a:xfrm>
            <a:off x="1466688" y="1803750"/>
            <a:ext cx="768000" cy="7680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3"/>
          <p:cNvSpPr/>
          <p:nvPr/>
        </p:nvSpPr>
        <p:spPr>
          <a:xfrm>
            <a:off x="4188000" y="1803750"/>
            <a:ext cx="768000" cy="7680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3"/>
          <p:cNvSpPr/>
          <p:nvPr/>
        </p:nvSpPr>
        <p:spPr>
          <a:xfrm>
            <a:off x="6909300" y="1803750"/>
            <a:ext cx="768000" cy="7680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3"/>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MOST COMMON SYMPTOMS</a:t>
            </a:r>
            <a:endParaRPr/>
          </a:p>
        </p:txBody>
      </p:sp>
      <p:sp>
        <p:nvSpPr>
          <p:cNvPr id="2248" name="Google Shape;2248;p43"/>
          <p:cNvSpPr txBox="1">
            <a:spLocks noGrp="1"/>
          </p:cNvSpPr>
          <p:nvPr>
            <p:ph type="subTitle" idx="1"/>
          </p:nvPr>
        </p:nvSpPr>
        <p:spPr>
          <a:xfrm>
            <a:off x="720000" y="2649200"/>
            <a:ext cx="22614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FEVER</a:t>
            </a:r>
            <a:endParaRPr/>
          </a:p>
        </p:txBody>
      </p:sp>
      <p:sp>
        <p:nvSpPr>
          <p:cNvPr id="2249" name="Google Shape;2249;p43"/>
          <p:cNvSpPr txBox="1">
            <a:spLocks noGrp="1"/>
          </p:cNvSpPr>
          <p:nvPr>
            <p:ph type="subTitle" idx="2"/>
          </p:nvPr>
        </p:nvSpPr>
        <p:spPr>
          <a:xfrm>
            <a:off x="720001" y="3119000"/>
            <a:ext cx="2261400" cy="776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Despite being red, Mars is a cold place, not hot. It’s full of iron oxide dust</a:t>
            </a:r>
            <a:endParaRPr/>
          </a:p>
        </p:txBody>
      </p:sp>
      <p:sp>
        <p:nvSpPr>
          <p:cNvPr id="2250" name="Google Shape;2250;p43"/>
          <p:cNvSpPr txBox="1">
            <a:spLocks noGrp="1"/>
          </p:cNvSpPr>
          <p:nvPr>
            <p:ph type="subTitle" idx="3"/>
          </p:nvPr>
        </p:nvSpPr>
        <p:spPr>
          <a:xfrm>
            <a:off x="6162600" y="2649200"/>
            <a:ext cx="22614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TIREDNESS</a:t>
            </a:r>
            <a:endParaRPr/>
          </a:p>
        </p:txBody>
      </p:sp>
      <p:sp>
        <p:nvSpPr>
          <p:cNvPr id="2251" name="Google Shape;2251;p43"/>
          <p:cNvSpPr txBox="1">
            <a:spLocks noGrp="1"/>
          </p:cNvSpPr>
          <p:nvPr>
            <p:ph type="subTitle" idx="4"/>
          </p:nvPr>
        </p:nvSpPr>
        <p:spPr>
          <a:xfrm>
            <a:off x="6162611" y="3119000"/>
            <a:ext cx="2261400" cy="776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 it’s a gas giant, composed mostly of hydrogen and helium </a:t>
            </a:r>
            <a:endParaRPr/>
          </a:p>
        </p:txBody>
      </p:sp>
      <p:sp>
        <p:nvSpPr>
          <p:cNvPr id="2252" name="Google Shape;2252;p43"/>
          <p:cNvSpPr txBox="1">
            <a:spLocks noGrp="1"/>
          </p:cNvSpPr>
          <p:nvPr>
            <p:ph type="subTitle" idx="5"/>
          </p:nvPr>
        </p:nvSpPr>
        <p:spPr>
          <a:xfrm>
            <a:off x="3441300" y="2649200"/>
            <a:ext cx="22614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DRY COUGH</a:t>
            </a:r>
            <a:endParaRPr/>
          </a:p>
        </p:txBody>
      </p:sp>
      <p:sp>
        <p:nvSpPr>
          <p:cNvPr id="2253" name="Google Shape;2253;p43"/>
          <p:cNvSpPr txBox="1">
            <a:spLocks noGrp="1"/>
          </p:cNvSpPr>
          <p:nvPr>
            <p:ph type="subTitle" idx="6"/>
          </p:nvPr>
        </p:nvSpPr>
        <p:spPr>
          <a:xfrm>
            <a:off x="3441311" y="3119000"/>
            <a:ext cx="2261400" cy="776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 has a beautiful name and is the second planet from the Sun</a:t>
            </a:r>
            <a:endParaRPr/>
          </a:p>
        </p:txBody>
      </p:sp>
      <p:grpSp>
        <p:nvGrpSpPr>
          <p:cNvPr id="2254" name="Google Shape;2254;p43"/>
          <p:cNvGrpSpPr/>
          <p:nvPr/>
        </p:nvGrpSpPr>
        <p:grpSpPr>
          <a:xfrm>
            <a:off x="1587032" y="2027863"/>
            <a:ext cx="527347" cy="545045"/>
            <a:chOff x="1080250" y="2979800"/>
            <a:chExt cx="399475" cy="412850"/>
          </a:xfrm>
        </p:grpSpPr>
        <p:sp>
          <p:nvSpPr>
            <p:cNvPr id="2255" name="Google Shape;2255;p43"/>
            <p:cNvSpPr/>
            <p:nvPr/>
          </p:nvSpPr>
          <p:spPr>
            <a:xfrm>
              <a:off x="1090975" y="2979800"/>
              <a:ext cx="357750" cy="178900"/>
            </a:xfrm>
            <a:custGeom>
              <a:avLst/>
              <a:gdLst/>
              <a:ahLst/>
              <a:cxnLst/>
              <a:rect l="l" t="t" r="r" b="b"/>
              <a:pathLst>
                <a:path w="14310" h="7156" extrusionOk="0">
                  <a:moveTo>
                    <a:pt x="7150" y="0"/>
                  </a:moveTo>
                  <a:cubicBezTo>
                    <a:pt x="5283" y="0"/>
                    <a:pt x="3481" y="739"/>
                    <a:pt x="2150" y="2044"/>
                  </a:cubicBezTo>
                  <a:cubicBezTo>
                    <a:pt x="767" y="3400"/>
                    <a:pt x="0" y="5219"/>
                    <a:pt x="0" y="7155"/>
                  </a:cubicBezTo>
                  <a:lnTo>
                    <a:pt x="14309" y="7155"/>
                  </a:lnTo>
                  <a:cubicBezTo>
                    <a:pt x="14309" y="5246"/>
                    <a:pt x="13569" y="3444"/>
                    <a:pt x="12213" y="2097"/>
                  </a:cubicBezTo>
                  <a:cubicBezTo>
                    <a:pt x="10875" y="759"/>
                    <a:pt x="9100" y="19"/>
                    <a:pt x="7217" y="1"/>
                  </a:cubicBezTo>
                  <a:cubicBezTo>
                    <a:pt x="7195" y="0"/>
                    <a:pt x="7173" y="0"/>
                    <a:pt x="7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3"/>
            <p:cNvSpPr/>
            <p:nvPr/>
          </p:nvSpPr>
          <p:spPr>
            <a:xfrm>
              <a:off x="1090975" y="2979800"/>
              <a:ext cx="195600" cy="178900"/>
            </a:xfrm>
            <a:custGeom>
              <a:avLst/>
              <a:gdLst/>
              <a:ahLst/>
              <a:cxnLst/>
              <a:rect l="l" t="t" r="r" b="b"/>
              <a:pathLst>
                <a:path w="7824" h="7156" extrusionOk="0">
                  <a:moveTo>
                    <a:pt x="7155" y="1"/>
                  </a:moveTo>
                  <a:cubicBezTo>
                    <a:pt x="5246" y="1"/>
                    <a:pt x="3444" y="741"/>
                    <a:pt x="2097" y="2097"/>
                  </a:cubicBezTo>
                  <a:cubicBezTo>
                    <a:pt x="741" y="3444"/>
                    <a:pt x="0" y="5246"/>
                    <a:pt x="0" y="7155"/>
                  </a:cubicBezTo>
                  <a:lnTo>
                    <a:pt x="1329" y="7155"/>
                  </a:lnTo>
                  <a:cubicBezTo>
                    <a:pt x="1329" y="5246"/>
                    <a:pt x="2070" y="3444"/>
                    <a:pt x="3426" y="2097"/>
                  </a:cubicBezTo>
                  <a:cubicBezTo>
                    <a:pt x="4621" y="902"/>
                    <a:pt x="6165" y="179"/>
                    <a:pt x="7824" y="27"/>
                  </a:cubicBezTo>
                  <a:cubicBezTo>
                    <a:pt x="7601" y="10"/>
                    <a:pt x="7378" y="1"/>
                    <a:pt x="7155"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3"/>
            <p:cNvSpPr/>
            <p:nvPr/>
          </p:nvSpPr>
          <p:spPr>
            <a:xfrm>
              <a:off x="1387375" y="3122325"/>
              <a:ext cx="72050" cy="72275"/>
            </a:xfrm>
            <a:custGeom>
              <a:avLst/>
              <a:gdLst/>
              <a:ahLst/>
              <a:cxnLst/>
              <a:rect l="l" t="t" r="r" b="b"/>
              <a:pathLst>
                <a:path w="2882" h="2891" extrusionOk="0">
                  <a:moveTo>
                    <a:pt x="1445" y="0"/>
                  </a:moveTo>
                  <a:cubicBezTo>
                    <a:pt x="642" y="0"/>
                    <a:pt x="0" y="651"/>
                    <a:pt x="0" y="1445"/>
                  </a:cubicBezTo>
                  <a:cubicBezTo>
                    <a:pt x="0" y="2248"/>
                    <a:pt x="642" y="2891"/>
                    <a:pt x="1445" y="2891"/>
                  </a:cubicBezTo>
                  <a:cubicBezTo>
                    <a:pt x="2239" y="2891"/>
                    <a:pt x="2882" y="2248"/>
                    <a:pt x="2882" y="1445"/>
                  </a:cubicBezTo>
                  <a:cubicBezTo>
                    <a:pt x="2882" y="651"/>
                    <a:pt x="2239" y="0"/>
                    <a:pt x="1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3"/>
            <p:cNvSpPr/>
            <p:nvPr/>
          </p:nvSpPr>
          <p:spPr>
            <a:xfrm>
              <a:off x="1164775" y="3296500"/>
              <a:ext cx="210800" cy="96150"/>
            </a:xfrm>
            <a:custGeom>
              <a:avLst/>
              <a:gdLst/>
              <a:ahLst/>
              <a:cxnLst/>
              <a:rect l="l" t="t" r="r" b="b"/>
              <a:pathLst>
                <a:path w="8432" h="3846" extrusionOk="0">
                  <a:moveTo>
                    <a:pt x="1767" y="0"/>
                  </a:moveTo>
                  <a:cubicBezTo>
                    <a:pt x="1767" y="0"/>
                    <a:pt x="616" y="786"/>
                    <a:pt x="1" y="2142"/>
                  </a:cubicBezTo>
                  <a:lnTo>
                    <a:pt x="1723" y="3845"/>
                  </a:lnTo>
                  <a:lnTo>
                    <a:pt x="6710" y="3845"/>
                  </a:lnTo>
                  <a:lnTo>
                    <a:pt x="8431" y="2142"/>
                  </a:lnTo>
                  <a:cubicBezTo>
                    <a:pt x="7825" y="786"/>
                    <a:pt x="6674" y="0"/>
                    <a:pt x="6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3"/>
            <p:cNvSpPr/>
            <p:nvPr/>
          </p:nvSpPr>
          <p:spPr>
            <a:xfrm>
              <a:off x="1165000" y="3296500"/>
              <a:ext cx="68950" cy="53325"/>
            </a:xfrm>
            <a:custGeom>
              <a:avLst/>
              <a:gdLst/>
              <a:ahLst/>
              <a:cxnLst/>
              <a:rect l="l" t="t" r="r" b="b"/>
              <a:pathLst>
                <a:path w="2758" h="2133" extrusionOk="0">
                  <a:moveTo>
                    <a:pt x="1758" y="0"/>
                  </a:moveTo>
                  <a:cubicBezTo>
                    <a:pt x="1758" y="0"/>
                    <a:pt x="616" y="786"/>
                    <a:pt x="1" y="2133"/>
                  </a:cubicBezTo>
                  <a:lnTo>
                    <a:pt x="1000" y="2133"/>
                  </a:lnTo>
                  <a:cubicBezTo>
                    <a:pt x="1607" y="786"/>
                    <a:pt x="2757" y="0"/>
                    <a:pt x="2757"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3"/>
            <p:cNvSpPr/>
            <p:nvPr/>
          </p:nvSpPr>
          <p:spPr>
            <a:xfrm>
              <a:off x="1155650" y="3349800"/>
              <a:ext cx="52875" cy="42850"/>
            </a:xfrm>
            <a:custGeom>
              <a:avLst/>
              <a:gdLst/>
              <a:ahLst/>
              <a:cxnLst/>
              <a:rect l="l" t="t" r="r" b="b"/>
              <a:pathLst>
                <a:path w="2115" h="1714" extrusionOk="0">
                  <a:moveTo>
                    <a:pt x="375" y="1"/>
                  </a:moveTo>
                  <a:cubicBezTo>
                    <a:pt x="152" y="500"/>
                    <a:pt x="0" y="1071"/>
                    <a:pt x="0" y="1713"/>
                  </a:cubicBezTo>
                  <a:lnTo>
                    <a:pt x="2114" y="1713"/>
                  </a:lnTo>
                  <a:lnTo>
                    <a:pt x="21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3"/>
            <p:cNvSpPr/>
            <p:nvPr/>
          </p:nvSpPr>
          <p:spPr>
            <a:xfrm>
              <a:off x="1155425" y="3349800"/>
              <a:ext cx="34600" cy="42850"/>
            </a:xfrm>
            <a:custGeom>
              <a:avLst/>
              <a:gdLst/>
              <a:ahLst/>
              <a:cxnLst/>
              <a:rect l="l" t="t" r="r" b="b"/>
              <a:pathLst>
                <a:path w="1384" h="1714" extrusionOk="0">
                  <a:moveTo>
                    <a:pt x="384" y="1"/>
                  </a:moveTo>
                  <a:cubicBezTo>
                    <a:pt x="161" y="500"/>
                    <a:pt x="0" y="1071"/>
                    <a:pt x="0" y="1713"/>
                  </a:cubicBezTo>
                  <a:lnTo>
                    <a:pt x="1008" y="1713"/>
                  </a:lnTo>
                  <a:cubicBezTo>
                    <a:pt x="1008" y="1071"/>
                    <a:pt x="1160" y="500"/>
                    <a:pt x="1383"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3"/>
            <p:cNvSpPr/>
            <p:nvPr/>
          </p:nvSpPr>
          <p:spPr>
            <a:xfrm>
              <a:off x="1332725" y="3349800"/>
              <a:ext cx="52875" cy="42850"/>
            </a:xfrm>
            <a:custGeom>
              <a:avLst/>
              <a:gdLst/>
              <a:ahLst/>
              <a:cxnLst/>
              <a:rect l="l" t="t" r="r" b="b"/>
              <a:pathLst>
                <a:path w="2115" h="1714" extrusionOk="0">
                  <a:moveTo>
                    <a:pt x="0" y="1"/>
                  </a:moveTo>
                  <a:lnTo>
                    <a:pt x="0" y="1713"/>
                  </a:lnTo>
                  <a:lnTo>
                    <a:pt x="2115" y="1713"/>
                  </a:lnTo>
                  <a:cubicBezTo>
                    <a:pt x="2115" y="1071"/>
                    <a:pt x="1954" y="500"/>
                    <a:pt x="17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3"/>
            <p:cNvSpPr/>
            <p:nvPr/>
          </p:nvSpPr>
          <p:spPr>
            <a:xfrm>
              <a:off x="1234600" y="3273975"/>
              <a:ext cx="71175" cy="71400"/>
            </a:xfrm>
            <a:custGeom>
              <a:avLst/>
              <a:gdLst/>
              <a:ahLst/>
              <a:cxnLst/>
              <a:rect l="l" t="t" r="r" b="b"/>
              <a:pathLst>
                <a:path w="2847" h="2856" extrusionOk="0">
                  <a:moveTo>
                    <a:pt x="1428" y="0"/>
                  </a:moveTo>
                  <a:cubicBezTo>
                    <a:pt x="634" y="0"/>
                    <a:pt x="0" y="643"/>
                    <a:pt x="0" y="1428"/>
                  </a:cubicBezTo>
                  <a:cubicBezTo>
                    <a:pt x="0" y="2213"/>
                    <a:pt x="634" y="2855"/>
                    <a:pt x="1428" y="2855"/>
                  </a:cubicBezTo>
                  <a:cubicBezTo>
                    <a:pt x="2213" y="2855"/>
                    <a:pt x="2846" y="2213"/>
                    <a:pt x="2846" y="1428"/>
                  </a:cubicBezTo>
                  <a:cubicBezTo>
                    <a:pt x="2846" y="643"/>
                    <a:pt x="2213" y="0"/>
                    <a:pt x="1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3"/>
            <p:cNvSpPr/>
            <p:nvPr/>
          </p:nvSpPr>
          <p:spPr>
            <a:xfrm>
              <a:off x="1118400" y="3051775"/>
              <a:ext cx="302675" cy="257900"/>
            </a:xfrm>
            <a:custGeom>
              <a:avLst/>
              <a:gdLst/>
              <a:ahLst/>
              <a:cxnLst/>
              <a:rect l="l" t="t" r="r" b="b"/>
              <a:pathLst>
                <a:path w="12107" h="10316" extrusionOk="0">
                  <a:moveTo>
                    <a:pt x="7537" y="1"/>
                  </a:moveTo>
                  <a:cubicBezTo>
                    <a:pt x="7415" y="1"/>
                    <a:pt x="7292" y="33"/>
                    <a:pt x="7182" y="101"/>
                  </a:cubicBezTo>
                  <a:cubicBezTo>
                    <a:pt x="6459" y="547"/>
                    <a:pt x="5121" y="1216"/>
                    <a:pt x="3658" y="1216"/>
                  </a:cubicBezTo>
                  <a:cubicBezTo>
                    <a:pt x="2284" y="1216"/>
                    <a:pt x="1267" y="1859"/>
                    <a:pt x="696" y="2332"/>
                  </a:cubicBezTo>
                  <a:cubicBezTo>
                    <a:pt x="348" y="2635"/>
                    <a:pt x="116" y="3054"/>
                    <a:pt x="63" y="3509"/>
                  </a:cubicBezTo>
                  <a:cubicBezTo>
                    <a:pt x="18" y="3848"/>
                    <a:pt x="0" y="4196"/>
                    <a:pt x="18" y="4544"/>
                  </a:cubicBezTo>
                  <a:cubicBezTo>
                    <a:pt x="161" y="7768"/>
                    <a:pt x="2837" y="10316"/>
                    <a:pt x="6059" y="10316"/>
                  </a:cubicBezTo>
                  <a:cubicBezTo>
                    <a:pt x="6064" y="10316"/>
                    <a:pt x="6070" y="10316"/>
                    <a:pt x="6076" y="10316"/>
                  </a:cubicBezTo>
                  <a:cubicBezTo>
                    <a:pt x="9403" y="10307"/>
                    <a:pt x="12106" y="7604"/>
                    <a:pt x="12106" y="4267"/>
                  </a:cubicBezTo>
                  <a:lnTo>
                    <a:pt x="12106" y="4250"/>
                  </a:lnTo>
                  <a:cubicBezTo>
                    <a:pt x="12106" y="3500"/>
                    <a:pt x="11633" y="2831"/>
                    <a:pt x="10938" y="2546"/>
                  </a:cubicBezTo>
                  <a:cubicBezTo>
                    <a:pt x="9510" y="1957"/>
                    <a:pt x="8573" y="922"/>
                    <a:pt x="8101" y="289"/>
                  </a:cubicBezTo>
                  <a:cubicBezTo>
                    <a:pt x="7964" y="101"/>
                    <a:pt x="7752" y="1"/>
                    <a:pt x="75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3"/>
            <p:cNvSpPr/>
            <p:nvPr/>
          </p:nvSpPr>
          <p:spPr>
            <a:xfrm>
              <a:off x="1080250" y="3094000"/>
              <a:ext cx="202100" cy="215675"/>
            </a:xfrm>
            <a:custGeom>
              <a:avLst/>
              <a:gdLst/>
              <a:ahLst/>
              <a:cxnLst/>
              <a:rect l="l" t="t" r="r" b="b"/>
              <a:pathLst>
                <a:path w="8084" h="8627" extrusionOk="0">
                  <a:moveTo>
                    <a:pt x="3204" y="0"/>
                  </a:moveTo>
                  <a:lnTo>
                    <a:pt x="3204" y="0"/>
                  </a:lnTo>
                  <a:cubicBezTo>
                    <a:pt x="2802" y="205"/>
                    <a:pt x="2472" y="437"/>
                    <a:pt x="2222" y="643"/>
                  </a:cubicBezTo>
                  <a:cubicBezTo>
                    <a:pt x="2044" y="794"/>
                    <a:pt x="1901" y="982"/>
                    <a:pt x="1794" y="1187"/>
                  </a:cubicBezTo>
                  <a:cubicBezTo>
                    <a:pt x="1687" y="1151"/>
                    <a:pt x="1571" y="1133"/>
                    <a:pt x="1446" y="1133"/>
                  </a:cubicBezTo>
                  <a:cubicBezTo>
                    <a:pt x="643" y="1133"/>
                    <a:pt x="1" y="1784"/>
                    <a:pt x="1" y="2578"/>
                  </a:cubicBezTo>
                  <a:cubicBezTo>
                    <a:pt x="1" y="3381"/>
                    <a:pt x="643" y="4024"/>
                    <a:pt x="1446" y="4024"/>
                  </a:cubicBezTo>
                  <a:cubicBezTo>
                    <a:pt x="1535" y="4024"/>
                    <a:pt x="1624" y="4015"/>
                    <a:pt x="1705" y="3997"/>
                  </a:cubicBezTo>
                  <a:cubicBezTo>
                    <a:pt x="2346" y="6658"/>
                    <a:pt x="4754" y="8627"/>
                    <a:pt x="7582" y="8627"/>
                  </a:cubicBezTo>
                  <a:cubicBezTo>
                    <a:pt x="7589" y="8627"/>
                    <a:pt x="7595" y="8627"/>
                    <a:pt x="7602" y="8627"/>
                  </a:cubicBezTo>
                  <a:cubicBezTo>
                    <a:pt x="7762" y="8627"/>
                    <a:pt x="7923" y="8618"/>
                    <a:pt x="8083" y="8609"/>
                  </a:cubicBezTo>
                  <a:cubicBezTo>
                    <a:pt x="5095" y="8359"/>
                    <a:pt x="2677" y="5915"/>
                    <a:pt x="2543" y="2855"/>
                  </a:cubicBezTo>
                  <a:cubicBezTo>
                    <a:pt x="2526" y="2507"/>
                    <a:pt x="2543" y="1499"/>
                    <a:pt x="2579" y="1160"/>
                  </a:cubicBezTo>
                  <a:cubicBezTo>
                    <a:pt x="2641" y="714"/>
                    <a:pt x="2865" y="295"/>
                    <a:pt x="3204" y="0"/>
                  </a:cubicBezTo>
                  <a:close/>
                </a:path>
              </a:pathLst>
            </a:custGeom>
            <a:solidFill>
              <a:srgbClr val="AD5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3"/>
            <p:cNvSpPr/>
            <p:nvPr/>
          </p:nvSpPr>
          <p:spPr>
            <a:xfrm>
              <a:off x="1180175" y="3143725"/>
              <a:ext cx="42850" cy="27900"/>
            </a:xfrm>
            <a:custGeom>
              <a:avLst/>
              <a:gdLst/>
              <a:ahLst/>
              <a:cxnLst/>
              <a:rect l="l" t="t" r="r" b="b"/>
              <a:pathLst>
                <a:path w="1714" h="1116" extrusionOk="0">
                  <a:moveTo>
                    <a:pt x="857" y="1"/>
                  </a:moveTo>
                  <a:cubicBezTo>
                    <a:pt x="384" y="1"/>
                    <a:pt x="0" y="393"/>
                    <a:pt x="0" y="866"/>
                  </a:cubicBezTo>
                  <a:cubicBezTo>
                    <a:pt x="0" y="1000"/>
                    <a:pt x="108" y="1116"/>
                    <a:pt x="241" y="1116"/>
                  </a:cubicBezTo>
                  <a:cubicBezTo>
                    <a:pt x="384" y="1116"/>
                    <a:pt x="491" y="1000"/>
                    <a:pt x="491" y="866"/>
                  </a:cubicBezTo>
                  <a:cubicBezTo>
                    <a:pt x="491" y="661"/>
                    <a:pt x="661" y="500"/>
                    <a:pt x="857" y="500"/>
                  </a:cubicBezTo>
                  <a:cubicBezTo>
                    <a:pt x="1053" y="500"/>
                    <a:pt x="1223" y="661"/>
                    <a:pt x="1223" y="866"/>
                  </a:cubicBezTo>
                  <a:cubicBezTo>
                    <a:pt x="1223" y="1000"/>
                    <a:pt x="1330" y="1116"/>
                    <a:pt x="1464" y="1116"/>
                  </a:cubicBezTo>
                  <a:cubicBezTo>
                    <a:pt x="1606" y="1116"/>
                    <a:pt x="1713" y="1000"/>
                    <a:pt x="1713" y="866"/>
                  </a:cubicBezTo>
                  <a:cubicBezTo>
                    <a:pt x="1713" y="393"/>
                    <a:pt x="1330"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3"/>
            <p:cNvSpPr/>
            <p:nvPr/>
          </p:nvSpPr>
          <p:spPr>
            <a:xfrm>
              <a:off x="1316675" y="3143725"/>
              <a:ext cx="43050" cy="27900"/>
            </a:xfrm>
            <a:custGeom>
              <a:avLst/>
              <a:gdLst/>
              <a:ahLst/>
              <a:cxnLst/>
              <a:rect l="l" t="t" r="r" b="b"/>
              <a:pathLst>
                <a:path w="1722" h="1116" extrusionOk="0">
                  <a:moveTo>
                    <a:pt x="857" y="1"/>
                  </a:moveTo>
                  <a:cubicBezTo>
                    <a:pt x="384" y="1"/>
                    <a:pt x="0" y="393"/>
                    <a:pt x="0" y="866"/>
                  </a:cubicBezTo>
                  <a:cubicBezTo>
                    <a:pt x="0" y="1000"/>
                    <a:pt x="107" y="1116"/>
                    <a:pt x="250" y="1116"/>
                  </a:cubicBezTo>
                  <a:cubicBezTo>
                    <a:pt x="384" y="1116"/>
                    <a:pt x="500" y="1000"/>
                    <a:pt x="500" y="866"/>
                  </a:cubicBezTo>
                  <a:cubicBezTo>
                    <a:pt x="500" y="661"/>
                    <a:pt x="660" y="500"/>
                    <a:pt x="857" y="500"/>
                  </a:cubicBezTo>
                  <a:cubicBezTo>
                    <a:pt x="1062" y="500"/>
                    <a:pt x="1222" y="661"/>
                    <a:pt x="1222" y="866"/>
                  </a:cubicBezTo>
                  <a:cubicBezTo>
                    <a:pt x="1222" y="1000"/>
                    <a:pt x="1329" y="1116"/>
                    <a:pt x="1472" y="1116"/>
                  </a:cubicBezTo>
                  <a:cubicBezTo>
                    <a:pt x="1606" y="1116"/>
                    <a:pt x="1722" y="1000"/>
                    <a:pt x="1722" y="866"/>
                  </a:cubicBezTo>
                  <a:cubicBezTo>
                    <a:pt x="1722" y="393"/>
                    <a:pt x="133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3"/>
            <p:cNvSpPr/>
            <p:nvPr/>
          </p:nvSpPr>
          <p:spPr>
            <a:xfrm>
              <a:off x="1233025" y="3168025"/>
              <a:ext cx="62475" cy="32600"/>
            </a:xfrm>
            <a:custGeom>
              <a:avLst/>
              <a:gdLst/>
              <a:ahLst/>
              <a:cxnLst/>
              <a:rect l="l" t="t" r="r" b="b"/>
              <a:pathLst>
                <a:path w="2499" h="1304" extrusionOk="0">
                  <a:moveTo>
                    <a:pt x="1473" y="1"/>
                  </a:moveTo>
                  <a:cubicBezTo>
                    <a:pt x="1169" y="1"/>
                    <a:pt x="875" y="117"/>
                    <a:pt x="643" y="322"/>
                  </a:cubicBezTo>
                  <a:cubicBezTo>
                    <a:pt x="542" y="268"/>
                    <a:pt x="420" y="240"/>
                    <a:pt x="295" y="240"/>
                  </a:cubicBezTo>
                  <a:cubicBezTo>
                    <a:pt x="277" y="240"/>
                    <a:pt x="259" y="241"/>
                    <a:pt x="242" y="242"/>
                  </a:cubicBezTo>
                  <a:cubicBezTo>
                    <a:pt x="108" y="251"/>
                    <a:pt x="1" y="367"/>
                    <a:pt x="19" y="509"/>
                  </a:cubicBezTo>
                  <a:cubicBezTo>
                    <a:pt x="27" y="633"/>
                    <a:pt x="127" y="734"/>
                    <a:pt x="248" y="734"/>
                  </a:cubicBezTo>
                  <a:cubicBezTo>
                    <a:pt x="258" y="734"/>
                    <a:pt x="267" y="734"/>
                    <a:pt x="277" y="733"/>
                  </a:cubicBezTo>
                  <a:cubicBezTo>
                    <a:pt x="367" y="733"/>
                    <a:pt x="447" y="759"/>
                    <a:pt x="500" y="822"/>
                  </a:cubicBezTo>
                  <a:cubicBezTo>
                    <a:pt x="563" y="875"/>
                    <a:pt x="590" y="956"/>
                    <a:pt x="581" y="1036"/>
                  </a:cubicBezTo>
                  <a:cubicBezTo>
                    <a:pt x="572" y="1179"/>
                    <a:pt x="679" y="1295"/>
                    <a:pt x="813" y="1303"/>
                  </a:cubicBezTo>
                  <a:lnTo>
                    <a:pt x="830" y="1303"/>
                  </a:lnTo>
                  <a:cubicBezTo>
                    <a:pt x="964" y="1303"/>
                    <a:pt x="1071" y="1205"/>
                    <a:pt x="1080" y="1072"/>
                  </a:cubicBezTo>
                  <a:cubicBezTo>
                    <a:pt x="1089" y="938"/>
                    <a:pt x="1062" y="795"/>
                    <a:pt x="1000" y="670"/>
                  </a:cubicBezTo>
                  <a:cubicBezTo>
                    <a:pt x="1134" y="563"/>
                    <a:pt x="1303" y="501"/>
                    <a:pt x="1473" y="501"/>
                  </a:cubicBezTo>
                  <a:cubicBezTo>
                    <a:pt x="1687" y="501"/>
                    <a:pt x="1892" y="590"/>
                    <a:pt x="2026" y="750"/>
                  </a:cubicBezTo>
                  <a:cubicBezTo>
                    <a:pt x="2075" y="809"/>
                    <a:pt x="2144" y="838"/>
                    <a:pt x="2215" y="838"/>
                  </a:cubicBezTo>
                  <a:cubicBezTo>
                    <a:pt x="2274" y="838"/>
                    <a:pt x="2334" y="818"/>
                    <a:pt x="2383" y="777"/>
                  </a:cubicBezTo>
                  <a:cubicBezTo>
                    <a:pt x="2481" y="688"/>
                    <a:pt x="2499" y="527"/>
                    <a:pt x="2401" y="420"/>
                  </a:cubicBezTo>
                  <a:cubicBezTo>
                    <a:pt x="2169" y="153"/>
                    <a:pt x="1830" y="1"/>
                    <a:pt x="14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3"/>
            <p:cNvSpPr/>
            <p:nvPr/>
          </p:nvSpPr>
          <p:spPr>
            <a:xfrm>
              <a:off x="1281425" y="3175275"/>
              <a:ext cx="166400" cy="144675"/>
            </a:xfrm>
            <a:custGeom>
              <a:avLst/>
              <a:gdLst/>
              <a:ahLst/>
              <a:cxnLst/>
              <a:rect l="l" t="t" r="r" b="b"/>
              <a:pathLst>
                <a:path w="6656" h="5787" extrusionOk="0">
                  <a:moveTo>
                    <a:pt x="657" y="1"/>
                  </a:moveTo>
                  <a:cubicBezTo>
                    <a:pt x="485" y="1"/>
                    <a:pt x="314" y="76"/>
                    <a:pt x="197" y="219"/>
                  </a:cubicBezTo>
                  <a:cubicBezTo>
                    <a:pt x="1" y="469"/>
                    <a:pt x="36" y="835"/>
                    <a:pt x="286" y="1040"/>
                  </a:cubicBezTo>
                  <a:lnTo>
                    <a:pt x="1812" y="2262"/>
                  </a:lnTo>
                  <a:cubicBezTo>
                    <a:pt x="2213" y="2584"/>
                    <a:pt x="2481" y="3030"/>
                    <a:pt x="2606" y="3529"/>
                  </a:cubicBezTo>
                  <a:cubicBezTo>
                    <a:pt x="2668" y="3806"/>
                    <a:pt x="2829" y="4064"/>
                    <a:pt x="3069" y="4261"/>
                  </a:cubicBezTo>
                  <a:lnTo>
                    <a:pt x="4961" y="5786"/>
                  </a:lnTo>
                  <a:lnTo>
                    <a:pt x="6477" y="5251"/>
                  </a:lnTo>
                  <a:lnTo>
                    <a:pt x="6656" y="3681"/>
                  </a:lnTo>
                  <a:lnTo>
                    <a:pt x="4764" y="2155"/>
                  </a:lnTo>
                  <a:cubicBezTo>
                    <a:pt x="4524" y="1959"/>
                    <a:pt x="4238" y="1861"/>
                    <a:pt x="3953" y="1852"/>
                  </a:cubicBezTo>
                  <a:cubicBezTo>
                    <a:pt x="3435" y="1843"/>
                    <a:pt x="2945" y="1674"/>
                    <a:pt x="2543" y="1352"/>
                  </a:cubicBezTo>
                  <a:lnTo>
                    <a:pt x="1027" y="130"/>
                  </a:lnTo>
                  <a:cubicBezTo>
                    <a:pt x="916" y="43"/>
                    <a:pt x="786" y="1"/>
                    <a:pt x="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3"/>
            <p:cNvSpPr/>
            <p:nvPr/>
          </p:nvSpPr>
          <p:spPr>
            <a:xfrm>
              <a:off x="1279650" y="3175625"/>
              <a:ext cx="141425" cy="144100"/>
            </a:xfrm>
            <a:custGeom>
              <a:avLst/>
              <a:gdLst/>
              <a:ahLst/>
              <a:cxnLst/>
              <a:rect l="l" t="t" r="r" b="b"/>
              <a:pathLst>
                <a:path w="5657" h="5764" extrusionOk="0">
                  <a:moveTo>
                    <a:pt x="562" y="0"/>
                  </a:moveTo>
                  <a:lnTo>
                    <a:pt x="562" y="0"/>
                  </a:lnTo>
                  <a:cubicBezTo>
                    <a:pt x="107" y="134"/>
                    <a:pt x="0" y="723"/>
                    <a:pt x="357" y="1017"/>
                  </a:cubicBezTo>
                  <a:cubicBezTo>
                    <a:pt x="1954" y="2311"/>
                    <a:pt x="1963" y="2275"/>
                    <a:pt x="2159" y="2507"/>
                  </a:cubicBezTo>
                  <a:cubicBezTo>
                    <a:pt x="2810" y="3256"/>
                    <a:pt x="2507" y="3738"/>
                    <a:pt x="3140" y="4238"/>
                  </a:cubicBezTo>
                  <a:lnTo>
                    <a:pt x="5032" y="5763"/>
                  </a:lnTo>
                  <a:lnTo>
                    <a:pt x="5656" y="5540"/>
                  </a:lnTo>
                  <a:lnTo>
                    <a:pt x="5433" y="5362"/>
                  </a:lnTo>
                  <a:lnTo>
                    <a:pt x="3533" y="3836"/>
                  </a:lnTo>
                  <a:cubicBezTo>
                    <a:pt x="3301" y="3640"/>
                    <a:pt x="3140" y="3381"/>
                    <a:pt x="3069" y="3105"/>
                  </a:cubicBezTo>
                  <a:cubicBezTo>
                    <a:pt x="2953" y="2614"/>
                    <a:pt x="2677" y="2159"/>
                    <a:pt x="2284" y="1847"/>
                  </a:cubicBezTo>
                  <a:lnTo>
                    <a:pt x="759" y="616"/>
                  </a:lnTo>
                  <a:cubicBezTo>
                    <a:pt x="571" y="464"/>
                    <a:pt x="500" y="223"/>
                    <a:pt x="56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3"/>
            <p:cNvSpPr/>
            <p:nvPr/>
          </p:nvSpPr>
          <p:spPr>
            <a:xfrm>
              <a:off x="1405425" y="3267275"/>
              <a:ext cx="74300" cy="72225"/>
            </a:xfrm>
            <a:custGeom>
              <a:avLst/>
              <a:gdLst/>
              <a:ahLst/>
              <a:cxnLst/>
              <a:rect l="l" t="t" r="r" b="b"/>
              <a:pathLst>
                <a:path w="2972" h="2889" extrusionOk="0">
                  <a:moveTo>
                    <a:pt x="1696" y="1"/>
                  </a:moveTo>
                  <a:lnTo>
                    <a:pt x="1" y="2106"/>
                  </a:lnTo>
                  <a:lnTo>
                    <a:pt x="607" y="2588"/>
                  </a:lnTo>
                  <a:cubicBezTo>
                    <a:pt x="856" y="2790"/>
                    <a:pt x="1153" y="2888"/>
                    <a:pt x="1449" y="2888"/>
                  </a:cubicBezTo>
                  <a:cubicBezTo>
                    <a:pt x="1845" y="2888"/>
                    <a:pt x="2237" y="2714"/>
                    <a:pt x="2508" y="2383"/>
                  </a:cubicBezTo>
                  <a:cubicBezTo>
                    <a:pt x="2971" y="1803"/>
                    <a:pt x="2882" y="955"/>
                    <a:pt x="2302" y="483"/>
                  </a:cubicBezTo>
                  <a:lnTo>
                    <a:pt x="16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3"/>
            <p:cNvSpPr/>
            <p:nvPr/>
          </p:nvSpPr>
          <p:spPr>
            <a:xfrm>
              <a:off x="1405425" y="3309000"/>
              <a:ext cx="64700" cy="30450"/>
            </a:xfrm>
            <a:custGeom>
              <a:avLst/>
              <a:gdLst/>
              <a:ahLst/>
              <a:cxnLst/>
              <a:rect l="l" t="t" r="r" b="b"/>
              <a:pathLst>
                <a:path w="2588" h="1218" extrusionOk="0">
                  <a:moveTo>
                    <a:pt x="358" y="0"/>
                  </a:moveTo>
                  <a:lnTo>
                    <a:pt x="1" y="437"/>
                  </a:lnTo>
                  <a:lnTo>
                    <a:pt x="607" y="919"/>
                  </a:lnTo>
                  <a:cubicBezTo>
                    <a:pt x="859" y="1121"/>
                    <a:pt x="1159" y="1218"/>
                    <a:pt x="1456" y="1218"/>
                  </a:cubicBezTo>
                  <a:cubicBezTo>
                    <a:pt x="1895" y="1218"/>
                    <a:pt x="2327" y="1006"/>
                    <a:pt x="2588" y="607"/>
                  </a:cubicBezTo>
                  <a:lnTo>
                    <a:pt x="2588" y="607"/>
                  </a:lnTo>
                  <a:cubicBezTo>
                    <a:pt x="2367" y="748"/>
                    <a:pt x="2109" y="822"/>
                    <a:pt x="1850" y="822"/>
                  </a:cubicBezTo>
                  <a:cubicBezTo>
                    <a:pt x="1554" y="822"/>
                    <a:pt x="1256" y="726"/>
                    <a:pt x="1009" y="526"/>
                  </a:cubicBezTo>
                  <a:lnTo>
                    <a:pt x="358"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3" name="Google Shape;2273;p43"/>
          <p:cNvGrpSpPr/>
          <p:nvPr/>
        </p:nvGrpSpPr>
        <p:grpSpPr>
          <a:xfrm>
            <a:off x="4298819" y="2029676"/>
            <a:ext cx="546373" cy="541447"/>
            <a:chOff x="2120588" y="3614350"/>
            <a:chExt cx="413888" cy="410125"/>
          </a:xfrm>
        </p:grpSpPr>
        <p:sp>
          <p:nvSpPr>
            <p:cNvPr id="2274" name="Google Shape;2274;p43"/>
            <p:cNvSpPr/>
            <p:nvPr/>
          </p:nvSpPr>
          <p:spPr>
            <a:xfrm>
              <a:off x="2219600" y="3928550"/>
              <a:ext cx="188925" cy="95925"/>
            </a:xfrm>
            <a:custGeom>
              <a:avLst/>
              <a:gdLst/>
              <a:ahLst/>
              <a:cxnLst/>
              <a:rect l="l" t="t" r="r" b="b"/>
              <a:pathLst>
                <a:path w="7557" h="3837" extrusionOk="0">
                  <a:moveTo>
                    <a:pt x="1517" y="1"/>
                  </a:moveTo>
                  <a:cubicBezTo>
                    <a:pt x="1517" y="1"/>
                    <a:pt x="509" y="670"/>
                    <a:pt x="1" y="2097"/>
                  </a:cubicBezTo>
                  <a:lnTo>
                    <a:pt x="1767" y="3837"/>
                  </a:lnTo>
                  <a:lnTo>
                    <a:pt x="7557" y="3837"/>
                  </a:lnTo>
                  <a:cubicBezTo>
                    <a:pt x="7557" y="1223"/>
                    <a:pt x="5737" y="1"/>
                    <a:pt x="5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3"/>
            <p:cNvSpPr/>
            <p:nvPr/>
          </p:nvSpPr>
          <p:spPr>
            <a:xfrm>
              <a:off x="2219600" y="3928550"/>
              <a:ext cx="63150" cy="52450"/>
            </a:xfrm>
            <a:custGeom>
              <a:avLst/>
              <a:gdLst/>
              <a:ahLst/>
              <a:cxnLst/>
              <a:rect l="l" t="t" r="r" b="b"/>
              <a:pathLst>
                <a:path w="2526" h="2098" extrusionOk="0">
                  <a:moveTo>
                    <a:pt x="1526" y="1"/>
                  </a:moveTo>
                  <a:cubicBezTo>
                    <a:pt x="1526" y="1"/>
                    <a:pt x="518" y="679"/>
                    <a:pt x="1" y="2097"/>
                  </a:cubicBezTo>
                  <a:lnTo>
                    <a:pt x="1000" y="2097"/>
                  </a:lnTo>
                  <a:cubicBezTo>
                    <a:pt x="1517" y="679"/>
                    <a:pt x="2525" y="1"/>
                    <a:pt x="252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6" name="Google Shape;2276;p43"/>
            <p:cNvGrpSpPr/>
            <p:nvPr/>
          </p:nvGrpSpPr>
          <p:grpSpPr>
            <a:xfrm>
              <a:off x="2120588" y="3614350"/>
              <a:ext cx="379375" cy="330100"/>
              <a:chOff x="2620775" y="3614350"/>
              <a:chExt cx="379375" cy="330100"/>
            </a:xfrm>
          </p:grpSpPr>
          <p:sp>
            <p:nvSpPr>
              <p:cNvPr id="2277" name="Google Shape;2277;p43"/>
              <p:cNvSpPr/>
              <p:nvPr/>
            </p:nvSpPr>
            <p:spPr>
              <a:xfrm>
                <a:off x="2631475" y="3614350"/>
                <a:ext cx="358200" cy="179100"/>
              </a:xfrm>
              <a:custGeom>
                <a:avLst/>
                <a:gdLst/>
                <a:ahLst/>
                <a:cxnLst/>
                <a:rect l="l" t="t" r="r" b="b"/>
                <a:pathLst>
                  <a:path w="14328" h="7164" extrusionOk="0">
                    <a:moveTo>
                      <a:pt x="7164" y="0"/>
                    </a:moveTo>
                    <a:cubicBezTo>
                      <a:pt x="5246" y="0"/>
                      <a:pt x="3453" y="741"/>
                      <a:pt x="2097" y="2097"/>
                    </a:cubicBezTo>
                    <a:cubicBezTo>
                      <a:pt x="741" y="3453"/>
                      <a:pt x="0" y="5246"/>
                      <a:pt x="0" y="7164"/>
                    </a:cubicBezTo>
                    <a:lnTo>
                      <a:pt x="14328" y="7164"/>
                    </a:lnTo>
                    <a:cubicBezTo>
                      <a:pt x="14328" y="5326"/>
                      <a:pt x="13641" y="3604"/>
                      <a:pt x="12392" y="2266"/>
                    </a:cubicBezTo>
                    <a:cubicBezTo>
                      <a:pt x="12606" y="2043"/>
                      <a:pt x="12740" y="1740"/>
                      <a:pt x="12740" y="1410"/>
                    </a:cubicBezTo>
                    <a:lnTo>
                      <a:pt x="12740" y="1258"/>
                    </a:lnTo>
                    <a:cubicBezTo>
                      <a:pt x="12740" y="562"/>
                      <a:pt x="12178" y="0"/>
                      <a:pt x="1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3"/>
              <p:cNvSpPr/>
              <p:nvPr/>
            </p:nvSpPr>
            <p:spPr>
              <a:xfrm>
                <a:off x="2631475" y="3614350"/>
                <a:ext cx="212350" cy="179100"/>
              </a:xfrm>
              <a:custGeom>
                <a:avLst/>
                <a:gdLst/>
                <a:ahLst/>
                <a:cxnLst/>
                <a:rect l="l" t="t" r="r" b="b"/>
                <a:pathLst>
                  <a:path w="8494" h="7164" extrusionOk="0">
                    <a:moveTo>
                      <a:pt x="7209" y="0"/>
                    </a:moveTo>
                    <a:cubicBezTo>
                      <a:pt x="5398" y="0"/>
                      <a:pt x="3640" y="660"/>
                      <a:pt x="2311" y="1891"/>
                    </a:cubicBezTo>
                    <a:cubicBezTo>
                      <a:pt x="821" y="3265"/>
                      <a:pt x="0" y="5148"/>
                      <a:pt x="0" y="7164"/>
                    </a:cubicBezTo>
                    <a:lnTo>
                      <a:pt x="1330" y="7164"/>
                    </a:lnTo>
                    <a:cubicBezTo>
                      <a:pt x="1330" y="5246"/>
                      <a:pt x="2079" y="3453"/>
                      <a:pt x="3426" y="2097"/>
                    </a:cubicBezTo>
                    <a:cubicBezTo>
                      <a:pt x="4782" y="741"/>
                      <a:pt x="6575" y="0"/>
                      <a:pt x="849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3"/>
              <p:cNvSpPr/>
              <p:nvPr/>
            </p:nvSpPr>
            <p:spPr>
              <a:xfrm>
                <a:off x="2927875" y="3757075"/>
                <a:ext cx="72275" cy="72275"/>
              </a:xfrm>
              <a:custGeom>
                <a:avLst/>
                <a:gdLst/>
                <a:ahLst/>
                <a:cxnLst/>
                <a:rect l="l" t="t" r="r" b="b"/>
                <a:pathLst>
                  <a:path w="2891" h="2891" extrusionOk="0">
                    <a:moveTo>
                      <a:pt x="1446" y="1"/>
                    </a:moveTo>
                    <a:cubicBezTo>
                      <a:pt x="643" y="1"/>
                      <a:pt x="0" y="652"/>
                      <a:pt x="0" y="1446"/>
                    </a:cubicBezTo>
                    <a:cubicBezTo>
                      <a:pt x="0" y="2249"/>
                      <a:pt x="643" y="2891"/>
                      <a:pt x="1446" y="2891"/>
                    </a:cubicBezTo>
                    <a:cubicBezTo>
                      <a:pt x="2240" y="2891"/>
                      <a:pt x="2891" y="2249"/>
                      <a:pt x="2891" y="1446"/>
                    </a:cubicBezTo>
                    <a:cubicBezTo>
                      <a:pt x="2891" y="652"/>
                      <a:pt x="2240" y="1"/>
                      <a:pt x="14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3"/>
              <p:cNvSpPr/>
              <p:nvPr/>
            </p:nvSpPr>
            <p:spPr>
              <a:xfrm>
                <a:off x="2659350" y="3686750"/>
                <a:ext cx="301550" cy="257700"/>
              </a:xfrm>
              <a:custGeom>
                <a:avLst/>
                <a:gdLst/>
                <a:ahLst/>
                <a:cxnLst/>
                <a:rect l="l" t="t" r="r" b="b"/>
                <a:pathLst>
                  <a:path w="12062" h="10308" extrusionOk="0">
                    <a:moveTo>
                      <a:pt x="3579" y="1"/>
                    </a:moveTo>
                    <a:cubicBezTo>
                      <a:pt x="3182" y="1"/>
                      <a:pt x="2750" y="48"/>
                      <a:pt x="2266" y="164"/>
                    </a:cubicBezTo>
                    <a:cubicBezTo>
                      <a:pt x="1615" y="316"/>
                      <a:pt x="1053" y="744"/>
                      <a:pt x="732" y="1333"/>
                    </a:cubicBezTo>
                    <a:cubicBezTo>
                      <a:pt x="268" y="2189"/>
                      <a:pt x="1" y="3206"/>
                      <a:pt x="1" y="4259"/>
                    </a:cubicBezTo>
                    <a:cubicBezTo>
                      <a:pt x="1" y="7595"/>
                      <a:pt x="2695" y="10298"/>
                      <a:pt x="6031" y="10307"/>
                    </a:cubicBezTo>
                    <a:cubicBezTo>
                      <a:pt x="9368" y="10298"/>
                      <a:pt x="12062" y="7595"/>
                      <a:pt x="12062" y="4259"/>
                    </a:cubicBezTo>
                    <a:cubicBezTo>
                      <a:pt x="12062" y="3170"/>
                      <a:pt x="11776" y="2109"/>
                      <a:pt x="11268" y="1226"/>
                    </a:cubicBezTo>
                    <a:cubicBezTo>
                      <a:pt x="11063" y="872"/>
                      <a:pt x="10690" y="664"/>
                      <a:pt x="10295" y="664"/>
                    </a:cubicBezTo>
                    <a:cubicBezTo>
                      <a:pt x="10192" y="664"/>
                      <a:pt x="10087" y="679"/>
                      <a:pt x="9983" y="708"/>
                    </a:cubicBezTo>
                    <a:cubicBezTo>
                      <a:pt x="9334" y="898"/>
                      <a:pt x="8774" y="972"/>
                      <a:pt x="8270" y="972"/>
                    </a:cubicBezTo>
                    <a:cubicBezTo>
                      <a:pt x="6449" y="972"/>
                      <a:pt x="5375" y="1"/>
                      <a:pt x="35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3"/>
              <p:cNvSpPr/>
              <p:nvPr/>
            </p:nvSpPr>
            <p:spPr>
              <a:xfrm>
                <a:off x="2620775" y="3688825"/>
                <a:ext cx="201850" cy="255625"/>
              </a:xfrm>
              <a:custGeom>
                <a:avLst/>
                <a:gdLst/>
                <a:ahLst/>
                <a:cxnLst/>
                <a:rect l="l" t="t" r="r" b="b"/>
                <a:pathLst>
                  <a:path w="8074" h="10225" extrusionOk="0">
                    <a:moveTo>
                      <a:pt x="4166" y="1"/>
                    </a:moveTo>
                    <a:lnTo>
                      <a:pt x="4166" y="1"/>
                    </a:lnTo>
                    <a:cubicBezTo>
                      <a:pt x="4050" y="27"/>
                      <a:pt x="3925" y="45"/>
                      <a:pt x="3809" y="81"/>
                    </a:cubicBezTo>
                    <a:cubicBezTo>
                      <a:pt x="3158" y="233"/>
                      <a:pt x="2596" y="661"/>
                      <a:pt x="2275" y="1250"/>
                    </a:cubicBezTo>
                    <a:cubicBezTo>
                      <a:pt x="2025" y="1714"/>
                      <a:pt x="1829" y="2222"/>
                      <a:pt x="1704" y="2757"/>
                    </a:cubicBezTo>
                    <a:cubicBezTo>
                      <a:pt x="1624" y="2739"/>
                      <a:pt x="1544" y="2731"/>
                      <a:pt x="1445" y="2731"/>
                    </a:cubicBezTo>
                    <a:cubicBezTo>
                      <a:pt x="651" y="2731"/>
                      <a:pt x="0" y="3382"/>
                      <a:pt x="0" y="4176"/>
                    </a:cubicBezTo>
                    <a:cubicBezTo>
                      <a:pt x="0" y="4970"/>
                      <a:pt x="651" y="5621"/>
                      <a:pt x="1445" y="5621"/>
                    </a:cubicBezTo>
                    <a:cubicBezTo>
                      <a:pt x="1544" y="5621"/>
                      <a:pt x="1624" y="5612"/>
                      <a:pt x="1713" y="5594"/>
                    </a:cubicBezTo>
                    <a:cubicBezTo>
                      <a:pt x="2346" y="8244"/>
                      <a:pt x="4728" y="10215"/>
                      <a:pt x="7574" y="10224"/>
                    </a:cubicBezTo>
                    <a:cubicBezTo>
                      <a:pt x="7744" y="10224"/>
                      <a:pt x="7904" y="10215"/>
                      <a:pt x="8074" y="10197"/>
                    </a:cubicBezTo>
                    <a:cubicBezTo>
                      <a:pt x="4969" y="9939"/>
                      <a:pt x="2534" y="7343"/>
                      <a:pt x="2534" y="4176"/>
                    </a:cubicBezTo>
                    <a:cubicBezTo>
                      <a:pt x="2534" y="3123"/>
                      <a:pt x="2801" y="1776"/>
                      <a:pt x="3274" y="920"/>
                    </a:cubicBezTo>
                    <a:cubicBezTo>
                      <a:pt x="3488" y="536"/>
                      <a:pt x="3792" y="215"/>
                      <a:pt x="4166"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2" name="Google Shape;2282;p43"/>
            <p:cNvSpPr/>
            <p:nvPr/>
          </p:nvSpPr>
          <p:spPr>
            <a:xfrm>
              <a:off x="2190600" y="3808350"/>
              <a:ext cx="64500" cy="51300"/>
            </a:xfrm>
            <a:custGeom>
              <a:avLst/>
              <a:gdLst/>
              <a:ahLst/>
              <a:cxnLst/>
              <a:rect l="l" t="t" r="r" b="b"/>
              <a:pathLst>
                <a:path w="2580" h="2052" extrusionOk="0">
                  <a:moveTo>
                    <a:pt x="1294" y="0"/>
                  </a:moveTo>
                  <a:cubicBezTo>
                    <a:pt x="581" y="0"/>
                    <a:pt x="1" y="455"/>
                    <a:pt x="1" y="1026"/>
                  </a:cubicBezTo>
                  <a:cubicBezTo>
                    <a:pt x="1" y="1597"/>
                    <a:pt x="581" y="2052"/>
                    <a:pt x="1294" y="2052"/>
                  </a:cubicBezTo>
                  <a:cubicBezTo>
                    <a:pt x="2008" y="2052"/>
                    <a:pt x="2579" y="1597"/>
                    <a:pt x="2579" y="1026"/>
                  </a:cubicBezTo>
                  <a:cubicBezTo>
                    <a:pt x="2579" y="455"/>
                    <a:pt x="2008" y="0"/>
                    <a:pt x="1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3"/>
            <p:cNvSpPr/>
            <p:nvPr/>
          </p:nvSpPr>
          <p:spPr>
            <a:xfrm>
              <a:off x="2365450" y="3808350"/>
              <a:ext cx="64500" cy="51300"/>
            </a:xfrm>
            <a:custGeom>
              <a:avLst/>
              <a:gdLst/>
              <a:ahLst/>
              <a:cxnLst/>
              <a:rect l="l" t="t" r="r" b="b"/>
              <a:pathLst>
                <a:path w="2580" h="2052" extrusionOk="0">
                  <a:moveTo>
                    <a:pt x="1286" y="0"/>
                  </a:moveTo>
                  <a:cubicBezTo>
                    <a:pt x="572" y="0"/>
                    <a:pt x="1" y="455"/>
                    <a:pt x="1" y="1026"/>
                  </a:cubicBezTo>
                  <a:cubicBezTo>
                    <a:pt x="1" y="1597"/>
                    <a:pt x="572" y="2052"/>
                    <a:pt x="1286" y="2052"/>
                  </a:cubicBezTo>
                  <a:cubicBezTo>
                    <a:pt x="1999" y="2052"/>
                    <a:pt x="2579" y="1597"/>
                    <a:pt x="2579" y="1026"/>
                  </a:cubicBezTo>
                  <a:cubicBezTo>
                    <a:pt x="2579" y="455"/>
                    <a:pt x="1999" y="0"/>
                    <a:pt x="1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3"/>
            <p:cNvSpPr/>
            <p:nvPr/>
          </p:nvSpPr>
          <p:spPr>
            <a:xfrm>
              <a:off x="2293200" y="3795175"/>
              <a:ext cx="34150" cy="38175"/>
            </a:xfrm>
            <a:custGeom>
              <a:avLst/>
              <a:gdLst/>
              <a:ahLst/>
              <a:cxnLst/>
              <a:rect l="l" t="t" r="r" b="b"/>
              <a:pathLst>
                <a:path w="1366" h="1527" extrusionOk="0">
                  <a:moveTo>
                    <a:pt x="679" y="1"/>
                  </a:moveTo>
                  <a:cubicBezTo>
                    <a:pt x="304" y="1"/>
                    <a:pt x="1" y="340"/>
                    <a:pt x="1" y="768"/>
                  </a:cubicBezTo>
                  <a:cubicBezTo>
                    <a:pt x="1" y="1187"/>
                    <a:pt x="304" y="1526"/>
                    <a:pt x="679" y="1526"/>
                  </a:cubicBezTo>
                  <a:cubicBezTo>
                    <a:pt x="1062" y="1526"/>
                    <a:pt x="1365" y="1187"/>
                    <a:pt x="1365" y="768"/>
                  </a:cubicBezTo>
                  <a:cubicBezTo>
                    <a:pt x="1365" y="340"/>
                    <a:pt x="1062" y="1"/>
                    <a:pt x="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3"/>
            <p:cNvSpPr/>
            <p:nvPr/>
          </p:nvSpPr>
          <p:spPr>
            <a:xfrm>
              <a:off x="2224950" y="3782250"/>
              <a:ext cx="41075" cy="26775"/>
            </a:xfrm>
            <a:custGeom>
              <a:avLst/>
              <a:gdLst/>
              <a:ahLst/>
              <a:cxnLst/>
              <a:rect l="l" t="t" r="r" b="b"/>
              <a:pathLst>
                <a:path w="1643" h="1071" extrusionOk="0">
                  <a:moveTo>
                    <a:pt x="821" y="0"/>
                  </a:moveTo>
                  <a:cubicBezTo>
                    <a:pt x="366" y="0"/>
                    <a:pt x="1" y="366"/>
                    <a:pt x="1" y="821"/>
                  </a:cubicBezTo>
                  <a:cubicBezTo>
                    <a:pt x="1" y="964"/>
                    <a:pt x="117" y="1071"/>
                    <a:pt x="251" y="1071"/>
                  </a:cubicBezTo>
                  <a:cubicBezTo>
                    <a:pt x="384" y="1071"/>
                    <a:pt x="500" y="964"/>
                    <a:pt x="500" y="821"/>
                  </a:cubicBezTo>
                  <a:cubicBezTo>
                    <a:pt x="500" y="643"/>
                    <a:pt x="643" y="500"/>
                    <a:pt x="821" y="500"/>
                  </a:cubicBezTo>
                  <a:cubicBezTo>
                    <a:pt x="1000" y="500"/>
                    <a:pt x="1152" y="643"/>
                    <a:pt x="1152" y="821"/>
                  </a:cubicBezTo>
                  <a:cubicBezTo>
                    <a:pt x="1152" y="964"/>
                    <a:pt x="1259" y="1071"/>
                    <a:pt x="1401"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3"/>
            <p:cNvSpPr/>
            <p:nvPr/>
          </p:nvSpPr>
          <p:spPr>
            <a:xfrm>
              <a:off x="2353200" y="3782250"/>
              <a:ext cx="41050" cy="26775"/>
            </a:xfrm>
            <a:custGeom>
              <a:avLst/>
              <a:gdLst/>
              <a:ahLst/>
              <a:cxnLst/>
              <a:rect l="l" t="t" r="r" b="b"/>
              <a:pathLst>
                <a:path w="1642" h="1071" extrusionOk="0">
                  <a:moveTo>
                    <a:pt x="821" y="0"/>
                  </a:moveTo>
                  <a:cubicBezTo>
                    <a:pt x="366" y="0"/>
                    <a:pt x="0" y="366"/>
                    <a:pt x="0" y="821"/>
                  </a:cubicBezTo>
                  <a:cubicBezTo>
                    <a:pt x="0" y="964"/>
                    <a:pt x="107" y="1071"/>
                    <a:pt x="250" y="1071"/>
                  </a:cubicBezTo>
                  <a:cubicBezTo>
                    <a:pt x="384" y="1071"/>
                    <a:pt x="500" y="964"/>
                    <a:pt x="500" y="821"/>
                  </a:cubicBezTo>
                  <a:cubicBezTo>
                    <a:pt x="500" y="643"/>
                    <a:pt x="643" y="500"/>
                    <a:pt x="821" y="500"/>
                  </a:cubicBezTo>
                  <a:cubicBezTo>
                    <a:pt x="999" y="500"/>
                    <a:pt x="1142" y="643"/>
                    <a:pt x="1142" y="821"/>
                  </a:cubicBezTo>
                  <a:cubicBezTo>
                    <a:pt x="1142" y="964"/>
                    <a:pt x="1258" y="1071"/>
                    <a:pt x="1392"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3"/>
            <p:cNvSpPr/>
            <p:nvPr/>
          </p:nvSpPr>
          <p:spPr>
            <a:xfrm>
              <a:off x="2212475" y="3980975"/>
              <a:ext cx="51525" cy="43500"/>
            </a:xfrm>
            <a:custGeom>
              <a:avLst/>
              <a:gdLst/>
              <a:ahLst/>
              <a:cxnLst/>
              <a:rect l="l" t="t" r="r" b="b"/>
              <a:pathLst>
                <a:path w="2061" h="1740" extrusionOk="0">
                  <a:moveTo>
                    <a:pt x="295" y="0"/>
                  </a:moveTo>
                  <a:cubicBezTo>
                    <a:pt x="116" y="491"/>
                    <a:pt x="0" y="1071"/>
                    <a:pt x="0" y="1740"/>
                  </a:cubicBezTo>
                  <a:lnTo>
                    <a:pt x="2061" y="1740"/>
                  </a:lnTo>
                  <a:lnTo>
                    <a:pt x="2061" y="0"/>
                  </a:ln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3"/>
            <p:cNvSpPr/>
            <p:nvPr/>
          </p:nvSpPr>
          <p:spPr>
            <a:xfrm>
              <a:off x="2212250" y="3980975"/>
              <a:ext cx="32575" cy="43500"/>
            </a:xfrm>
            <a:custGeom>
              <a:avLst/>
              <a:gdLst/>
              <a:ahLst/>
              <a:cxnLst/>
              <a:rect l="l" t="t" r="r" b="b"/>
              <a:pathLst>
                <a:path w="1303" h="1740" extrusionOk="0">
                  <a:moveTo>
                    <a:pt x="304" y="0"/>
                  </a:moveTo>
                  <a:cubicBezTo>
                    <a:pt x="125" y="491"/>
                    <a:pt x="0" y="1071"/>
                    <a:pt x="0" y="1740"/>
                  </a:cubicBezTo>
                  <a:lnTo>
                    <a:pt x="999" y="1740"/>
                  </a:lnTo>
                  <a:cubicBezTo>
                    <a:pt x="999" y="1071"/>
                    <a:pt x="1124" y="491"/>
                    <a:pt x="1303"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3"/>
            <p:cNvSpPr/>
            <p:nvPr/>
          </p:nvSpPr>
          <p:spPr>
            <a:xfrm>
              <a:off x="2358100" y="3935250"/>
              <a:ext cx="71175" cy="70050"/>
            </a:xfrm>
            <a:custGeom>
              <a:avLst/>
              <a:gdLst/>
              <a:ahLst/>
              <a:cxnLst/>
              <a:rect l="l" t="t" r="r" b="b"/>
              <a:pathLst>
                <a:path w="2847" h="2802" extrusionOk="0">
                  <a:moveTo>
                    <a:pt x="1099" y="0"/>
                  </a:moveTo>
                  <a:cubicBezTo>
                    <a:pt x="893" y="0"/>
                    <a:pt x="685" y="64"/>
                    <a:pt x="509" y="196"/>
                  </a:cubicBezTo>
                  <a:cubicBezTo>
                    <a:pt x="81" y="518"/>
                    <a:pt x="1" y="1133"/>
                    <a:pt x="322" y="1561"/>
                  </a:cubicBezTo>
                  <a:lnTo>
                    <a:pt x="973" y="2418"/>
                  </a:lnTo>
                  <a:cubicBezTo>
                    <a:pt x="1160" y="2668"/>
                    <a:pt x="1455" y="2801"/>
                    <a:pt x="1749" y="2801"/>
                  </a:cubicBezTo>
                  <a:cubicBezTo>
                    <a:pt x="1954" y="2801"/>
                    <a:pt x="2159" y="2739"/>
                    <a:pt x="2338" y="2605"/>
                  </a:cubicBezTo>
                  <a:cubicBezTo>
                    <a:pt x="2766" y="2284"/>
                    <a:pt x="2846" y="1677"/>
                    <a:pt x="2525" y="1249"/>
                  </a:cubicBezTo>
                  <a:lnTo>
                    <a:pt x="1874" y="384"/>
                  </a:lnTo>
                  <a:cubicBezTo>
                    <a:pt x="1685" y="132"/>
                    <a:pt x="1394" y="0"/>
                    <a:pt x="1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3"/>
            <p:cNvSpPr/>
            <p:nvPr/>
          </p:nvSpPr>
          <p:spPr>
            <a:xfrm>
              <a:off x="2340475" y="3909600"/>
              <a:ext cx="61150" cy="61125"/>
            </a:xfrm>
            <a:custGeom>
              <a:avLst/>
              <a:gdLst/>
              <a:ahLst/>
              <a:cxnLst/>
              <a:rect l="l" t="t" r="r" b="b"/>
              <a:pathLst>
                <a:path w="2446" h="2445" extrusionOk="0">
                  <a:moveTo>
                    <a:pt x="1223" y="0"/>
                  </a:moveTo>
                  <a:cubicBezTo>
                    <a:pt x="545" y="0"/>
                    <a:pt x="1" y="544"/>
                    <a:pt x="1" y="1222"/>
                  </a:cubicBezTo>
                  <a:cubicBezTo>
                    <a:pt x="1" y="1900"/>
                    <a:pt x="545" y="2445"/>
                    <a:pt x="1223" y="2445"/>
                  </a:cubicBezTo>
                  <a:cubicBezTo>
                    <a:pt x="1892" y="2445"/>
                    <a:pt x="2445" y="1900"/>
                    <a:pt x="2445" y="1222"/>
                  </a:cubicBezTo>
                  <a:cubicBezTo>
                    <a:pt x="2445" y="544"/>
                    <a:pt x="1892" y="0"/>
                    <a:pt x="1223"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1" name="Google Shape;2291;p43"/>
            <p:cNvGrpSpPr/>
            <p:nvPr/>
          </p:nvGrpSpPr>
          <p:grpSpPr>
            <a:xfrm>
              <a:off x="2371300" y="3855075"/>
              <a:ext cx="163175" cy="145875"/>
              <a:chOff x="1836600" y="3853500"/>
              <a:chExt cx="163175" cy="145875"/>
            </a:xfrm>
          </p:grpSpPr>
          <p:sp>
            <p:nvSpPr>
              <p:cNvPr id="2292" name="Google Shape;2292;p43"/>
              <p:cNvSpPr/>
              <p:nvPr/>
            </p:nvSpPr>
            <p:spPr>
              <a:xfrm>
                <a:off x="1836600" y="3853500"/>
                <a:ext cx="83100" cy="83675"/>
              </a:xfrm>
              <a:custGeom>
                <a:avLst/>
                <a:gdLst/>
                <a:ahLst/>
                <a:cxnLst/>
                <a:rect l="l" t="t" r="r" b="b"/>
                <a:pathLst>
                  <a:path w="3324" h="3347" extrusionOk="0">
                    <a:moveTo>
                      <a:pt x="1662" y="1"/>
                    </a:moveTo>
                    <a:cubicBezTo>
                      <a:pt x="1475" y="1"/>
                      <a:pt x="1287" y="94"/>
                      <a:pt x="1185" y="282"/>
                    </a:cubicBezTo>
                    <a:cubicBezTo>
                      <a:pt x="1087" y="460"/>
                      <a:pt x="899" y="567"/>
                      <a:pt x="694" y="567"/>
                    </a:cubicBezTo>
                    <a:cubicBezTo>
                      <a:pt x="690" y="567"/>
                      <a:pt x="686" y="567"/>
                      <a:pt x="682" y="567"/>
                    </a:cubicBezTo>
                    <a:cubicBezTo>
                      <a:pt x="261" y="567"/>
                      <a:pt x="0" y="1026"/>
                      <a:pt x="221" y="1388"/>
                    </a:cubicBezTo>
                    <a:cubicBezTo>
                      <a:pt x="328" y="1566"/>
                      <a:pt x="328" y="1780"/>
                      <a:pt x="221" y="1959"/>
                    </a:cubicBezTo>
                    <a:cubicBezTo>
                      <a:pt x="0" y="2321"/>
                      <a:pt x="261" y="2780"/>
                      <a:pt x="682" y="2780"/>
                    </a:cubicBezTo>
                    <a:cubicBezTo>
                      <a:pt x="686" y="2780"/>
                      <a:pt x="690" y="2780"/>
                      <a:pt x="694" y="2780"/>
                    </a:cubicBezTo>
                    <a:cubicBezTo>
                      <a:pt x="899" y="2780"/>
                      <a:pt x="1087" y="2887"/>
                      <a:pt x="1185" y="3065"/>
                    </a:cubicBezTo>
                    <a:cubicBezTo>
                      <a:pt x="1287" y="3252"/>
                      <a:pt x="1475" y="3346"/>
                      <a:pt x="1662" y="3346"/>
                    </a:cubicBezTo>
                    <a:cubicBezTo>
                      <a:pt x="1849" y="3346"/>
                      <a:pt x="2037" y="3252"/>
                      <a:pt x="2139" y="3065"/>
                    </a:cubicBezTo>
                    <a:cubicBezTo>
                      <a:pt x="2237" y="2887"/>
                      <a:pt x="2425" y="2780"/>
                      <a:pt x="2630" y="2780"/>
                    </a:cubicBezTo>
                    <a:cubicBezTo>
                      <a:pt x="2634" y="2780"/>
                      <a:pt x="2638" y="2780"/>
                      <a:pt x="2642" y="2780"/>
                    </a:cubicBezTo>
                    <a:cubicBezTo>
                      <a:pt x="3063" y="2780"/>
                      <a:pt x="3324" y="2321"/>
                      <a:pt x="3103" y="1959"/>
                    </a:cubicBezTo>
                    <a:cubicBezTo>
                      <a:pt x="2996" y="1780"/>
                      <a:pt x="2996" y="1566"/>
                      <a:pt x="3103" y="1388"/>
                    </a:cubicBezTo>
                    <a:cubicBezTo>
                      <a:pt x="3324" y="1026"/>
                      <a:pt x="3063" y="567"/>
                      <a:pt x="2642" y="567"/>
                    </a:cubicBezTo>
                    <a:cubicBezTo>
                      <a:pt x="2638" y="567"/>
                      <a:pt x="2634" y="567"/>
                      <a:pt x="2630" y="567"/>
                    </a:cubicBezTo>
                    <a:cubicBezTo>
                      <a:pt x="2425" y="567"/>
                      <a:pt x="2237" y="460"/>
                      <a:pt x="2139" y="282"/>
                    </a:cubicBezTo>
                    <a:cubicBezTo>
                      <a:pt x="2037" y="94"/>
                      <a:pt x="1849" y="1"/>
                      <a:pt x="1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3"/>
              <p:cNvSpPr/>
              <p:nvPr/>
            </p:nvSpPr>
            <p:spPr>
              <a:xfrm>
                <a:off x="1925350" y="3924425"/>
                <a:ext cx="74425" cy="74950"/>
              </a:xfrm>
              <a:custGeom>
                <a:avLst/>
                <a:gdLst/>
                <a:ahLst/>
                <a:cxnLst/>
                <a:rect l="l" t="t" r="r" b="b"/>
                <a:pathLst>
                  <a:path w="2977" h="2998" extrusionOk="0">
                    <a:moveTo>
                      <a:pt x="1489" y="1"/>
                    </a:moveTo>
                    <a:cubicBezTo>
                      <a:pt x="1321" y="1"/>
                      <a:pt x="1154" y="85"/>
                      <a:pt x="1060" y="255"/>
                    </a:cubicBezTo>
                    <a:cubicBezTo>
                      <a:pt x="983" y="409"/>
                      <a:pt x="825" y="505"/>
                      <a:pt x="647" y="505"/>
                    </a:cubicBezTo>
                    <a:cubicBezTo>
                      <a:pt x="639" y="505"/>
                      <a:pt x="631" y="505"/>
                      <a:pt x="623" y="505"/>
                    </a:cubicBezTo>
                    <a:cubicBezTo>
                      <a:pt x="619" y="504"/>
                      <a:pt x="615" y="504"/>
                      <a:pt x="611" y="504"/>
                    </a:cubicBezTo>
                    <a:cubicBezTo>
                      <a:pt x="235" y="504"/>
                      <a:pt x="1" y="918"/>
                      <a:pt x="204" y="1245"/>
                    </a:cubicBezTo>
                    <a:cubicBezTo>
                      <a:pt x="293" y="1397"/>
                      <a:pt x="293" y="1593"/>
                      <a:pt x="204" y="1754"/>
                    </a:cubicBezTo>
                    <a:cubicBezTo>
                      <a:pt x="1" y="2080"/>
                      <a:pt x="235" y="2494"/>
                      <a:pt x="611" y="2494"/>
                    </a:cubicBezTo>
                    <a:cubicBezTo>
                      <a:pt x="615" y="2494"/>
                      <a:pt x="619" y="2494"/>
                      <a:pt x="623" y="2494"/>
                    </a:cubicBezTo>
                    <a:cubicBezTo>
                      <a:pt x="631" y="2494"/>
                      <a:pt x="639" y="2493"/>
                      <a:pt x="647" y="2493"/>
                    </a:cubicBezTo>
                    <a:cubicBezTo>
                      <a:pt x="825" y="2493"/>
                      <a:pt x="983" y="2590"/>
                      <a:pt x="1060" y="2744"/>
                    </a:cubicBezTo>
                    <a:cubicBezTo>
                      <a:pt x="1154" y="2913"/>
                      <a:pt x="1321" y="2998"/>
                      <a:pt x="1489" y="2998"/>
                    </a:cubicBezTo>
                    <a:cubicBezTo>
                      <a:pt x="1656" y="2998"/>
                      <a:pt x="1823" y="2913"/>
                      <a:pt x="1917" y="2744"/>
                    </a:cubicBezTo>
                    <a:cubicBezTo>
                      <a:pt x="2002" y="2590"/>
                      <a:pt x="2161" y="2493"/>
                      <a:pt x="2331" y="2493"/>
                    </a:cubicBezTo>
                    <a:cubicBezTo>
                      <a:pt x="2339" y="2493"/>
                      <a:pt x="2346" y="2494"/>
                      <a:pt x="2354" y="2494"/>
                    </a:cubicBezTo>
                    <a:cubicBezTo>
                      <a:pt x="2358" y="2494"/>
                      <a:pt x="2362" y="2494"/>
                      <a:pt x="2366" y="2494"/>
                    </a:cubicBezTo>
                    <a:cubicBezTo>
                      <a:pt x="2742" y="2494"/>
                      <a:pt x="2976" y="2080"/>
                      <a:pt x="2782" y="1754"/>
                    </a:cubicBezTo>
                    <a:cubicBezTo>
                      <a:pt x="2684" y="1593"/>
                      <a:pt x="2684" y="1397"/>
                      <a:pt x="2782" y="1245"/>
                    </a:cubicBezTo>
                    <a:cubicBezTo>
                      <a:pt x="2976" y="918"/>
                      <a:pt x="2742" y="504"/>
                      <a:pt x="2366" y="504"/>
                    </a:cubicBezTo>
                    <a:cubicBezTo>
                      <a:pt x="2362" y="504"/>
                      <a:pt x="2358" y="504"/>
                      <a:pt x="2354" y="505"/>
                    </a:cubicBezTo>
                    <a:cubicBezTo>
                      <a:pt x="2346" y="505"/>
                      <a:pt x="2339" y="505"/>
                      <a:pt x="2331" y="505"/>
                    </a:cubicBezTo>
                    <a:cubicBezTo>
                      <a:pt x="2161" y="505"/>
                      <a:pt x="2002" y="409"/>
                      <a:pt x="1917" y="255"/>
                    </a:cubicBezTo>
                    <a:cubicBezTo>
                      <a:pt x="1823" y="85"/>
                      <a:pt x="1656" y="1"/>
                      <a:pt x="1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94" name="Google Shape;2294;p43"/>
          <p:cNvGrpSpPr/>
          <p:nvPr/>
        </p:nvGrpSpPr>
        <p:grpSpPr>
          <a:xfrm>
            <a:off x="7029651" y="2028042"/>
            <a:ext cx="500549" cy="544748"/>
            <a:chOff x="2689050" y="3614350"/>
            <a:chExt cx="379175" cy="412625"/>
          </a:xfrm>
        </p:grpSpPr>
        <p:sp>
          <p:nvSpPr>
            <p:cNvPr id="2295" name="Google Shape;2295;p43"/>
            <p:cNvSpPr/>
            <p:nvPr/>
          </p:nvSpPr>
          <p:spPr>
            <a:xfrm>
              <a:off x="2699750" y="3614350"/>
              <a:ext cx="357775" cy="178900"/>
            </a:xfrm>
            <a:custGeom>
              <a:avLst/>
              <a:gdLst/>
              <a:ahLst/>
              <a:cxnLst/>
              <a:rect l="l" t="t" r="r" b="b"/>
              <a:pathLst>
                <a:path w="14311" h="7156" extrusionOk="0">
                  <a:moveTo>
                    <a:pt x="7151" y="0"/>
                  </a:moveTo>
                  <a:cubicBezTo>
                    <a:pt x="5284" y="0"/>
                    <a:pt x="3482" y="739"/>
                    <a:pt x="2151" y="2043"/>
                  </a:cubicBezTo>
                  <a:cubicBezTo>
                    <a:pt x="768" y="3399"/>
                    <a:pt x="1" y="5219"/>
                    <a:pt x="1" y="7155"/>
                  </a:cubicBezTo>
                  <a:lnTo>
                    <a:pt x="14310" y="7155"/>
                  </a:lnTo>
                  <a:cubicBezTo>
                    <a:pt x="14310" y="5246"/>
                    <a:pt x="13570" y="3444"/>
                    <a:pt x="12214" y="2097"/>
                  </a:cubicBezTo>
                  <a:cubicBezTo>
                    <a:pt x="10876" y="759"/>
                    <a:pt x="9100" y="9"/>
                    <a:pt x="7218" y="0"/>
                  </a:cubicBezTo>
                  <a:cubicBezTo>
                    <a:pt x="7196" y="0"/>
                    <a:pt x="7174" y="0"/>
                    <a:pt x="7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3"/>
            <p:cNvSpPr/>
            <p:nvPr/>
          </p:nvSpPr>
          <p:spPr>
            <a:xfrm>
              <a:off x="2699750" y="3614350"/>
              <a:ext cx="195625" cy="178900"/>
            </a:xfrm>
            <a:custGeom>
              <a:avLst/>
              <a:gdLst/>
              <a:ahLst/>
              <a:cxnLst/>
              <a:rect l="l" t="t" r="r" b="b"/>
              <a:pathLst>
                <a:path w="7825" h="7156" extrusionOk="0">
                  <a:moveTo>
                    <a:pt x="7156" y="0"/>
                  </a:moveTo>
                  <a:cubicBezTo>
                    <a:pt x="5247" y="0"/>
                    <a:pt x="3445" y="741"/>
                    <a:pt x="2097" y="2097"/>
                  </a:cubicBezTo>
                  <a:cubicBezTo>
                    <a:pt x="741" y="3444"/>
                    <a:pt x="1" y="5246"/>
                    <a:pt x="1" y="7155"/>
                  </a:cubicBezTo>
                  <a:lnTo>
                    <a:pt x="1330" y="7155"/>
                  </a:lnTo>
                  <a:cubicBezTo>
                    <a:pt x="1330" y="5246"/>
                    <a:pt x="2071" y="3444"/>
                    <a:pt x="3427" y="2097"/>
                  </a:cubicBezTo>
                  <a:cubicBezTo>
                    <a:pt x="4622" y="902"/>
                    <a:pt x="6165" y="179"/>
                    <a:pt x="7825" y="27"/>
                  </a:cubicBezTo>
                  <a:cubicBezTo>
                    <a:pt x="7602" y="9"/>
                    <a:pt x="7379" y="0"/>
                    <a:pt x="7156"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3"/>
            <p:cNvSpPr/>
            <p:nvPr/>
          </p:nvSpPr>
          <p:spPr>
            <a:xfrm>
              <a:off x="2996175" y="3756875"/>
              <a:ext cx="72050" cy="72275"/>
            </a:xfrm>
            <a:custGeom>
              <a:avLst/>
              <a:gdLst/>
              <a:ahLst/>
              <a:cxnLst/>
              <a:rect l="l" t="t" r="r" b="b"/>
              <a:pathLst>
                <a:path w="2882" h="2891" extrusionOk="0">
                  <a:moveTo>
                    <a:pt x="1445" y="0"/>
                  </a:moveTo>
                  <a:cubicBezTo>
                    <a:pt x="642" y="0"/>
                    <a:pt x="0" y="651"/>
                    <a:pt x="0" y="1445"/>
                  </a:cubicBezTo>
                  <a:cubicBezTo>
                    <a:pt x="0" y="2248"/>
                    <a:pt x="642" y="2890"/>
                    <a:pt x="1445" y="2890"/>
                  </a:cubicBezTo>
                  <a:cubicBezTo>
                    <a:pt x="2239" y="2890"/>
                    <a:pt x="2882" y="2248"/>
                    <a:pt x="2882" y="1445"/>
                  </a:cubicBezTo>
                  <a:cubicBezTo>
                    <a:pt x="2882" y="651"/>
                    <a:pt x="2239" y="0"/>
                    <a:pt x="1445"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3"/>
            <p:cNvSpPr/>
            <p:nvPr/>
          </p:nvSpPr>
          <p:spPr>
            <a:xfrm>
              <a:off x="2773575" y="3931050"/>
              <a:ext cx="210800" cy="95925"/>
            </a:xfrm>
            <a:custGeom>
              <a:avLst/>
              <a:gdLst/>
              <a:ahLst/>
              <a:cxnLst/>
              <a:rect l="l" t="t" r="r" b="b"/>
              <a:pathLst>
                <a:path w="8432" h="3837" extrusionOk="0">
                  <a:moveTo>
                    <a:pt x="1767" y="0"/>
                  </a:moveTo>
                  <a:cubicBezTo>
                    <a:pt x="1767" y="0"/>
                    <a:pt x="616" y="785"/>
                    <a:pt x="1" y="2141"/>
                  </a:cubicBezTo>
                  <a:lnTo>
                    <a:pt x="1723" y="3836"/>
                  </a:lnTo>
                  <a:lnTo>
                    <a:pt x="6709" y="3836"/>
                  </a:lnTo>
                  <a:lnTo>
                    <a:pt x="8431" y="2141"/>
                  </a:lnTo>
                  <a:cubicBezTo>
                    <a:pt x="7825" y="785"/>
                    <a:pt x="6674" y="0"/>
                    <a:pt x="6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3"/>
            <p:cNvSpPr/>
            <p:nvPr/>
          </p:nvSpPr>
          <p:spPr>
            <a:xfrm>
              <a:off x="2773800" y="3931050"/>
              <a:ext cx="68950" cy="53325"/>
            </a:xfrm>
            <a:custGeom>
              <a:avLst/>
              <a:gdLst/>
              <a:ahLst/>
              <a:cxnLst/>
              <a:rect l="l" t="t" r="r" b="b"/>
              <a:pathLst>
                <a:path w="2758" h="2133" extrusionOk="0">
                  <a:moveTo>
                    <a:pt x="1758" y="0"/>
                  </a:moveTo>
                  <a:cubicBezTo>
                    <a:pt x="1758" y="0"/>
                    <a:pt x="616" y="776"/>
                    <a:pt x="1" y="2132"/>
                  </a:cubicBezTo>
                  <a:lnTo>
                    <a:pt x="1000" y="2132"/>
                  </a:lnTo>
                  <a:cubicBezTo>
                    <a:pt x="1607" y="776"/>
                    <a:pt x="2757" y="0"/>
                    <a:pt x="2757"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3"/>
            <p:cNvSpPr/>
            <p:nvPr/>
          </p:nvSpPr>
          <p:spPr>
            <a:xfrm>
              <a:off x="2764450" y="3984350"/>
              <a:ext cx="52875" cy="42625"/>
            </a:xfrm>
            <a:custGeom>
              <a:avLst/>
              <a:gdLst/>
              <a:ahLst/>
              <a:cxnLst/>
              <a:rect l="l" t="t" r="r" b="b"/>
              <a:pathLst>
                <a:path w="2115" h="1705" extrusionOk="0">
                  <a:moveTo>
                    <a:pt x="375" y="0"/>
                  </a:moveTo>
                  <a:cubicBezTo>
                    <a:pt x="152" y="491"/>
                    <a:pt x="0" y="1071"/>
                    <a:pt x="0" y="1704"/>
                  </a:cubicBezTo>
                  <a:lnTo>
                    <a:pt x="2114" y="1704"/>
                  </a:lnTo>
                  <a:lnTo>
                    <a:pt x="2114" y="0"/>
                  </a:ln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3"/>
            <p:cNvSpPr/>
            <p:nvPr/>
          </p:nvSpPr>
          <p:spPr>
            <a:xfrm>
              <a:off x="2764225" y="3984350"/>
              <a:ext cx="34575" cy="42625"/>
            </a:xfrm>
            <a:custGeom>
              <a:avLst/>
              <a:gdLst/>
              <a:ahLst/>
              <a:cxnLst/>
              <a:rect l="l" t="t" r="r" b="b"/>
              <a:pathLst>
                <a:path w="1383" h="1705" extrusionOk="0">
                  <a:moveTo>
                    <a:pt x="384" y="0"/>
                  </a:moveTo>
                  <a:cubicBezTo>
                    <a:pt x="161" y="491"/>
                    <a:pt x="0" y="1071"/>
                    <a:pt x="0" y="1704"/>
                  </a:cubicBezTo>
                  <a:lnTo>
                    <a:pt x="1008" y="1704"/>
                  </a:lnTo>
                  <a:cubicBezTo>
                    <a:pt x="1008" y="1071"/>
                    <a:pt x="1160" y="491"/>
                    <a:pt x="138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3"/>
            <p:cNvSpPr/>
            <p:nvPr/>
          </p:nvSpPr>
          <p:spPr>
            <a:xfrm>
              <a:off x="2941525" y="3984350"/>
              <a:ext cx="52875" cy="42625"/>
            </a:xfrm>
            <a:custGeom>
              <a:avLst/>
              <a:gdLst/>
              <a:ahLst/>
              <a:cxnLst/>
              <a:rect l="l" t="t" r="r" b="b"/>
              <a:pathLst>
                <a:path w="2115" h="1705" extrusionOk="0">
                  <a:moveTo>
                    <a:pt x="0" y="0"/>
                  </a:moveTo>
                  <a:lnTo>
                    <a:pt x="0" y="1704"/>
                  </a:lnTo>
                  <a:lnTo>
                    <a:pt x="2115" y="1704"/>
                  </a:lnTo>
                  <a:cubicBezTo>
                    <a:pt x="2115" y="1071"/>
                    <a:pt x="1954" y="491"/>
                    <a:pt x="1731"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3"/>
            <p:cNvSpPr/>
            <p:nvPr/>
          </p:nvSpPr>
          <p:spPr>
            <a:xfrm>
              <a:off x="2843400" y="3908525"/>
              <a:ext cx="71150" cy="71375"/>
            </a:xfrm>
            <a:custGeom>
              <a:avLst/>
              <a:gdLst/>
              <a:ahLst/>
              <a:cxnLst/>
              <a:rect l="l" t="t" r="r" b="b"/>
              <a:pathLst>
                <a:path w="2846" h="2855" extrusionOk="0">
                  <a:moveTo>
                    <a:pt x="1428" y="0"/>
                  </a:moveTo>
                  <a:cubicBezTo>
                    <a:pt x="634" y="0"/>
                    <a:pt x="0" y="643"/>
                    <a:pt x="0" y="1428"/>
                  </a:cubicBezTo>
                  <a:cubicBezTo>
                    <a:pt x="0" y="2213"/>
                    <a:pt x="634" y="2855"/>
                    <a:pt x="1428" y="2855"/>
                  </a:cubicBezTo>
                  <a:cubicBezTo>
                    <a:pt x="2213" y="2855"/>
                    <a:pt x="2846" y="2213"/>
                    <a:pt x="2846" y="1428"/>
                  </a:cubicBezTo>
                  <a:cubicBezTo>
                    <a:pt x="2846" y="643"/>
                    <a:pt x="2213" y="0"/>
                    <a:pt x="1428"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3"/>
            <p:cNvSpPr/>
            <p:nvPr/>
          </p:nvSpPr>
          <p:spPr>
            <a:xfrm>
              <a:off x="2728075" y="3668550"/>
              <a:ext cx="301800" cy="275675"/>
            </a:xfrm>
            <a:custGeom>
              <a:avLst/>
              <a:gdLst/>
              <a:ahLst/>
              <a:cxnLst/>
              <a:rect l="l" t="t" r="r" b="b"/>
              <a:pathLst>
                <a:path w="12072" h="11027" extrusionOk="0">
                  <a:moveTo>
                    <a:pt x="3913" y="1"/>
                  </a:moveTo>
                  <a:cubicBezTo>
                    <a:pt x="3545" y="1"/>
                    <a:pt x="3200" y="73"/>
                    <a:pt x="2891" y="179"/>
                  </a:cubicBezTo>
                  <a:cubicBezTo>
                    <a:pt x="2088" y="455"/>
                    <a:pt x="1410" y="1017"/>
                    <a:pt x="947" y="1731"/>
                  </a:cubicBezTo>
                  <a:cubicBezTo>
                    <a:pt x="349" y="2677"/>
                    <a:pt x="1" y="3783"/>
                    <a:pt x="1" y="4978"/>
                  </a:cubicBezTo>
                  <a:cubicBezTo>
                    <a:pt x="1" y="8315"/>
                    <a:pt x="2704" y="11018"/>
                    <a:pt x="6041" y="11027"/>
                  </a:cubicBezTo>
                  <a:cubicBezTo>
                    <a:pt x="9368" y="11018"/>
                    <a:pt x="12071" y="8315"/>
                    <a:pt x="12071" y="4978"/>
                  </a:cubicBezTo>
                  <a:cubicBezTo>
                    <a:pt x="12071" y="3783"/>
                    <a:pt x="11723" y="2677"/>
                    <a:pt x="11126" y="1731"/>
                  </a:cubicBezTo>
                  <a:cubicBezTo>
                    <a:pt x="10671" y="1017"/>
                    <a:pt x="9993" y="455"/>
                    <a:pt x="9181" y="179"/>
                  </a:cubicBezTo>
                  <a:cubicBezTo>
                    <a:pt x="8872" y="73"/>
                    <a:pt x="8527" y="1"/>
                    <a:pt x="8160" y="1"/>
                  </a:cubicBezTo>
                  <a:cubicBezTo>
                    <a:pt x="7625" y="1"/>
                    <a:pt x="7045" y="155"/>
                    <a:pt x="6469" y="589"/>
                  </a:cubicBezTo>
                  <a:cubicBezTo>
                    <a:pt x="6339" y="683"/>
                    <a:pt x="6188" y="730"/>
                    <a:pt x="6037" y="730"/>
                  </a:cubicBezTo>
                  <a:cubicBezTo>
                    <a:pt x="5887" y="730"/>
                    <a:pt x="5737" y="683"/>
                    <a:pt x="5612" y="589"/>
                  </a:cubicBezTo>
                  <a:cubicBezTo>
                    <a:pt x="5030" y="155"/>
                    <a:pt x="4448" y="1"/>
                    <a:pt x="3913"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3"/>
            <p:cNvSpPr/>
            <p:nvPr/>
          </p:nvSpPr>
          <p:spPr>
            <a:xfrm>
              <a:off x="2689050" y="3668475"/>
              <a:ext cx="202550" cy="275750"/>
            </a:xfrm>
            <a:custGeom>
              <a:avLst/>
              <a:gdLst/>
              <a:ahLst/>
              <a:cxnLst/>
              <a:rect l="l" t="t" r="r" b="b"/>
              <a:pathLst>
                <a:path w="8102" h="11030" extrusionOk="0">
                  <a:moveTo>
                    <a:pt x="5472" y="1"/>
                  </a:moveTo>
                  <a:cubicBezTo>
                    <a:pt x="5108" y="1"/>
                    <a:pt x="4763" y="76"/>
                    <a:pt x="4452" y="182"/>
                  </a:cubicBezTo>
                  <a:cubicBezTo>
                    <a:pt x="3649" y="458"/>
                    <a:pt x="2971" y="1020"/>
                    <a:pt x="2508" y="1734"/>
                  </a:cubicBezTo>
                  <a:cubicBezTo>
                    <a:pt x="2151" y="2296"/>
                    <a:pt x="1892" y="2912"/>
                    <a:pt x="1731" y="3572"/>
                  </a:cubicBezTo>
                  <a:cubicBezTo>
                    <a:pt x="1642" y="3545"/>
                    <a:pt x="1544" y="3536"/>
                    <a:pt x="1446" y="3536"/>
                  </a:cubicBezTo>
                  <a:cubicBezTo>
                    <a:pt x="643" y="3536"/>
                    <a:pt x="1" y="4187"/>
                    <a:pt x="1" y="4981"/>
                  </a:cubicBezTo>
                  <a:cubicBezTo>
                    <a:pt x="1" y="5775"/>
                    <a:pt x="643" y="6426"/>
                    <a:pt x="1446" y="6426"/>
                  </a:cubicBezTo>
                  <a:cubicBezTo>
                    <a:pt x="1544" y="6426"/>
                    <a:pt x="1642" y="6417"/>
                    <a:pt x="1731" y="6391"/>
                  </a:cubicBezTo>
                  <a:cubicBezTo>
                    <a:pt x="2365" y="9049"/>
                    <a:pt x="4756" y="11021"/>
                    <a:pt x="7602" y="11030"/>
                  </a:cubicBezTo>
                  <a:cubicBezTo>
                    <a:pt x="7762" y="11030"/>
                    <a:pt x="7932" y="11021"/>
                    <a:pt x="8101" y="11003"/>
                  </a:cubicBezTo>
                  <a:cubicBezTo>
                    <a:pt x="4997" y="10744"/>
                    <a:pt x="2561" y="8148"/>
                    <a:pt x="2561" y="4981"/>
                  </a:cubicBezTo>
                  <a:cubicBezTo>
                    <a:pt x="2561" y="3786"/>
                    <a:pt x="2909" y="2680"/>
                    <a:pt x="3507" y="1734"/>
                  </a:cubicBezTo>
                  <a:cubicBezTo>
                    <a:pt x="3962" y="1020"/>
                    <a:pt x="4640" y="458"/>
                    <a:pt x="5452" y="182"/>
                  </a:cubicBezTo>
                  <a:cubicBezTo>
                    <a:pt x="5612" y="119"/>
                    <a:pt x="5782" y="75"/>
                    <a:pt x="5960" y="48"/>
                  </a:cubicBezTo>
                  <a:cubicBezTo>
                    <a:pt x="5794" y="15"/>
                    <a:pt x="5631" y="1"/>
                    <a:pt x="5472"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3"/>
            <p:cNvSpPr/>
            <p:nvPr/>
          </p:nvSpPr>
          <p:spPr>
            <a:xfrm>
              <a:off x="2765100" y="3776050"/>
              <a:ext cx="61150" cy="48850"/>
            </a:xfrm>
            <a:custGeom>
              <a:avLst/>
              <a:gdLst/>
              <a:ahLst/>
              <a:cxnLst/>
              <a:rect l="l" t="t" r="r" b="b"/>
              <a:pathLst>
                <a:path w="2446" h="1954" extrusionOk="0">
                  <a:moveTo>
                    <a:pt x="1223" y="0"/>
                  </a:moveTo>
                  <a:cubicBezTo>
                    <a:pt x="545" y="0"/>
                    <a:pt x="1" y="437"/>
                    <a:pt x="1" y="973"/>
                  </a:cubicBezTo>
                  <a:cubicBezTo>
                    <a:pt x="1" y="1517"/>
                    <a:pt x="545" y="1954"/>
                    <a:pt x="1223" y="1954"/>
                  </a:cubicBezTo>
                  <a:cubicBezTo>
                    <a:pt x="1901" y="1954"/>
                    <a:pt x="2445" y="1517"/>
                    <a:pt x="2445" y="973"/>
                  </a:cubicBezTo>
                  <a:cubicBezTo>
                    <a:pt x="2445" y="437"/>
                    <a:pt x="1901" y="0"/>
                    <a:pt x="1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3"/>
            <p:cNvSpPr/>
            <p:nvPr/>
          </p:nvSpPr>
          <p:spPr>
            <a:xfrm>
              <a:off x="2931050" y="3776050"/>
              <a:ext cx="61125" cy="48850"/>
            </a:xfrm>
            <a:custGeom>
              <a:avLst/>
              <a:gdLst/>
              <a:ahLst/>
              <a:cxnLst/>
              <a:rect l="l" t="t" r="r" b="b"/>
              <a:pathLst>
                <a:path w="2445" h="1954" extrusionOk="0">
                  <a:moveTo>
                    <a:pt x="1222" y="0"/>
                  </a:moveTo>
                  <a:cubicBezTo>
                    <a:pt x="544" y="0"/>
                    <a:pt x="0" y="437"/>
                    <a:pt x="0" y="973"/>
                  </a:cubicBezTo>
                  <a:cubicBezTo>
                    <a:pt x="0" y="1517"/>
                    <a:pt x="544" y="1954"/>
                    <a:pt x="1222" y="1954"/>
                  </a:cubicBezTo>
                  <a:cubicBezTo>
                    <a:pt x="1900" y="1954"/>
                    <a:pt x="2444" y="1517"/>
                    <a:pt x="2444" y="973"/>
                  </a:cubicBezTo>
                  <a:cubicBezTo>
                    <a:pt x="2444" y="437"/>
                    <a:pt x="1900" y="0"/>
                    <a:pt x="1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3"/>
            <p:cNvSpPr/>
            <p:nvPr/>
          </p:nvSpPr>
          <p:spPr>
            <a:xfrm>
              <a:off x="2845625" y="3782075"/>
              <a:ext cx="66250" cy="39500"/>
            </a:xfrm>
            <a:custGeom>
              <a:avLst/>
              <a:gdLst/>
              <a:ahLst/>
              <a:cxnLst/>
              <a:rect l="l" t="t" r="r" b="b"/>
              <a:pathLst>
                <a:path w="2650" h="1580" extrusionOk="0">
                  <a:moveTo>
                    <a:pt x="1321" y="0"/>
                  </a:moveTo>
                  <a:cubicBezTo>
                    <a:pt x="553" y="0"/>
                    <a:pt x="0" y="767"/>
                    <a:pt x="250" y="1285"/>
                  </a:cubicBezTo>
                  <a:cubicBezTo>
                    <a:pt x="360" y="1517"/>
                    <a:pt x="501" y="1580"/>
                    <a:pt x="664" y="1580"/>
                  </a:cubicBezTo>
                  <a:cubicBezTo>
                    <a:pt x="858" y="1580"/>
                    <a:pt x="1083" y="1490"/>
                    <a:pt x="1321" y="1490"/>
                  </a:cubicBezTo>
                  <a:cubicBezTo>
                    <a:pt x="1558" y="1490"/>
                    <a:pt x="1783" y="1580"/>
                    <a:pt x="1979" y="1580"/>
                  </a:cubicBezTo>
                  <a:cubicBezTo>
                    <a:pt x="2143" y="1580"/>
                    <a:pt x="2286" y="1517"/>
                    <a:pt x="2400" y="1285"/>
                  </a:cubicBezTo>
                  <a:cubicBezTo>
                    <a:pt x="2650" y="767"/>
                    <a:pt x="2088"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3"/>
            <p:cNvSpPr/>
            <p:nvPr/>
          </p:nvSpPr>
          <p:spPr>
            <a:xfrm>
              <a:off x="2881863" y="3809675"/>
              <a:ext cx="52675" cy="46425"/>
            </a:xfrm>
            <a:custGeom>
              <a:avLst/>
              <a:gdLst/>
              <a:ahLst/>
              <a:cxnLst/>
              <a:rect l="l" t="t" r="r" b="b"/>
              <a:pathLst>
                <a:path w="2107" h="1857" extrusionOk="0">
                  <a:moveTo>
                    <a:pt x="1054" y="1"/>
                  </a:moveTo>
                  <a:cubicBezTo>
                    <a:pt x="1009" y="1"/>
                    <a:pt x="964" y="19"/>
                    <a:pt x="929" y="54"/>
                  </a:cubicBezTo>
                  <a:cubicBezTo>
                    <a:pt x="1" y="1018"/>
                    <a:pt x="278" y="1856"/>
                    <a:pt x="1054" y="1856"/>
                  </a:cubicBezTo>
                  <a:cubicBezTo>
                    <a:pt x="1830" y="1856"/>
                    <a:pt x="2106" y="1018"/>
                    <a:pt x="1179" y="54"/>
                  </a:cubicBezTo>
                  <a:cubicBezTo>
                    <a:pt x="1143" y="19"/>
                    <a:pt x="1098" y="1"/>
                    <a:pt x="10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0" name="Google Shape;2310;p43"/>
            <p:cNvGrpSpPr/>
            <p:nvPr/>
          </p:nvGrpSpPr>
          <p:grpSpPr>
            <a:xfrm rot="10800000" flipH="1">
              <a:off x="2793988" y="3753938"/>
              <a:ext cx="169300" cy="26775"/>
              <a:chOff x="2224950" y="3782250"/>
              <a:chExt cx="169300" cy="26775"/>
            </a:xfrm>
          </p:grpSpPr>
          <p:sp>
            <p:nvSpPr>
              <p:cNvPr id="2311" name="Google Shape;2311;p43"/>
              <p:cNvSpPr/>
              <p:nvPr/>
            </p:nvSpPr>
            <p:spPr>
              <a:xfrm>
                <a:off x="2224950" y="3782250"/>
                <a:ext cx="41075" cy="26775"/>
              </a:xfrm>
              <a:custGeom>
                <a:avLst/>
                <a:gdLst/>
                <a:ahLst/>
                <a:cxnLst/>
                <a:rect l="l" t="t" r="r" b="b"/>
                <a:pathLst>
                  <a:path w="1643" h="1071" extrusionOk="0">
                    <a:moveTo>
                      <a:pt x="821" y="0"/>
                    </a:moveTo>
                    <a:cubicBezTo>
                      <a:pt x="366" y="0"/>
                      <a:pt x="1" y="366"/>
                      <a:pt x="1" y="821"/>
                    </a:cubicBezTo>
                    <a:cubicBezTo>
                      <a:pt x="1" y="964"/>
                      <a:pt x="117" y="1071"/>
                      <a:pt x="251" y="1071"/>
                    </a:cubicBezTo>
                    <a:cubicBezTo>
                      <a:pt x="384" y="1071"/>
                      <a:pt x="500" y="964"/>
                      <a:pt x="500" y="821"/>
                    </a:cubicBezTo>
                    <a:cubicBezTo>
                      <a:pt x="500" y="643"/>
                      <a:pt x="643" y="500"/>
                      <a:pt x="821" y="500"/>
                    </a:cubicBezTo>
                    <a:cubicBezTo>
                      <a:pt x="1000" y="500"/>
                      <a:pt x="1152" y="643"/>
                      <a:pt x="1152" y="821"/>
                    </a:cubicBezTo>
                    <a:cubicBezTo>
                      <a:pt x="1152" y="964"/>
                      <a:pt x="1259" y="1071"/>
                      <a:pt x="1401"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3"/>
              <p:cNvSpPr/>
              <p:nvPr/>
            </p:nvSpPr>
            <p:spPr>
              <a:xfrm>
                <a:off x="2353200" y="3782250"/>
                <a:ext cx="41050" cy="26775"/>
              </a:xfrm>
              <a:custGeom>
                <a:avLst/>
                <a:gdLst/>
                <a:ahLst/>
                <a:cxnLst/>
                <a:rect l="l" t="t" r="r" b="b"/>
                <a:pathLst>
                  <a:path w="1642" h="1071" extrusionOk="0">
                    <a:moveTo>
                      <a:pt x="821" y="0"/>
                    </a:moveTo>
                    <a:cubicBezTo>
                      <a:pt x="366" y="0"/>
                      <a:pt x="0" y="366"/>
                      <a:pt x="0" y="821"/>
                    </a:cubicBezTo>
                    <a:cubicBezTo>
                      <a:pt x="0" y="964"/>
                      <a:pt x="107" y="1071"/>
                      <a:pt x="250" y="1071"/>
                    </a:cubicBezTo>
                    <a:cubicBezTo>
                      <a:pt x="384" y="1071"/>
                      <a:pt x="500" y="964"/>
                      <a:pt x="500" y="821"/>
                    </a:cubicBezTo>
                    <a:cubicBezTo>
                      <a:pt x="500" y="643"/>
                      <a:pt x="643" y="500"/>
                      <a:pt x="821" y="500"/>
                    </a:cubicBezTo>
                    <a:cubicBezTo>
                      <a:pt x="999" y="500"/>
                      <a:pt x="1142" y="643"/>
                      <a:pt x="1142" y="821"/>
                    </a:cubicBezTo>
                    <a:cubicBezTo>
                      <a:pt x="1142" y="964"/>
                      <a:pt x="1258" y="1071"/>
                      <a:pt x="1392"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316"/>
        <p:cNvGrpSpPr/>
        <p:nvPr/>
      </p:nvGrpSpPr>
      <p:grpSpPr>
        <a:xfrm>
          <a:off x="0" y="0"/>
          <a:ext cx="0" cy="0"/>
          <a:chOff x="0" y="0"/>
          <a:chExt cx="0" cy="0"/>
        </a:xfrm>
      </p:grpSpPr>
      <p:sp>
        <p:nvSpPr>
          <p:cNvPr id="2317" name="Google Shape;2317;p44"/>
          <p:cNvSpPr txBox="1">
            <a:spLocks noGrp="1"/>
          </p:cNvSpPr>
          <p:nvPr>
            <p:ph type="title"/>
          </p:nvPr>
        </p:nvSpPr>
        <p:spPr>
          <a:xfrm>
            <a:off x="720000" y="2159359"/>
            <a:ext cx="7704000" cy="989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4,498,300,000</a:t>
            </a:r>
            <a:endParaRPr/>
          </a:p>
        </p:txBody>
      </p:sp>
      <p:sp>
        <p:nvSpPr>
          <p:cNvPr id="2318" name="Google Shape;2318;p44"/>
          <p:cNvSpPr txBox="1">
            <a:spLocks noGrp="1"/>
          </p:cNvSpPr>
          <p:nvPr>
            <p:ph type="subTitle" idx="1"/>
          </p:nvPr>
        </p:nvSpPr>
        <p:spPr>
          <a:xfrm>
            <a:off x="720000" y="3148759"/>
            <a:ext cx="7704000" cy="61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Big numbers catch your audience’s attention </a:t>
            </a:r>
            <a:endParaRPr/>
          </a:p>
        </p:txBody>
      </p:sp>
      <p:grpSp>
        <p:nvGrpSpPr>
          <p:cNvPr id="2319" name="Google Shape;2319;p44"/>
          <p:cNvGrpSpPr/>
          <p:nvPr/>
        </p:nvGrpSpPr>
        <p:grpSpPr>
          <a:xfrm>
            <a:off x="7001122" y="388070"/>
            <a:ext cx="2192310" cy="1330203"/>
            <a:chOff x="1606825" y="3214275"/>
            <a:chExt cx="529275" cy="321150"/>
          </a:xfrm>
        </p:grpSpPr>
        <p:sp>
          <p:nvSpPr>
            <p:cNvPr id="2320" name="Google Shape;2320;p44"/>
            <p:cNvSpPr/>
            <p:nvPr/>
          </p:nvSpPr>
          <p:spPr>
            <a:xfrm>
              <a:off x="1747100" y="3464800"/>
              <a:ext cx="57300" cy="64375"/>
            </a:xfrm>
            <a:custGeom>
              <a:avLst/>
              <a:gdLst/>
              <a:ahLst/>
              <a:cxnLst/>
              <a:rect l="l" t="t" r="r" b="b"/>
              <a:pathLst>
                <a:path w="2292" h="2575" extrusionOk="0">
                  <a:moveTo>
                    <a:pt x="1182" y="0"/>
                  </a:moveTo>
                  <a:cubicBezTo>
                    <a:pt x="636" y="0"/>
                    <a:pt x="1" y="40"/>
                    <a:pt x="1" y="40"/>
                  </a:cubicBezTo>
                  <a:cubicBezTo>
                    <a:pt x="1" y="40"/>
                    <a:pt x="144" y="530"/>
                    <a:pt x="367" y="1057"/>
                  </a:cubicBezTo>
                  <a:cubicBezTo>
                    <a:pt x="554" y="1503"/>
                    <a:pt x="813" y="1975"/>
                    <a:pt x="1098" y="2181"/>
                  </a:cubicBezTo>
                  <a:cubicBezTo>
                    <a:pt x="1336" y="2356"/>
                    <a:pt x="1490" y="2407"/>
                    <a:pt x="1592" y="2407"/>
                  </a:cubicBezTo>
                  <a:cubicBezTo>
                    <a:pt x="1730" y="2407"/>
                    <a:pt x="1773" y="2314"/>
                    <a:pt x="1799" y="2314"/>
                  </a:cubicBezTo>
                  <a:cubicBezTo>
                    <a:pt x="1804" y="2314"/>
                    <a:pt x="1808" y="2317"/>
                    <a:pt x="1812" y="2323"/>
                  </a:cubicBezTo>
                  <a:cubicBezTo>
                    <a:pt x="1845" y="2377"/>
                    <a:pt x="2107" y="2574"/>
                    <a:pt x="2227" y="2574"/>
                  </a:cubicBezTo>
                  <a:cubicBezTo>
                    <a:pt x="2267" y="2574"/>
                    <a:pt x="2291" y="2552"/>
                    <a:pt x="2285" y="2493"/>
                  </a:cubicBezTo>
                  <a:cubicBezTo>
                    <a:pt x="2276" y="2350"/>
                    <a:pt x="2133" y="1583"/>
                    <a:pt x="2035" y="958"/>
                  </a:cubicBezTo>
                  <a:cubicBezTo>
                    <a:pt x="1972" y="539"/>
                    <a:pt x="1928" y="182"/>
                    <a:pt x="1955" y="111"/>
                  </a:cubicBezTo>
                  <a:cubicBezTo>
                    <a:pt x="1986" y="25"/>
                    <a:pt x="1611" y="0"/>
                    <a:pt x="1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4"/>
            <p:cNvSpPr/>
            <p:nvPr/>
          </p:nvSpPr>
          <p:spPr>
            <a:xfrm>
              <a:off x="1900100" y="3451275"/>
              <a:ext cx="58650" cy="72625"/>
            </a:xfrm>
            <a:custGeom>
              <a:avLst/>
              <a:gdLst/>
              <a:ahLst/>
              <a:cxnLst/>
              <a:rect l="l" t="t" r="r" b="b"/>
              <a:pathLst>
                <a:path w="2346" h="2905" extrusionOk="0">
                  <a:moveTo>
                    <a:pt x="1810" y="1"/>
                  </a:moveTo>
                  <a:cubicBezTo>
                    <a:pt x="1204" y="1"/>
                    <a:pt x="1" y="224"/>
                    <a:pt x="1" y="224"/>
                  </a:cubicBezTo>
                  <a:cubicBezTo>
                    <a:pt x="1" y="224"/>
                    <a:pt x="134" y="705"/>
                    <a:pt x="357" y="1232"/>
                  </a:cubicBezTo>
                  <a:cubicBezTo>
                    <a:pt x="536" y="1633"/>
                    <a:pt x="759" y="2070"/>
                    <a:pt x="1027" y="2320"/>
                  </a:cubicBezTo>
                  <a:cubicBezTo>
                    <a:pt x="1401" y="2683"/>
                    <a:pt x="1595" y="2765"/>
                    <a:pt x="1705" y="2765"/>
                  </a:cubicBezTo>
                  <a:cubicBezTo>
                    <a:pt x="1768" y="2765"/>
                    <a:pt x="1803" y="2738"/>
                    <a:pt x="1829" y="2722"/>
                  </a:cubicBezTo>
                  <a:cubicBezTo>
                    <a:pt x="1834" y="2719"/>
                    <a:pt x="1839" y="2718"/>
                    <a:pt x="1846" y="2718"/>
                  </a:cubicBezTo>
                  <a:cubicBezTo>
                    <a:pt x="1930" y="2718"/>
                    <a:pt x="2205" y="2904"/>
                    <a:pt x="2302" y="2904"/>
                  </a:cubicBezTo>
                  <a:cubicBezTo>
                    <a:pt x="2332" y="2904"/>
                    <a:pt x="2345" y="2886"/>
                    <a:pt x="2329" y="2838"/>
                  </a:cubicBezTo>
                  <a:cubicBezTo>
                    <a:pt x="2284" y="2713"/>
                    <a:pt x="2168" y="1847"/>
                    <a:pt x="2115" y="1125"/>
                  </a:cubicBezTo>
                  <a:cubicBezTo>
                    <a:pt x="2079" y="661"/>
                    <a:pt x="2079" y="259"/>
                    <a:pt x="2142" y="126"/>
                  </a:cubicBezTo>
                  <a:cubicBezTo>
                    <a:pt x="2189" y="34"/>
                    <a:pt x="2044" y="1"/>
                    <a:pt x="1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4"/>
            <p:cNvSpPr/>
            <p:nvPr/>
          </p:nvSpPr>
          <p:spPr>
            <a:xfrm>
              <a:off x="1747100" y="3464800"/>
              <a:ext cx="50875" cy="26425"/>
            </a:xfrm>
            <a:custGeom>
              <a:avLst/>
              <a:gdLst/>
              <a:ahLst/>
              <a:cxnLst/>
              <a:rect l="l" t="t" r="r" b="b"/>
              <a:pathLst>
                <a:path w="2035" h="1057" extrusionOk="0">
                  <a:moveTo>
                    <a:pt x="1182" y="0"/>
                  </a:moveTo>
                  <a:cubicBezTo>
                    <a:pt x="636" y="0"/>
                    <a:pt x="1" y="40"/>
                    <a:pt x="1" y="40"/>
                  </a:cubicBezTo>
                  <a:cubicBezTo>
                    <a:pt x="1" y="40"/>
                    <a:pt x="144" y="530"/>
                    <a:pt x="367" y="1057"/>
                  </a:cubicBezTo>
                  <a:lnTo>
                    <a:pt x="2035" y="958"/>
                  </a:lnTo>
                  <a:cubicBezTo>
                    <a:pt x="1972" y="539"/>
                    <a:pt x="1928" y="182"/>
                    <a:pt x="1955" y="111"/>
                  </a:cubicBezTo>
                  <a:cubicBezTo>
                    <a:pt x="1986" y="25"/>
                    <a:pt x="1611" y="0"/>
                    <a:pt x="1182"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4"/>
            <p:cNvSpPr/>
            <p:nvPr/>
          </p:nvSpPr>
          <p:spPr>
            <a:xfrm>
              <a:off x="1900100" y="3451275"/>
              <a:ext cx="54725" cy="30800"/>
            </a:xfrm>
            <a:custGeom>
              <a:avLst/>
              <a:gdLst/>
              <a:ahLst/>
              <a:cxnLst/>
              <a:rect l="l" t="t" r="r" b="b"/>
              <a:pathLst>
                <a:path w="2189" h="1232" extrusionOk="0">
                  <a:moveTo>
                    <a:pt x="1810" y="1"/>
                  </a:moveTo>
                  <a:cubicBezTo>
                    <a:pt x="1204" y="1"/>
                    <a:pt x="1" y="224"/>
                    <a:pt x="1" y="224"/>
                  </a:cubicBezTo>
                  <a:cubicBezTo>
                    <a:pt x="1" y="224"/>
                    <a:pt x="134" y="705"/>
                    <a:pt x="357" y="1232"/>
                  </a:cubicBezTo>
                  <a:lnTo>
                    <a:pt x="2115" y="1125"/>
                  </a:lnTo>
                  <a:cubicBezTo>
                    <a:pt x="2079" y="661"/>
                    <a:pt x="2079" y="259"/>
                    <a:pt x="2142" y="126"/>
                  </a:cubicBezTo>
                  <a:cubicBezTo>
                    <a:pt x="2189" y="34"/>
                    <a:pt x="2044" y="1"/>
                    <a:pt x="1810"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4"/>
            <p:cNvSpPr/>
            <p:nvPr/>
          </p:nvSpPr>
          <p:spPr>
            <a:xfrm>
              <a:off x="1606825" y="3389150"/>
              <a:ext cx="529275" cy="86375"/>
            </a:xfrm>
            <a:custGeom>
              <a:avLst/>
              <a:gdLst/>
              <a:ahLst/>
              <a:cxnLst/>
              <a:rect l="l" t="t" r="r" b="b"/>
              <a:pathLst>
                <a:path w="21171" h="3455" extrusionOk="0">
                  <a:moveTo>
                    <a:pt x="20771" y="0"/>
                  </a:moveTo>
                  <a:cubicBezTo>
                    <a:pt x="20729" y="0"/>
                    <a:pt x="20687" y="6"/>
                    <a:pt x="20644" y="15"/>
                  </a:cubicBezTo>
                  <a:cubicBezTo>
                    <a:pt x="20563" y="32"/>
                    <a:pt x="20278" y="86"/>
                    <a:pt x="19769" y="148"/>
                  </a:cubicBezTo>
                  <a:cubicBezTo>
                    <a:pt x="19743" y="148"/>
                    <a:pt x="19707" y="157"/>
                    <a:pt x="19671" y="157"/>
                  </a:cubicBezTo>
                  <a:cubicBezTo>
                    <a:pt x="19484" y="184"/>
                    <a:pt x="19270" y="202"/>
                    <a:pt x="19029" y="229"/>
                  </a:cubicBezTo>
                  <a:cubicBezTo>
                    <a:pt x="18993" y="229"/>
                    <a:pt x="18958" y="238"/>
                    <a:pt x="18922" y="238"/>
                  </a:cubicBezTo>
                  <a:cubicBezTo>
                    <a:pt x="18886" y="238"/>
                    <a:pt x="18842" y="246"/>
                    <a:pt x="18806" y="246"/>
                  </a:cubicBezTo>
                  <a:lnTo>
                    <a:pt x="18779" y="246"/>
                  </a:lnTo>
                  <a:cubicBezTo>
                    <a:pt x="18735" y="255"/>
                    <a:pt x="18690" y="255"/>
                    <a:pt x="18645" y="264"/>
                  </a:cubicBezTo>
                  <a:cubicBezTo>
                    <a:pt x="18476" y="273"/>
                    <a:pt x="18298" y="291"/>
                    <a:pt x="18101" y="300"/>
                  </a:cubicBezTo>
                  <a:cubicBezTo>
                    <a:pt x="17950" y="309"/>
                    <a:pt x="17798" y="318"/>
                    <a:pt x="17628" y="336"/>
                  </a:cubicBezTo>
                  <a:lnTo>
                    <a:pt x="17584" y="336"/>
                  </a:lnTo>
                  <a:cubicBezTo>
                    <a:pt x="17539" y="336"/>
                    <a:pt x="17504" y="336"/>
                    <a:pt x="17468" y="345"/>
                  </a:cubicBezTo>
                  <a:cubicBezTo>
                    <a:pt x="17388" y="345"/>
                    <a:pt x="17316" y="354"/>
                    <a:pt x="17236" y="354"/>
                  </a:cubicBezTo>
                  <a:cubicBezTo>
                    <a:pt x="16995" y="362"/>
                    <a:pt x="16745" y="380"/>
                    <a:pt x="16478" y="389"/>
                  </a:cubicBezTo>
                  <a:lnTo>
                    <a:pt x="16353" y="389"/>
                  </a:lnTo>
                  <a:cubicBezTo>
                    <a:pt x="16281" y="398"/>
                    <a:pt x="16210" y="398"/>
                    <a:pt x="16148" y="398"/>
                  </a:cubicBezTo>
                  <a:cubicBezTo>
                    <a:pt x="16076" y="398"/>
                    <a:pt x="16005" y="407"/>
                    <a:pt x="15933" y="407"/>
                  </a:cubicBezTo>
                  <a:cubicBezTo>
                    <a:pt x="15746" y="416"/>
                    <a:pt x="15559" y="416"/>
                    <a:pt x="15354" y="425"/>
                  </a:cubicBezTo>
                  <a:cubicBezTo>
                    <a:pt x="15095" y="425"/>
                    <a:pt x="14800" y="434"/>
                    <a:pt x="14479" y="443"/>
                  </a:cubicBezTo>
                  <a:lnTo>
                    <a:pt x="14203" y="443"/>
                  </a:lnTo>
                  <a:cubicBezTo>
                    <a:pt x="14149" y="452"/>
                    <a:pt x="14087" y="452"/>
                    <a:pt x="14015" y="452"/>
                  </a:cubicBezTo>
                  <a:lnTo>
                    <a:pt x="13855" y="452"/>
                  </a:lnTo>
                  <a:cubicBezTo>
                    <a:pt x="13783" y="461"/>
                    <a:pt x="13712" y="461"/>
                    <a:pt x="13632" y="461"/>
                  </a:cubicBezTo>
                  <a:cubicBezTo>
                    <a:pt x="13569" y="461"/>
                    <a:pt x="13498" y="461"/>
                    <a:pt x="13427" y="470"/>
                  </a:cubicBezTo>
                  <a:cubicBezTo>
                    <a:pt x="13302" y="470"/>
                    <a:pt x="13177" y="470"/>
                    <a:pt x="13043" y="478"/>
                  </a:cubicBezTo>
                  <a:cubicBezTo>
                    <a:pt x="12927" y="478"/>
                    <a:pt x="12811" y="478"/>
                    <a:pt x="12686" y="487"/>
                  </a:cubicBezTo>
                  <a:cubicBezTo>
                    <a:pt x="12365" y="496"/>
                    <a:pt x="12026" y="505"/>
                    <a:pt x="11678" y="514"/>
                  </a:cubicBezTo>
                  <a:cubicBezTo>
                    <a:pt x="11509" y="514"/>
                    <a:pt x="11348" y="514"/>
                    <a:pt x="11187" y="523"/>
                  </a:cubicBezTo>
                  <a:lnTo>
                    <a:pt x="11143" y="523"/>
                  </a:lnTo>
                  <a:cubicBezTo>
                    <a:pt x="11018" y="523"/>
                    <a:pt x="10884" y="532"/>
                    <a:pt x="10750" y="532"/>
                  </a:cubicBezTo>
                  <a:cubicBezTo>
                    <a:pt x="10599" y="541"/>
                    <a:pt x="10456" y="541"/>
                    <a:pt x="10304" y="541"/>
                  </a:cubicBezTo>
                  <a:cubicBezTo>
                    <a:pt x="10224" y="541"/>
                    <a:pt x="10144" y="550"/>
                    <a:pt x="10063" y="550"/>
                  </a:cubicBezTo>
                  <a:cubicBezTo>
                    <a:pt x="9965" y="550"/>
                    <a:pt x="9876" y="550"/>
                    <a:pt x="9787" y="559"/>
                  </a:cubicBezTo>
                  <a:lnTo>
                    <a:pt x="9591" y="559"/>
                  </a:lnTo>
                  <a:cubicBezTo>
                    <a:pt x="9439" y="568"/>
                    <a:pt x="9287" y="568"/>
                    <a:pt x="9136" y="568"/>
                  </a:cubicBezTo>
                  <a:cubicBezTo>
                    <a:pt x="9002" y="577"/>
                    <a:pt x="8868" y="577"/>
                    <a:pt x="8734" y="585"/>
                  </a:cubicBezTo>
                  <a:lnTo>
                    <a:pt x="8672" y="585"/>
                  </a:lnTo>
                  <a:cubicBezTo>
                    <a:pt x="8547" y="585"/>
                    <a:pt x="8413" y="585"/>
                    <a:pt x="8279" y="594"/>
                  </a:cubicBezTo>
                  <a:cubicBezTo>
                    <a:pt x="8110" y="594"/>
                    <a:pt x="7940" y="603"/>
                    <a:pt x="7771" y="603"/>
                  </a:cubicBezTo>
                  <a:cubicBezTo>
                    <a:pt x="7610" y="612"/>
                    <a:pt x="7450" y="612"/>
                    <a:pt x="7298" y="612"/>
                  </a:cubicBezTo>
                  <a:cubicBezTo>
                    <a:pt x="7182" y="621"/>
                    <a:pt x="7066" y="621"/>
                    <a:pt x="6950" y="621"/>
                  </a:cubicBezTo>
                  <a:cubicBezTo>
                    <a:pt x="6879" y="621"/>
                    <a:pt x="6807" y="630"/>
                    <a:pt x="6727" y="630"/>
                  </a:cubicBezTo>
                  <a:cubicBezTo>
                    <a:pt x="6584" y="630"/>
                    <a:pt x="6441" y="630"/>
                    <a:pt x="6299" y="639"/>
                  </a:cubicBezTo>
                  <a:cubicBezTo>
                    <a:pt x="6201" y="639"/>
                    <a:pt x="6102" y="639"/>
                    <a:pt x="6004" y="648"/>
                  </a:cubicBezTo>
                  <a:lnTo>
                    <a:pt x="5844" y="648"/>
                  </a:lnTo>
                  <a:cubicBezTo>
                    <a:pt x="5576" y="657"/>
                    <a:pt x="5317" y="657"/>
                    <a:pt x="5068" y="666"/>
                  </a:cubicBezTo>
                  <a:lnTo>
                    <a:pt x="4791" y="666"/>
                  </a:lnTo>
                  <a:cubicBezTo>
                    <a:pt x="4051" y="684"/>
                    <a:pt x="3390" y="693"/>
                    <a:pt x="2846" y="693"/>
                  </a:cubicBezTo>
                  <a:cubicBezTo>
                    <a:pt x="2565" y="696"/>
                    <a:pt x="2318" y="698"/>
                    <a:pt x="2110" y="698"/>
                  </a:cubicBezTo>
                  <a:cubicBezTo>
                    <a:pt x="1817" y="698"/>
                    <a:pt x="1602" y="694"/>
                    <a:pt x="1481" y="684"/>
                  </a:cubicBezTo>
                  <a:cubicBezTo>
                    <a:pt x="1454" y="682"/>
                    <a:pt x="1428" y="681"/>
                    <a:pt x="1402" y="681"/>
                  </a:cubicBezTo>
                  <a:cubicBezTo>
                    <a:pt x="941" y="681"/>
                    <a:pt x="736" y="980"/>
                    <a:pt x="652" y="1335"/>
                  </a:cubicBezTo>
                  <a:cubicBezTo>
                    <a:pt x="652" y="1371"/>
                    <a:pt x="643" y="1406"/>
                    <a:pt x="634" y="1442"/>
                  </a:cubicBezTo>
                  <a:cubicBezTo>
                    <a:pt x="580" y="1745"/>
                    <a:pt x="598" y="2075"/>
                    <a:pt x="598" y="2280"/>
                  </a:cubicBezTo>
                  <a:cubicBezTo>
                    <a:pt x="598" y="2753"/>
                    <a:pt x="0" y="3280"/>
                    <a:pt x="2766" y="3422"/>
                  </a:cubicBezTo>
                  <a:cubicBezTo>
                    <a:pt x="3195" y="3445"/>
                    <a:pt x="3650" y="3455"/>
                    <a:pt x="4123" y="3455"/>
                  </a:cubicBezTo>
                  <a:cubicBezTo>
                    <a:pt x="4939" y="3455"/>
                    <a:pt x="5812" y="3426"/>
                    <a:pt x="6709" y="3387"/>
                  </a:cubicBezTo>
                  <a:cubicBezTo>
                    <a:pt x="6772" y="3378"/>
                    <a:pt x="6825" y="3378"/>
                    <a:pt x="6888" y="3378"/>
                  </a:cubicBezTo>
                  <a:cubicBezTo>
                    <a:pt x="8003" y="3315"/>
                    <a:pt x="9153" y="3244"/>
                    <a:pt x="10260" y="3164"/>
                  </a:cubicBezTo>
                  <a:cubicBezTo>
                    <a:pt x="10304" y="3164"/>
                    <a:pt x="10340" y="3155"/>
                    <a:pt x="10376" y="3155"/>
                  </a:cubicBezTo>
                  <a:cubicBezTo>
                    <a:pt x="10474" y="3146"/>
                    <a:pt x="10563" y="3146"/>
                    <a:pt x="10661" y="3137"/>
                  </a:cubicBezTo>
                  <a:cubicBezTo>
                    <a:pt x="10777" y="3128"/>
                    <a:pt x="10902" y="3119"/>
                    <a:pt x="11027" y="3110"/>
                  </a:cubicBezTo>
                  <a:cubicBezTo>
                    <a:pt x="11259" y="3092"/>
                    <a:pt x="11482" y="3074"/>
                    <a:pt x="11714" y="3066"/>
                  </a:cubicBezTo>
                  <a:cubicBezTo>
                    <a:pt x="11830" y="3057"/>
                    <a:pt x="11955" y="3048"/>
                    <a:pt x="12071" y="3039"/>
                  </a:cubicBezTo>
                  <a:lnTo>
                    <a:pt x="12106" y="3039"/>
                  </a:lnTo>
                  <a:cubicBezTo>
                    <a:pt x="12133" y="3039"/>
                    <a:pt x="12151" y="3039"/>
                    <a:pt x="12178" y="3030"/>
                  </a:cubicBezTo>
                  <a:cubicBezTo>
                    <a:pt x="12267" y="3030"/>
                    <a:pt x="12365" y="3021"/>
                    <a:pt x="12454" y="3012"/>
                  </a:cubicBezTo>
                  <a:cubicBezTo>
                    <a:pt x="12633" y="3003"/>
                    <a:pt x="12811" y="2994"/>
                    <a:pt x="12990" y="2985"/>
                  </a:cubicBezTo>
                  <a:cubicBezTo>
                    <a:pt x="13034" y="2976"/>
                    <a:pt x="13070" y="2976"/>
                    <a:pt x="13105" y="2976"/>
                  </a:cubicBezTo>
                  <a:cubicBezTo>
                    <a:pt x="13427" y="2950"/>
                    <a:pt x="13748" y="2932"/>
                    <a:pt x="14069" y="2905"/>
                  </a:cubicBezTo>
                  <a:lnTo>
                    <a:pt x="14122" y="2905"/>
                  </a:lnTo>
                  <a:cubicBezTo>
                    <a:pt x="14310" y="2887"/>
                    <a:pt x="14488" y="2878"/>
                    <a:pt x="14676" y="2860"/>
                  </a:cubicBezTo>
                  <a:cubicBezTo>
                    <a:pt x="14711" y="2860"/>
                    <a:pt x="14747" y="2851"/>
                    <a:pt x="14783" y="2851"/>
                  </a:cubicBezTo>
                  <a:cubicBezTo>
                    <a:pt x="14970" y="2834"/>
                    <a:pt x="15157" y="2825"/>
                    <a:pt x="15345" y="2807"/>
                  </a:cubicBezTo>
                  <a:cubicBezTo>
                    <a:pt x="15398" y="2798"/>
                    <a:pt x="15452" y="2798"/>
                    <a:pt x="15505" y="2789"/>
                  </a:cubicBezTo>
                  <a:cubicBezTo>
                    <a:pt x="16192" y="2735"/>
                    <a:pt x="16843" y="2673"/>
                    <a:pt x="17441" y="2619"/>
                  </a:cubicBezTo>
                  <a:cubicBezTo>
                    <a:pt x="17655" y="2602"/>
                    <a:pt x="17860" y="2575"/>
                    <a:pt x="18057" y="2557"/>
                  </a:cubicBezTo>
                  <a:cubicBezTo>
                    <a:pt x="18173" y="2548"/>
                    <a:pt x="18289" y="2530"/>
                    <a:pt x="18396" y="2521"/>
                  </a:cubicBezTo>
                  <a:cubicBezTo>
                    <a:pt x="18449" y="2521"/>
                    <a:pt x="18494" y="2512"/>
                    <a:pt x="18538" y="2504"/>
                  </a:cubicBezTo>
                  <a:cubicBezTo>
                    <a:pt x="18583" y="2504"/>
                    <a:pt x="18637" y="2495"/>
                    <a:pt x="18681" y="2495"/>
                  </a:cubicBezTo>
                  <a:cubicBezTo>
                    <a:pt x="18690" y="2495"/>
                    <a:pt x="18690" y="2486"/>
                    <a:pt x="18699" y="2486"/>
                  </a:cubicBezTo>
                  <a:cubicBezTo>
                    <a:pt x="18752" y="2486"/>
                    <a:pt x="18806" y="2477"/>
                    <a:pt x="18851" y="2468"/>
                  </a:cubicBezTo>
                  <a:lnTo>
                    <a:pt x="18931" y="2468"/>
                  </a:lnTo>
                  <a:cubicBezTo>
                    <a:pt x="18931" y="2468"/>
                    <a:pt x="18940" y="2459"/>
                    <a:pt x="18940" y="2459"/>
                  </a:cubicBezTo>
                  <a:cubicBezTo>
                    <a:pt x="18984" y="2459"/>
                    <a:pt x="19020" y="2450"/>
                    <a:pt x="19065" y="2450"/>
                  </a:cubicBezTo>
                  <a:cubicBezTo>
                    <a:pt x="19475" y="2396"/>
                    <a:pt x="19787" y="2361"/>
                    <a:pt x="19948" y="2325"/>
                  </a:cubicBezTo>
                  <a:cubicBezTo>
                    <a:pt x="20679" y="2182"/>
                    <a:pt x="20894" y="2156"/>
                    <a:pt x="21018" y="1933"/>
                  </a:cubicBezTo>
                  <a:cubicBezTo>
                    <a:pt x="21018" y="1924"/>
                    <a:pt x="21018" y="1924"/>
                    <a:pt x="21018" y="1924"/>
                  </a:cubicBezTo>
                  <a:cubicBezTo>
                    <a:pt x="21036" y="1897"/>
                    <a:pt x="21045" y="1870"/>
                    <a:pt x="21054" y="1834"/>
                  </a:cubicBezTo>
                  <a:cubicBezTo>
                    <a:pt x="21090" y="1710"/>
                    <a:pt x="21125" y="1504"/>
                    <a:pt x="21143" y="1290"/>
                  </a:cubicBezTo>
                  <a:cubicBezTo>
                    <a:pt x="21143" y="1255"/>
                    <a:pt x="21152" y="1219"/>
                    <a:pt x="21152" y="1183"/>
                  </a:cubicBezTo>
                  <a:cubicBezTo>
                    <a:pt x="21161" y="1103"/>
                    <a:pt x="21161" y="1014"/>
                    <a:pt x="21161" y="933"/>
                  </a:cubicBezTo>
                  <a:cubicBezTo>
                    <a:pt x="21170" y="898"/>
                    <a:pt x="21170" y="862"/>
                    <a:pt x="21170" y="835"/>
                  </a:cubicBezTo>
                  <a:cubicBezTo>
                    <a:pt x="21170" y="719"/>
                    <a:pt x="21170" y="612"/>
                    <a:pt x="21161" y="514"/>
                  </a:cubicBezTo>
                  <a:cubicBezTo>
                    <a:pt x="21152" y="478"/>
                    <a:pt x="21152" y="452"/>
                    <a:pt x="21143" y="425"/>
                  </a:cubicBezTo>
                  <a:cubicBezTo>
                    <a:pt x="21143" y="407"/>
                    <a:pt x="21143" y="389"/>
                    <a:pt x="21143" y="371"/>
                  </a:cubicBezTo>
                  <a:cubicBezTo>
                    <a:pt x="21086" y="86"/>
                    <a:pt x="20938" y="0"/>
                    <a:pt x="207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4"/>
            <p:cNvSpPr/>
            <p:nvPr/>
          </p:nvSpPr>
          <p:spPr>
            <a:xfrm>
              <a:off x="1677975" y="3394850"/>
              <a:ext cx="406375" cy="72725"/>
            </a:xfrm>
            <a:custGeom>
              <a:avLst/>
              <a:gdLst/>
              <a:ahLst/>
              <a:cxnLst/>
              <a:rect l="l" t="t" r="r" b="b"/>
              <a:pathLst>
                <a:path w="16255" h="2909" extrusionOk="0">
                  <a:moveTo>
                    <a:pt x="16183" y="1"/>
                  </a:moveTo>
                  <a:cubicBezTo>
                    <a:pt x="16147" y="1"/>
                    <a:pt x="16112" y="10"/>
                    <a:pt x="16076" y="10"/>
                  </a:cubicBezTo>
                  <a:cubicBezTo>
                    <a:pt x="16040" y="10"/>
                    <a:pt x="15996" y="18"/>
                    <a:pt x="15960" y="18"/>
                  </a:cubicBezTo>
                  <a:lnTo>
                    <a:pt x="15933" y="18"/>
                  </a:lnTo>
                  <a:cubicBezTo>
                    <a:pt x="15889" y="27"/>
                    <a:pt x="15844" y="27"/>
                    <a:pt x="15799" y="36"/>
                  </a:cubicBezTo>
                  <a:cubicBezTo>
                    <a:pt x="15630" y="45"/>
                    <a:pt x="15452" y="63"/>
                    <a:pt x="15255" y="72"/>
                  </a:cubicBezTo>
                  <a:cubicBezTo>
                    <a:pt x="15104" y="81"/>
                    <a:pt x="14952" y="90"/>
                    <a:pt x="14782" y="108"/>
                  </a:cubicBezTo>
                  <a:lnTo>
                    <a:pt x="14738" y="108"/>
                  </a:lnTo>
                  <a:cubicBezTo>
                    <a:pt x="14693" y="108"/>
                    <a:pt x="14658" y="108"/>
                    <a:pt x="14622" y="117"/>
                  </a:cubicBezTo>
                  <a:cubicBezTo>
                    <a:pt x="14542" y="117"/>
                    <a:pt x="14470" y="126"/>
                    <a:pt x="14390" y="126"/>
                  </a:cubicBezTo>
                  <a:cubicBezTo>
                    <a:pt x="14149" y="134"/>
                    <a:pt x="13899" y="152"/>
                    <a:pt x="13632" y="161"/>
                  </a:cubicBezTo>
                  <a:lnTo>
                    <a:pt x="13507" y="161"/>
                  </a:lnTo>
                  <a:cubicBezTo>
                    <a:pt x="13435" y="170"/>
                    <a:pt x="13364" y="170"/>
                    <a:pt x="13302" y="170"/>
                  </a:cubicBezTo>
                  <a:cubicBezTo>
                    <a:pt x="13230" y="170"/>
                    <a:pt x="13159" y="179"/>
                    <a:pt x="13087" y="179"/>
                  </a:cubicBezTo>
                  <a:cubicBezTo>
                    <a:pt x="12900" y="188"/>
                    <a:pt x="12713" y="188"/>
                    <a:pt x="12508" y="197"/>
                  </a:cubicBezTo>
                  <a:cubicBezTo>
                    <a:pt x="12249" y="197"/>
                    <a:pt x="11954" y="206"/>
                    <a:pt x="11633" y="215"/>
                  </a:cubicBezTo>
                  <a:cubicBezTo>
                    <a:pt x="11544" y="215"/>
                    <a:pt x="11455" y="215"/>
                    <a:pt x="11357" y="224"/>
                  </a:cubicBezTo>
                  <a:lnTo>
                    <a:pt x="11009" y="224"/>
                  </a:lnTo>
                  <a:cubicBezTo>
                    <a:pt x="10937" y="233"/>
                    <a:pt x="10866" y="233"/>
                    <a:pt x="10786" y="233"/>
                  </a:cubicBezTo>
                  <a:cubicBezTo>
                    <a:pt x="10723" y="233"/>
                    <a:pt x="10652" y="233"/>
                    <a:pt x="10581" y="242"/>
                  </a:cubicBezTo>
                  <a:cubicBezTo>
                    <a:pt x="10456" y="242"/>
                    <a:pt x="10331" y="242"/>
                    <a:pt x="10197" y="250"/>
                  </a:cubicBezTo>
                  <a:cubicBezTo>
                    <a:pt x="10081" y="250"/>
                    <a:pt x="9965" y="250"/>
                    <a:pt x="9840" y="259"/>
                  </a:cubicBezTo>
                  <a:cubicBezTo>
                    <a:pt x="9519" y="268"/>
                    <a:pt x="9180" y="277"/>
                    <a:pt x="8832" y="286"/>
                  </a:cubicBezTo>
                  <a:cubicBezTo>
                    <a:pt x="8663" y="286"/>
                    <a:pt x="8502" y="286"/>
                    <a:pt x="8341" y="295"/>
                  </a:cubicBezTo>
                  <a:lnTo>
                    <a:pt x="8297" y="295"/>
                  </a:lnTo>
                  <a:cubicBezTo>
                    <a:pt x="8172" y="295"/>
                    <a:pt x="8038" y="304"/>
                    <a:pt x="7904" y="304"/>
                  </a:cubicBezTo>
                  <a:cubicBezTo>
                    <a:pt x="7753" y="313"/>
                    <a:pt x="7610" y="313"/>
                    <a:pt x="7458" y="313"/>
                  </a:cubicBezTo>
                  <a:cubicBezTo>
                    <a:pt x="7378" y="313"/>
                    <a:pt x="7298" y="322"/>
                    <a:pt x="7217" y="322"/>
                  </a:cubicBezTo>
                  <a:cubicBezTo>
                    <a:pt x="7119" y="322"/>
                    <a:pt x="7030" y="322"/>
                    <a:pt x="6941" y="331"/>
                  </a:cubicBezTo>
                  <a:lnTo>
                    <a:pt x="6745" y="331"/>
                  </a:lnTo>
                  <a:cubicBezTo>
                    <a:pt x="6593" y="340"/>
                    <a:pt x="6441" y="340"/>
                    <a:pt x="6290" y="340"/>
                  </a:cubicBezTo>
                  <a:cubicBezTo>
                    <a:pt x="6156" y="349"/>
                    <a:pt x="6022" y="349"/>
                    <a:pt x="5888" y="357"/>
                  </a:cubicBezTo>
                  <a:lnTo>
                    <a:pt x="5826" y="357"/>
                  </a:lnTo>
                  <a:cubicBezTo>
                    <a:pt x="5701" y="357"/>
                    <a:pt x="5567" y="357"/>
                    <a:pt x="5433" y="366"/>
                  </a:cubicBezTo>
                  <a:cubicBezTo>
                    <a:pt x="5264" y="366"/>
                    <a:pt x="5094" y="375"/>
                    <a:pt x="4925" y="375"/>
                  </a:cubicBezTo>
                  <a:cubicBezTo>
                    <a:pt x="4764" y="384"/>
                    <a:pt x="4604" y="384"/>
                    <a:pt x="4452" y="384"/>
                  </a:cubicBezTo>
                  <a:cubicBezTo>
                    <a:pt x="4336" y="393"/>
                    <a:pt x="4220" y="393"/>
                    <a:pt x="4104" y="393"/>
                  </a:cubicBezTo>
                  <a:cubicBezTo>
                    <a:pt x="4033" y="393"/>
                    <a:pt x="3961" y="402"/>
                    <a:pt x="3881" y="402"/>
                  </a:cubicBezTo>
                  <a:cubicBezTo>
                    <a:pt x="3738" y="402"/>
                    <a:pt x="3595" y="411"/>
                    <a:pt x="3453" y="411"/>
                  </a:cubicBezTo>
                  <a:cubicBezTo>
                    <a:pt x="3355" y="411"/>
                    <a:pt x="3256" y="411"/>
                    <a:pt x="3158" y="420"/>
                  </a:cubicBezTo>
                  <a:lnTo>
                    <a:pt x="2998" y="420"/>
                  </a:lnTo>
                  <a:cubicBezTo>
                    <a:pt x="2730" y="429"/>
                    <a:pt x="2471" y="429"/>
                    <a:pt x="2222" y="438"/>
                  </a:cubicBezTo>
                  <a:lnTo>
                    <a:pt x="1945" y="438"/>
                  </a:lnTo>
                  <a:cubicBezTo>
                    <a:pt x="1205" y="456"/>
                    <a:pt x="544" y="465"/>
                    <a:pt x="0" y="465"/>
                  </a:cubicBezTo>
                  <a:cubicBezTo>
                    <a:pt x="63" y="536"/>
                    <a:pt x="143" y="625"/>
                    <a:pt x="241" y="714"/>
                  </a:cubicBezTo>
                  <a:cubicBezTo>
                    <a:pt x="277" y="750"/>
                    <a:pt x="313" y="786"/>
                    <a:pt x="348" y="821"/>
                  </a:cubicBezTo>
                  <a:cubicBezTo>
                    <a:pt x="536" y="973"/>
                    <a:pt x="759" y="1151"/>
                    <a:pt x="1062" y="1330"/>
                  </a:cubicBezTo>
                  <a:cubicBezTo>
                    <a:pt x="1258" y="1446"/>
                    <a:pt x="1472" y="1553"/>
                    <a:pt x="1722" y="1660"/>
                  </a:cubicBezTo>
                  <a:cubicBezTo>
                    <a:pt x="2034" y="1794"/>
                    <a:pt x="2391" y="1910"/>
                    <a:pt x="2793" y="1999"/>
                  </a:cubicBezTo>
                  <a:cubicBezTo>
                    <a:pt x="2828" y="2008"/>
                    <a:pt x="2855" y="2017"/>
                    <a:pt x="2891" y="2026"/>
                  </a:cubicBezTo>
                  <a:cubicBezTo>
                    <a:pt x="3140" y="2079"/>
                    <a:pt x="3399" y="2124"/>
                    <a:pt x="3676" y="2151"/>
                  </a:cubicBezTo>
                  <a:cubicBezTo>
                    <a:pt x="3694" y="2160"/>
                    <a:pt x="3711" y="2160"/>
                    <a:pt x="3729" y="2160"/>
                  </a:cubicBezTo>
                  <a:cubicBezTo>
                    <a:pt x="3747" y="2160"/>
                    <a:pt x="3765" y="2168"/>
                    <a:pt x="3783" y="2168"/>
                  </a:cubicBezTo>
                  <a:cubicBezTo>
                    <a:pt x="4229" y="2213"/>
                    <a:pt x="4648" y="2231"/>
                    <a:pt x="5023" y="2231"/>
                  </a:cubicBezTo>
                  <a:lnTo>
                    <a:pt x="5166" y="2231"/>
                  </a:lnTo>
                  <a:cubicBezTo>
                    <a:pt x="5665" y="2222"/>
                    <a:pt x="6102" y="2168"/>
                    <a:pt x="6468" y="2106"/>
                  </a:cubicBezTo>
                  <a:cubicBezTo>
                    <a:pt x="6513" y="2097"/>
                    <a:pt x="6548" y="2088"/>
                    <a:pt x="6593" y="2088"/>
                  </a:cubicBezTo>
                  <a:cubicBezTo>
                    <a:pt x="7547" y="1901"/>
                    <a:pt x="8029" y="1606"/>
                    <a:pt x="8029" y="1606"/>
                  </a:cubicBezTo>
                  <a:lnTo>
                    <a:pt x="8029" y="1606"/>
                  </a:lnTo>
                  <a:lnTo>
                    <a:pt x="7815" y="2909"/>
                  </a:lnTo>
                  <a:cubicBezTo>
                    <a:pt x="7931" y="2900"/>
                    <a:pt x="8056" y="2891"/>
                    <a:pt x="8181" y="2882"/>
                  </a:cubicBezTo>
                  <a:cubicBezTo>
                    <a:pt x="8413" y="2864"/>
                    <a:pt x="8636" y="2855"/>
                    <a:pt x="8868" y="2838"/>
                  </a:cubicBezTo>
                  <a:cubicBezTo>
                    <a:pt x="8984" y="2829"/>
                    <a:pt x="9109" y="2820"/>
                    <a:pt x="9225" y="2811"/>
                  </a:cubicBezTo>
                  <a:lnTo>
                    <a:pt x="9260" y="2811"/>
                  </a:lnTo>
                  <a:cubicBezTo>
                    <a:pt x="9269" y="2775"/>
                    <a:pt x="9269" y="2739"/>
                    <a:pt x="9278" y="2704"/>
                  </a:cubicBezTo>
                  <a:cubicBezTo>
                    <a:pt x="9332" y="2311"/>
                    <a:pt x="9403" y="1821"/>
                    <a:pt x="9474" y="1758"/>
                  </a:cubicBezTo>
                  <a:cubicBezTo>
                    <a:pt x="9510" y="1722"/>
                    <a:pt x="9760" y="1696"/>
                    <a:pt x="10144" y="1669"/>
                  </a:cubicBezTo>
                  <a:cubicBezTo>
                    <a:pt x="10188" y="1669"/>
                    <a:pt x="10224" y="1669"/>
                    <a:pt x="10268" y="1660"/>
                  </a:cubicBezTo>
                  <a:cubicBezTo>
                    <a:pt x="10509" y="1642"/>
                    <a:pt x="10804" y="1633"/>
                    <a:pt x="11125" y="1606"/>
                  </a:cubicBezTo>
                  <a:cubicBezTo>
                    <a:pt x="11178" y="1606"/>
                    <a:pt x="11232" y="1598"/>
                    <a:pt x="11285" y="1598"/>
                  </a:cubicBezTo>
                  <a:cubicBezTo>
                    <a:pt x="11517" y="1580"/>
                    <a:pt x="11758" y="1562"/>
                    <a:pt x="12017" y="1544"/>
                  </a:cubicBezTo>
                  <a:cubicBezTo>
                    <a:pt x="12070" y="1535"/>
                    <a:pt x="12124" y="1535"/>
                    <a:pt x="12177" y="1526"/>
                  </a:cubicBezTo>
                  <a:cubicBezTo>
                    <a:pt x="12383" y="1508"/>
                    <a:pt x="12597" y="1490"/>
                    <a:pt x="12811" y="1464"/>
                  </a:cubicBezTo>
                  <a:cubicBezTo>
                    <a:pt x="12847" y="1464"/>
                    <a:pt x="12882" y="1455"/>
                    <a:pt x="12909" y="1455"/>
                  </a:cubicBezTo>
                  <a:cubicBezTo>
                    <a:pt x="13070" y="1437"/>
                    <a:pt x="13221" y="1419"/>
                    <a:pt x="13382" y="1392"/>
                  </a:cubicBezTo>
                  <a:cubicBezTo>
                    <a:pt x="13520" y="1375"/>
                    <a:pt x="13643" y="1367"/>
                    <a:pt x="13754" y="1367"/>
                  </a:cubicBezTo>
                  <a:cubicBezTo>
                    <a:pt x="14708" y="1367"/>
                    <a:pt x="14691" y="1976"/>
                    <a:pt x="14595" y="2391"/>
                  </a:cubicBezTo>
                  <a:cubicBezTo>
                    <a:pt x="14809" y="2374"/>
                    <a:pt x="15014" y="2347"/>
                    <a:pt x="15211" y="2329"/>
                  </a:cubicBezTo>
                  <a:cubicBezTo>
                    <a:pt x="15327" y="2320"/>
                    <a:pt x="15443" y="2302"/>
                    <a:pt x="15550" y="2293"/>
                  </a:cubicBezTo>
                  <a:cubicBezTo>
                    <a:pt x="15603" y="2293"/>
                    <a:pt x="15648" y="2284"/>
                    <a:pt x="15692" y="2276"/>
                  </a:cubicBezTo>
                  <a:cubicBezTo>
                    <a:pt x="15737" y="2276"/>
                    <a:pt x="15791" y="2267"/>
                    <a:pt x="15835" y="2267"/>
                  </a:cubicBezTo>
                  <a:cubicBezTo>
                    <a:pt x="15844" y="2267"/>
                    <a:pt x="15844" y="2258"/>
                    <a:pt x="15853" y="2258"/>
                  </a:cubicBezTo>
                  <a:cubicBezTo>
                    <a:pt x="15906" y="2258"/>
                    <a:pt x="15960" y="2249"/>
                    <a:pt x="16005" y="2249"/>
                  </a:cubicBezTo>
                  <a:cubicBezTo>
                    <a:pt x="16031" y="2240"/>
                    <a:pt x="16058" y="2240"/>
                    <a:pt x="16085" y="2240"/>
                  </a:cubicBezTo>
                  <a:cubicBezTo>
                    <a:pt x="16085" y="2240"/>
                    <a:pt x="16094" y="2231"/>
                    <a:pt x="16094" y="2231"/>
                  </a:cubicBezTo>
                  <a:cubicBezTo>
                    <a:pt x="16094" y="2231"/>
                    <a:pt x="16094" y="2222"/>
                    <a:pt x="16094" y="2213"/>
                  </a:cubicBezTo>
                  <a:cubicBezTo>
                    <a:pt x="16156" y="1937"/>
                    <a:pt x="16219" y="1562"/>
                    <a:pt x="16237" y="1143"/>
                  </a:cubicBezTo>
                  <a:cubicBezTo>
                    <a:pt x="16237" y="1107"/>
                    <a:pt x="16245" y="1071"/>
                    <a:pt x="16245" y="1035"/>
                  </a:cubicBezTo>
                  <a:cubicBezTo>
                    <a:pt x="16254" y="705"/>
                    <a:pt x="16237" y="349"/>
                    <a:pt x="16183"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4"/>
            <p:cNvSpPr/>
            <p:nvPr/>
          </p:nvSpPr>
          <p:spPr>
            <a:xfrm>
              <a:off x="1627125" y="3412700"/>
              <a:ext cx="124250" cy="51750"/>
            </a:xfrm>
            <a:custGeom>
              <a:avLst/>
              <a:gdLst/>
              <a:ahLst/>
              <a:cxnLst/>
              <a:rect l="l" t="t" r="r" b="b"/>
              <a:pathLst>
                <a:path w="4970" h="2070" extrusionOk="0">
                  <a:moveTo>
                    <a:pt x="2266" y="0"/>
                  </a:moveTo>
                  <a:cubicBezTo>
                    <a:pt x="1900" y="9"/>
                    <a:pt x="1437" y="72"/>
                    <a:pt x="1330" y="384"/>
                  </a:cubicBezTo>
                  <a:cubicBezTo>
                    <a:pt x="1258" y="571"/>
                    <a:pt x="1276" y="866"/>
                    <a:pt x="1758" y="1142"/>
                  </a:cubicBezTo>
                  <a:cubicBezTo>
                    <a:pt x="2223" y="1408"/>
                    <a:pt x="3016" y="1580"/>
                    <a:pt x="3548" y="1580"/>
                  </a:cubicBezTo>
                  <a:cubicBezTo>
                    <a:pt x="3802" y="1580"/>
                    <a:pt x="3996" y="1541"/>
                    <a:pt x="4068" y="1454"/>
                  </a:cubicBezTo>
                  <a:cubicBezTo>
                    <a:pt x="4104" y="1410"/>
                    <a:pt x="4131" y="1330"/>
                    <a:pt x="4059" y="1214"/>
                  </a:cubicBezTo>
                  <a:cubicBezTo>
                    <a:pt x="3861" y="899"/>
                    <a:pt x="2948" y="492"/>
                    <a:pt x="2596" y="492"/>
                  </a:cubicBezTo>
                  <a:cubicBezTo>
                    <a:pt x="2569" y="492"/>
                    <a:pt x="2545" y="495"/>
                    <a:pt x="2525" y="500"/>
                  </a:cubicBezTo>
                  <a:cubicBezTo>
                    <a:pt x="2445" y="518"/>
                    <a:pt x="2436" y="580"/>
                    <a:pt x="2436" y="607"/>
                  </a:cubicBezTo>
                  <a:cubicBezTo>
                    <a:pt x="2409" y="928"/>
                    <a:pt x="3212" y="1187"/>
                    <a:pt x="3301" y="1214"/>
                  </a:cubicBezTo>
                  <a:cubicBezTo>
                    <a:pt x="3308" y="1216"/>
                    <a:pt x="3314" y="1217"/>
                    <a:pt x="3321" y="1217"/>
                  </a:cubicBezTo>
                  <a:cubicBezTo>
                    <a:pt x="3340" y="1217"/>
                    <a:pt x="3357" y="1207"/>
                    <a:pt x="3364" y="1187"/>
                  </a:cubicBezTo>
                  <a:cubicBezTo>
                    <a:pt x="3372" y="1160"/>
                    <a:pt x="3355" y="1133"/>
                    <a:pt x="3328" y="1124"/>
                  </a:cubicBezTo>
                  <a:cubicBezTo>
                    <a:pt x="3016" y="1026"/>
                    <a:pt x="2516" y="794"/>
                    <a:pt x="2534" y="607"/>
                  </a:cubicBezTo>
                  <a:cubicBezTo>
                    <a:pt x="2534" y="607"/>
                    <a:pt x="2534" y="598"/>
                    <a:pt x="2552" y="598"/>
                  </a:cubicBezTo>
                  <a:cubicBezTo>
                    <a:pt x="2567" y="594"/>
                    <a:pt x="2586" y="592"/>
                    <a:pt x="2608" y="592"/>
                  </a:cubicBezTo>
                  <a:cubicBezTo>
                    <a:pt x="2919" y="592"/>
                    <a:pt x="3804" y="992"/>
                    <a:pt x="3979" y="1267"/>
                  </a:cubicBezTo>
                  <a:cubicBezTo>
                    <a:pt x="4024" y="1347"/>
                    <a:pt x="3997" y="1374"/>
                    <a:pt x="3988" y="1392"/>
                  </a:cubicBezTo>
                  <a:cubicBezTo>
                    <a:pt x="3938" y="1453"/>
                    <a:pt x="3778" y="1483"/>
                    <a:pt x="3559" y="1483"/>
                  </a:cubicBezTo>
                  <a:cubicBezTo>
                    <a:pt x="3074" y="1483"/>
                    <a:pt x="2303" y="1336"/>
                    <a:pt x="1811" y="1053"/>
                  </a:cubicBezTo>
                  <a:cubicBezTo>
                    <a:pt x="1463" y="857"/>
                    <a:pt x="1338" y="643"/>
                    <a:pt x="1419" y="411"/>
                  </a:cubicBezTo>
                  <a:cubicBezTo>
                    <a:pt x="1490" y="214"/>
                    <a:pt x="1793" y="107"/>
                    <a:pt x="2266" y="98"/>
                  </a:cubicBezTo>
                  <a:lnTo>
                    <a:pt x="2293" y="98"/>
                  </a:lnTo>
                  <a:cubicBezTo>
                    <a:pt x="3265" y="98"/>
                    <a:pt x="4604" y="545"/>
                    <a:pt x="4809" y="1071"/>
                  </a:cubicBezTo>
                  <a:cubicBezTo>
                    <a:pt x="4880" y="1240"/>
                    <a:pt x="4818" y="1410"/>
                    <a:pt x="4639" y="1570"/>
                  </a:cubicBezTo>
                  <a:cubicBezTo>
                    <a:pt x="4318" y="1864"/>
                    <a:pt x="3823" y="1970"/>
                    <a:pt x="3276" y="1970"/>
                  </a:cubicBezTo>
                  <a:cubicBezTo>
                    <a:pt x="1862" y="1970"/>
                    <a:pt x="97" y="1262"/>
                    <a:pt x="72" y="1249"/>
                  </a:cubicBezTo>
                  <a:cubicBezTo>
                    <a:pt x="67" y="1247"/>
                    <a:pt x="62" y="1246"/>
                    <a:pt x="56" y="1246"/>
                  </a:cubicBezTo>
                  <a:cubicBezTo>
                    <a:pt x="38" y="1246"/>
                    <a:pt x="16" y="1256"/>
                    <a:pt x="9" y="1276"/>
                  </a:cubicBezTo>
                  <a:cubicBezTo>
                    <a:pt x="0" y="1303"/>
                    <a:pt x="18" y="1330"/>
                    <a:pt x="36" y="1338"/>
                  </a:cubicBezTo>
                  <a:cubicBezTo>
                    <a:pt x="45" y="1347"/>
                    <a:pt x="910" y="1695"/>
                    <a:pt x="1909" y="1909"/>
                  </a:cubicBezTo>
                  <a:cubicBezTo>
                    <a:pt x="2427" y="2016"/>
                    <a:pt x="2882" y="2070"/>
                    <a:pt x="3283" y="2070"/>
                  </a:cubicBezTo>
                  <a:cubicBezTo>
                    <a:pt x="3917" y="2070"/>
                    <a:pt x="4398" y="1927"/>
                    <a:pt x="4711" y="1642"/>
                  </a:cubicBezTo>
                  <a:cubicBezTo>
                    <a:pt x="4969" y="1401"/>
                    <a:pt x="4960" y="1178"/>
                    <a:pt x="4907" y="1035"/>
                  </a:cubicBezTo>
                  <a:cubicBezTo>
                    <a:pt x="4675" y="464"/>
                    <a:pt x="3301" y="0"/>
                    <a:pt x="22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4"/>
            <p:cNvSpPr/>
            <p:nvPr/>
          </p:nvSpPr>
          <p:spPr>
            <a:xfrm>
              <a:off x="1622650" y="3422500"/>
              <a:ext cx="35950" cy="19650"/>
            </a:xfrm>
            <a:custGeom>
              <a:avLst/>
              <a:gdLst/>
              <a:ahLst/>
              <a:cxnLst/>
              <a:rect l="l" t="t" r="r" b="b"/>
              <a:pathLst>
                <a:path w="1438" h="786" extrusionOk="0">
                  <a:moveTo>
                    <a:pt x="19" y="1"/>
                  </a:moveTo>
                  <a:cubicBezTo>
                    <a:pt x="19" y="37"/>
                    <a:pt x="10" y="72"/>
                    <a:pt x="1" y="108"/>
                  </a:cubicBezTo>
                  <a:cubicBezTo>
                    <a:pt x="411" y="358"/>
                    <a:pt x="955" y="643"/>
                    <a:pt x="1366" y="786"/>
                  </a:cubicBezTo>
                  <a:lnTo>
                    <a:pt x="1384" y="786"/>
                  </a:lnTo>
                  <a:cubicBezTo>
                    <a:pt x="1410" y="786"/>
                    <a:pt x="1428" y="777"/>
                    <a:pt x="1428" y="750"/>
                  </a:cubicBezTo>
                  <a:cubicBezTo>
                    <a:pt x="1437" y="723"/>
                    <a:pt x="1428" y="697"/>
                    <a:pt x="1401" y="688"/>
                  </a:cubicBezTo>
                  <a:cubicBezTo>
                    <a:pt x="964" y="545"/>
                    <a:pt x="420" y="251"/>
                    <a:pt x="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4"/>
            <p:cNvSpPr/>
            <p:nvPr/>
          </p:nvSpPr>
          <p:spPr>
            <a:xfrm>
              <a:off x="1752900" y="3405325"/>
              <a:ext cx="26125" cy="68500"/>
            </a:xfrm>
            <a:custGeom>
              <a:avLst/>
              <a:gdLst/>
              <a:ahLst/>
              <a:cxnLst/>
              <a:rect l="l" t="t" r="r" b="b"/>
              <a:pathLst>
                <a:path w="1045" h="2740" extrusionOk="0">
                  <a:moveTo>
                    <a:pt x="1" y="1"/>
                  </a:moveTo>
                  <a:cubicBezTo>
                    <a:pt x="304" y="206"/>
                    <a:pt x="652" y="518"/>
                    <a:pt x="786" y="902"/>
                  </a:cubicBezTo>
                  <a:cubicBezTo>
                    <a:pt x="875" y="1170"/>
                    <a:pt x="839" y="1446"/>
                    <a:pt x="688" y="1723"/>
                  </a:cubicBezTo>
                  <a:cubicBezTo>
                    <a:pt x="688" y="1723"/>
                    <a:pt x="688" y="1732"/>
                    <a:pt x="679" y="1732"/>
                  </a:cubicBezTo>
                  <a:cubicBezTo>
                    <a:pt x="509" y="2044"/>
                    <a:pt x="500" y="2320"/>
                    <a:pt x="652" y="2534"/>
                  </a:cubicBezTo>
                  <a:cubicBezTo>
                    <a:pt x="706" y="2615"/>
                    <a:pt x="777" y="2677"/>
                    <a:pt x="866" y="2740"/>
                  </a:cubicBezTo>
                  <a:cubicBezTo>
                    <a:pt x="929" y="2731"/>
                    <a:pt x="982" y="2731"/>
                    <a:pt x="1045" y="2731"/>
                  </a:cubicBezTo>
                  <a:cubicBezTo>
                    <a:pt x="911" y="2659"/>
                    <a:pt x="804" y="2579"/>
                    <a:pt x="732" y="2481"/>
                  </a:cubicBezTo>
                  <a:cubicBezTo>
                    <a:pt x="607" y="2294"/>
                    <a:pt x="616" y="2053"/>
                    <a:pt x="777" y="1767"/>
                  </a:cubicBezTo>
                  <a:cubicBezTo>
                    <a:pt x="777" y="1758"/>
                    <a:pt x="786" y="1749"/>
                    <a:pt x="786" y="1749"/>
                  </a:cubicBezTo>
                  <a:cubicBezTo>
                    <a:pt x="946" y="1455"/>
                    <a:pt x="973" y="1161"/>
                    <a:pt x="875" y="866"/>
                  </a:cubicBezTo>
                  <a:cubicBezTo>
                    <a:pt x="750" y="509"/>
                    <a:pt x="456" y="215"/>
                    <a:pt x="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4"/>
            <p:cNvSpPr/>
            <p:nvPr/>
          </p:nvSpPr>
          <p:spPr>
            <a:xfrm>
              <a:off x="1828950" y="3403100"/>
              <a:ext cx="37275" cy="65150"/>
            </a:xfrm>
            <a:custGeom>
              <a:avLst/>
              <a:gdLst/>
              <a:ahLst/>
              <a:cxnLst/>
              <a:rect l="l" t="t" r="r" b="b"/>
              <a:pathLst>
                <a:path w="1491" h="2606" extrusionOk="0">
                  <a:moveTo>
                    <a:pt x="706" y="1"/>
                  </a:moveTo>
                  <a:cubicBezTo>
                    <a:pt x="545" y="108"/>
                    <a:pt x="411" y="215"/>
                    <a:pt x="295" y="340"/>
                  </a:cubicBezTo>
                  <a:cubicBezTo>
                    <a:pt x="90" y="563"/>
                    <a:pt x="1" y="786"/>
                    <a:pt x="19" y="1018"/>
                  </a:cubicBezTo>
                  <a:cubicBezTo>
                    <a:pt x="37" y="1294"/>
                    <a:pt x="206" y="1553"/>
                    <a:pt x="429" y="1776"/>
                  </a:cubicBezTo>
                  <a:cubicBezTo>
                    <a:pt x="599" y="1946"/>
                    <a:pt x="786" y="2097"/>
                    <a:pt x="964" y="2240"/>
                  </a:cubicBezTo>
                  <a:cubicBezTo>
                    <a:pt x="1125" y="2374"/>
                    <a:pt x="1285" y="2499"/>
                    <a:pt x="1375" y="2606"/>
                  </a:cubicBezTo>
                  <a:cubicBezTo>
                    <a:pt x="1419" y="2606"/>
                    <a:pt x="1455" y="2597"/>
                    <a:pt x="1491" y="2597"/>
                  </a:cubicBezTo>
                  <a:cubicBezTo>
                    <a:pt x="1410" y="2472"/>
                    <a:pt x="1232" y="2329"/>
                    <a:pt x="1027" y="2160"/>
                  </a:cubicBezTo>
                  <a:cubicBezTo>
                    <a:pt x="866" y="2035"/>
                    <a:pt x="706" y="1901"/>
                    <a:pt x="554" y="1758"/>
                  </a:cubicBezTo>
                  <a:cubicBezTo>
                    <a:pt x="322" y="1535"/>
                    <a:pt x="135" y="1285"/>
                    <a:pt x="117" y="1018"/>
                  </a:cubicBezTo>
                  <a:cubicBezTo>
                    <a:pt x="99" y="804"/>
                    <a:pt x="179" y="607"/>
                    <a:pt x="367" y="402"/>
                  </a:cubicBezTo>
                  <a:cubicBezTo>
                    <a:pt x="509" y="251"/>
                    <a:pt x="688" y="117"/>
                    <a:pt x="902" y="1"/>
                  </a:cubicBezTo>
                  <a:close/>
                </a:path>
              </a:pathLst>
            </a:custGeom>
            <a:solidFill>
              <a:srgbClr val="B36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4"/>
            <p:cNvSpPr/>
            <p:nvPr/>
          </p:nvSpPr>
          <p:spPr>
            <a:xfrm>
              <a:off x="1901000" y="3400425"/>
              <a:ext cx="56225" cy="64700"/>
            </a:xfrm>
            <a:custGeom>
              <a:avLst/>
              <a:gdLst/>
              <a:ahLst/>
              <a:cxnLst/>
              <a:rect l="l" t="t" r="r" b="b"/>
              <a:pathLst>
                <a:path w="2249" h="2588" extrusionOk="0">
                  <a:moveTo>
                    <a:pt x="2088" y="1"/>
                  </a:moveTo>
                  <a:cubicBezTo>
                    <a:pt x="1909" y="126"/>
                    <a:pt x="1669" y="242"/>
                    <a:pt x="1428" y="358"/>
                  </a:cubicBezTo>
                  <a:cubicBezTo>
                    <a:pt x="875" y="625"/>
                    <a:pt x="241" y="928"/>
                    <a:pt x="90" y="1490"/>
                  </a:cubicBezTo>
                  <a:cubicBezTo>
                    <a:pt x="0" y="1803"/>
                    <a:pt x="72" y="2168"/>
                    <a:pt x="304" y="2588"/>
                  </a:cubicBezTo>
                  <a:lnTo>
                    <a:pt x="339" y="2588"/>
                  </a:lnTo>
                  <a:cubicBezTo>
                    <a:pt x="366" y="2588"/>
                    <a:pt x="384" y="2588"/>
                    <a:pt x="411" y="2579"/>
                  </a:cubicBezTo>
                  <a:cubicBezTo>
                    <a:pt x="393" y="2552"/>
                    <a:pt x="375" y="2516"/>
                    <a:pt x="357" y="2481"/>
                  </a:cubicBezTo>
                  <a:cubicBezTo>
                    <a:pt x="161" y="2106"/>
                    <a:pt x="107" y="1794"/>
                    <a:pt x="188" y="1517"/>
                  </a:cubicBezTo>
                  <a:cubicBezTo>
                    <a:pt x="321" y="1000"/>
                    <a:pt x="910" y="714"/>
                    <a:pt x="1472" y="447"/>
                  </a:cubicBezTo>
                  <a:cubicBezTo>
                    <a:pt x="1767" y="304"/>
                    <a:pt x="2052" y="170"/>
                    <a:pt x="2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4"/>
            <p:cNvSpPr/>
            <p:nvPr/>
          </p:nvSpPr>
          <p:spPr>
            <a:xfrm>
              <a:off x="1948950" y="3429525"/>
              <a:ext cx="36375" cy="32425"/>
            </a:xfrm>
            <a:custGeom>
              <a:avLst/>
              <a:gdLst/>
              <a:ahLst/>
              <a:cxnLst/>
              <a:rect l="l" t="t" r="r" b="b"/>
              <a:pathLst>
                <a:path w="1455" h="1297" extrusionOk="0">
                  <a:moveTo>
                    <a:pt x="863" y="0"/>
                  </a:moveTo>
                  <a:cubicBezTo>
                    <a:pt x="639" y="0"/>
                    <a:pt x="422" y="77"/>
                    <a:pt x="286" y="219"/>
                  </a:cubicBezTo>
                  <a:cubicBezTo>
                    <a:pt x="277" y="228"/>
                    <a:pt x="277" y="228"/>
                    <a:pt x="268" y="237"/>
                  </a:cubicBezTo>
                  <a:cubicBezTo>
                    <a:pt x="152" y="380"/>
                    <a:pt x="0" y="701"/>
                    <a:pt x="366" y="1272"/>
                  </a:cubicBezTo>
                  <a:cubicBezTo>
                    <a:pt x="375" y="1281"/>
                    <a:pt x="375" y="1290"/>
                    <a:pt x="384" y="1290"/>
                  </a:cubicBezTo>
                  <a:cubicBezTo>
                    <a:pt x="393" y="1294"/>
                    <a:pt x="402" y="1297"/>
                    <a:pt x="411" y="1297"/>
                  </a:cubicBezTo>
                  <a:cubicBezTo>
                    <a:pt x="420" y="1297"/>
                    <a:pt x="429" y="1294"/>
                    <a:pt x="437" y="1290"/>
                  </a:cubicBezTo>
                  <a:cubicBezTo>
                    <a:pt x="464" y="1272"/>
                    <a:pt x="464" y="1245"/>
                    <a:pt x="446" y="1219"/>
                  </a:cubicBezTo>
                  <a:cubicBezTo>
                    <a:pt x="206" y="844"/>
                    <a:pt x="161" y="514"/>
                    <a:pt x="348" y="300"/>
                  </a:cubicBezTo>
                  <a:cubicBezTo>
                    <a:pt x="375" y="264"/>
                    <a:pt x="411" y="237"/>
                    <a:pt x="446" y="211"/>
                  </a:cubicBezTo>
                  <a:cubicBezTo>
                    <a:pt x="562" y="137"/>
                    <a:pt x="709" y="97"/>
                    <a:pt x="861" y="97"/>
                  </a:cubicBezTo>
                  <a:cubicBezTo>
                    <a:pt x="967" y="97"/>
                    <a:pt x="1075" y="117"/>
                    <a:pt x="1178" y="157"/>
                  </a:cubicBezTo>
                  <a:cubicBezTo>
                    <a:pt x="1187" y="157"/>
                    <a:pt x="1196" y="166"/>
                    <a:pt x="1205" y="166"/>
                  </a:cubicBezTo>
                  <a:cubicBezTo>
                    <a:pt x="1249" y="184"/>
                    <a:pt x="1276" y="219"/>
                    <a:pt x="1294" y="255"/>
                  </a:cubicBezTo>
                  <a:cubicBezTo>
                    <a:pt x="1347" y="407"/>
                    <a:pt x="1223" y="701"/>
                    <a:pt x="1115" y="942"/>
                  </a:cubicBezTo>
                  <a:cubicBezTo>
                    <a:pt x="1062" y="1058"/>
                    <a:pt x="1017" y="1156"/>
                    <a:pt x="991" y="1245"/>
                  </a:cubicBezTo>
                  <a:cubicBezTo>
                    <a:pt x="1026" y="1245"/>
                    <a:pt x="1062" y="1236"/>
                    <a:pt x="1098" y="1236"/>
                  </a:cubicBezTo>
                  <a:cubicBezTo>
                    <a:pt x="1124" y="1156"/>
                    <a:pt x="1169" y="1058"/>
                    <a:pt x="1205" y="978"/>
                  </a:cubicBezTo>
                  <a:cubicBezTo>
                    <a:pt x="1321" y="710"/>
                    <a:pt x="1454" y="416"/>
                    <a:pt x="1383" y="219"/>
                  </a:cubicBezTo>
                  <a:cubicBezTo>
                    <a:pt x="1374" y="193"/>
                    <a:pt x="1356" y="166"/>
                    <a:pt x="1338" y="139"/>
                  </a:cubicBezTo>
                  <a:cubicBezTo>
                    <a:pt x="1312" y="112"/>
                    <a:pt x="1285" y="95"/>
                    <a:pt x="1240" y="77"/>
                  </a:cubicBezTo>
                  <a:cubicBezTo>
                    <a:pt x="1121" y="25"/>
                    <a:pt x="991" y="0"/>
                    <a:pt x="8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4"/>
            <p:cNvSpPr/>
            <p:nvPr/>
          </p:nvSpPr>
          <p:spPr>
            <a:xfrm>
              <a:off x="1927975" y="3408150"/>
              <a:ext cx="73625" cy="55650"/>
            </a:xfrm>
            <a:custGeom>
              <a:avLst/>
              <a:gdLst/>
              <a:ahLst/>
              <a:cxnLst/>
              <a:rect l="l" t="t" r="r" b="b"/>
              <a:pathLst>
                <a:path w="2945" h="2226" extrusionOk="0">
                  <a:moveTo>
                    <a:pt x="1859" y="0"/>
                  </a:moveTo>
                  <a:cubicBezTo>
                    <a:pt x="1545" y="0"/>
                    <a:pt x="1196" y="133"/>
                    <a:pt x="839" y="396"/>
                  </a:cubicBezTo>
                  <a:cubicBezTo>
                    <a:pt x="518" y="637"/>
                    <a:pt x="286" y="887"/>
                    <a:pt x="144" y="1137"/>
                  </a:cubicBezTo>
                  <a:cubicBezTo>
                    <a:pt x="45" y="1333"/>
                    <a:pt x="1" y="1520"/>
                    <a:pt x="10" y="1717"/>
                  </a:cubicBezTo>
                  <a:cubicBezTo>
                    <a:pt x="10" y="1904"/>
                    <a:pt x="72" y="2074"/>
                    <a:pt x="144" y="2225"/>
                  </a:cubicBezTo>
                  <a:cubicBezTo>
                    <a:pt x="188" y="2216"/>
                    <a:pt x="224" y="2216"/>
                    <a:pt x="259" y="2216"/>
                  </a:cubicBezTo>
                  <a:cubicBezTo>
                    <a:pt x="170" y="2065"/>
                    <a:pt x="108" y="1895"/>
                    <a:pt x="108" y="1717"/>
                  </a:cubicBezTo>
                  <a:cubicBezTo>
                    <a:pt x="99" y="1520"/>
                    <a:pt x="152" y="1324"/>
                    <a:pt x="268" y="1128"/>
                  </a:cubicBezTo>
                  <a:cubicBezTo>
                    <a:pt x="393" y="905"/>
                    <a:pt x="607" y="691"/>
                    <a:pt x="902" y="477"/>
                  </a:cubicBezTo>
                  <a:cubicBezTo>
                    <a:pt x="1287" y="192"/>
                    <a:pt x="1604" y="97"/>
                    <a:pt x="1854" y="97"/>
                  </a:cubicBezTo>
                  <a:cubicBezTo>
                    <a:pt x="2026" y="97"/>
                    <a:pt x="2166" y="142"/>
                    <a:pt x="2276" y="200"/>
                  </a:cubicBezTo>
                  <a:cubicBezTo>
                    <a:pt x="2543" y="334"/>
                    <a:pt x="2740" y="611"/>
                    <a:pt x="2811" y="932"/>
                  </a:cubicBezTo>
                  <a:cubicBezTo>
                    <a:pt x="2838" y="1039"/>
                    <a:pt x="2847" y="1146"/>
                    <a:pt x="2847" y="1253"/>
                  </a:cubicBezTo>
                  <a:cubicBezTo>
                    <a:pt x="2847" y="1583"/>
                    <a:pt x="2722" y="1868"/>
                    <a:pt x="2499" y="2047"/>
                  </a:cubicBezTo>
                  <a:cubicBezTo>
                    <a:pt x="2552" y="2038"/>
                    <a:pt x="2606" y="2038"/>
                    <a:pt x="2650" y="2029"/>
                  </a:cubicBezTo>
                  <a:lnTo>
                    <a:pt x="2659" y="2029"/>
                  </a:lnTo>
                  <a:cubicBezTo>
                    <a:pt x="2838" y="1833"/>
                    <a:pt x="2945" y="1565"/>
                    <a:pt x="2945" y="1253"/>
                  </a:cubicBezTo>
                  <a:cubicBezTo>
                    <a:pt x="2945" y="1146"/>
                    <a:pt x="2936" y="1030"/>
                    <a:pt x="2909" y="923"/>
                  </a:cubicBezTo>
                  <a:cubicBezTo>
                    <a:pt x="2829" y="566"/>
                    <a:pt x="2615" y="263"/>
                    <a:pt x="2320" y="111"/>
                  </a:cubicBezTo>
                  <a:cubicBezTo>
                    <a:pt x="2179" y="37"/>
                    <a:pt x="2024" y="0"/>
                    <a:pt x="18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4"/>
            <p:cNvSpPr/>
            <p:nvPr/>
          </p:nvSpPr>
          <p:spPr>
            <a:xfrm>
              <a:off x="2118675" y="3393725"/>
              <a:ext cx="17200" cy="8425"/>
            </a:xfrm>
            <a:custGeom>
              <a:avLst/>
              <a:gdLst/>
              <a:ahLst/>
              <a:cxnLst/>
              <a:rect l="l" t="t" r="r" b="b"/>
              <a:pathLst>
                <a:path w="688" h="337" extrusionOk="0">
                  <a:moveTo>
                    <a:pt x="63" y="0"/>
                  </a:moveTo>
                  <a:cubicBezTo>
                    <a:pt x="47" y="0"/>
                    <a:pt x="29" y="8"/>
                    <a:pt x="18" y="19"/>
                  </a:cubicBezTo>
                  <a:cubicBezTo>
                    <a:pt x="0" y="37"/>
                    <a:pt x="0" y="72"/>
                    <a:pt x="27" y="90"/>
                  </a:cubicBezTo>
                  <a:cubicBezTo>
                    <a:pt x="214" y="254"/>
                    <a:pt x="409" y="336"/>
                    <a:pt x="604" y="336"/>
                  </a:cubicBezTo>
                  <a:cubicBezTo>
                    <a:pt x="631" y="336"/>
                    <a:pt x="659" y="334"/>
                    <a:pt x="687" y="331"/>
                  </a:cubicBezTo>
                  <a:cubicBezTo>
                    <a:pt x="678" y="295"/>
                    <a:pt x="678" y="269"/>
                    <a:pt x="669" y="242"/>
                  </a:cubicBezTo>
                  <a:cubicBezTo>
                    <a:pt x="652" y="244"/>
                    <a:pt x="635" y="244"/>
                    <a:pt x="618" y="244"/>
                  </a:cubicBezTo>
                  <a:cubicBezTo>
                    <a:pt x="445" y="244"/>
                    <a:pt x="260" y="164"/>
                    <a:pt x="89" y="10"/>
                  </a:cubicBezTo>
                  <a:cubicBezTo>
                    <a:pt x="83" y="3"/>
                    <a:pt x="73" y="0"/>
                    <a:pt x="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4"/>
            <p:cNvSpPr/>
            <p:nvPr/>
          </p:nvSpPr>
          <p:spPr>
            <a:xfrm>
              <a:off x="2070950" y="3395075"/>
              <a:ext cx="64700" cy="30575"/>
            </a:xfrm>
            <a:custGeom>
              <a:avLst/>
              <a:gdLst/>
              <a:ahLst/>
              <a:cxnLst/>
              <a:rect l="l" t="t" r="r" b="b"/>
              <a:pathLst>
                <a:path w="2588" h="1223" extrusionOk="0">
                  <a:moveTo>
                    <a:pt x="357" y="1"/>
                  </a:moveTo>
                  <a:cubicBezTo>
                    <a:pt x="321" y="1"/>
                    <a:pt x="277" y="9"/>
                    <a:pt x="241" y="9"/>
                  </a:cubicBezTo>
                  <a:cubicBezTo>
                    <a:pt x="107" y="286"/>
                    <a:pt x="0" y="634"/>
                    <a:pt x="179" y="893"/>
                  </a:cubicBezTo>
                  <a:cubicBezTo>
                    <a:pt x="250" y="1000"/>
                    <a:pt x="366" y="1080"/>
                    <a:pt x="518" y="1134"/>
                  </a:cubicBezTo>
                  <a:cubicBezTo>
                    <a:pt x="687" y="1196"/>
                    <a:pt x="910" y="1223"/>
                    <a:pt x="1187" y="1223"/>
                  </a:cubicBezTo>
                  <a:cubicBezTo>
                    <a:pt x="1561" y="1223"/>
                    <a:pt x="2025" y="1169"/>
                    <a:pt x="2578" y="1053"/>
                  </a:cubicBezTo>
                  <a:cubicBezTo>
                    <a:pt x="2578" y="1018"/>
                    <a:pt x="2587" y="982"/>
                    <a:pt x="2587" y="946"/>
                  </a:cubicBezTo>
                  <a:lnTo>
                    <a:pt x="2578" y="946"/>
                  </a:lnTo>
                  <a:cubicBezTo>
                    <a:pt x="1977" y="1074"/>
                    <a:pt x="1524" y="1124"/>
                    <a:pt x="1184" y="1124"/>
                  </a:cubicBezTo>
                  <a:cubicBezTo>
                    <a:pt x="884" y="1124"/>
                    <a:pt x="673" y="1085"/>
                    <a:pt x="526" y="1026"/>
                  </a:cubicBezTo>
                  <a:cubicBezTo>
                    <a:pt x="393" y="973"/>
                    <a:pt x="312" y="911"/>
                    <a:pt x="259" y="839"/>
                  </a:cubicBezTo>
                  <a:cubicBezTo>
                    <a:pt x="98" y="598"/>
                    <a:pt x="223" y="259"/>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4"/>
            <p:cNvSpPr/>
            <p:nvPr/>
          </p:nvSpPr>
          <p:spPr>
            <a:xfrm>
              <a:off x="2097475" y="3392850"/>
              <a:ext cx="38625" cy="19825"/>
            </a:xfrm>
            <a:custGeom>
              <a:avLst/>
              <a:gdLst/>
              <a:ahLst/>
              <a:cxnLst/>
              <a:rect l="l" t="t" r="r" b="b"/>
              <a:pathLst>
                <a:path w="1545" h="793" extrusionOk="0">
                  <a:moveTo>
                    <a:pt x="143" y="0"/>
                  </a:moveTo>
                  <a:cubicBezTo>
                    <a:pt x="117" y="0"/>
                    <a:pt x="81" y="9"/>
                    <a:pt x="45" y="9"/>
                  </a:cubicBezTo>
                  <a:cubicBezTo>
                    <a:pt x="1" y="197"/>
                    <a:pt x="28" y="348"/>
                    <a:pt x="126" y="464"/>
                  </a:cubicBezTo>
                  <a:cubicBezTo>
                    <a:pt x="334" y="724"/>
                    <a:pt x="815" y="793"/>
                    <a:pt x="1268" y="793"/>
                  </a:cubicBezTo>
                  <a:cubicBezTo>
                    <a:pt x="1359" y="793"/>
                    <a:pt x="1449" y="790"/>
                    <a:pt x="1535" y="785"/>
                  </a:cubicBezTo>
                  <a:cubicBezTo>
                    <a:pt x="1544" y="750"/>
                    <a:pt x="1544" y="714"/>
                    <a:pt x="1544" y="687"/>
                  </a:cubicBezTo>
                  <a:lnTo>
                    <a:pt x="1544" y="687"/>
                  </a:lnTo>
                  <a:cubicBezTo>
                    <a:pt x="1457" y="692"/>
                    <a:pt x="1366" y="695"/>
                    <a:pt x="1275" y="695"/>
                  </a:cubicBezTo>
                  <a:cubicBezTo>
                    <a:pt x="838" y="695"/>
                    <a:pt x="391" y="631"/>
                    <a:pt x="206" y="402"/>
                  </a:cubicBezTo>
                  <a:cubicBezTo>
                    <a:pt x="126" y="304"/>
                    <a:pt x="99" y="161"/>
                    <a:pt x="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4"/>
            <p:cNvSpPr/>
            <p:nvPr/>
          </p:nvSpPr>
          <p:spPr>
            <a:xfrm>
              <a:off x="2080075" y="3434575"/>
              <a:ext cx="53125" cy="16275"/>
            </a:xfrm>
            <a:custGeom>
              <a:avLst/>
              <a:gdLst/>
              <a:ahLst/>
              <a:cxnLst/>
              <a:rect l="l" t="t" r="r" b="b"/>
              <a:pathLst>
                <a:path w="2125" h="651" extrusionOk="0">
                  <a:moveTo>
                    <a:pt x="1709" y="1"/>
                  </a:moveTo>
                  <a:cubicBezTo>
                    <a:pt x="880" y="1"/>
                    <a:pt x="302" y="216"/>
                    <a:pt x="10" y="624"/>
                  </a:cubicBezTo>
                  <a:cubicBezTo>
                    <a:pt x="10" y="633"/>
                    <a:pt x="1" y="642"/>
                    <a:pt x="1" y="651"/>
                  </a:cubicBezTo>
                  <a:cubicBezTo>
                    <a:pt x="1" y="651"/>
                    <a:pt x="10" y="642"/>
                    <a:pt x="10" y="642"/>
                  </a:cubicBezTo>
                  <a:cubicBezTo>
                    <a:pt x="54" y="642"/>
                    <a:pt x="90" y="633"/>
                    <a:pt x="135" y="633"/>
                  </a:cubicBezTo>
                  <a:cubicBezTo>
                    <a:pt x="414" y="284"/>
                    <a:pt x="963" y="103"/>
                    <a:pt x="1730" y="103"/>
                  </a:cubicBezTo>
                  <a:cubicBezTo>
                    <a:pt x="1844" y="103"/>
                    <a:pt x="1964" y="107"/>
                    <a:pt x="2088" y="116"/>
                  </a:cubicBezTo>
                  <a:cubicBezTo>
                    <a:pt x="2088" y="107"/>
                    <a:pt x="2088" y="107"/>
                    <a:pt x="2088" y="107"/>
                  </a:cubicBezTo>
                  <a:cubicBezTo>
                    <a:pt x="2106" y="80"/>
                    <a:pt x="2115" y="53"/>
                    <a:pt x="2124" y="17"/>
                  </a:cubicBezTo>
                  <a:cubicBezTo>
                    <a:pt x="1979" y="6"/>
                    <a:pt x="1841" y="1"/>
                    <a:pt x="17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4"/>
            <p:cNvSpPr/>
            <p:nvPr/>
          </p:nvSpPr>
          <p:spPr>
            <a:xfrm>
              <a:off x="1795050" y="3422875"/>
              <a:ext cx="39050" cy="35125"/>
            </a:xfrm>
            <a:custGeom>
              <a:avLst/>
              <a:gdLst/>
              <a:ahLst/>
              <a:cxnLst/>
              <a:rect l="l" t="t" r="r" b="b"/>
              <a:pathLst>
                <a:path w="1562" h="1405" extrusionOk="0">
                  <a:moveTo>
                    <a:pt x="58" y="0"/>
                  </a:moveTo>
                  <a:cubicBezTo>
                    <a:pt x="51" y="0"/>
                    <a:pt x="44" y="1"/>
                    <a:pt x="37" y="4"/>
                  </a:cubicBezTo>
                  <a:cubicBezTo>
                    <a:pt x="10" y="22"/>
                    <a:pt x="1" y="48"/>
                    <a:pt x="19" y="75"/>
                  </a:cubicBezTo>
                  <a:cubicBezTo>
                    <a:pt x="19" y="84"/>
                    <a:pt x="28" y="146"/>
                    <a:pt x="37" y="209"/>
                  </a:cubicBezTo>
                  <a:cubicBezTo>
                    <a:pt x="63" y="468"/>
                    <a:pt x="108" y="958"/>
                    <a:pt x="474" y="1226"/>
                  </a:cubicBezTo>
                  <a:cubicBezTo>
                    <a:pt x="634" y="1342"/>
                    <a:pt x="839" y="1404"/>
                    <a:pt x="1089" y="1404"/>
                  </a:cubicBezTo>
                  <a:cubicBezTo>
                    <a:pt x="1223" y="1404"/>
                    <a:pt x="1366" y="1386"/>
                    <a:pt x="1517" y="1351"/>
                  </a:cubicBezTo>
                  <a:cubicBezTo>
                    <a:pt x="1544" y="1351"/>
                    <a:pt x="1562" y="1324"/>
                    <a:pt x="1553" y="1297"/>
                  </a:cubicBezTo>
                  <a:cubicBezTo>
                    <a:pt x="1553" y="1275"/>
                    <a:pt x="1535" y="1259"/>
                    <a:pt x="1514" y="1259"/>
                  </a:cubicBezTo>
                  <a:cubicBezTo>
                    <a:pt x="1509" y="1259"/>
                    <a:pt x="1504" y="1260"/>
                    <a:pt x="1500" y="1262"/>
                  </a:cubicBezTo>
                  <a:cubicBezTo>
                    <a:pt x="1352" y="1293"/>
                    <a:pt x="1215" y="1309"/>
                    <a:pt x="1090" y="1309"/>
                  </a:cubicBezTo>
                  <a:cubicBezTo>
                    <a:pt x="861" y="1309"/>
                    <a:pt x="672" y="1255"/>
                    <a:pt x="527" y="1146"/>
                  </a:cubicBezTo>
                  <a:cubicBezTo>
                    <a:pt x="197" y="905"/>
                    <a:pt x="152" y="450"/>
                    <a:pt x="135" y="200"/>
                  </a:cubicBezTo>
                  <a:cubicBezTo>
                    <a:pt x="126" y="102"/>
                    <a:pt x="117" y="57"/>
                    <a:pt x="99" y="22"/>
                  </a:cubicBezTo>
                  <a:cubicBezTo>
                    <a:pt x="92" y="8"/>
                    <a:pt x="76" y="0"/>
                    <a:pt x="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4"/>
            <p:cNvSpPr/>
            <p:nvPr/>
          </p:nvSpPr>
          <p:spPr>
            <a:xfrm>
              <a:off x="1826275" y="3231975"/>
              <a:ext cx="246775" cy="290325"/>
            </a:xfrm>
            <a:custGeom>
              <a:avLst/>
              <a:gdLst/>
              <a:ahLst/>
              <a:cxnLst/>
              <a:rect l="l" t="t" r="r" b="b"/>
              <a:pathLst>
                <a:path w="9871" h="11613" extrusionOk="0">
                  <a:moveTo>
                    <a:pt x="3375" y="1"/>
                  </a:moveTo>
                  <a:cubicBezTo>
                    <a:pt x="3145" y="1"/>
                    <a:pt x="2271" y="556"/>
                    <a:pt x="1651" y="967"/>
                  </a:cubicBezTo>
                  <a:cubicBezTo>
                    <a:pt x="1624" y="985"/>
                    <a:pt x="1607" y="1002"/>
                    <a:pt x="1580" y="1020"/>
                  </a:cubicBezTo>
                  <a:cubicBezTo>
                    <a:pt x="1259" y="1234"/>
                    <a:pt x="1027" y="1404"/>
                    <a:pt x="1027" y="1404"/>
                  </a:cubicBezTo>
                  <a:cubicBezTo>
                    <a:pt x="1027" y="1404"/>
                    <a:pt x="1" y="5615"/>
                    <a:pt x="170" y="6070"/>
                  </a:cubicBezTo>
                  <a:cubicBezTo>
                    <a:pt x="170" y="6079"/>
                    <a:pt x="170" y="6087"/>
                    <a:pt x="179" y="6096"/>
                  </a:cubicBezTo>
                  <a:cubicBezTo>
                    <a:pt x="233" y="6230"/>
                    <a:pt x="304" y="6409"/>
                    <a:pt x="438" y="6596"/>
                  </a:cubicBezTo>
                  <a:cubicBezTo>
                    <a:pt x="625" y="6846"/>
                    <a:pt x="911" y="7122"/>
                    <a:pt x="1384" y="7336"/>
                  </a:cubicBezTo>
                  <a:cubicBezTo>
                    <a:pt x="1749" y="7506"/>
                    <a:pt x="2222" y="7640"/>
                    <a:pt x="2829" y="7711"/>
                  </a:cubicBezTo>
                  <a:cubicBezTo>
                    <a:pt x="3220" y="7755"/>
                    <a:pt x="3596" y="7772"/>
                    <a:pt x="3949" y="7772"/>
                  </a:cubicBezTo>
                  <a:cubicBezTo>
                    <a:pt x="5468" y="7772"/>
                    <a:pt x="6549" y="7443"/>
                    <a:pt x="6549" y="7443"/>
                  </a:cubicBezTo>
                  <a:cubicBezTo>
                    <a:pt x="7423" y="8300"/>
                    <a:pt x="7066" y="10539"/>
                    <a:pt x="6808" y="10824"/>
                  </a:cubicBezTo>
                  <a:cubicBezTo>
                    <a:pt x="6570" y="11086"/>
                    <a:pt x="6686" y="11550"/>
                    <a:pt x="6912" y="11550"/>
                  </a:cubicBezTo>
                  <a:cubicBezTo>
                    <a:pt x="6933" y="11550"/>
                    <a:pt x="6955" y="11546"/>
                    <a:pt x="6977" y="11538"/>
                  </a:cubicBezTo>
                  <a:cubicBezTo>
                    <a:pt x="7054" y="11510"/>
                    <a:pt x="7085" y="11498"/>
                    <a:pt x="7099" y="11498"/>
                  </a:cubicBezTo>
                  <a:cubicBezTo>
                    <a:pt x="7127" y="11498"/>
                    <a:pt x="7073" y="11549"/>
                    <a:pt x="7200" y="11592"/>
                  </a:cubicBezTo>
                  <a:cubicBezTo>
                    <a:pt x="7218" y="11601"/>
                    <a:pt x="7236" y="11610"/>
                    <a:pt x="7262" y="11610"/>
                  </a:cubicBezTo>
                  <a:cubicBezTo>
                    <a:pt x="7271" y="11612"/>
                    <a:pt x="7280" y="11613"/>
                    <a:pt x="7290" y="11613"/>
                  </a:cubicBezTo>
                  <a:cubicBezTo>
                    <a:pt x="7624" y="11613"/>
                    <a:pt x="8892" y="10448"/>
                    <a:pt x="9377" y="8300"/>
                  </a:cubicBezTo>
                  <a:cubicBezTo>
                    <a:pt x="9870" y="6115"/>
                    <a:pt x="9024" y="3330"/>
                    <a:pt x="9157" y="3330"/>
                  </a:cubicBezTo>
                  <a:cubicBezTo>
                    <a:pt x="9159" y="3330"/>
                    <a:pt x="9161" y="3330"/>
                    <a:pt x="9163" y="3331"/>
                  </a:cubicBezTo>
                  <a:cubicBezTo>
                    <a:pt x="9172" y="3335"/>
                    <a:pt x="9182" y="3337"/>
                    <a:pt x="9192" y="3337"/>
                  </a:cubicBezTo>
                  <a:cubicBezTo>
                    <a:pt x="9369" y="3337"/>
                    <a:pt x="9627" y="2735"/>
                    <a:pt x="7762" y="1065"/>
                  </a:cubicBezTo>
                  <a:cubicBezTo>
                    <a:pt x="6906" y="302"/>
                    <a:pt x="5974" y="86"/>
                    <a:pt x="5193" y="86"/>
                  </a:cubicBezTo>
                  <a:cubicBezTo>
                    <a:pt x="4932" y="86"/>
                    <a:pt x="4689" y="110"/>
                    <a:pt x="4470" y="146"/>
                  </a:cubicBezTo>
                  <a:cubicBezTo>
                    <a:pt x="3846" y="244"/>
                    <a:pt x="3426" y="440"/>
                    <a:pt x="3409" y="449"/>
                  </a:cubicBezTo>
                  <a:cubicBezTo>
                    <a:pt x="3418" y="432"/>
                    <a:pt x="3560" y="226"/>
                    <a:pt x="3426" y="21"/>
                  </a:cubicBezTo>
                  <a:cubicBezTo>
                    <a:pt x="3418" y="7"/>
                    <a:pt x="3400"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4"/>
            <p:cNvSpPr/>
            <p:nvPr/>
          </p:nvSpPr>
          <p:spPr>
            <a:xfrm>
              <a:off x="1813225" y="3388975"/>
              <a:ext cx="89125" cy="146450"/>
            </a:xfrm>
            <a:custGeom>
              <a:avLst/>
              <a:gdLst/>
              <a:ahLst/>
              <a:cxnLst/>
              <a:rect l="l" t="t" r="r" b="b"/>
              <a:pathLst>
                <a:path w="3565" h="5858" extrusionOk="0">
                  <a:moveTo>
                    <a:pt x="2037" y="1"/>
                  </a:moveTo>
                  <a:cubicBezTo>
                    <a:pt x="1058" y="1"/>
                    <a:pt x="0" y="225"/>
                    <a:pt x="496" y="1288"/>
                  </a:cubicBezTo>
                  <a:cubicBezTo>
                    <a:pt x="1352" y="3117"/>
                    <a:pt x="621" y="5669"/>
                    <a:pt x="781" y="5785"/>
                  </a:cubicBezTo>
                  <a:cubicBezTo>
                    <a:pt x="810" y="5804"/>
                    <a:pt x="839" y="5812"/>
                    <a:pt x="868" y="5812"/>
                  </a:cubicBezTo>
                  <a:cubicBezTo>
                    <a:pt x="1009" y="5812"/>
                    <a:pt x="1138" y="5615"/>
                    <a:pt x="1138" y="5615"/>
                  </a:cubicBezTo>
                  <a:lnTo>
                    <a:pt x="1263" y="5811"/>
                  </a:lnTo>
                  <a:cubicBezTo>
                    <a:pt x="1281" y="5841"/>
                    <a:pt x="1312" y="5857"/>
                    <a:pt x="1353" y="5857"/>
                  </a:cubicBezTo>
                  <a:cubicBezTo>
                    <a:pt x="1576" y="5857"/>
                    <a:pt x="2118" y="5374"/>
                    <a:pt x="2780" y="3786"/>
                  </a:cubicBezTo>
                  <a:cubicBezTo>
                    <a:pt x="3565" y="1904"/>
                    <a:pt x="3422" y="120"/>
                    <a:pt x="3422" y="120"/>
                  </a:cubicBezTo>
                  <a:cubicBezTo>
                    <a:pt x="3422" y="120"/>
                    <a:pt x="2751" y="1"/>
                    <a:pt x="2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4"/>
            <p:cNvSpPr/>
            <p:nvPr/>
          </p:nvSpPr>
          <p:spPr>
            <a:xfrm>
              <a:off x="1826275" y="3257475"/>
              <a:ext cx="73175" cy="151900"/>
            </a:xfrm>
            <a:custGeom>
              <a:avLst/>
              <a:gdLst/>
              <a:ahLst/>
              <a:cxnLst/>
              <a:rect l="l" t="t" r="r" b="b"/>
              <a:pathLst>
                <a:path w="2927" h="6076" extrusionOk="0">
                  <a:moveTo>
                    <a:pt x="1580" y="0"/>
                  </a:moveTo>
                  <a:cubicBezTo>
                    <a:pt x="1259" y="214"/>
                    <a:pt x="1027" y="384"/>
                    <a:pt x="1027" y="384"/>
                  </a:cubicBezTo>
                  <a:cubicBezTo>
                    <a:pt x="1027" y="384"/>
                    <a:pt x="1" y="4595"/>
                    <a:pt x="170" y="5050"/>
                  </a:cubicBezTo>
                  <a:cubicBezTo>
                    <a:pt x="170" y="5059"/>
                    <a:pt x="170" y="5067"/>
                    <a:pt x="179" y="5076"/>
                  </a:cubicBezTo>
                  <a:cubicBezTo>
                    <a:pt x="233" y="5237"/>
                    <a:pt x="286" y="5406"/>
                    <a:pt x="438" y="5576"/>
                  </a:cubicBezTo>
                  <a:cubicBezTo>
                    <a:pt x="581" y="5737"/>
                    <a:pt x="804" y="5897"/>
                    <a:pt x="1196" y="6076"/>
                  </a:cubicBezTo>
                  <a:cubicBezTo>
                    <a:pt x="1669" y="5852"/>
                    <a:pt x="2517" y="4951"/>
                    <a:pt x="2668" y="3872"/>
                  </a:cubicBezTo>
                  <a:cubicBezTo>
                    <a:pt x="2927" y="2061"/>
                    <a:pt x="2258" y="669"/>
                    <a:pt x="1580"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4"/>
            <p:cNvSpPr/>
            <p:nvPr/>
          </p:nvSpPr>
          <p:spPr>
            <a:xfrm>
              <a:off x="1938025" y="3234125"/>
              <a:ext cx="135025" cy="288175"/>
            </a:xfrm>
            <a:custGeom>
              <a:avLst/>
              <a:gdLst/>
              <a:ahLst/>
              <a:cxnLst/>
              <a:rect l="l" t="t" r="r" b="b"/>
              <a:pathLst>
                <a:path w="5401" h="11527" extrusionOk="0">
                  <a:moveTo>
                    <a:pt x="723" y="0"/>
                  </a:moveTo>
                  <a:cubicBezTo>
                    <a:pt x="462" y="0"/>
                    <a:pt x="219" y="24"/>
                    <a:pt x="0" y="60"/>
                  </a:cubicBezTo>
                  <a:cubicBezTo>
                    <a:pt x="758" y="176"/>
                    <a:pt x="1677" y="479"/>
                    <a:pt x="2694" y="1220"/>
                  </a:cubicBezTo>
                  <a:cubicBezTo>
                    <a:pt x="3952" y="2148"/>
                    <a:pt x="4247" y="2986"/>
                    <a:pt x="4059" y="3013"/>
                  </a:cubicBezTo>
                  <a:cubicBezTo>
                    <a:pt x="3881" y="3049"/>
                    <a:pt x="3952" y="3200"/>
                    <a:pt x="4398" y="4806"/>
                  </a:cubicBezTo>
                  <a:cubicBezTo>
                    <a:pt x="4835" y="6421"/>
                    <a:pt x="4452" y="9391"/>
                    <a:pt x="3470" y="10676"/>
                  </a:cubicBezTo>
                  <a:cubicBezTo>
                    <a:pt x="3194" y="11033"/>
                    <a:pt x="2935" y="11301"/>
                    <a:pt x="2730" y="11506"/>
                  </a:cubicBezTo>
                  <a:cubicBezTo>
                    <a:pt x="2748" y="11515"/>
                    <a:pt x="2766" y="11524"/>
                    <a:pt x="2792" y="11524"/>
                  </a:cubicBezTo>
                  <a:cubicBezTo>
                    <a:pt x="2801" y="11526"/>
                    <a:pt x="2810" y="11527"/>
                    <a:pt x="2820" y="11527"/>
                  </a:cubicBezTo>
                  <a:cubicBezTo>
                    <a:pt x="3154" y="11527"/>
                    <a:pt x="4422" y="10362"/>
                    <a:pt x="4907" y="8214"/>
                  </a:cubicBezTo>
                  <a:cubicBezTo>
                    <a:pt x="5400" y="6029"/>
                    <a:pt x="4554" y="3244"/>
                    <a:pt x="4687" y="3244"/>
                  </a:cubicBezTo>
                  <a:cubicBezTo>
                    <a:pt x="4689" y="3244"/>
                    <a:pt x="4691" y="3244"/>
                    <a:pt x="4693" y="3245"/>
                  </a:cubicBezTo>
                  <a:cubicBezTo>
                    <a:pt x="4702" y="3249"/>
                    <a:pt x="4712" y="3251"/>
                    <a:pt x="4722" y="3251"/>
                  </a:cubicBezTo>
                  <a:cubicBezTo>
                    <a:pt x="4899" y="3251"/>
                    <a:pt x="5157" y="2649"/>
                    <a:pt x="3292" y="979"/>
                  </a:cubicBezTo>
                  <a:cubicBezTo>
                    <a:pt x="2436" y="216"/>
                    <a:pt x="1504" y="0"/>
                    <a:pt x="723"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4"/>
            <p:cNvSpPr/>
            <p:nvPr/>
          </p:nvSpPr>
          <p:spPr>
            <a:xfrm>
              <a:off x="1676400" y="3214275"/>
              <a:ext cx="213000" cy="222975"/>
            </a:xfrm>
            <a:custGeom>
              <a:avLst/>
              <a:gdLst/>
              <a:ahLst/>
              <a:cxnLst/>
              <a:rect l="l" t="t" r="r" b="b"/>
              <a:pathLst>
                <a:path w="8520" h="8919" extrusionOk="0">
                  <a:moveTo>
                    <a:pt x="4321" y="0"/>
                  </a:moveTo>
                  <a:cubicBezTo>
                    <a:pt x="3762" y="0"/>
                    <a:pt x="276" y="2041"/>
                    <a:pt x="72" y="4940"/>
                  </a:cubicBezTo>
                  <a:cubicBezTo>
                    <a:pt x="1" y="5877"/>
                    <a:pt x="322" y="6778"/>
                    <a:pt x="955" y="7482"/>
                  </a:cubicBezTo>
                  <a:cubicBezTo>
                    <a:pt x="1732" y="8339"/>
                    <a:pt x="2980" y="8919"/>
                    <a:pt x="4568" y="8919"/>
                  </a:cubicBezTo>
                  <a:cubicBezTo>
                    <a:pt x="5478" y="8919"/>
                    <a:pt x="6817" y="8437"/>
                    <a:pt x="7637" y="7259"/>
                  </a:cubicBezTo>
                  <a:cubicBezTo>
                    <a:pt x="8065" y="6653"/>
                    <a:pt x="8360" y="5868"/>
                    <a:pt x="8396" y="4869"/>
                  </a:cubicBezTo>
                  <a:cubicBezTo>
                    <a:pt x="8519" y="1944"/>
                    <a:pt x="5413" y="559"/>
                    <a:pt x="5146" y="559"/>
                  </a:cubicBezTo>
                  <a:cubicBezTo>
                    <a:pt x="5144" y="559"/>
                    <a:pt x="5141" y="559"/>
                    <a:pt x="5139" y="560"/>
                  </a:cubicBezTo>
                  <a:cubicBezTo>
                    <a:pt x="5127" y="561"/>
                    <a:pt x="5117" y="562"/>
                    <a:pt x="5109" y="562"/>
                  </a:cubicBezTo>
                  <a:cubicBezTo>
                    <a:pt x="4978" y="562"/>
                    <a:pt x="5394" y="360"/>
                    <a:pt x="5327" y="158"/>
                  </a:cubicBezTo>
                  <a:cubicBezTo>
                    <a:pt x="5314" y="119"/>
                    <a:pt x="5285" y="103"/>
                    <a:pt x="5245" y="103"/>
                  </a:cubicBezTo>
                  <a:cubicBezTo>
                    <a:pt x="5068" y="103"/>
                    <a:pt x="4677" y="425"/>
                    <a:pt x="4524" y="462"/>
                  </a:cubicBezTo>
                  <a:cubicBezTo>
                    <a:pt x="4507" y="466"/>
                    <a:pt x="4495" y="468"/>
                    <a:pt x="4485" y="468"/>
                  </a:cubicBezTo>
                  <a:cubicBezTo>
                    <a:pt x="4375" y="468"/>
                    <a:pt x="4618" y="212"/>
                    <a:pt x="4381" y="15"/>
                  </a:cubicBezTo>
                  <a:cubicBezTo>
                    <a:pt x="4368" y="5"/>
                    <a:pt x="4348" y="0"/>
                    <a:pt x="4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4"/>
            <p:cNvSpPr/>
            <p:nvPr/>
          </p:nvSpPr>
          <p:spPr>
            <a:xfrm>
              <a:off x="1694475" y="3262575"/>
              <a:ext cx="178675" cy="174675"/>
            </a:xfrm>
            <a:custGeom>
              <a:avLst/>
              <a:gdLst/>
              <a:ahLst/>
              <a:cxnLst/>
              <a:rect l="l" t="t" r="r" b="b"/>
              <a:pathLst>
                <a:path w="7147" h="6987" extrusionOk="0">
                  <a:moveTo>
                    <a:pt x="4752" y="1"/>
                  </a:moveTo>
                  <a:cubicBezTo>
                    <a:pt x="3862" y="1"/>
                    <a:pt x="3462" y="822"/>
                    <a:pt x="3462" y="822"/>
                  </a:cubicBezTo>
                  <a:cubicBezTo>
                    <a:pt x="3462" y="822"/>
                    <a:pt x="3074" y="108"/>
                    <a:pt x="2401" y="108"/>
                  </a:cubicBezTo>
                  <a:cubicBezTo>
                    <a:pt x="2389" y="108"/>
                    <a:pt x="2377" y="108"/>
                    <a:pt x="2365" y="109"/>
                  </a:cubicBezTo>
                  <a:cubicBezTo>
                    <a:pt x="1820" y="126"/>
                    <a:pt x="973" y="537"/>
                    <a:pt x="455" y="1688"/>
                  </a:cubicBezTo>
                  <a:cubicBezTo>
                    <a:pt x="322" y="1982"/>
                    <a:pt x="215" y="2312"/>
                    <a:pt x="134" y="2696"/>
                  </a:cubicBezTo>
                  <a:cubicBezTo>
                    <a:pt x="63" y="3017"/>
                    <a:pt x="27" y="3320"/>
                    <a:pt x="9" y="3614"/>
                  </a:cubicBezTo>
                  <a:cubicBezTo>
                    <a:pt x="9" y="3686"/>
                    <a:pt x="9" y="3757"/>
                    <a:pt x="9" y="3829"/>
                  </a:cubicBezTo>
                  <a:cubicBezTo>
                    <a:pt x="0" y="4542"/>
                    <a:pt x="116" y="5140"/>
                    <a:pt x="232" y="5550"/>
                  </a:cubicBezTo>
                  <a:cubicBezTo>
                    <a:pt x="1009" y="6407"/>
                    <a:pt x="2257" y="6987"/>
                    <a:pt x="3845" y="6987"/>
                  </a:cubicBezTo>
                  <a:cubicBezTo>
                    <a:pt x="4755" y="6987"/>
                    <a:pt x="6094" y="6505"/>
                    <a:pt x="6914" y="5327"/>
                  </a:cubicBezTo>
                  <a:cubicBezTo>
                    <a:pt x="7084" y="4739"/>
                    <a:pt x="7146" y="4185"/>
                    <a:pt x="7146" y="3677"/>
                  </a:cubicBezTo>
                  <a:cubicBezTo>
                    <a:pt x="7146" y="3588"/>
                    <a:pt x="7146" y="3499"/>
                    <a:pt x="7137" y="3409"/>
                  </a:cubicBezTo>
                  <a:cubicBezTo>
                    <a:pt x="7102" y="2606"/>
                    <a:pt x="6879" y="1928"/>
                    <a:pt x="6584" y="1393"/>
                  </a:cubicBezTo>
                  <a:cubicBezTo>
                    <a:pt x="6156" y="608"/>
                    <a:pt x="5549" y="135"/>
                    <a:pt x="5085" y="37"/>
                  </a:cubicBezTo>
                  <a:cubicBezTo>
                    <a:pt x="4967" y="12"/>
                    <a:pt x="4856" y="1"/>
                    <a:pt x="4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4"/>
            <p:cNvSpPr/>
            <p:nvPr/>
          </p:nvSpPr>
          <p:spPr>
            <a:xfrm>
              <a:off x="1789475" y="3292850"/>
              <a:ext cx="83675" cy="61650"/>
            </a:xfrm>
            <a:custGeom>
              <a:avLst/>
              <a:gdLst/>
              <a:ahLst/>
              <a:cxnLst/>
              <a:rect l="l" t="t" r="r" b="b"/>
              <a:pathLst>
                <a:path w="3347" h="2466" extrusionOk="0">
                  <a:moveTo>
                    <a:pt x="1394" y="0"/>
                  </a:moveTo>
                  <a:cubicBezTo>
                    <a:pt x="800" y="0"/>
                    <a:pt x="282" y="144"/>
                    <a:pt x="188" y="610"/>
                  </a:cubicBezTo>
                  <a:cubicBezTo>
                    <a:pt x="1" y="1556"/>
                    <a:pt x="2374" y="2234"/>
                    <a:pt x="3346" y="2466"/>
                  </a:cubicBezTo>
                  <a:cubicBezTo>
                    <a:pt x="3346" y="2377"/>
                    <a:pt x="3346" y="2288"/>
                    <a:pt x="3337" y="2198"/>
                  </a:cubicBezTo>
                  <a:cubicBezTo>
                    <a:pt x="3302" y="1395"/>
                    <a:pt x="3079" y="717"/>
                    <a:pt x="2784" y="182"/>
                  </a:cubicBezTo>
                  <a:cubicBezTo>
                    <a:pt x="2389" y="91"/>
                    <a:pt x="1867" y="0"/>
                    <a:pt x="1394"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4"/>
            <p:cNvSpPr/>
            <p:nvPr/>
          </p:nvSpPr>
          <p:spPr>
            <a:xfrm>
              <a:off x="1811350" y="3306750"/>
              <a:ext cx="12050" cy="17425"/>
            </a:xfrm>
            <a:custGeom>
              <a:avLst/>
              <a:gdLst/>
              <a:ahLst/>
              <a:cxnLst/>
              <a:rect l="l" t="t" r="r" b="b"/>
              <a:pathLst>
                <a:path w="482" h="697" extrusionOk="0">
                  <a:moveTo>
                    <a:pt x="241" y="1"/>
                  </a:moveTo>
                  <a:cubicBezTo>
                    <a:pt x="107" y="1"/>
                    <a:pt x="0" y="161"/>
                    <a:pt x="0" y="349"/>
                  </a:cubicBezTo>
                  <a:cubicBezTo>
                    <a:pt x="0" y="536"/>
                    <a:pt x="107" y="697"/>
                    <a:pt x="241" y="697"/>
                  </a:cubicBezTo>
                  <a:cubicBezTo>
                    <a:pt x="375" y="697"/>
                    <a:pt x="482" y="536"/>
                    <a:pt x="482" y="349"/>
                  </a:cubicBezTo>
                  <a:cubicBezTo>
                    <a:pt x="482" y="161"/>
                    <a:pt x="37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4"/>
            <p:cNvSpPr/>
            <p:nvPr/>
          </p:nvSpPr>
          <p:spPr>
            <a:xfrm>
              <a:off x="1694700" y="3292475"/>
              <a:ext cx="78300" cy="65825"/>
            </a:xfrm>
            <a:custGeom>
              <a:avLst/>
              <a:gdLst/>
              <a:ahLst/>
              <a:cxnLst/>
              <a:rect l="l" t="t" r="r" b="b"/>
              <a:pathLst>
                <a:path w="3132" h="2633" extrusionOk="0">
                  <a:moveTo>
                    <a:pt x="2075" y="1"/>
                  </a:moveTo>
                  <a:cubicBezTo>
                    <a:pt x="1543" y="1"/>
                    <a:pt x="874" y="283"/>
                    <a:pt x="446" y="492"/>
                  </a:cubicBezTo>
                  <a:cubicBezTo>
                    <a:pt x="313" y="786"/>
                    <a:pt x="206" y="1116"/>
                    <a:pt x="125" y="1500"/>
                  </a:cubicBezTo>
                  <a:cubicBezTo>
                    <a:pt x="54" y="1821"/>
                    <a:pt x="18" y="2124"/>
                    <a:pt x="0" y="2418"/>
                  </a:cubicBezTo>
                  <a:cubicBezTo>
                    <a:pt x="0" y="2490"/>
                    <a:pt x="0" y="2561"/>
                    <a:pt x="0" y="2633"/>
                  </a:cubicBezTo>
                  <a:cubicBezTo>
                    <a:pt x="839" y="2401"/>
                    <a:pt x="3132" y="1642"/>
                    <a:pt x="2864" y="554"/>
                  </a:cubicBezTo>
                  <a:cubicBezTo>
                    <a:pt x="2760" y="143"/>
                    <a:pt x="2452" y="1"/>
                    <a:pt x="2075" y="1"/>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4"/>
            <p:cNvSpPr/>
            <p:nvPr/>
          </p:nvSpPr>
          <p:spPr>
            <a:xfrm>
              <a:off x="1735725" y="3306750"/>
              <a:ext cx="12075" cy="17425"/>
            </a:xfrm>
            <a:custGeom>
              <a:avLst/>
              <a:gdLst/>
              <a:ahLst/>
              <a:cxnLst/>
              <a:rect l="l" t="t" r="r" b="b"/>
              <a:pathLst>
                <a:path w="483" h="697" extrusionOk="0">
                  <a:moveTo>
                    <a:pt x="242" y="1"/>
                  </a:moveTo>
                  <a:cubicBezTo>
                    <a:pt x="108" y="1"/>
                    <a:pt x="1" y="161"/>
                    <a:pt x="1" y="349"/>
                  </a:cubicBezTo>
                  <a:cubicBezTo>
                    <a:pt x="1" y="536"/>
                    <a:pt x="108" y="697"/>
                    <a:pt x="242" y="697"/>
                  </a:cubicBezTo>
                  <a:cubicBezTo>
                    <a:pt x="376" y="697"/>
                    <a:pt x="483" y="536"/>
                    <a:pt x="483" y="349"/>
                  </a:cubicBezTo>
                  <a:cubicBezTo>
                    <a:pt x="483" y="161"/>
                    <a:pt x="376"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4"/>
            <p:cNvSpPr/>
            <p:nvPr/>
          </p:nvSpPr>
          <p:spPr>
            <a:xfrm>
              <a:off x="1674400" y="3345850"/>
              <a:ext cx="23225" cy="12000"/>
            </a:xfrm>
            <a:custGeom>
              <a:avLst/>
              <a:gdLst/>
              <a:ahLst/>
              <a:cxnLst/>
              <a:rect l="l" t="t" r="r" b="b"/>
              <a:pathLst>
                <a:path w="929" h="480" extrusionOk="0">
                  <a:moveTo>
                    <a:pt x="113" y="0"/>
                  </a:moveTo>
                  <a:cubicBezTo>
                    <a:pt x="74" y="0"/>
                    <a:pt x="41" y="20"/>
                    <a:pt x="27" y="60"/>
                  </a:cubicBezTo>
                  <a:cubicBezTo>
                    <a:pt x="1" y="114"/>
                    <a:pt x="27" y="168"/>
                    <a:pt x="81" y="185"/>
                  </a:cubicBezTo>
                  <a:lnTo>
                    <a:pt x="777" y="471"/>
                  </a:lnTo>
                  <a:cubicBezTo>
                    <a:pt x="795" y="480"/>
                    <a:pt x="803" y="480"/>
                    <a:pt x="812" y="480"/>
                  </a:cubicBezTo>
                  <a:cubicBezTo>
                    <a:pt x="857" y="480"/>
                    <a:pt x="893" y="453"/>
                    <a:pt x="910" y="417"/>
                  </a:cubicBezTo>
                  <a:cubicBezTo>
                    <a:pt x="928" y="364"/>
                    <a:pt x="902" y="310"/>
                    <a:pt x="857" y="292"/>
                  </a:cubicBezTo>
                  <a:lnTo>
                    <a:pt x="152" y="7"/>
                  </a:lnTo>
                  <a:cubicBezTo>
                    <a:pt x="139" y="2"/>
                    <a:pt x="125" y="0"/>
                    <a:pt x="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4"/>
            <p:cNvSpPr/>
            <p:nvPr/>
          </p:nvSpPr>
          <p:spPr>
            <a:xfrm>
              <a:off x="1870225" y="3338050"/>
              <a:ext cx="19875" cy="14675"/>
            </a:xfrm>
            <a:custGeom>
              <a:avLst/>
              <a:gdLst/>
              <a:ahLst/>
              <a:cxnLst/>
              <a:rect l="l" t="t" r="r" b="b"/>
              <a:pathLst>
                <a:path w="795" h="587" extrusionOk="0">
                  <a:moveTo>
                    <a:pt x="680" y="1"/>
                  </a:moveTo>
                  <a:cubicBezTo>
                    <a:pt x="661" y="1"/>
                    <a:pt x="641" y="6"/>
                    <a:pt x="625" y="16"/>
                  </a:cubicBezTo>
                  <a:lnTo>
                    <a:pt x="54" y="408"/>
                  </a:lnTo>
                  <a:cubicBezTo>
                    <a:pt x="9" y="435"/>
                    <a:pt x="0" y="497"/>
                    <a:pt x="27" y="542"/>
                  </a:cubicBezTo>
                  <a:cubicBezTo>
                    <a:pt x="45" y="569"/>
                    <a:pt x="81" y="587"/>
                    <a:pt x="107" y="587"/>
                  </a:cubicBezTo>
                  <a:cubicBezTo>
                    <a:pt x="125" y="587"/>
                    <a:pt x="143" y="578"/>
                    <a:pt x="161" y="569"/>
                  </a:cubicBezTo>
                  <a:lnTo>
                    <a:pt x="741" y="176"/>
                  </a:lnTo>
                  <a:cubicBezTo>
                    <a:pt x="785" y="149"/>
                    <a:pt x="794" y="87"/>
                    <a:pt x="767" y="42"/>
                  </a:cubicBezTo>
                  <a:cubicBezTo>
                    <a:pt x="745" y="15"/>
                    <a:pt x="712"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4"/>
            <p:cNvSpPr/>
            <p:nvPr/>
          </p:nvSpPr>
          <p:spPr>
            <a:xfrm>
              <a:off x="1694700" y="3323275"/>
              <a:ext cx="178675" cy="113975"/>
            </a:xfrm>
            <a:custGeom>
              <a:avLst/>
              <a:gdLst/>
              <a:ahLst/>
              <a:cxnLst/>
              <a:rect l="l" t="t" r="r" b="b"/>
              <a:pathLst>
                <a:path w="7147" h="4559" extrusionOk="0">
                  <a:moveTo>
                    <a:pt x="3565" y="0"/>
                  </a:moveTo>
                  <a:cubicBezTo>
                    <a:pt x="3356" y="0"/>
                    <a:pt x="3111" y="34"/>
                    <a:pt x="2855" y="89"/>
                  </a:cubicBezTo>
                  <a:cubicBezTo>
                    <a:pt x="1793" y="321"/>
                    <a:pt x="464" y="955"/>
                    <a:pt x="0" y="1186"/>
                  </a:cubicBezTo>
                  <a:cubicBezTo>
                    <a:pt x="0" y="1320"/>
                    <a:pt x="0" y="1454"/>
                    <a:pt x="0" y="1579"/>
                  </a:cubicBezTo>
                  <a:cubicBezTo>
                    <a:pt x="0" y="1838"/>
                    <a:pt x="27" y="2070"/>
                    <a:pt x="54" y="2293"/>
                  </a:cubicBezTo>
                  <a:cubicBezTo>
                    <a:pt x="90" y="2587"/>
                    <a:pt x="152" y="2846"/>
                    <a:pt x="206" y="3060"/>
                  </a:cubicBezTo>
                  <a:cubicBezTo>
                    <a:pt x="214" y="3078"/>
                    <a:pt x="214" y="3096"/>
                    <a:pt x="223" y="3122"/>
                  </a:cubicBezTo>
                  <a:cubicBezTo>
                    <a:pt x="366" y="3274"/>
                    <a:pt x="518" y="3426"/>
                    <a:pt x="696" y="3559"/>
                  </a:cubicBezTo>
                  <a:cubicBezTo>
                    <a:pt x="866" y="3702"/>
                    <a:pt x="1062" y="3827"/>
                    <a:pt x="1267" y="3943"/>
                  </a:cubicBezTo>
                  <a:cubicBezTo>
                    <a:pt x="1553" y="4104"/>
                    <a:pt x="1874" y="4229"/>
                    <a:pt x="2213" y="4336"/>
                  </a:cubicBezTo>
                  <a:cubicBezTo>
                    <a:pt x="2703" y="4478"/>
                    <a:pt x="3248" y="4559"/>
                    <a:pt x="3836" y="4559"/>
                  </a:cubicBezTo>
                  <a:cubicBezTo>
                    <a:pt x="4309" y="4559"/>
                    <a:pt x="4889" y="4425"/>
                    <a:pt x="5460" y="4139"/>
                  </a:cubicBezTo>
                  <a:cubicBezTo>
                    <a:pt x="5692" y="4023"/>
                    <a:pt x="5933" y="3872"/>
                    <a:pt x="6147" y="3702"/>
                  </a:cubicBezTo>
                  <a:cubicBezTo>
                    <a:pt x="6299" y="3577"/>
                    <a:pt x="6441" y="3452"/>
                    <a:pt x="6575" y="3301"/>
                  </a:cubicBezTo>
                  <a:cubicBezTo>
                    <a:pt x="6700" y="3176"/>
                    <a:pt x="6807" y="3042"/>
                    <a:pt x="6905" y="2899"/>
                  </a:cubicBezTo>
                  <a:cubicBezTo>
                    <a:pt x="6914" y="2873"/>
                    <a:pt x="6923" y="2855"/>
                    <a:pt x="6923" y="2837"/>
                  </a:cubicBezTo>
                  <a:cubicBezTo>
                    <a:pt x="6977" y="2632"/>
                    <a:pt x="7021" y="2435"/>
                    <a:pt x="7057" y="2239"/>
                  </a:cubicBezTo>
                  <a:cubicBezTo>
                    <a:pt x="7057" y="2212"/>
                    <a:pt x="7066" y="2186"/>
                    <a:pt x="7066" y="2150"/>
                  </a:cubicBezTo>
                  <a:cubicBezTo>
                    <a:pt x="7093" y="1972"/>
                    <a:pt x="7119" y="1793"/>
                    <a:pt x="7128" y="1615"/>
                  </a:cubicBezTo>
                  <a:cubicBezTo>
                    <a:pt x="7137" y="1401"/>
                    <a:pt x="7146" y="1186"/>
                    <a:pt x="7128" y="981"/>
                  </a:cubicBezTo>
                  <a:cubicBezTo>
                    <a:pt x="6459" y="732"/>
                    <a:pt x="4711" y="125"/>
                    <a:pt x="3738" y="9"/>
                  </a:cubicBezTo>
                  <a:cubicBezTo>
                    <a:pt x="3684" y="3"/>
                    <a:pt x="3626" y="0"/>
                    <a:pt x="35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4"/>
            <p:cNvSpPr/>
            <p:nvPr/>
          </p:nvSpPr>
          <p:spPr>
            <a:xfrm>
              <a:off x="1694700" y="3338300"/>
              <a:ext cx="178225" cy="42300"/>
            </a:xfrm>
            <a:custGeom>
              <a:avLst/>
              <a:gdLst/>
              <a:ahLst/>
              <a:cxnLst/>
              <a:rect l="l" t="t" r="r" b="b"/>
              <a:pathLst>
                <a:path w="7129" h="1692" extrusionOk="0">
                  <a:moveTo>
                    <a:pt x="3537" y="0"/>
                  </a:moveTo>
                  <a:cubicBezTo>
                    <a:pt x="3331" y="0"/>
                    <a:pt x="3116" y="18"/>
                    <a:pt x="2900" y="50"/>
                  </a:cubicBezTo>
                  <a:cubicBezTo>
                    <a:pt x="1776" y="193"/>
                    <a:pt x="607" y="693"/>
                    <a:pt x="0" y="978"/>
                  </a:cubicBezTo>
                  <a:cubicBezTo>
                    <a:pt x="0" y="1237"/>
                    <a:pt x="27" y="1469"/>
                    <a:pt x="54" y="1692"/>
                  </a:cubicBezTo>
                  <a:cubicBezTo>
                    <a:pt x="714" y="1362"/>
                    <a:pt x="1767" y="924"/>
                    <a:pt x="3007" y="800"/>
                  </a:cubicBezTo>
                  <a:cubicBezTo>
                    <a:pt x="3167" y="782"/>
                    <a:pt x="3337" y="773"/>
                    <a:pt x="3497" y="764"/>
                  </a:cubicBezTo>
                  <a:cubicBezTo>
                    <a:pt x="3559" y="762"/>
                    <a:pt x="3620" y="761"/>
                    <a:pt x="3681" y="761"/>
                  </a:cubicBezTo>
                  <a:cubicBezTo>
                    <a:pt x="5134" y="761"/>
                    <a:pt x="6345" y="1261"/>
                    <a:pt x="7021" y="1620"/>
                  </a:cubicBezTo>
                  <a:cubicBezTo>
                    <a:pt x="7039" y="1629"/>
                    <a:pt x="7048" y="1629"/>
                    <a:pt x="7057" y="1638"/>
                  </a:cubicBezTo>
                  <a:cubicBezTo>
                    <a:pt x="7057" y="1611"/>
                    <a:pt x="7066" y="1585"/>
                    <a:pt x="7066" y="1549"/>
                  </a:cubicBezTo>
                  <a:cubicBezTo>
                    <a:pt x="7093" y="1371"/>
                    <a:pt x="7119" y="1192"/>
                    <a:pt x="7128" y="1014"/>
                  </a:cubicBezTo>
                  <a:cubicBezTo>
                    <a:pt x="6468" y="728"/>
                    <a:pt x="5291" y="273"/>
                    <a:pt x="4095" y="50"/>
                  </a:cubicBezTo>
                  <a:cubicBezTo>
                    <a:pt x="3918" y="16"/>
                    <a:pt x="3731" y="0"/>
                    <a:pt x="3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4"/>
            <p:cNvSpPr/>
            <p:nvPr/>
          </p:nvSpPr>
          <p:spPr>
            <a:xfrm>
              <a:off x="1699825" y="3374075"/>
              <a:ext cx="167975" cy="38200"/>
            </a:xfrm>
            <a:custGeom>
              <a:avLst/>
              <a:gdLst/>
              <a:ahLst/>
              <a:cxnLst/>
              <a:rect l="l" t="t" r="r" b="b"/>
              <a:pathLst>
                <a:path w="6719" h="1528" extrusionOk="0">
                  <a:moveTo>
                    <a:pt x="3652" y="0"/>
                  </a:moveTo>
                  <a:cubicBezTo>
                    <a:pt x="3422" y="0"/>
                    <a:pt x="3185" y="21"/>
                    <a:pt x="2944" y="56"/>
                  </a:cubicBezTo>
                  <a:cubicBezTo>
                    <a:pt x="1776" y="216"/>
                    <a:pt x="563" y="760"/>
                    <a:pt x="1" y="1028"/>
                  </a:cubicBezTo>
                  <a:cubicBezTo>
                    <a:pt x="9" y="1046"/>
                    <a:pt x="9" y="1064"/>
                    <a:pt x="18" y="1090"/>
                  </a:cubicBezTo>
                  <a:cubicBezTo>
                    <a:pt x="161" y="1242"/>
                    <a:pt x="313" y="1394"/>
                    <a:pt x="491" y="1527"/>
                  </a:cubicBezTo>
                  <a:cubicBezTo>
                    <a:pt x="1160" y="1224"/>
                    <a:pt x="2106" y="885"/>
                    <a:pt x="3185" y="787"/>
                  </a:cubicBezTo>
                  <a:cubicBezTo>
                    <a:pt x="3328" y="778"/>
                    <a:pt x="3462" y="769"/>
                    <a:pt x="3605" y="760"/>
                  </a:cubicBezTo>
                  <a:cubicBezTo>
                    <a:pt x="3666" y="758"/>
                    <a:pt x="3727" y="758"/>
                    <a:pt x="3788" y="758"/>
                  </a:cubicBezTo>
                  <a:cubicBezTo>
                    <a:pt x="4633" y="758"/>
                    <a:pt x="5389" y="927"/>
                    <a:pt x="6013" y="1135"/>
                  </a:cubicBezTo>
                  <a:cubicBezTo>
                    <a:pt x="6138" y="1180"/>
                    <a:pt x="6263" y="1224"/>
                    <a:pt x="6370" y="1269"/>
                  </a:cubicBezTo>
                  <a:cubicBezTo>
                    <a:pt x="6495" y="1144"/>
                    <a:pt x="6602" y="1010"/>
                    <a:pt x="6700" y="867"/>
                  </a:cubicBezTo>
                  <a:cubicBezTo>
                    <a:pt x="6709" y="841"/>
                    <a:pt x="6718" y="823"/>
                    <a:pt x="6718" y="805"/>
                  </a:cubicBezTo>
                  <a:cubicBezTo>
                    <a:pt x="6629" y="769"/>
                    <a:pt x="6540" y="734"/>
                    <a:pt x="6442" y="698"/>
                  </a:cubicBezTo>
                  <a:cubicBezTo>
                    <a:pt x="5799" y="457"/>
                    <a:pt x="5005" y="198"/>
                    <a:pt x="4202" y="47"/>
                  </a:cubicBezTo>
                  <a:cubicBezTo>
                    <a:pt x="4025" y="14"/>
                    <a:pt x="3841" y="0"/>
                    <a:pt x="36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4"/>
            <p:cNvSpPr/>
            <p:nvPr/>
          </p:nvSpPr>
          <p:spPr>
            <a:xfrm>
              <a:off x="1726375" y="3404950"/>
              <a:ext cx="122000" cy="26725"/>
            </a:xfrm>
            <a:custGeom>
              <a:avLst/>
              <a:gdLst/>
              <a:ahLst/>
              <a:cxnLst/>
              <a:rect l="l" t="t" r="r" b="b"/>
              <a:pathLst>
                <a:path w="4880" h="1069" extrusionOk="0">
                  <a:moveTo>
                    <a:pt x="2828" y="1"/>
                  </a:moveTo>
                  <a:cubicBezTo>
                    <a:pt x="2679" y="1"/>
                    <a:pt x="2527" y="9"/>
                    <a:pt x="2373" y="25"/>
                  </a:cubicBezTo>
                  <a:cubicBezTo>
                    <a:pt x="1543" y="114"/>
                    <a:pt x="669" y="400"/>
                    <a:pt x="0" y="676"/>
                  </a:cubicBezTo>
                  <a:cubicBezTo>
                    <a:pt x="286" y="837"/>
                    <a:pt x="607" y="962"/>
                    <a:pt x="946" y="1069"/>
                  </a:cubicBezTo>
                  <a:cubicBezTo>
                    <a:pt x="1508" y="908"/>
                    <a:pt x="2132" y="783"/>
                    <a:pt x="2810" y="765"/>
                  </a:cubicBezTo>
                  <a:cubicBezTo>
                    <a:pt x="2883" y="763"/>
                    <a:pt x="2954" y="761"/>
                    <a:pt x="3026" y="761"/>
                  </a:cubicBezTo>
                  <a:cubicBezTo>
                    <a:pt x="3437" y="761"/>
                    <a:pt x="3828" y="804"/>
                    <a:pt x="4193" y="872"/>
                  </a:cubicBezTo>
                  <a:cubicBezTo>
                    <a:pt x="4425" y="756"/>
                    <a:pt x="4666" y="614"/>
                    <a:pt x="4880" y="435"/>
                  </a:cubicBezTo>
                  <a:cubicBezTo>
                    <a:pt x="4737" y="391"/>
                    <a:pt x="4586" y="337"/>
                    <a:pt x="4434" y="301"/>
                  </a:cubicBezTo>
                  <a:cubicBezTo>
                    <a:pt x="4104" y="203"/>
                    <a:pt x="3756" y="114"/>
                    <a:pt x="3399" y="52"/>
                  </a:cubicBezTo>
                  <a:cubicBezTo>
                    <a:pt x="3216" y="16"/>
                    <a:pt x="3025" y="1"/>
                    <a:pt x="28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4"/>
            <p:cNvSpPr/>
            <p:nvPr/>
          </p:nvSpPr>
          <p:spPr>
            <a:xfrm>
              <a:off x="1694700" y="3325500"/>
              <a:ext cx="176650" cy="111750"/>
            </a:xfrm>
            <a:custGeom>
              <a:avLst/>
              <a:gdLst/>
              <a:ahLst/>
              <a:cxnLst/>
              <a:rect l="l" t="t" r="r" b="b"/>
              <a:pathLst>
                <a:path w="7066" h="4470" extrusionOk="0">
                  <a:moveTo>
                    <a:pt x="2855" y="0"/>
                  </a:moveTo>
                  <a:cubicBezTo>
                    <a:pt x="1793" y="232"/>
                    <a:pt x="464" y="866"/>
                    <a:pt x="0" y="1097"/>
                  </a:cubicBezTo>
                  <a:cubicBezTo>
                    <a:pt x="0" y="1231"/>
                    <a:pt x="0" y="1365"/>
                    <a:pt x="0" y="1490"/>
                  </a:cubicBezTo>
                  <a:cubicBezTo>
                    <a:pt x="0" y="1749"/>
                    <a:pt x="27" y="1981"/>
                    <a:pt x="54" y="2204"/>
                  </a:cubicBezTo>
                  <a:cubicBezTo>
                    <a:pt x="90" y="2498"/>
                    <a:pt x="152" y="2757"/>
                    <a:pt x="206" y="2971"/>
                  </a:cubicBezTo>
                  <a:cubicBezTo>
                    <a:pt x="214" y="2989"/>
                    <a:pt x="214" y="3007"/>
                    <a:pt x="223" y="3033"/>
                  </a:cubicBezTo>
                  <a:cubicBezTo>
                    <a:pt x="366" y="3185"/>
                    <a:pt x="518" y="3337"/>
                    <a:pt x="696" y="3470"/>
                  </a:cubicBezTo>
                  <a:cubicBezTo>
                    <a:pt x="866" y="3613"/>
                    <a:pt x="1062" y="3738"/>
                    <a:pt x="1267" y="3854"/>
                  </a:cubicBezTo>
                  <a:cubicBezTo>
                    <a:pt x="1553" y="4015"/>
                    <a:pt x="1874" y="4140"/>
                    <a:pt x="2213" y="4247"/>
                  </a:cubicBezTo>
                  <a:cubicBezTo>
                    <a:pt x="2703" y="4389"/>
                    <a:pt x="3248" y="4470"/>
                    <a:pt x="3836" y="4470"/>
                  </a:cubicBezTo>
                  <a:cubicBezTo>
                    <a:pt x="4309" y="4470"/>
                    <a:pt x="4889" y="4336"/>
                    <a:pt x="5460" y="4050"/>
                  </a:cubicBezTo>
                  <a:cubicBezTo>
                    <a:pt x="5692" y="3934"/>
                    <a:pt x="5924" y="3783"/>
                    <a:pt x="6147" y="3613"/>
                  </a:cubicBezTo>
                  <a:cubicBezTo>
                    <a:pt x="6299" y="3488"/>
                    <a:pt x="6441" y="3363"/>
                    <a:pt x="6575" y="3212"/>
                  </a:cubicBezTo>
                  <a:cubicBezTo>
                    <a:pt x="6700" y="3087"/>
                    <a:pt x="6807" y="2953"/>
                    <a:pt x="6905" y="2810"/>
                  </a:cubicBezTo>
                  <a:cubicBezTo>
                    <a:pt x="6914" y="2784"/>
                    <a:pt x="6923" y="2766"/>
                    <a:pt x="6923" y="2748"/>
                  </a:cubicBezTo>
                  <a:cubicBezTo>
                    <a:pt x="6977" y="2543"/>
                    <a:pt x="7021" y="2346"/>
                    <a:pt x="7057" y="2150"/>
                  </a:cubicBezTo>
                  <a:cubicBezTo>
                    <a:pt x="7057" y="2123"/>
                    <a:pt x="7066" y="2097"/>
                    <a:pt x="7066" y="2061"/>
                  </a:cubicBezTo>
                  <a:lnTo>
                    <a:pt x="7066" y="2061"/>
                  </a:lnTo>
                  <a:cubicBezTo>
                    <a:pt x="7057" y="2088"/>
                    <a:pt x="7039" y="2114"/>
                    <a:pt x="7021" y="2132"/>
                  </a:cubicBezTo>
                  <a:cubicBezTo>
                    <a:pt x="6923" y="2284"/>
                    <a:pt x="6789" y="2462"/>
                    <a:pt x="6647" y="2641"/>
                  </a:cubicBezTo>
                  <a:cubicBezTo>
                    <a:pt x="6522" y="2784"/>
                    <a:pt x="6379" y="2935"/>
                    <a:pt x="6218" y="3078"/>
                  </a:cubicBezTo>
                  <a:cubicBezTo>
                    <a:pt x="6058" y="3230"/>
                    <a:pt x="5888" y="3363"/>
                    <a:pt x="5701" y="3479"/>
                  </a:cubicBezTo>
                  <a:cubicBezTo>
                    <a:pt x="5373" y="3673"/>
                    <a:pt x="5013" y="3811"/>
                    <a:pt x="4613" y="3811"/>
                  </a:cubicBezTo>
                  <a:cubicBezTo>
                    <a:pt x="4589" y="3811"/>
                    <a:pt x="4565" y="3810"/>
                    <a:pt x="4541" y="3809"/>
                  </a:cubicBezTo>
                  <a:cubicBezTo>
                    <a:pt x="4166" y="3792"/>
                    <a:pt x="3872" y="3560"/>
                    <a:pt x="3640" y="3203"/>
                  </a:cubicBezTo>
                  <a:cubicBezTo>
                    <a:pt x="3551" y="3060"/>
                    <a:pt x="3462" y="2900"/>
                    <a:pt x="3390" y="2730"/>
                  </a:cubicBezTo>
                  <a:cubicBezTo>
                    <a:pt x="3301" y="2498"/>
                    <a:pt x="3212" y="2248"/>
                    <a:pt x="3149" y="1999"/>
                  </a:cubicBezTo>
                  <a:cubicBezTo>
                    <a:pt x="3096" y="1767"/>
                    <a:pt x="3042" y="1535"/>
                    <a:pt x="3007" y="1312"/>
                  </a:cubicBezTo>
                  <a:cubicBezTo>
                    <a:pt x="2962" y="1044"/>
                    <a:pt x="2926" y="785"/>
                    <a:pt x="2900" y="562"/>
                  </a:cubicBezTo>
                  <a:cubicBezTo>
                    <a:pt x="2873" y="339"/>
                    <a:pt x="2864" y="152"/>
                    <a:pt x="2855"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358"/>
        <p:cNvGrpSpPr/>
        <p:nvPr/>
      </p:nvGrpSpPr>
      <p:grpSpPr>
        <a:xfrm>
          <a:off x="0" y="0"/>
          <a:ext cx="0" cy="0"/>
          <a:chOff x="0" y="0"/>
          <a:chExt cx="0" cy="0"/>
        </a:xfrm>
      </p:grpSpPr>
      <p:sp>
        <p:nvSpPr>
          <p:cNvPr id="2359" name="Google Shape;2359;p45"/>
          <p:cNvSpPr txBox="1">
            <a:spLocks noGrp="1"/>
          </p:cNvSpPr>
          <p:nvPr>
            <p:ph type="title"/>
          </p:nvPr>
        </p:nvSpPr>
        <p:spPr>
          <a:xfrm>
            <a:off x="720000" y="540000"/>
            <a:ext cx="7704000" cy="1575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AWESOME </a:t>
            </a:r>
            <a:r>
              <a:rPr lang="en">
                <a:solidFill>
                  <a:schemeClr val="accent4"/>
                </a:solidFill>
              </a:rPr>
              <a:t>WORDS</a:t>
            </a:r>
            <a:endParaRPr>
              <a:solidFill>
                <a:schemeClr val="accent4"/>
              </a:solidFill>
            </a:endParaRPr>
          </a:p>
        </p:txBody>
      </p:sp>
      <p:grpSp>
        <p:nvGrpSpPr>
          <p:cNvPr id="2360" name="Google Shape;2360;p45"/>
          <p:cNvGrpSpPr/>
          <p:nvPr/>
        </p:nvGrpSpPr>
        <p:grpSpPr>
          <a:xfrm>
            <a:off x="1125118" y="2317885"/>
            <a:ext cx="6893745" cy="2420025"/>
            <a:chOff x="1125118" y="2317885"/>
            <a:chExt cx="6893745" cy="2420025"/>
          </a:xfrm>
        </p:grpSpPr>
        <p:grpSp>
          <p:nvGrpSpPr>
            <p:cNvPr id="2361" name="Google Shape;2361;p45"/>
            <p:cNvGrpSpPr/>
            <p:nvPr/>
          </p:nvGrpSpPr>
          <p:grpSpPr>
            <a:xfrm>
              <a:off x="3545968" y="2648249"/>
              <a:ext cx="1865168" cy="889813"/>
              <a:chOff x="3380718" y="2648249"/>
              <a:chExt cx="1865168" cy="889813"/>
            </a:xfrm>
          </p:grpSpPr>
          <p:sp>
            <p:nvSpPr>
              <p:cNvPr id="2362" name="Google Shape;2362;p45"/>
              <p:cNvSpPr/>
              <p:nvPr/>
            </p:nvSpPr>
            <p:spPr>
              <a:xfrm rot="899977">
                <a:off x="3431122" y="2810816"/>
                <a:ext cx="1330587" cy="564680"/>
              </a:xfrm>
              <a:custGeom>
                <a:avLst/>
                <a:gdLst/>
                <a:ahLst/>
                <a:cxnLst/>
                <a:rect l="l" t="t" r="r" b="b"/>
                <a:pathLst>
                  <a:path w="10929" h="4638" extrusionOk="0">
                    <a:moveTo>
                      <a:pt x="5942" y="133"/>
                    </a:moveTo>
                    <a:cubicBezTo>
                      <a:pt x="6111" y="133"/>
                      <a:pt x="6531" y="186"/>
                      <a:pt x="6691" y="695"/>
                    </a:cubicBezTo>
                    <a:cubicBezTo>
                      <a:pt x="6870" y="1239"/>
                      <a:pt x="6843" y="1836"/>
                      <a:pt x="6638" y="2327"/>
                    </a:cubicBezTo>
                    <a:cubicBezTo>
                      <a:pt x="5210" y="2006"/>
                      <a:pt x="5121" y="1346"/>
                      <a:pt x="5148" y="748"/>
                    </a:cubicBezTo>
                    <a:cubicBezTo>
                      <a:pt x="5166" y="400"/>
                      <a:pt x="5496" y="177"/>
                      <a:pt x="5826" y="141"/>
                    </a:cubicBezTo>
                    <a:cubicBezTo>
                      <a:pt x="5862" y="133"/>
                      <a:pt x="5897" y="133"/>
                      <a:pt x="5942" y="133"/>
                    </a:cubicBezTo>
                    <a:close/>
                    <a:moveTo>
                      <a:pt x="5932" y="0"/>
                    </a:moveTo>
                    <a:cubicBezTo>
                      <a:pt x="5889" y="0"/>
                      <a:pt x="5848" y="3"/>
                      <a:pt x="5808" y="8"/>
                    </a:cubicBezTo>
                    <a:cubicBezTo>
                      <a:pt x="5433" y="61"/>
                      <a:pt x="5041" y="329"/>
                      <a:pt x="5014" y="748"/>
                    </a:cubicBezTo>
                    <a:cubicBezTo>
                      <a:pt x="4969" y="1685"/>
                      <a:pt x="5424" y="2184"/>
                      <a:pt x="6584" y="2452"/>
                    </a:cubicBezTo>
                    <a:cubicBezTo>
                      <a:pt x="6495" y="2630"/>
                      <a:pt x="6379" y="2791"/>
                      <a:pt x="6236" y="2925"/>
                    </a:cubicBezTo>
                    <a:cubicBezTo>
                      <a:pt x="5984" y="3165"/>
                      <a:pt x="5582" y="3397"/>
                      <a:pt x="4970" y="3397"/>
                    </a:cubicBezTo>
                    <a:cubicBezTo>
                      <a:pt x="4650" y="3397"/>
                      <a:pt x="4272" y="3334"/>
                      <a:pt x="3828" y="3175"/>
                    </a:cubicBezTo>
                    <a:cubicBezTo>
                      <a:pt x="3503" y="3058"/>
                      <a:pt x="3183" y="3008"/>
                      <a:pt x="2875" y="3008"/>
                    </a:cubicBezTo>
                    <a:cubicBezTo>
                      <a:pt x="1435" y="3008"/>
                      <a:pt x="244" y="4093"/>
                      <a:pt x="9" y="4548"/>
                    </a:cubicBezTo>
                    <a:cubicBezTo>
                      <a:pt x="0" y="4566"/>
                      <a:pt x="0" y="4584"/>
                      <a:pt x="9" y="4593"/>
                    </a:cubicBezTo>
                    <a:cubicBezTo>
                      <a:pt x="9" y="4611"/>
                      <a:pt x="27" y="4629"/>
                      <a:pt x="36" y="4638"/>
                    </a:cubicBezTo>
                    <a:lnTo>
                      <a:pt x="72" y="4638"/>
                    </a:lnTo>
                    <a:cubicBezTo>
                      <a:pt x="90" y="4638"/>
                      <a:pt x="116" y="4629"/>
                      <a:pt x="125" y="4611"/>
                    </a:cubicBezTo>
                    <a:cubicBezTo>
                      <a:pt x="353" y="4170"/>
                      <a:pt x="1491" y="3134"/>
                      <a:pt x="2873" y="3134"/>
                    </a:cubicBezTo>
                    <a:cubicBezTo>
                      <a:pt x="3168" y="3134"/>
                      <a:pt x="3473" y="3181"/>
                      <a:pt x="3783" y="3291"/>
                    </a:cubicBezTo>
                    <a:cubicBezTo>
                      <a:pt x="4209" y="3444"/>
                      <a:pt x="4609" y="3521"/>
                      <a:pt x="4973" y="3521"/>
                    </a:cubicBezTo>
                    <a:cubicBezTo>
                      <a:pt x="5516" y="3521"/>
                      <a:pt x="5978" y="3351"/>
                      <a:pt x="6325" y="3014"/>
                    </a:cubicBezTo>
                    <a:cubicBezTo>
                      <a:pt x="6486" y="2862"/>
                      <a:pt x="6611" y="2684"/>
                      <a:pt x="6709" y="2479"/>
                    </a:cubicBezTo>
                    <a:cubicBezTo>
                      <a:pt x="6941" y="2523"/>
                      <a:pt x="7191" y="2559"/>
                      <a:pt x="7476" y="2586"/>
                    </a:cubicBezTo>
                    <a:cubicBezTo>
                      <a:pt x="7668" y="2607"/>
                      <a:pt x="7852" y="2616"/>
                      <a:pt x="8028" y="2616"/>
                    </a:cubicBezTo>
                    <a:cubicBezTo>
                      <a:pt x="8909" y="2616"/>
                      <a:pt x="9589" y="2381"/>
                      <a:pt x="10028" y="2158"/>
                    </a:cubicBezTo>
                    <a:cubicBezTo>
                      <a:pt x="10599" y="1872"/>
                      <a:pt x="10902" y="1569"/>
                      <a:pt x="10911" y="1551"/>
                    </a:cubicBezTo>
                    <a:cubicBezTo>
                      <a:pt x="10920" y="1542"/>
                      <a:pt x="10929" y="1524"/>
                      <a:pt x="10929" y="1506"/>
                    </a:cubicBezTo>
                    <a:cubicBezTo>
                      <a:pt x="10929" y="1489"/>
                      <a:pt x="10920" y="1471"/>
                      <a:pt x="10911" y="1462"/>
                    </a:cubicBezTo>
                    <a:cubicBezTo>
                      <a:pt x="10897" y="1448"/>
                      <a:pt x="10880" y="1442"/>
                      <a:pt x="10863" y="1442"/>
                    </a:cubicBezTo>
                    <a:cubicBezTo>
                      <a:pt x="10846" y="1442"/>
                      <a:pt x="10831" y="1448"/>
                      <a:pt x="10822" y="1462"/>
                    </a:cubicBezTo>
                    <a:cubicBezTo>
                      <a:pt x="10813" y="1471"/>
                      <a:pt x="10518" y="1774"/>
                      <a:pt x="9965" y="2051"/>
                    </a:cubicBezTo>
                    <a:cubicBezTo>
                      <a:pt x="9539" y="2260"/>
                      <a:pt x="8874" y="2488"/>
                      <a:pt x="8008" y="2488"/>
                    </a:cubicBezTo>
                    <a:cubicBezTo>
                      <a:pt x="7841" y="2488"/>
                      <a:pt x="7667" y="2480"/>
                      <a:pt x="7485" y="2461"/>
                    </a:cubicBezTo>
                    <a:cubicBezTo>
                      <a:pt x="7226" y="2434"/>
                      <a:pt x="6986" y="2398"/>
                      <a:pt x="6763" y="2354"/>
                    </a:cubicBezTo>
                    <a:cubicBezTo>
                      <a:pt x="6977" y="1836"/>
                      <a:pt x="6995" y="1221"/>
                      <a:pt x="6816" y="650"/>
                    </a:cubicBezTo>
                    <a:cubicBezTo>
                      <a:pt x="6666" y="167"/>
                      <a:pt x="6269" y="0"/>
                      <a:pt x="59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5"/>
              <p:cNvSpPr/>
              <p:nvPr/>
            </p:nvSpPr>
            <p:spPr>
              <a:xfrm rot="899977">
                <a:off x="4994005" y="2939444"/>
                <a:ext cx="246662" cy="72807"/>
              </a:xfrm>
              <a:custGeom>
                <a:avLst/>
                <a:gdLst/>
                <a:ahLst/>
                <a:cxnLst/>
                <a:rect l="l" t="t" r="r" b="b"/>
                <a:pathLst>
                  <a:path w="2026" h="598" extrusionOk="0">
                    <a:moveTo>
                      <a:pt x="545" y="0"/>
                    </a:moveTo>
                    <a:lnTo>
                      <a:pt x="1" y="286"/>
                    </a:lnTo>
                    <a:lnTo>
                      <a:pt x="2026" y="598"/>
                    </a:lnTo>
                    <a:lnTo>
                      <a:pt x="2026" y="598"/>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5"/>
              <p:cNvSpPr/>
              <p:nvPr/>
            </p:nvSpPr>
            <p:spPr>
              <a:xfrm rot="899977">
                <a:off x="4960048" y="2952384"/>
                <a:ext cx="278195" cy="60875"/>
              </a:xfrm>
              <a:custGeom>
                <a:avLst/>
                <a:gdLst/>
                <a:ahLst/>
                <a:cxnLst/>
                <a:rect l="l" t="t" r="r" b="b"/>
                <a:pathLst>
                  <a:path w="2285" h="500" extrusionOk="0">
                    <a:moveTo>
                      <a:pt x="108" y="0"/>
                    </a:moveTo>
                    <a:lnTo>
                      <a:pt x="1" y="500"/>
                    </a:lnTo>
                    <a:lnTo>
                      <a:pt x="2285" y="455"/>
                    </a:lnTo>
                    <a:lnTo>
                      <a:pt x="108" y="0"/>
                    </a:lnTo>
                    <a:close/>
                  </a:path>
                </a:pathLst>
              </a:custGeom>
              <a:solidFill>
                <a:srgbClr val="77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5"/>
              <p:cNvSpPr/>
              <p:nvPr/>
            </p:nvSpPr>
            <p:spPr>
              <a:xfrm rot="899977">
                <a:off x="4845826" y="2992766"/>
                <a:ext cx="335782" cy="210872"/>
              </a:xfrm>
              <a:custGeom>
                <a:avLst/>
                <a:gdLst/>
                <a:ahLst/>
                <a:cxnLst/>
                <a:rect l="l" t="t" r="r" b="b"/>
                <a:pathLst>
                  <a:path w="2758" h="1732" extrusionOk="0">
                    <a:moveTo>
                      <a:pt x="2757" y="1"/>
                    </a:moveTo>
                    <a:lnTo>
                      <a:pt x="1" y="1214"/>
                    </a:lnTo>
                    <a:lnTo>
                      <a:pt x="170" y="1731"/>
                    </a:lnTo>
                    <a:lnTo>
                      <a:pt x="275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5"/>
              <p:cNvSpPr/>
              <p:nvPr/>
            </p:nvSpPr>
            <p:spPr>
              <a:xfrm rot="899977">
                <a:off x="4825576" y="2980215"/>
                <a:ext cx="385699" cy="192366"/>
              </a:xfrm>
              <a:custGeom>
                <a:avLst/>
                <a:gdLst/>
                <a:ahLst/>
                <a:cxnLst/>
                <a:rect l="l" t="t" r="r" b="b"/>
                <a:pathLst>
                  <a:path w="3168" h="1580" extrusionOk="0">
                    <a:moveTo>
                      <a:pt x="670" y="1"/>
                    </a:moveTo>
                    <a:lnTo>
                      <a:pt x="1" y="1580"/>
                    </a:lnTo>
                    <a:lnTo>
                      <a:pt x="3168" y="81"/>
                    </a:lnTo>
                    <a:lnTo>
                      <a:pt x="6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45"/>
            <p:cNvGrpSpPr/>
            <p:nvPr/>
          </p:nvGrpSpPr>
          <p:grpSpPr>
            <a:xfrm>
              <a:off x="1125118" y="2908782"/>
              <a:ext cx="1983389" cy="1710692"/>
              <a:chOff x="23993" y="2908782"/>
              <a:chExt cx="1983389" cy="1710692"/>
            </a:xfrm>
          </p:grpSpPr>
          <p:sp>
            <p:nvSpPr>
              <p:cNvPr id="2368" name="Google Shape;2368;p45"/>
              <p:cNvSpPr/>
              <p:nvPr/>
            </p:nvSpPr>
            <p:spPr>
              <a:xfrm flipH="1">
                <a:off x="426717" y="4483874"/>
                <a:ext cx="1402817" cy="135600"/>
              </a:xfrm>
              <a:custGeom>
                <a:avLst/>
                <a:gdLst/>
                <a:ahLst/>
                <a:cxnLst/>
                <a:rect l="l" t="t" r="r" b="b"/>
                <a:pathLst>
                  <a:path w="17826" h="1723" extrusionOk="0">
                    <a:moveTo>
                      <a:pt x="8913" y="1"/>
                    </a:moveTo>
                    <a:cubicBezTo>
                      <a:pt x="3989" y="1"/>
                      <a:pt x="1" y="384"/>
                      <a:pt x="1" y="857"/>
                    </a:cubicBezTo>
                    <a:cubicBezTo>
                      <a:pt x="1" y="1339"/>
                      <a:pt x="3989" y="1723"/>
                      <a:pt x="8913" y="1723"/>
                    </a:cubicBezTo>
                    <a:cubicBezTo>
                      <a:pt x="13837" y="1723"/>
                      <a:pt x="17825" y="1339"/>
                      <a:pt x="17825" y="857"/>
                    </a:cubicBezTo>
                    <a:cubicBezTo>
                      <a:pt x="17825" y="384"/>
                      <a:pt x="13837" y="1"/>
                      <a:pt x="8913" y="1"/>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5"/>
              <p:cNvSpPr/>
              <p:nvPr/>
            </p:nvSpPr>
            <p:spPr>
              <a:xfrm flipH="1">
                <a:off x="709310" y="2908782"/>
                <a:ext cx="450831" cy="251901"/>
              </a:xfrm>
              <a:custGeom>
                <a:avLst/>
                <a:gdLst/>
                <a:ahLst/>
                <a:cxnLst/>
                <a:rect l="l" t="t" r="r" b="b"/>
                <a:pathLst>
                  <a:path w="3703" h="2069" extrusionOk="0">
                    <a:moveTo>
                      <a:pt x="134" y="1"/>
                    </a:moveTo>
                    <a:cubicBezTo>
                      <a:pt x="63" y="1"/>
                      <a:pt x="0" y="54"/>
                      <a:pt x="0" y="126"/>
                    </a:cubicBezTo>
                    <a:lnTo>
                      <a:pt x="0" y="1508"/>
                    </a:lnTo>
                    <a:cubicBezTo>
                      <a:pt x="0" y="1580"/>
                      <a:pt x="54" y="1642"/>
                      <a:pt x="125" y="1642"/>
                    </a:cubicBezTo>
                    <a:lnTo>
                      <a:pt x="1553" y="1642"/>
                    </a:lnTo>
                    <a:cubicBezTo>
                      <a:pt x="1606" y="1642"/>
                      <a:pt x="1660" y="1678"/>
                      <a:pt x="1678" y="1740"/>
                    </a:cubicBezTo>
                    <a:lnTo>
                      <a:pt x="1740" y="2017"/>
                    </a:lnTo>
                    <a:cubicBezTo>
                      <a:pt x="1751" y="2050"/>
                      <a:pt x="1782" y="2069"/>
                      <a:pt x="1812" y="2069"/>
                    </a:cubicBezTo>
                    <a:cubicBezTo>
                      <a:pt x="1832" y="2069"/>
                      <a:pt x="1851" y="2061"/>
                      <a:pt x="1865" y="2044"/>
                    </a:cubicBezTo>
                    <a:lnTo>
                      <a:pt x="2177" y="1696"/>
                    </a:lnTo>
                    <a:cubicBezTo>
                      <a:pt x="2195" y="1669"/>
                      <a:pt x="2231" y="1660"/>
                      <a:pt x="2266" y="1660"/>
                    </a:cubicBezTo>
                    <a:lnTo>
                      <a:pt x="3578" y="1660"/>
                    </a:lnTo>
                    <a:cubicBezTo>
                      <a:pt x="3649" y="1660"/>
                      <a:pt x="3703" y="1598"/>
                      <a:pt x="3703" y="1526"/>
                    </a:cubicBezTo>
                    <a:lnTo>
                      <a:pt x="3703" y="170"/>
                    </a:lnTo>
                    <a:cubicBezTo>
                      <a:pt x="3703" y="99"/>
                      <a:pt x="3649" y="45"/>
                      <a:pt x="3578" y="45"/>
                    </a:cubicBezTo>
                    <a:lnTo>
                      <a:pt x="1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5"/>
              <p:cNvSpPr/>
              <p:nvPr/>
            </p:nvSpPr>
            <p:spPr>
              <a:xfrm flipH="1">
                <a:off x="828744" y="2991329"/>
                <a:ext cx="28367" cy="28368"/>
              </a:xfrm>
              <a:custGeom>
                <a:avLst/>
                <a:gdLst/>
                <a:ahLst/>
                <a:cxnLst/>
                <a:rect l="l" t="t" r="r" b="b"/>
                <a:pathLst>
                  <a:path w="233" h="233" extrusionOk="0">
                    <a:moveTo>
                      <a:pt x="116" y="1"/>
                    </a:moveTo>
                    <a:cubicBezTo>
                      <a:pt x="54" y="1"/>
                      <a:pt x="0" y="54"/>
                      <a:pt x="0" y="117"/>
                    </a:cubicBezTo>
                    <a:cubicBezTo>
                      <a:pt x="0" y="188"/>
                      <a:pt x="54" y="233"/>
                      <a:pt x="116" y="233"/>
                    </a:cubicBezTo>
                    <a:cubicBezTo>
                      <a:pt x="179" y="233"/>
                      <a:pt x="232" y="188"/>
                      <a:pt x="232" y="117"/>
                    </a:cubicBezTo>
                    <a:cubicBezTo>
                      <a:pt x="232" y="54"/>
                      <a:pt x="179"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5"/>
              <p:cNvSpPr/>
              <p:nvPr/>
            </p:nvSpPr>
            <p:spPr>
              <a:xfrm flipH="1">
                <a:off x="918959" y="2991329"/>
                <a:ext cx="28367" cy="28368"/>
              </a:xfrm>
              <a:custGeom>
                <a:avLst/>
                <a:gdLst/>
                <a:ahLst/>
                <a:cxnLst/>
                <a:rect l="l" t="t" r="r" b="b"/>
                <a:pathLst>
                  <a:path w="233" h="233" extrusionOk="0">
                    <a:moveTo>
                      <a:pt x="117" y="1"/>
                    </a:moveTo>
                    <a:cubicBezTo>
                      <a:pt x="54" y="1"/>
                      <a:pt x="1" y="54"/>
                      <a:pt x="1" y="117"/>
                    </a:cubicBezTo>
                    <a:cubicBezTo>
                      <a:pt x="1" y="188"/>
                      <a:pt x="54" y="233"/>
                      <a:pt x="117" y="233"/>
                    </a:cubicBezTo>
                    <a:cubicBezTo>
                      <a:pt x="179" y="233"/>
                      <a:pt x="233" y="188"/>
                      <a:pt x="233" y="117"/>
                    </a:cubicBezTo>
                    <a:cubicBezTo>
                      <a:pt x="233" y="54"/>
                      <a:pt x="179"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5"/>
              <p:cNvSpPr/>
              <p:nvPr/>
            </p:nvSpPr>
            <p:spPr>
              <a:xfrm flipH="1">
                <a:off x="1019888" y="2991329"/>
                <a:ext cx="28367" cy="28368"/>
              </a:xfrm>
              <a:custGeom>
                <a:avLst/>
                <a:gdLst/>
                <a:ahLst/>
                <a:cxnLst/>
                <a:rect l="l" t="t" r="r" b="b"/>
                <a:pathLst>
                  <a:path w="233" h="233" extrusionOk="0">
                    <a:moveTo>
                      <a:pt x="116" y="1"/>
                    </a:moveTo>
                    <a:cubicBezTo>
                      <a:pt x="54" y="1"/>
                      <a:pt x="0" y="54"/>
                      <a:pt x="0" y="117"/>
                    </a:cubicBezTo>
                    <a:cubicBezTo>
                      <a:pt x="0" y="188"/>
                      <a:pt x="54" y="233"/>
                      <a:pt x="116" y="233"/>
                    </a:cubicBezTo>
                    <a:cubicBezTo>
                      <a:pt x="179" y="233"/>
                      <a:pt x="232" y="188"/>
                      <a:pt x="232" y="117"/>
                    </a:cubicBezTo>
                    <a:cubicBezTo>
                      <a:pt x="232" y="54"/>
                      <a:pt x="179"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5"/>
              <p:cNvSpPr/>
              <p:nvPr/>
            </p:nvSpPr>
            <p:spPr>
              <a:xfrm flipH="1">
                <a:off x="315092" y="3860259"/>
                <a:ext cx="281358" cy="349910"/>
              </a:xfrm>
              <a:custGeom>
                <a:avLst/>
                <a:gdLst/>
                <a:ahLst/>
                <a:cxnLst/>
                <a:rect l="l" t="t" r="r" b="b"/>
                <a:pathLst>
                  <a:path w="2311" h="2874" extrusionOk="0">
                    <a:moveTo>
                      <a:pt x="1562" y="1"/>
                    </a:moveTo>
                    <a:lnTo>
                      <a:pt x="0" y="2873"/>
                    </a:lnTo>
                    <a:cubicBezTo>
                      <a:pt x="0" y="2873"/>
                      <a:pt x="1214" y="2739"/>
                      <a:pt x="1767" y="1535"/>
                    </a:cubicBezTo>
                    <a:cubicBezTo>
                      <a:pt x="2311" y="331"/>
                      <a:pt x="1562" y="1"/>
                      <a:pt x="1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5"/>
              <p:cNvSpPr/>
              <p:nvPr/>
            </p:nvSpPr>
            <p:spPr>
              <a:xfrm flipH="1">
                <a:off x="111895" y="3818985"/>
                <a:ext cx="494295" cy="373164"/>
              </a:xfrm>
              <a:custGeom>
                <a:avLst/>
                <a:gdLst/>
                <a:ahLst/>
                <a:cxnLst/>
                <a:rect l="l" t="t" r="r" b="b"/>
                <a:pathLst>
                  <a:path w="4060" h="3065" extrusionOk="0">
                    <a:moveTo>
                      <a:pt x="3292" y="1"/>
                    </a:moveTo>
                    <a:lnTo>
                      <a:pt x="0" y="3025"/>
                    </a:lnTo>
                    <a:cubicBezTo>
                      <a:pt x="0" y="3025"/>
                      <a:pt x="168" y="3065"/>
                      <a:pt x="443" y="3065"/>
                    </a:cubicBezTo>
                    <a:cubicBezTo>
                      <a:pt x="956" y="3065"/>
                      <a:pt x="1844" y="2925"/>
                      <a:pt x="2721" y="2124"/>
                    </a:cubicBezTo>
                    <a:cubicBezTo>
                      <a:pt x="4059" y="893"/>
                      <a:pt x="3292" y="1"/>
                      <a:pt x="32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5"/>
              <p:cNvSpPr/>
              <p:nvPr/>
            </p:nvSpPr>
            <p:spPr>
              <a:xfrm flipH="1">
                <a:off x="23993" y="3898245"/>
                <a:ext cx="597415" cy="365859"/>
              </a:xfrm>
              <a:custGeom>
                <a:avLst/>
                <a:gdLst/>
                <a:ahLst/>
                <a:cxnLst/>
                <a:rect l="l" t="t" r="r" b="b"/>
                <a:pathLst>
                  <a:path w="4907" h="3005" extrusionOk="0">
                    <a:moveTo>
                      <a:pt x="4354" y="1"/>
                    </a:moveTo>
                    <a:lnTo>
                      <a:pt x="0" y="2641"/>
                    </a:lnTo>
                    <a:cubicBezTo>
                      <a:pt x="29" y="2653"/>
                      <a:pt x="349" y="3005"/>
                      <a:pt x="1130" y="3005"/>
                    </a:cubicBezTo>
                    <a:cubicBezTo>
                      <a:pt x="1556" y="3005"/>
                      <a:pt x="2119" y="2900"/>
                      <a:pt x="2846" y="2579"/>
                    </a:cubicBezTo>
                    <a:cubicBezTo>
                      <a:pt x="4907" y="1678"/>
                      <a:pt x="4354" y="1"/>
                      <a:pt x="4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5"/>
              <p:cNvSpPr/>
              <p:nvPr/>
            </p:nvSpPr>
            <p:spPr>
              <a:xfrm flipH="1">
                <a:off x="1509800" y="3770164"/>
                <a:ext cx="497582" cy="462163"/>
              </a:xfrm>
              <a:custGeom>
                <a:avLst/>
                <a:gdLst/>
                <a:ahLst/>
                <a:cxnLst/>
                <a:rect l="l" t="t" r="r" b="b"/>
                <a:pathLst>
                  <a:path w="4087" h="3796" extrusionOk="0">
                    <a:moveTo>
                      <a:pt x="1227" y="1"/>
                    </a:moveTo>
                    <a:cubicBezTo>
                      <a:pt x="1087" y="1"/>
                      <a:pt x="980" y="27"/>
                      <a:pt x="920" y="89"/>
                    </a:cubicBezTo>
                    <a:cubicBezTo>
                      <a:pt x="501" y="518"/>
                      <a:pt x="1437" y="1802"/>
                      <a:pt x="1464" y="1838"/>
                    </a:cubicBezTo>
                    <a:cubicBezTo>
                      <a:pt x="1443" y="1824"/>
                      <a:pt x="1158" y="1637"/>
                      <a:pt x="857" y="1637"/>
                    </a:cubicBezTo>
                    <a:cubicBezTo>
                      <a:pt x="783" y="1637"/>
                      <a:pt x="707" y="1649"/>
                      <a:pt x="634" y="1677"/>
                    </a:cubicBezTo>
                    <a:cubicBezTo>
                      <a:pt x="474" y="1740"/>
                      <a:pt x="331" y="1882"/>
                      <a:pt x="242" y="2168"/>
                    </a:cubicBezTo>
                    <a:cubicBezTo>
                      <a:pt x="0" y="2952"/>
                      <a:pt x="1178" y="3796"/>
                      <a:pt x="2872" y="3796"/>
                    </a:cubicBezTo>
                    <a:cubicBezTo>
                      <a:pt x="3241" y="3796"/>
                      <a:pt x="3634" y="3756"/>
                      <a:pt x="4042" y="3667"/>
                    </a:cubicBezTo>
                    <a:lnTo>
                      <a:pt x="4087" y="919"/>
                    </a:lnTo>
                    <a:lnTo>
                      <a:pt x="4087" y="919"/>
                    </a:lnTo>
                    <a:cubicBezTo>
                      <a:pt x="4086" y="919"/>
                      <a:pt x="4085" y="920"/>
                      <a:pt x="4083" y="920"/>
                    </a:cubicBezTo>
                    <a:cubicBezTo>
                      <a:pt x="4049" y="920"/>
                      <a:pt x="3841" y="833"/>
                      <a:pt x="3543" y="705"/>
                    </a:cubicBezTo>
                    <a:cubicBezTo>
                      <a:pt x="2885" y="433"/>
                      <a:pt x="1791"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5"/>
              <p:cNvSpPr/>
              <p:nvPr/>
            </p:nvSpPr>
            <p:spPr>
              <a:xfrm flipH="1">
                <a:off x="1509800" y="3855876"/>
                <a:ext cx="497582" cy="376451"/>
              </a:xfrm>
              <a:custGeom>
                <a:avLst/>
                <a:gdLst/>
                <a:ahLst/>
                <a:cxnLst/>
                <a:rect l="l" t="t" r="r" b="b"/>
                <a:pathLst>
                  <a:path w="4087" h="3092" extrusionOk="0">
                    <a:moveTo>
                      <a:pt x="3543" y="1"/>
                    </a:moveTo>
                    <a:cubicBezTo>
                      <a:pt x="3418" y="643"/>
                      <a:pt x="3070" y="1955"/>
                      <a:pt x="2329" y="2222"/>
                    </a:cubicBezTo>
                    <a:cubicBezTo>
                      <a:pt x="2192" y="2271"/>
                      <a:pt x="2062" y="2293"/>
                      <a:pt x="1939" y="2293"/>
                    </a:cubicBezTo>
                    <a:cubicBezTo>
                      <a:pt x="1254" y="2293"/>
                      <a:pt x="793" y="1601"/>
                      <a:pt x="634" y="973"/>
                    </a:cubicBezTo>
                    <a:cubicBezTo>
                      <a:pt x="474" y="1036"/>
                      <a:pt x="331" y="1178"/>
                      <a:pt x="242" y="1464"/>
                    </a:cubicBezTo>
                    <a:cubicBezTo>
                      <a:pt x="0" y="2248"/>
                      <a:pt x="1178" y="3092"/>
                      <a:pt x="2872" y="3092"/>
                    </a:cubicBezTo>
                    <a:cubicBezTo>
                      <a:pt x="3241" y="3092"/>
                      <a:pt x="3634" y="3052"/>
                      <a:pt x="4042" y="2963"/>
                    </a:cubicBezTo>
                    <a:lnTo>
                      <a:pt x="4087" y="215"/>
                    </a:lnTo>
                    <a:lnTo>
                      <a:pt x="4087" y="215"/>
                    </a:lnTo>
                    <a:cubicBezTo>
                      <a:pt x="4086" y="215"/>
                      <a:pt x="4085" y="216"/>
                      <a:pt x="4083" y="216"/>
                    </a:cubicBezTo>
                    <a:cubicBezTo>
                      <a:pt x="4049" y="216"/>
                      <a:pt x="3841" y="129"/>
                      <a:pt x="3543"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5"/>
              <p:cNvSpPr/>
              <p:nvPr/>
            </p:nvSpPr>
            <p:spPr>
              <a:xfrm flipH="1">
                <a:off x="463867" y="3163605"/>
                <a:ext cx="1185090" cy="1379671"/>
              </a:xfrm>
              <a:custGeom>
                <a:avLst/>
                <a:gdLst/>
                <a:ahLst/>
                <a:cxnLst/>
                <a:rect l="l" t="t" r="r" b="b"/>
                <a:pathLst>
                  <a:path w="9734" h="11332" extrusionOk="0">
                    <a:moveTo>
                      <a:pt x="3340" y="0"/>
                    </a:moveTo>
                    <a:cubicBezTo>
                      <a:pt x="2876" y="0"/>
                      <a:pt x="2359" y="81"/>
                      <a:pt x="1785" y="263"/>
                    </a:cubicBezTo>
                    <a:lnTo>
                      <a:pt x="1036" y="4197"/>
                    </a:lnTo>
                    <a:cubicBezTo>
                      <a:pt x="1036" y="4197"/>
                      <a:pt x="1607" y="4875"/>
                      <a:pt x="1402" y="5053"/>
                    </a:cubicBezTo>
                    <a:cubicBezTo>
                      <a:pt x="1187" y="5232"/>
                      <a:pt x="1" y="7257"/>
                      <a:pt x="572" y="9478"/>
                    </a:cubicBezTo>
                    <a:cubicBezTo>
                      <a:pt x="889" y="10717"/>
                      <a:pt x="2420" y="11331"/>
                      <a:pt x="4068" y="11331"/>
                    </a:cubicBezTo>
                    <a:cubicBezTo>
                      <a:pt x="5388" y="11331"/>
                      <a:pt x="6783" y="10938"/>
                      <a:pt x="7691" y="10156"/>
                    </a:cubicBezTo>
                    <a:cubicBezTo>
                      <a:pt x="9734" y="8390"/>
                      <a:pt x="8726" y="8292"/>
                      <a:pt x="7869" y="7516"/>
                    </a:cubicBezTo>
                    <a:cubicBezTo>
                      <a:pt x="7013" y="6740"/>
                      <a:pt x="6585" y="5517"/>
                      <a:pt x="6727" y="3599"/>
                    </a:cubicBezTo>
                    <a:cubicBezTo>
                      <a:pt x="6818" y="2350"/>
                      <a:pt x="5853" y="0"/>
                      <a:pt x="3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5"/>
              <p:cNvSpPr/>
              <p:nvPr/>
            </p:nvSpPr>
            <p:spPr>
              <a:xfrm flipH="1">
                <a:off x="672421" y="3773207"/>
                <a:ext cx="789654" cy="693732"/>
              </a:xfrm>
              <a:custGeom>
                <a:avLst/>
                <a:gdLst/>
                <a:ahLst/>
                <a:cxnLst/>
                <a:rect l="l" t="t" r="r" b="b"/>
                <a:pathLst>
                  <a:path w="6486" h="5698" extrusionOk="0">
                    <a:moveTo>
                      <a:pt x="2230" y="0"/>
                    </a:moveTo>
                    <a:cubicBezTo>
                      <a:pt x="2221" y="0"/>
                      <a:pt x="2212" y="1"/>
                      <a:pt x="2204" y="2"/>
                    </a:cubicBezTo>
                    <a:cubicBezTo>
                      <a:pt x="2204" y="2"/>
                      <a:pt x="732" y="635"/>
                      <a:pt x="366" y="2580"/>
                    </a:cubicBezTo>
                    <a:cubicBezTo>
                      <a:pt x="0" y="4525"/>
                      <a:pt x="1187" y="5631"/>
                      <a:pt x="2168" y="5693"/>
                    </a:cubicBezTo>
                    <a:cubicBezTo>
                      <a:pt x="2207" y="5696"/>
                      <a:pt x="2245" y="5697"/>
                      <a:pt x="2282" y="5697"/>
                    </a:cubicBezTo>
                    <a:cubicBezTo>
                      <a:pt x="3166" y="5697"/>
                      <a:pt x="3355" y="5007"/>
                      <a:pt x="3355" y="5007"/>
                    </a:cubicBezTo>
                    <a:cubicBezTo>
                      <a:pt x="3355" y="5007"/>
                      <a:pt x="3694" y="5256"/>
                      <a:pt x="4201" y="5256"/>
                    </a:cubicBezTo>
                    <a:cubicBezTo>
                      <a:pt x="4507" y="5256"/>
                      <a:pt x="4874" y="5165"/>
                      <a:pt x="5264" y="4873"/>
                    </a:cubicBezTo>
                    <a:cubicBezTo>
                      <a:pt x="6486" y="3954"/>
                      <a:pt x="4853" y="1688"/>
                      <a:pt x="4773" y="1643"/>
                    </a:cubicBezTo>
                    <a:cubicBezTo>
                      <a:pt x="4694" y="1600"/>
                      <a:pt x="2716" y="0"/>
                      <a:pt x="2230"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5"/>
              <p:cNvSpPr/>
              <p:nvPr/>
            </p:nvSpPr>
            <p:spPr>
              <a:xfrm flipH="1">
                <a:off x="965467" y="3240673"/>
                <a:ext cx="571605" cy="480060"/>
              </a:xfrm>
              <a:custGeom>
                <a:avLst/>
                <a:gdLst/>
                <a:ahLst/>
                <a:cxnLst/>
                <a:rect l="l" t="t" r="r" b="b"/>
                <a:pathLst>
                  <a:path w="4695" h="3943" extrusionOk="0">
                    <a:moveTo>
                      <a:pt x="2310" y="0"/>
                    </a:moveTo>
                    <a:cubicBezTo>
                      <a:pt x="1640" y="0"/>
                      <a:pt x="1089" y="129"/>
                      <a:pt x="1089" y="129"/>
                    </a:cubicBezTo>
                    <a:cubicBezTo>
                      <a:pt x="1089" y="129"/>
                      <a:pt x="1" y="2957"/>
                      <a:pt x="822" y="3546"/>
                    </a:cubicBezTo>
                    <a:cubicBezTo>
                      <a:pt x="1130" y="3768"/>
                      <a:pt x="1747" y="3943"/>
                      <a:pt x="2397" y="3943"/>
                    </a:cubicBezTo>
                    <a:cubicBezTo>
                      <a:pt x="3497" y="3943"/>
                      <a:pt x="4695" y="3445"/>
                      <a:pt x="4667" y="1842"/>
                    </a:cubicBezTo>
                    <a:cubicBezTo>
                      <a:pt x="4640" y="304"/>
                      <a:pt x="3335" y="0"/>
                      <a:pt x="2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5"/>
              <p:cNvSpPr/>
              <p:nvPr/>
            </p:nvSpPr>
            <p:spPr>
              <a:xfrm flipH="1">
                <a:off x="1153567" y="3367049"/>
                <a:ext cx="122843" cy="160954"/>
              </a:xfrm>
              <a:custGeom>
                <a:avLst/>
                <a:gdLst/>
                <a:ahLst/>
                <a:cxnLst/>
                <a:rect l="l" t="t" r="r" b="b"/>
                <a:pathLst>
                  <a:path w="1009" h="1322" extrusionOk="0">
                    <a:moveTo>
                      <a:pt x="583" y="0"/>
                    </a:moveTo>
                    <a:cubicBezTo>
                      <a:pt x="514" y="0"/>
                      <a:pt x="457" y="35"/>
                      <a:pt x="393" y="91"/>
                    </a:cubicBezTo>
                    <a:cubicBezTo>
                      <a:pt x="117" y="349"/>
                      <a:pt x="1" y="1170"/>
                      <a:pt x="1" y="1215"/>
                    </a:cubicBezTo>
                    <a:cubicBezTo>
                      <a:pt x="1" y="1250"/>
                      <a:pt x="28" y="1277"/>
                      <a:pt x="54" y="1277"/>
                    </a:cubicBezTo>
                    <a:cubicBezTo>
                      <a:pt x="90" y="1268"/>
                      <a:pt x="117" y="1250"/>
                      <a:pt x="117" y="1215"/>
                    </a:cubicBezTo>
                    <a:cubicBezTo>
                      <a:pt x="126" y="1090"/>
                      <a:pt x="313" y="117"/>
                      <a:pt x="599" y="117"/>
                    </a:cubicBezTo>
                    <a:cubicBezTo>
                      <a:pt x="634" y="117"/>
                      <a:pt x="661" y="135"/>
                      <a:pt x="688" y="162"/>
                    </a:cubicBezTo>
                    <a:cubicBezTo>
                      <a:pt x="857" y="358"/>
                      <a:pt x="839" y="1018"/>
                      <a:pt x="822" y="1259"/>
                    </a:cubicBezTo>
                    <a:cubicBezTo>
                      <a:pt x="822" y="1286"/>
                      <a:pt x="848" y="1322"/>
                      <a:pt x="884" y="1322"/>
                    </a:cubicBezTo>
                    <a:cubicBezTo>
                      <a:pt x="920" y="1322"/>
                      <a:pt x="946" y="1295"/>
                      <a:pt x="946" y="1268"/>
                    </a:cubicBezTo>
                    <a:cubicBezTo>
                      <a:pt x="955" y="1170"/>
                      <a:pt x="1009" y="349"/>
                      <a:pt x="777" y="82"/>
                    </a:cubicBezTo>
                    <a:cubicBezTo>
                      <a:pt x="732" y="28"/>
                      <a:pt x="670" y="1"/>
                      <a:pt x="607" y="1"/>
                    </a:cubicBezTo>
                    <a:cubicBezTo>
                      <a:pt x="599" y="1"/>
                      <a:pt x="591" y="0"/>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5"/>
              <p:cNvSpPr/>
              <p:nvPr/>
            </p:nvSpPr>
            <p:spPr>
              <a:xfrm flipH="1">
                <a:off x="1326205" y="3177363"/>
                <a:ext cx="673507" cy="601567"/>
              </a:xfrm>
              <a:custGeom>
                <a:avLst/>
                <a:gdLst/>
                <a:ahLst/>
                <a:cxnLst/>
                <a:rect l="l" t="t" r="r" b="b"/>
                <a:pathLst>
                  <a:path w="5532" h="4941" extrusionOk="0">
                    <a:moveTo>
                      <a:pt x="4807" y="1"/>
                    </a:moveTo>
                    <a:cubicBezTo>
                      <a:pt x="4715" y="1"/>
                      <a:pt x="4572" y="16"/>
                      <a:pt x="4390" y="52"/>
                    </a:cubicBezTo>
                    <a:cubicBezTo>
                      <a:pt x="3729" y="177"/>
                      <a:pt x="2552" y="569"/>
                      <a:pt x="1472" y="1461"/>
                    </a:cubicBezTo>
                    <a:cubicBezTo>
                      <a:pt x="1303" y="1604"/>
                      <a:pt x="1142" y="1756"/>
                      <a:pt x="1009" y="1907"/>
                    </a:cubicBezTo>
                    <a:cubicBezTo>
                      <a:pt x="232" y="2782"/>
                      <a:pt x="0" y="3799"/>
                      <a:pt x="259" y="4254"/>
                    </a:cubicBezTo>
                    <a:cubicBezTo>
                      <a:pt x="348" y="4399"/>
                      <a:pt x="486" y="4486"/>
                      <a:pt x="677" y="4486"/>
                    </a:cubicBezTo>
                    <a:cubicBezTo>
                      <a:pt x="755" y="4486"/>
                      <a:pt x="841" y="4472"/>
                      <a:pt x="937" y="4441"/>
                    </a:cubicBezTo>
                    <a:cubicBezTo>
                      <a:pt x="1148" y="4373"/>
                      <a:pt x="1389" y="4348"/>
                      <a:pt x="1642" y="4348"/>
                    </a:cubicBezTo>
                    <a:cubicBezTo>
                      <a:pt x="1753" y="4348"/>
                      <a:pt x="1867" y="4352"/>
                      <a:pt x="1981" y="4361"/>
                    </a:cubicBezTo>
                    <a:cubicBezTo>
                      <a:pt x="2712" y="4423"/>
                      <a:pt x="3489" y="4655"/>
                      <a:pt x="3926" y="4807"/>
                    </a:cubicBezTo>
                    <a:cubicBezTo>
                      <a:pt x="4149" y="4887"/>
                      <a:pt x="4283" y="4940"/>
                      <a:pt x="4283" y="4940"/>
                    </a:cubicBezTo>
                    <a:cubicBezTo>
                      <a:pt x="4283" y="4940"/>
                      <a:pt x="4773" y="4664"/>
                      <a:pt x="5148" y="2889"/>
                    </a:cubicBezTo>
                    <a:cubicBezTo>
                      <a:pt x="5148" y="2871"/>
                      <a:pt x="5157" y="2853"/>
                      <a:pt x="5157" y="2835"/>
                    </a:cubicBezTo>
                    <a:cubicBezTo>
                      <a:pt x="5531" y="1006"/>
                      <a:pt x="4925" y="25"/>
                      <a:pt x="4925" y="25"/>
                    </a:cubicBezTo>
                    <a:cubicBezTo>
                      <a:pt x="4917" y="10"/>
                      <a:pt x="4876" y="1"/>
                      <a:pt x="48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5"/>
              <p:cNvSpPr/>
              <p:nvPr/>
            </p:nvSpPr>
            <p:spPr>
              <a:xfrm flipH="1">
                <a:off x="1372956" y="3514976"/>
                <a:ext cx="595224" cy="263954"/>
              </a:xfrm>
              <a:custGeom>
                <a:avLst/>
                <a:gdLst/>
                <a:ahLst/>
                <a:cxnLst/>
                <a:rect l="l" t="t" r="r" b="b"/>
                <a:pathLst>
                  <a:path w="4889" h="2168" extrusionOk="0">
                    <a:moveTo>
                      <a:pt x="3662" y="0"/>
                    </a:moveTo>
                    <a:cubicBezTo>
                      <a:pt x="2863" y="0"/>
                      <a:pt x="2195" y="156"/>
                      <a:pt x="1651" y="374"/>
                    </a:cubicBezTo>
                    <a:cubicBezTo>
                      <a:pt x="839" y="696"/>
                      <a:pt x="295" y="1168"/>
                      <a:pt x="0" y="1481"/>
                    </a:cubicBezTo>
                    <a:cubicBezTo>
                      <a:pt x="89" y="1626"/>
                      <a:pt x="227" y="1713"/>
                      <a:pt x="418" y="1713"/>
                    </a:cubicBezTo>
                    <a:cubicBezTo>
                      <a:pt x="496" y="1713"/>
                      <a:pt x="582" y="1699"/>
                      <a:pt x="678" y="1668"/>
                    </a:cubicBezTo>
                    <a:cubicBezTo>
                      <a:pt x="889" y="1600"/>
                      <a:pt x="1125" y="1575"/>
                      <a:pt x="1379" y="1575"/>
                    </a:cubicBezTo>
                    <a:cubicBezTo>
                      <a:pt x="1490" y="1575"/>
                      <a:pt x="1605" y="1579"/>
                      <a:pt x="1722" y="1588"/>
                    </a:cubicBezTo>
                    <a:cubicBezTo>
                      <a:pt x="2819" y="1686"/>
                      <a:pt x="4024" y="2167"/>
                      <a:pt x="4024" y="2167"/>
                    </a:cubicBezTo>
                    <a:cubicBezTo>
                      <a:pt x="4024" y="2167"/>
                      <a:pt x="4514" y="1891"/>
                      <a:pt x="4889" y="116"/>
                    </a:cubicBezTo>
                    <a:cubicBezTo>
                      <a:pt x="4450" y="35"/>
                      <a:pt x="4041" y="0"/>
                      <a:pt x="3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5"/>
              <p:cNvSpPr/>
              <p:nvPr/>
            </p:nvSpPr>
            <p:spPr>
              <a:xfrm flipH="1">
                <a:off x="1749764" y="3409540"/>
                <a:ext cx="248852" cy="314115"/>
              </a:xfrm>
              <a:custGeom>
                <a:avLst/>
                <a:gdLst/>
                <a:ahLst/>
                <a:cxnLst/>
                <a:rect l="l" t="t" r="r" b="b"/>
                <a:pathLst>
                  <a:path w="2044" h="2580" extrusionOk="0">
                    <a:moveTo>
                      <a:pt x="1000" y="0"/>
                    </a:moveTo>
                    <a:cubicBezTo>
                      <a:pt x="241" y="848"/>
                      <a:pt x="0" y="1838"/>
                      <a:pt x="232" y="2311"/>
                    </a:cubicBezTo>
                    <a:cubicBezTo>
                      <a:pt x="241" y="2320"/>
                      <a:pt x="241" y="2338"/>
                      <a:pt x="250" y="2347"/>
                    </a:cubicBezTo>
                    <a:cubicBezTo>
                      <a:pt x="339" y="2492"/>
                      <a:pt x="477" y="2579"/>
                      <a:pt x="668" y="2579"/>
                    </a:cubicBezTo>
                    <a:cubicBezTo>
                      <a:pt x="746" y="2579"/>
                      <a:pt x="832" y="2565"/>
                      <a:pt x="928" y="2534"/>
                    </a:cubicBezTo>
                    <a:cubicBezTo>
                      <a:pt x="1139" y="2466"/>
                      <a:pt x="1380" y="2441"/>
                      <a:pt x="1633" y="2441"/>
                    </a:cubicBezTo>
                    <a:cubicBezTo>
                      <a:pt x="1744" y="2441"/>
                      <a:pt x="1858" y="2445"/>
                      <a:pt x="1972" y="2454"/>
                    </a:cubicBezTo>
                    <a:cubicBezTo>
                      <a:pt x="2043" y="1981"/>
                      <a:pt x="2008" y="1579"/>
                      <a:pt x="1909" y="1240"/>
                    </a:cubicBezTo>
                    <a:lnTo>
                      <a:pt x="1901" y="1240"/>
                    </a:lnTo>
                    <a:cubicBezTo>
                      <a:pt x="1713" y="616"/>
                      <a:pt x="1312" y="223"/>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5"/>
              <p:cNvSpPr/>
              <p:nvPr/>
            </p:nvSpPr>
            <p:spPr>
              <a:xfrm flipH="1">
                <a:off x="1749764" y="3560510"/>
                <a:ext cx="220606" cy="163145"/>
              </a:xfrm>
              <a:custGeom>
                <a:avLst/>
                <a:gdLst/>
                <a:ahLst/>
                <a:cxnLst/>
                <a:rect l="l" t="t" r="r" b="b"/>
                <a:pathLst>
                  <a:path w="1812" h="1340" extrusionOk="0">
                    <a:moveTo>
                      <a:pt x="1677" y="0"/>
                    </a:moveTo>
                    <a:cubicBezTo>
                      <a:pt x="910" y="232"/>
                      <a:pt x="330" y="732"/>
                      <a:pt x="0" y="1071"/>
                    </a:cubicBezTo>
                    <a:cubicBezTo>
                      <a:pt x="9" y="1080"/>
                      <a:pt x="9" y="1098"/>
                      <a:pt x="18" y="1107"/>
                    </a:cubicBezTo>
                    <a:cubicBezTo>
                      <a:pt x="107" y="1252"/>
                      <a:pt x="245" y="1339"/>
                      <a:pt x="436" y="1339"/>
                    </a:cubicBezTo>
                    <a:cubicBezTo>
                      <a:pt x="514" y="1339"/>
                      <a:pt x="600" y="1325"/>
                      <a:pt x="696" y="1294"/>
                    </a:cubicBezTo>
                    <a:cubicBezTo>
                      <a:pt x="907" y="1226"/>
                      <a:pt x="1148" y="1201"/>
                      <a:pt x="1401" y="1201"/>
                    </a:cubicBezTo>
                    <a:cubicBezTo>
                      <a:pt x="1512" y="1201"/>
                      <a:pt x="1626" y="1205"/>
                      <a:pt x="1740" y="1214"/>
                    </a:cubicBezTo>
                    <a:cubicBezTo>
                      <a:pt x="1811" y="741"/>
                      <a:pt x="1776" y="339"/>
                      <a:pt x="1677"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5"/>
              <p:cNvSpPr/>
              <p:nvPr/>
            </p:nvSpPr>
            <p:spPr>
              <a:xfrm flipH="1">
                <a:off x="1326205" y="3177363"/>
                <a:ext cx="195648" cy="601567"/>
              </a:xfrm>
              <a:custGeom>
                <a:avLst/>
                <a:gdLst/>
                <a:ahLst/>
                <a:cxnLst/>
                <a:rect l="l" t="t" r="r" b="b"/>
                <a:pathLst>
                  <a:path w="1607" h="4941" extrusionOk="0">
                    <a:moveTo>
                      <a:pt x="882" y="1"/>
                    </a:moveTo>
                    <a:cubicBezTo>
                      <a:pt x="790" y="1"/>
                      <a:pt x="647" y="16"/>
                      <a:pt x="465" y="52"/>
                    </a:cubicBezTo>
                    <a:cubicBezTo>
                      <a:pt x="670" y="971"/>
                      <a:pt x="955" y="3022"/>
                      <a:pt x="1" y="4807"/>
                    </a:cubicBezTo>
                    <a:cubicBezTo>
                      <a:pt x="224" y="4887"/>
                      <a:pt x="358" y="4940"/>
                      <a:pt x="358" y="4940"/>
                    </a:cubicBezTo>
                    <a:cubicBezTo>
                      <a:pt x="358" y="4940"/>
                      <a:pt x="848" y="4664"/>
                      <a:pt x="1223" y="2889"/>
                    </a:cubicBezTo>
                    <a:cubicBezTo>
                      <a:pt x="1223" y="2871"/>
                      <a:pt x="1232" y="2853"/>
                      <a:pt x="1232" y="2835"/>
                    </a:cubicBezTo>
                    <a:cubicBezTo>
                      <a:pt x="1606" y="1006"/>
                      <a:pt x="1000" y="25"/>
                      <a:pt x="1000" y="25"/>
                    </a:cubicBezTo>
                    <a:cubicBezTo>
                      <a:pt x="992" y="10"/>
                      <a:pt x="951" y="1"/>
                      <a:pt x="882" y="1"/>
                    </a:cubicBezTo>
                    <a:close/>
                  </a:path>
                </a:pathLst>
              </a:custGeom>
              <a:solidFill>
                <a:srgbClr val="FCB1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5"/>
              <p:cNvSpPr/>
              <p:nvPr/>
            </p:nvSpPr>
            <p:spPr>
              <a:xfrm flipH="1">
                <a:off x="672542" y="3753119"/>
                <a:ext cx="773218" cy="666460"/>
              </a:xfrm>
              <a:custGeom>
                <a:avLst/>
                <a:gdLst/>
                <a:ahLst/>
                <a:cxnLst/>
                <a:rect l="l" t="t" r="r" b="b"/>
                <a:pathLst>
                  <a:path w="6351" h="5474" extrusionOk="0">
                    <a:moveTo>
                      <a:pt x="2724" y="0"/>
                    </a:moveTo>
                    <a:cubicBezTo>
                      <a:pt x="2544" y="0"/>
                      <a:pt x="2363" y="36"/>
                      <a:pt x="2186" y="113"/>
                    </a:cubicBezTo>
                    <a:cubicBezTo>
                      <a:pt x="2150" y="122"/>
                      <a:pt x="2114" y="149"/>
                      <a:pt x="2070" y="167"/>
                    </a:cubicBezTo>
                    <a:cubicBezTo>
                      <a:pt x="1213" y="631"/>
                      <a:pt x="0" y="2709"/>
                      <a:pt x="812" y="4271"/>
                    </a:cubicBezTo>
                    <a:cubicBezTo>
                      <a:pt x="1229" y="5079"/>
                      <a:pt x="1790" y="5473"/>
                      <a:pt x="2228" y="5473"/>
                    </a:cubicBezTo>
                    <a:cubicBezTo>
                      <a:pt x="2390" y="5473"/>
                      <a:pt x="2535" y="5420"/>
                      <a:pt x="2650" y="5314"/>
                    </a:cubicBezTo>
                    <a:cubicBezTo>
                      <a:pt x="2828" y="5145"/>
                      <a:pt x="2944" y="4859"/>
                      <a:pt x="2935" y="4440"/>
                    </a:cubicBezTo>
                    <a:lnTo>
                      <a:pt x="2935" y="4440"/>
                    </a:lnTo>
                    <a:cubicBezTo>
                      <a:pt x="2935" y="4440"/>
                      <a:pt x="3277" y="4960"/>
                      <a:pt x="3945" y="4960"/>
                    </a:cubicBezTo>
                    <a:cubicBezTo>
                      <a:pt x="4255" y="4960"/>
                      <a:pt x="4636" y="4848"/>
                      <a:pt x="5085" y="4520"/>
                    </a:cubicBezTo>
                    <a:cubicBezTo>
                      <a:pt x="6351" y="3603"/>
                      <a:pt x="4539" y="0"/>
                      <a:pt x="27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5"/>
              <p:cNvSpPr/>
              <p:nvPr/>
            </p:nvSpPr>
            <p:spPr>
              <a:xfrm flipH="1">
                <a:off x="1123130" y="3766876"/>
                <a:ext cx="322631" cy="652702"/>
              </a:xfrm>
              <a:custGeom>
                <a:avLst/>
                <a:gdLst/>
                <a:ahLst/>
                <a:cxnLst/>
                <a:rect l="l" t="t" r="r" b="b"/>
                <a:pathLst>
                  <a:path w="2650" h="5361" extrusionOk="0">
                    <a:moveTo>
                      <a:pt x="2186" y="0"/>
                    </a:moveTo>
                    <a:lnTo>
                      <a:pt x="2186" y="0"/>
                    </a:lnTo>
                    <a:cubicBezTo>
                      <a:pt x="2150" y="18"/>
                      <a:pt x="2114" y="36"/>
                      <a:pt x="2070" y="54"/>
                    </a:cubicBezTo>
                    <a:cubicBezTo>
                      <a:pt x="1213" y="518"/>
                      <a:pt x="0" y="2596"/>
                      <a:pt x="812" y="4158"/>
                    </a:cubicBezTo>
                    <a:cubicBezTo>
                      <a:pt x="1229" y="4966"/>
                      <a:pt x="1790" y="5360"/>
                      <a:pt x="2228" y="5360"/>
                    </a:cubicBezTo>
                    <a:cubicBezTo>
                      <a:pt x="2390" y="5360"/>
                      <a:pt x="2535" y="5307"/>
                      <a:pt x="2650" y="5201"/>
                    </a:cubicBezTo>
                    <a:cubicBezTo>
                      <a:pt x="2266" y="5059"/>
                      <a:pt x="1838" y="4702"/>
                      <a:pt x="1526" y="3836"/>
                    </a:cubicBezTo>
                    <a:cubicBezTo>
                      <a:pt x="1008" y="2391"/>
                      <a:pt x="1686" y="857"/>
                      <a:pt x="2186"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5"/>
              <p:cNvSpPr/>
              <p:nvPr/>
            </p:nvSpPr>
            <p:spPr>
              <a:xfrm flipH="1">
                <a:off x="1017697" y="4500055"/>
                <a:ext cx="33846" cy="103244"/>
              </a:xfrm>
              <a:custGeom>
                <a:avLst/>
                <a:gdLst/>
                <a:ahLst/>
                <a:cxnLst/>
                <a:rect l="l" t="t" r="r" b="b"/>
                <a:pathLst>
                  <a:path w="278" h="848" extrusionOk="0">
                    <a:moveTo>
                      <a:pt x="134" y="0"/>
                    </a:moveTo>
                    <a:cubicBezTo>
                      <a:pt x="63" y="0"/>
                      <a:pt x="1" y="62"/>
                      <a:pt x="1" y="134"/>
                    </a:cubicBezTo>
                    <a:lnTo>
                      <a:pt x="1" y="705"/>
                    </a:lnTo>
                    <a:cubicBezTo>
                      <a:pt x="1" y="785"/>
                      <a:pt x="63" y="848"/>
                      <a:pt x="134" y="848"/>
                    </a:cubicBezTo>
                    <a:cubicBezTo>
                      <a:pt x="215" y="848"/>
                      <a:pt x="277" y="785"/>
                      <a:pt x="277" y="705"/>
                    </a:cubicBezTo>
                    <a:lnTo>
                      <a:pt x="277" y="134"/>
                    </a:lnTo>
                    <a:cubicBezTo>
                      <a:pt x="277" y="62"/>
                      <a:pt x="21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5"/>
              <p:cNvSpPr/>
              <p:nvPr/>
            </p:nvSpPr>
            <p:spPr>
              <a:xfrm flipH="1">
                <a:off x="986286" y="4500055"/>
                <a:ext cx="33724" cy="103244"/>
              </a:xfrm>
              <a:custGeom>
                <a:avLst/>
                <a:gdLst/>
                <a:ahLst/>
                <a:cxnLst/>
                <a:rect l="l" t="t" r="r" b="b"/>
                <a:pathLst>
                  <a:path w="277" h="848" extrusionOk="0">
                    <a:moveTo>
                      <a:pt x="134" y="0"/>
                    </a:moveTo>
                    <a:cubicBezTo>
                      <a:pt x="63" y="0"/>
                      <a:pt x="0" y="62"/>
                      <a:pt x="0" y="134"/>
                    </a:cubicBezTo>
                    <a:lnTo>
                      <a:pt x="0" y="705"/>
                    </a:lnTo>
                    <a:cubicBezTo>
                      <a:pt x="0" y="785"/>
                      <a:pt x="63" y="848"/>
                      <a:pt x="134" y="848"/>
                    </a:cubicBezTo>
                    <a:cubicBezTo>
                      <a:pt x="214" y="848"/>
                      <a:pt x="277" y="785"/>
                      <a:pt x="277" y="705"/>
                    </a:cubicBezTo>
                    <a:lnTo>
                      <a:pt x="277" y="134"/>
                    </a:lnTo>
                    <a:cubicBezTo>
                      <a:pt x="277" y="62"/>
                      <a:pt x="214"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5"/>
              <p:cNvSpPr/>
              <p:nvPr/>
            </p:nvSpPr>
            <p:spPr>
              <a:xfrm flipH="1">
                <a:off x="952562" y="4500055"/>
                <a:ext cx="33846" cy="103244"/>
              </a:xfrm>
              <a:custGeom>
                <a:avLst/>
                <a:gdLst/>
                <a:ahLst/>
                <a:cxnLst/>
                <a:rect l="l" t="t" r="r" b="b"/>
                <a:pathLst>
                  <a:path w="278" h="848" extrusionOk="0">
                    <a:moveTo>
                      <a:pt x="135" y="0"/>
                    </a:moveTo>
                    <a:cubicBezTo>
                      <a:pt x="63" y="0"/>
                      <a:pt x="1" y="62"/>
                      <a:pt x="1" y="134"/>
                    </a:cubicBezTo>
                    <a:lnTo>
                      <a:pt x="1" y="705"/>
                    </a:lnTo>
                    <a:cubicBezTo>
                      <a:pt x="1" y="785"/>
                      <a:pt x="63" y="848"/>
                      <a:pt x="135" y="848"/>
                    </a:cubicBezTo>
                    <a:cubicBezTo>
                      <a:pt x="215" y="848"/>
                      <a:pt x="277" y="785"/>
                      <a:pt x="277" y="705"/>
                    </a:cubicBezTo>
                    <a:lnTo>
                      <a:pt x="277" y="134"/>
                    </a:lnTo>
                    <a:cubicBezTo>
                      <a:pt x="277" y="62"/>
                      <a:pt x="215" y="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5"/>
              <p:cNvSpPr/>
              <p:nvPr/>
            </p:nvSpPr>
            <p:spPr>
              <a:xfrm flipH="1">
                <a:off x="920055" y="4500055"/>
                <a:ext cx="33724" cy="103244"/>
              </a:xfrm>
              <a:custGeom>
                <a:avLst/>
                <a:gdLst/>
                <a:ahLst/>
                <a:cxnLst/>
                <a:rect l="l" t="t" r="r" b="b"/>
                <a:pathLst>
                  <a:path w="277" h="848" extrusionOk="0">
                    <a:moveTo>
                      <a:pt x="134" y="0"/>
                    </a:moveTo>
                    <a:cubicBezTo>
                      <a:pt x="63" y="0"/>
                      <a:pt x="0" y="62"/>
                      <a:pt x="0" y="134"/>
                    </a:cubicBezTo>
                    <a:lnTo>
                      <a:pt x="0" y="705"/>
                    </a:lnTo>
                    <a:cubicBezTo>
                      <a:pt x="0" y="785"/>
                      <a:pt x="63" y="848"/>
                      <a:pt x="134" y="848"/>
                    </a:cubicBezTo>
                    <a:cubicBezTo>
                      <a:pt x="215" y="848"/>
                      <a:pt x="277" y="785"/>
                      <a:pt x="277" y="705"/>
                    </a:cubicBezTo>
                    <a:lnTo>
                      <a:pt x="277" y="134"/>
                    </a:lnTo>
                    <a:cubicBezTo>
                      <a:pt x="277" y="62"/>
                      <a:pt x="21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5"/>
              <p:cNvSpPr/>
              <p:nvPr/>
            </p:nvSpPr>
            <p:spPr>
              <a:xfrm flipH="1">
                <a:off x="1299055" y="4500055"/>
                <a:ext cx="33846" cy="103244"/>
              </a:xfrm>
              <a:custGeom>
                <a:avLst/>
                <a:gdLst/>
                <a:ahLst/>
                <a:cxnLst/>
                <a:rect l="l" t="t" r="r" b="b"/>
                <a:pathLst>
                  <a:path w="278" h="848" extrusionOk="0">
                    <a:moveTo>
                      <a:pt x="135" y="0"/>
                    </a:moveTo>
                    <a:cubicBezTo>
                      <a:pt x="63" y="0"/>
                      <a:pt x="1" y="62"/>
                      <a:pt x="1" y="134"/>
                    </a:cubicBezTo>
                    <a:lnTo>
                      <a:pt x="1" y="705"/>
                    </a:lnTo>
                    <a:cubicBezTo>
                      <a:pt x="1" y="785"/>
                      <a:pt x="63" y="848"/>
                      <a:pt x="135" y="848"/>
                    </a:cubicBezTo>
                    <a:cubicBezTo>
                      <a:pt x="215" y="848"/>
                      <a:pt x="278" y="785"/>
                      <a:pt x="278" y="705"/>
                    </a:cubicBezTo>
                    <a:lnTo>
                      <a:pt x="278" y="134"/>
                    </a:lnTo>
                    <a:cubicBezTo>
                      <a:pt x="278" y="62"/>
                      <a:pt x="215" y="0"/>
                      <a:pt x="1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5"/>
              <p:cNvSpPr/>
              <p:nvPr/>
            </p:nvSpPr>
            <p:spPr>
              <a:xfrm flipH="1">
                <a:off x="1267522" y="4500055"/>
                <a:ext cx="33846" cy="103244"/>
              </a:xfrm>
              <a:custGeom>
                <a:avLst/>
                <a:gdLst/>
                <a:ahLst/>
                <a:cxnLst/>
                <a:rect l="l" t="t" r="r" b="b"/>
                <a:pathLst>
                  <a:path w="278" h="848" extrusionOk="0">
                    <a:moveTo>
                      <a:pt x="134" y="0"/>
                    </a:moveTo>
                    <a:cubicBezTo>
                      <a:pt x="63" y="0"/>
                      <a:pt x="1" y="62"/>
                      <a:pt x="1" y="134"/>
                    </a:cubicBezTo>
                    <a:lnTo>
                      <a:pt x="1" y="705"/>
                    </a:lnTo>
                    <a:cubicBezTo>
                      <a:pt x="1" y="785"/>
                      <a:pt x="63" y="848"/>
                      <a:pt x="134" y="848"/>
                    </a:cubicBezTo>
                    <a:cubicBezTo>
                      <a:pt x="215" y="848"/>
                      <a:pt x="277" y="785"/>
                      <a:pt x="277" y="705"/>
                    </a:cubicBezTo>
                    <a:lnTo>
                      <a:pt x="277" y="134"/>
                    </a:lnTo>
                    <a:cubicBezTo>
                      <a:pt x="277" y="62"/>
                      <a:pt x="215"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5"/>
              <p:cNvSpPr/>
              <p:nvPr/>
            </p:nvSpPr>
            <p:spPr>
              <a:xfrm flipH="1">
                <a:off x="1233920" y="4500055"/>
                <a:ext cx="33724" cy="103244"/>
              </a:xfrm>
              <a:custGeom>
                <a:avLst/>
                <a:gdLst/>
                <a:ahLst/>
                <a:cxnLst/>
                <a:rect l="l" t="t" r="r" b="b"/>
                <a:pathLst>
                  <a:path w="277" h="848" extrusionOk="0">
                    <a:moveTo>
                      <a:pt x="134" y="0"/>
                    </a:moveTo>
                    <a:cubicBezTo>
                      <a:pt x="63" y="0"/>
                      <a:pt x="0" y="62"/>
                      <a:pt x="0" y="134"/>
                    </a:cubicBezTo>
                    <a:lnTo>
                      <a:pt x="0" y="705"/>
                    </a:lnTo>
                    <a:cubicBezTo>
                      <a:pt x="0" y="785"/>
                      <a:pt x="63" y="848"/>
                      <a:pt x="134" y="848"/>
                    </a:cubicBezTo>
                    <a:cubicBezTo>
                      <a:pt x="214" y="848"/>
                      <a:pt x="277" y="785"/>
                      <a:pt x="277" y="705"/>
                    </a:cubicBezTo>
                    <a:lnTo>
                      <a:pt x="277" y="134"/>
                    </a:lnTo>
                    <a:cubicBezTo>
                      <a:pt x="277" y="62"/>
                      <a:pt x="214" y="0"/>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5"/>
              <p:cNvSpPr/>
              <p:nvPr/>
            </p:nvSpPr>
            <p:spPr>
              <a:xfrm flipH="1">
                <a:off x="1201292" y="4500055"/>
                <a:ext cx="33846" cy="103244"/>
              </a:xfrm>
              <a:custGeom>
                <a:avLst/>
                <a:gdLst/>
                <a:ahLst/>
                <a:cxnLst/>
                <a:rect l="l" t="t" r="r" b="b"/>
                <a:pathLst>
                  <a:path w="278" h="848" extrusionOk="0">
                    <a:moveTo>
                      <a:pt x="144" y="0"/>
                    </a:moveTo>
                    <a:cubicBezTo>
                      <a:pt x="63" y="0"/>
                      <a:pt x="1" y="62"/>
                      <a:pt x="1" y="134"/>
                    </a:cubicBezTo>
                    <a:lnTo>
                      <a:pt x="1" y="705"/>
                    </a:lnTo>
                    <a:cubicBezTo>
                      <a:pt x="1" y="785"/>
                      <a:pt x="63" y="848"/>
                      <a:pt x="144" y="848"/>
                    </a:cubicBezTo>
                    <a:cubicBezTo>
                      <a:pt x="215" y="848"/>
                      <a:pt x="277" y="785"/>
                      <a:pt x="277" y="705"/>
                    </a:cubicBezTo>
                    <a:lnTo>
                      <a:pt x="277" y="134"/>
                    </a:lnTo>
                    <a:cubicBezTo>
                      <a:pt x="277" y="62"/>
                      <a:pt x="215"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7" name="Google Shape;2397;p45"/>
            <p:cNvGrpSpPr/>
            <p:nvPr/>
          </p:nvGrpSpPr>
          <p:grpSpPr>
            <a:xfrm>
              <a:off x="5848593" y="2317885"/>
              <a:ext cx="2170271" cy="2420025"/>
              <a:chOff x="5226818" y="2317885"/>
              <a:chExt cx="2170271" cy="2420025"/>
            </a:xfrm>
          </p:grpSpPr>
          <p:sp>
            <p:nvSpPr>
              <p:cNvPr id="2398" name="Google Shape;2398;p45"/>
              <p:cNvSpPr/>
              <p:nvPr/>
            </p:nvSpPr>
            <p:spPr>
              <a:xfrm flipH="1">
                <a:off x="6416169" y="2317885"/>
                <a:ext cx="450831" cy="252997"/>
              </a:xfrm>
              <a:custGeom>
                <a:avLst/>
                <a:gdLst/>
                <a:ahLst/>
                <a:cxnLst/>
                <a:rect l="l" t="t" r="r" b="b"/>
                <a:pathLst>
                  <a:path w="3703" h="2078" extrusionOk="0">
                    <a:moveTo>
                      <a:pt x="3569" y="1"/>
                    </a:moveTo>
                    <a:lnTo>
                      <a:pt x="125" y="45"/>
                    </a:lnTo>
                    <a:cubicBezTo>
                      <a:pt x="54" y="54"/>
                      <a:pt x="0" y="108"/>
                      <a:pt x="0" y="179"/>
                    </a:cubicBezTo>
                    <a:lnTo>
                      <a:pt x="0" y="1535"/>
                    </a:lnTo>
                    <a:cubicBezTo>
                      <a:pt x="0" y="1606"/>
                      <a:pt x="54" y="1660"/>
                      <a:pt x="125" y="1660"/>
                    </a:cubicBezTo>
                    <a:lnTo>
                      <a:pt x="1437" y="1660"/>
                    </a:lnTo>
                    <a:cubicBezTo>
                      <a:pt x="1472" y="1660"/>
                      <a:pt x="1508" y="1678"/>
                      <a:pt x="1526" y="1705"/>
                    </a:cubicBezTo>
                    <a:lnTo>
                      <a:pt x="1838" y="2052"/>
                    </a:lnTo>
                    <a:cubicBezTo>
                      <a:pt x="1851" y="2069"/>
                      <a:pt x="1870" y="2077"/>
                      <a:pt x="1889" y="2077"/>
                    </a:cubicBezTo>
                    <a:cubicBezTo>
                      <a:pt x="1920" y="2077"/>
                      <a:pt x="1952" y="2056"/>
                      <a:pt x="1963" y="2017"/>
                    </a:cubicBezTo>
                    <a:lnTo>
                      <a:pt x="2025" y="1740"/>
                    </a:lnTo>
                    <a:cubicBezTo>
                      <a:pt x="2043" y="1687"/>
                      <a:pt x="2088" y="1642"/>
                      <a:pt x="2150" y="1642"/>
                    </a:cubicBezTo>
                    <a:lnTo>
                      <a:pt x="3578" y="1642"/>
                    </a:lnTo>
                    <a:cubicBezTo>
                      <a:pt x="3640" y="1642"/>
                      <a:pt x="3703" y="1589"/>
                      <a:pt x="3703" y="1517"/>
                    </a:cubicBezTo>
                    <a:lnTo>
                      <a:pt x="3703" y="134"/>
                    </a:lnTo>
                    <a:cubicBezTo>
                      <a:pt x="3703" y="63"/>
                      <a:pt x="3640" y="1"/>
                      <a:pt x="35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5"/>
              <p:cNvSpPr/>
              <p:nvPr/>
            </p:nvSpPr>
            <p:spPr>
              <a:xfrm flipH="1">
                <a:off x="6719199" y="2401528"/>
                <a:ext cx="28367" cy="28368"/>
              </a:xfrm>
              <a:custGeom>
                <a:avLst/>
                <a:gdLst/>
                <a:ahLst/>
                <a:cxnLst/>
                <a:rect l="l" t="t" r="r" b="b"/>
                <a:pathLst>
                  <a:path w="233" h="233" extrusionOk="0">
                    <a:moveTo>
                      <a:pt x="117" y="1"/>
                    </a:moveTo>
                    <a:cubicBezTo>
                      <a:pt x="54" y="1"/>
                      <a:pt x="1" y="54"/>
                      <a:pt x="1" y="117"/>
                    </a:cubicBezTo>
                    <a:cubicBezTo>
                      <a:pt x="1" y="179"/>
                      <a:pt x="54" y="232"/>
                      <a:pt x="117" y="232"/>
                    </a:cubicBezTo>
                    <a:cubicBezTo>
                      <a:pt x="179" y="232"/>
                      <a:pt x="233" y="179"/>
                      <a:pt x="233" y="117"/>
                    </a:cubicBezTo>
                    <a:cubicBezTo>
                      <a:pt x="233" y="54"/>
                      <a:pt x="179"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5"/>
              <p:cNvSpPr/>
              <p:nvPr/>
            </p:nvSpPr>
            <p:spPr>
              <a:xfrm flipH="1">
                <a:off x="6629106" y="2401528"/>
                <a:ext cx="28245" cy="28368"/>
              </a:xfrm>
              <a:custGeom>
                <a:avLst/>
                <a:gdLst/>
                <a:ahLst/>
                <a:cxnLst/>
                <a:rect l="l" t="t" r="r" b="b"/>
                <a:pathLst>
                  <a:path w="232" h="233" extrusionOk="0">
                    <a:moveTo>
                      <a:pt x="116" y="1"/>
                    </a:moveTo>
                    <a:cubicBezTo>
                      <a:pt x="54" y="1"/>
                      <a:pt x="0" y="54"/>
                      <a:pt x="0" y="117"/>
                    </a:cubicBezTo>
                    <a:cubicBezTo>
                      <a:pt x="0" y="179"/>
                      <a:pt x="54" y="232"/>
                      <a:pt x="116" y="232"/>
                    </a:cubicBezTo>
                    <a:cubicBezTo>
                      <a:pt x="178" y="232"/>
                      <a:pt x="232" y="179"/>
                      <a:pt x="232" y="117"/>
                    </a:cubicBezTo>
                    <a:cubicBezTo>
                      <a:pt x="232" y="54"/>
                      <a:pt x="178"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5"/>
              <p:cNvSpPr/>
              <p:nvPr/>
            </p:nvSpPr>
            <p:spPr>
              <a:xfrm flipH="1">
                <a:off x="6528055" y="2401528"/>
                <a:ext cx="28367" cy="28368"/>
              </a:xfrm>
              <a:custGeom>
                <a:avLst/>
                <a:gdLst/>
                <a:ahLst/>
                <a:cxnLst/>
                <a:rect l="l" t="t" r="r" b="b"/>
                <a:pathLst>
                  <a:path w="233" h="233" extrusionOk="0">
                    <a:moveTo>
                      <a:pt x="117" y="1"/>
                    </a:moveTo>
                    <a:cubicBezTo>
                      <a:pt x="54" y="1"/>
                      <a:pt x="1" y="54"/>
                      <a:pt x="1" y="117"/>
                    </a:cubicBezTo>
                    <a:cubicBezTo>
                      <a:pt x="1" y="179"/>
                      <a:pt x="54" y="232"/>
                      <a:pt x="117" y="232"/>
                    </a:cubicBezTo>
                    <a:cubicBezTo>
                      <a:pt x="179" y="232"/>
                      <a:pt x="233" y="179"/>
                      <a:pt x="233" y="117"/>
                    </a:cubicBezTo>
                    <a:cubicBezTo>
                      <a:pt x="233" y="54"/>
                      <a:pt x="179"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5"/>
              <p:cNvSpPr/>
              <p:nvPr/>
            </p:nvSpPr>
            <p:spPr>
              <a:xfrm flipH="1">
                <a:off x="5226818" y="4528135"/>
                <a:ext cx="2170271" cy="209775"/>
              </a:xfrm>
              <a:custGeom>
                <a:avLst/>
                <a:gdLst/>
                <a:ahLst/>
                <a:cxnLst/>
                <a:rect l="l" t="t" r="r" b="b"/>
                <a:pathLst>
                  <a:path w="17826" h="1723" extrusionOk="0">
                    <a:moveTo>
                      <a:pt x="8913" y="1"/>
                    </a:moveTo>
                    <a:cubicBezTo>
                      <a:pt x="3989" y="1"/>
                      <a:pt x="1" y="384"/>
                      <a:pt x="1" y="857"/>
                    </a:cubicBezTo>
                    <a:cubicBezTo>
                      <a:pt x="1" y="1339"/>
                      <a:pt x="3989" y="1723"/>
                      <a:pt x="8913" y="1723"/>
                    </a:cubicBezTo>
                    <a:cubicBezTo>
                      <a:pt x="13837" y="1723"/>
                      <a:pt x="17825" y="1339"/>
                      <a:pt x="17825" y="857"/>
                    </a:cubicBezTo>
                    <a:cubicBezTo>
                      <a:pt x="17825" y="384"/>
                      <a:pt x="13837" y="1"/>
                      <a:pt x="8913" y="1"/>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5"/>
              <p:cNvSpPr/>
              <p:nvPr/>
            </p:nvSpPr>
            <p:spPr>
              <a:xfrm flipH="1">
                <a:off x="6530247" y="4140483"/>
                <a:ext cx="706014" cy="507332"/>
              </a:xfrm>
              <a:custGeom>
                <a:avLst/>
                <a:gdLst/>
                <a:ahLst/>
                <a:cxnLst/>
                <a:rect l="l" t="t" r="r" b="b"/>
                <a:pathLst>
                  <a:path w="5799" h="4167" extrusionOk="0">
                    <a:moveTo>
                      <a:pt x="2364" y="0"/>
                    </a:moveTo>
                    <a:cubicBezTo>
                      <a:pt x="2364" y="0"/>
                      <a:pt x="2043" y="107"/>
                      <a:pt x="1651" y="241"/>
                    </a:cubicBezTo>
                    <a:cubicBezTo>
                      <a:pt x="1249" y="384"/>
                      <a:pt x="776" y="553"/>
                      <a:pt x="518" y="678"/>
                    </a:cubicBezTo>
                    <a:cubicBezTo>
                      <a:pt x="0" y="928"/>
                      <a:pt x="2337" y="4166"/>
                      <a:pt x="2337" y="4166"/>
                    </a:cubicBezTo>
                    <a:cubicBezTo>
                      <a:pt x="2337" y="4166"/>
                      <a:pt x="3408" y="3783"/>
                      <a:pt x="4291" y="3506"/>
                    </a:cubicBezTo>
                    <a:cubicBezTo>
                      <a:pt x="4809" y="3337"/>
                      <a:pt x="5264" y="3212"/>
                      <a:pt x="5406" y="3203"/>
                    </a:cubicBezTo>
                    <a:cubicBezTo>
                      <a:pt x="5799" y="3185"/>
                      <a:pt x="2364" y="0"/>
                      <a:pt x="23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5"/>
              <p:cNvSpPr/>
              <p:nvPr/>
            </p:nvSpPr>
            <p:spPr>
              <a:xfrm flipH="1">
                <a:off x="6883193" y="4201601"/>
                <a:ext cx="449735" cy="480669"/>
              </a:xfrm>
              <a:custGeom>
                <a:avLst/>
                <a:gdLst/>
                <a:ahLst/>
                <a:cxnLst/>
                <a:rect l="l" t="t" r="r" b="b"/>
                <a:pathLst>
                  <a:path w="3694" h="3948" extrusionOk="0">
                    <a:moveTo>
                      <a:pt x="1278" y="1"/>
                    </a:moveTo>
                    <a:cubicBezTo>
                      <a:pt x="1070" y="1"/>
                      <a:pt x="877" y="47"/>
                      <a:pt x="714" y="149"/>
                    </a:cubicBezTo>
                    <a:cubicBezTo>
                      <a:pt x="696" y="167"/>
                      <a:pt x="678" y="176"/>
                      <a:pt x="660" y="185"/>
                    </a:cubicBezTo>
                    <a:cubicBezTo>
                      <a:pt x="0" y="676"/>
                      <a:pt x="134" y="1978"/>
                      <a:pt x="705" y="2888"/>
                    </a:cubicBezTo>
                    <a:cubicBezTo>
                      <a:pt x="1121" y="3561"/>
                      <a:pt x="1786" y="3948"/>
                      <a:pt x="2395" y="3948"/>
                    </a:cubicBezTo>
                    <a:cubicBezTo>
                      <a:pt x="2634" y="3948"/>
                      <a:pt x="2865" y="3888"/>
                      <a:pt x="3069" y="3762"/>
                    </a:cubicBezTo>
                    <a:cubicBezTo>
                      <a:pt x="3479" y="3495"/>
                      <a:pt x="3693" y="3013"/>
                      <a:pt x="3685" y="2469"/>
                    </a:cubicBezTo>
                    <a:cubicBezTo>
                      <a:pt x="3676" y="2076"/>
                      <a:pt x="3551" y="1648"/>
                      <a:pt x="3301" y="1256"/>
                    </a:cubicBezTo>
                    <a:cubicBezTo>
                      <a:pt x="2853" y="533"/>
                      <a:pt x="1981" y="1"/>
                      <a:pt x="12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5"/>
              <p:cNvSpPr/>
              <p:nvPr/>
            </p:nvSpPr>
            <p:spPr>
              <a:xfrm flipH="1">
                <a:off x="6912534" y="4359146"/>
                <a:ext cx="307534" cy="273329"/>
              </a:xfrm>
              <a:custGeom>
                <a:avLst/>
                <a:gdLst/>
                <a:ahLst/>
                <a:cxnLst/>
                <a:rect l="l" t="t" r="r" b="b"/>
                <a:pathLst>
                  <a:path w="2526" h="2245" extrusionOk="0">
                    <a:moveTo>
                      <a:pt x="885" y="1"/>
                    </a:moveTo>
                    <a:cubicBezTo>
                      <a:pt x="673" y="1"/>
                      <a:pt x="484" y="64"/>
                      <a:pt x="358" y="220"/>
                    </a:cubicBezTo>
                    <a:cubicBezTo>
                      <a:pt x="1" y="648"/>
                      <a:pt x="251" y="1612"/>
                      <a:pt x="706" y="1987"/>
                    </a:cubicBezTo>
                    <a:cubicBezTo>
                      <a:pt x="915" y="2159"/>
                      <a:pt x="1169" y="2245"/>
                      <a:pt x="1415" y="2245"/>
                    </a:cubicBezTo>
                    <a:cubicBezTo>
                      <a:pt x="1703" y="2245"/>
                      <a:pt x="1981" y="2128"/>
                      <a:pt x="2169" y="1897"/>
                    </a:cubicBezTo>
                    <a:cubicBezTo>
                      <a:pt x="2526" y="1469"/>
                      <a:pt x="2436" y="818"/>
                      <a:pt x="1981" y="434"/>
                    </a:cubicBezTo>
                    <a:cubicBezTo>
                      <a:pt x="1692" y="196"/>
                      <a:pt x="1254" y="1"/>
                      <a:pt x="8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5"/>
              <p:cNvSpPr/>
              <p:nvPr/>
            </p:nvSpPr>
            <p:spPr>
              <a:xfrm flipH="1">
                <a:off x="7177578" y="4277330"/>
                <a:ext cx="66352" cy="72198"/>
              </a:xfrm>
              <a:custGeom>
                <a:avLst/>
                <a:gdLst/>
                <a:ahLst/>
                <a:cxnLst/>
                <a:rect l="l" t="t" r="r" b="b"/>
                <a:pathLst>
                  <a:path w="545" h="593" extrusionOk="0">
                    <a:moveTo>
                      <a:pt x="185" y="0"/>
                    </a:moveTo>
                    <a:cubicBezTo>
                      <a:pt x="158" y="0"/>
                      <a:pt x="132" y="6"/>
                      <a:pt x="108" y="18"/>
                    </a:cubicBezTo>
                    <a:cubicBezTo>
                      <a:pt x="10" y="71"/>
                      <a:pt x="1" y="250"/>
                      <a:pt x="90" y="402"/>
                    </a:cubicBezTo>
                    <a:cubicBezTo>
                      <a:pt x="158" y="518"/>
                      <a:pt x="264" y="592"/>
                      <a:pt x="353" y="592"/>
                    </a:cubicBezTo>
                    <a:cubicBezTo>
                      <a:pt x="380" y="592"/>
                      <a:pt x="406" y="586"/>
                      <a:pt x="429" y="571"/>
                    </a:cubicBezTo>
                    <a:cubicBezTo>
                      <a:pt x="536" y="518"/>
                      <a:pt x="545" y="348"/>
                      <a:pt x="456" y="187"/>
                    </a:cubicBezTo>
                    <a:cubicBezTo>
                      <a:pt x="386" y="70"/>
                      <a:pt x="279"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5"/>
              <p:cNvSpPr/>
              <p:nvPr/>
            </p:nvSpPr>
            <p:spPr>
              <a:xfrm flipH="1">
                <a:off x="7206919" y="4359268"/>
                <a:ext cx="82667" cy="54057"/>
              </a:xfrm>
              <a:custGeom>
                <a:avLst/>
                <a:gdLst/>
                <a:ahLst/>
                <a:cxnLst/>
                <a:rect l="l" t="t" r="r" b="b"/>
                <a:pathLst>
                  <a:path w="679" h="444" extrusionOk="0">
                    <a:moveTo>
                      <a:pt x="265" y="0"/>
                    </a:moveTo>
                    <a:cubicBezTo>
                      <a:pt x="155" y="0"/>
                      <a:pt x="62" y="45"/>
                      <a:pt x="37" y="121"/>
                    </a:cubicBezTo>
                    <a:cubicBezTo>
                      <a:pt x="1" y="228"/>
                      <a:pt x="108" y="362"/>
                      <a:pt x="278" y="415"/>
                    </a:cubicBezTo>
                    <a:cubicBezTo>
                      <a:pt x="328" y="435"/>
                      <a:pt x="379" y="444"/>
                      <a:pt x="426" y="444"/>
                    </a:cubicBezTo>
                    <a:cubicBezTo>
                      <a:pt x="531" y="444"/>
                      <a:pt x="619" y="400"/>
                      <a:pt x="643" y="326"/>
                    </a:cubicBezTo>
                    <a:cubicBezTo>
                      <a:pt x="679" y="210"/>
                      <a:pt x="572" y="76"/>
                      <a:pt x="402" y="23"/>
                    </a:cubicBezTo>
                    <a:cubicBezTo>
                      <a:pt x="356" y="8"/>
                      <a:pt x="309" y="0"/>
                      <a:pt x="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5"/>
              <p:cNvSpPr/>
              <p:nvPr/>
            </p:nvSpPr>
            <p:spPr>
              <a:xfrm flipH="1">
                <a:off x="7097225" y="4258093"/>
                <a:ext cx="60874" cy="76581"/>
              </a:xfrm>
              <a:custGeom>
                <a:avLst/>
                <a:gdLst/>
                <a:ahLst/>
                <a:cxnLst/>
                <a:rect l="l" t="t" r="r" b="b"/>
                <a:pathLst>
                  <a:path w="500" h="629" extrusionOk="0">
                    <a:moveTo>
                      <a:pt x="210" y="0"/>
                    </a:moveTo>
                    <a:cubicBezTo>
                      <a:pt x="196" y="0"/>
                      <a:pt x="183" y="2"/>
                      <a:pt x="170" y="6"/>
                    </a:cubicBezTo>
                    <a:cubicBezTo>
                      <a:pt x="54" y="33"/>
                      <a:pt x="0" y="194"/>
                      <a:pt x="45" y="372"/>
                    </a:cubicBezTo>
                    <a:cubicBezTo>
                      <a:pt x="84" y="521"/>
                      <a:pt x="192" y="628"/>
                      <a:pt x="290" y="628"/>
                    </a:cubicBezTo>
                    <a:cubicBezTo>
                      <a:pt x="304" y="628"/>
                      <a:pt x="317" y="626"/>
                      <a:pt x="331" y="622"/>
                    </a:cubicBezTo>
                    <a:cubicBezTo>
                      <a:pt x="446" y="595"/>
                      <a:pt x="500" y="435"/>
                      <a:pt x="455" y="265"/>
                    </a:cubicBezTo>
                    <a:cubicBezTo>
                      <a:pt x="408" y="109"/>
                      <a:pt x="306"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5"/>
              <p:cNvSpPr/>
              <p:nvPr/>
            </p:nvSpPr>
            <p:spPr>
              <a:xfrm flipH="1">
                <a:off x="5366949" y="4140483"/>
                <a:ext cx="705040" cy="507332"/>
              </a:xfrm>
              <a:custGeom>
                <a:avLst/>
                <a:gdLst/>
                <a:ahLst/>
                <a:cxnLst/>
                <a:rect l="l" t="t" r="r" b="b"/>
                <a:pathLst>
                  <a:path w="5791" h="4167" extrusionOk="0">
                    <a:moveTo>
                      <a:pt x="3426" y="0"/>
                    </a:moveTo>
                    <a:cubicBezTo>
                      <a:pt x="3426" y="0"/>
                      <a:pt x="0" y="3185"/>
                      <a:pt x="384" y="3203"/>
                    </a:cubicBezTo>
                    <a:cubicBezTo>
                      <a:pt x="536" y="3212"/>
                      <a:pt x="991" y="3337"/>
                      <a:pt x="1499" y="3506"/>
                    </a:cubicBezTo>
                    <a:cubicBezTo>
                      <a:pt x="2391" y="3783"/>
                      <a:pt x="3453" y="4166"/>
                      <a:pt x="3453" y="4166"/>
                    </a:cubicBezTo>
                    <a:cubicBezTo>
                      <a:pt x="3453" y="4166"/>
                      <a:pt x="5790" y="928"/>
                      <a:pt x="5282" y="678"/>
                    </a:cubicBezTo>
                    <a:cubicBezTo>
                      <a:pt x="5014" y="553"/>
                      <a:pt x="4541" y="384"/>
                      <a:pt x="4140" y="241"/>
                    </a:cubicBezTo>
                    <a:cubicBezTo>
                      <a:pt x="3747" y="107"/>
                      <a:pt x="3426" y="0"/>
                      <a:pt x="3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5"/>
              <p:cNvSpPr/>
              <p:nvPr/>
            </p:nvSpPr>
            <p:spPr>
              <a:xfrm flipH="1">
                <a:off x="5270282" y="4201601"/>
                <a:ext cx="448761" cy="480669"/>
              </a:xfrm>
              <a:custGeom>
                <a:avLst/>
                <a:gdLst/>
                <a:ahLst/>
                <a:cxnLst/>
                <a:rect l="l" t="t" r="r" b="b"/>
                <a:pathLst>
                  <a:path w="3686" h="3948" extrusionOk="0">
                    <a:moveTo>
                      <a:pt x="2413" y="1"/>
                    </a:moveTo>
                    <a:cubicBezTo>
                      <a:pt x="1708" y="1"/>
                      <a:pt x="839" y="533"/>
                      <a:pt x="384" y="1256"/>
                    </a:cubicBezTo>
                    <a:cubicBezTo>
                      <a:pt x="135" y="1648"/>
                      <a:pt x="10" y="2076"/>
                      <a:pt x="10" y="2469"/>
                    </a:cubicBezTo>
                    <a:cubicBezTo>
                      <a:pt x="1" y="3013"/>
                      <a:pt x="206" y="3495"/>
                      <a:pt x="625" y="3762"/>
                    </a:cubicBezTo>
                    <a:cubicBezTo>
                      <a:pt x="827" y="3888"/>
                      <a:pt x="1056" y="3948"/>
                      <a:pt x="1294" y="3948"/>
                    </a:cubicBezTo>
                    <a:cubicBezTo>
                      <a:pt x="1900" y="3948"/>
                      <a:pt x="2567" y="3561"/>
                      <a:pt x="2989" y="2888"/>
                    </a:cubicBezTo>
                    <a:cubicBezTo>
                      <a:pt x="3560" y="1978"/>
                      <a:pt x="3685" y="676"/>
                      <a:pt x="3034" y="185"/>
                    </a:cubicBezTo>
                    <a:cubicBezTo>
                      <a:pt x="3016" y="176"/>
                      <a:pt x="2998" y="167"/>
                      <a:pt x="2980" y="149"/>
                    </a:cubicBezTo>
                    <a:cubicBezTo>
                      <a:pt x="2816" y="47"/>
                      <a:pt x="2621" y="1"/>
                      <a:pt x="2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5"/>
              <p:cNvSpPr/>
              <p:nvPr/>
            </p:nvSpPr>
            <p:spPr>
              <a:xfrm flipH="1">
                <a:off x="5383264" y="4359146"/>
                <a:ext cx="306438" cy="273329"/>
              </a:xfrm>
              <a:custGeom>
                <a:avLst/>
                <a:gdLst/>
                <a:ahLst/>
                <a:cxnLst/>
                <a:rect l="l" t="t" r="r" b="b"/>
                <a:pathLst>
                  <a:path w="2517" h="2245" extrusionOk="0">
                    <a:moveTo>
                      <a:pt x="1635" y="1"/>
                    </a:moveTo>
                    <a:cubicBezTo>
                      <a:pt x="1263" y="1"/>
                      <a:pt x="825" y="196"/>
                      <a:pt x="536" y="434"/>
                    </a:cubicBezTo>
                    <a:cubicBezTo>
                      <a:pt x="81" y="818"/>
                      <a:pt x="1" y="1469"/>
                      <a:pt x="349" y="1897"/>
                    </a:cubicBezTo>
                    <a:cubicBezTo>
                      <a:pt x="541" y="2128"/>
                      <a:pt x="819" y="2245"/>
                      <a:pt x="1105" y="2245"/>
                    </a:cubicBezTo>
                    <a:cubicBezTo>
                      <a:pt x="1350" y="2245"/>
                      <a:pt x="1602" y="2159"/>
                      <a:pt x="1812" y="1987"/>
                    </a:cubicBezTo>
                    <a:cubicBezTo>
                      <a:pt x="2276" y="1612"/>
                      <a:pt x="2516" y="648"/>
                      <a:pt x="2168" y="220"/>
                    </a:cubicBezTo>
                    <a:cubicBezTo>
                      <a:pt x="2039" y="64"/>
                      <a:pt x="1848" y="1"/>
                      <a:pt x="16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5"/>
              <p:cNvSpPr/>
              <p:nvPr/>
            </p:nvSpPr>
            <p:spPr>
              <a:xfrm flipH="1">
                <a:off x="5359401" y="4277330"/>
                <a:ext cx="65257" cy="72198"/>
              </a:xfrm>
              <a:custGeom>
                <a:avLst/>
                <a:gdLst/>
                <a:ahLst/>
                <a:cxnLst/>
                <a:rect l="l" t="t" r="r" b="b"/>
                <a:pathLst>
                  <a:path w="536" h="593" extrusionOk="0">
                    <a:moveTo>
                      <a:pt x="356" y="0"/>
                    </a:moveTo>
                    <a:cubicBezTo>
                      <a:pt x="266" y="0"/>
                      <a:pt x="159" y="70"/>
                      <a:pt x="90" y="187"/>
                    </a:cubicBezTo>
                    <a:cubicBezTo>
                      <a:pt x="0" y="348"/>
                      <a:pt x="9" y="518"/>
                      <a:pt x="107" y="571"/>
                    </a:cubicBezTo>
                    <a:cubicBezTo>
                      <a:pt x="130" y="586"/>
                      <a:pt x="156" y="592"/>
                      <a:pt x="183" y="592"/>
                    </a:cubicBezTo>
                    <a:cubicBezTo>
                      <a:pt x="273" y="592"/>
                      <a:pt x="378" y="518"/>
                      <a:pt x="446" y="402"/>
                    </a:cubicBezTo>
                    <a:cubicBezTo>
                      <a:pt x="536" y="250"/>
                      <a:pt x="527" y="71"/>
                      <a:pt x="429" y="18"/>
                    </a:cubicBezTo>
                    <a:cubicBezTo>
                      <a:pt x="407" y="6"/>
                      <a:pt x="382" y="0"/>
                      <a:pt x="3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5"/>
              <p:cNvSpPr/>
              <p:nvPr/>
            </p:nvSpPr>
            <p:spPr>
              <a:xfrm flipH="1">
                <a:off x="5313746" y="4359268"/>
                <a:ext cx="82667" cy="54057"/>
              </a:xfrm>
              <a:custGeom>
                <a:avLst/>
                <a:gdLst/>
                <a:ahLst/>
                <a:cxnLst/>
                <a:rect l="l" t="t" r="r" b="b"/>
                <a:pathLst>
                  <a:path w="679" h="444" extrusionOk="0">
                    <a:moveTo>
                      <a:pt x="418" y="0"/>
                    </a:moveTo>
                    <a:cubicBezTo>
                      <a:pt x="374" y="0"/>
                      <a:pt x="326" y="8"/>
                      <a:pt x="277" y="23"/>
                    </a:cubicBezTo>
                    <a:cubicBezTo>
                      <a:pt x="107" y="76"/>
                      <a:pt x="0" y="210"/>
                      <a:pt x="36" y="326"/>
                    </a:cubicBezTo>
                    <a:cubicBezTo>
                      <a:pt x="61" y="400"/>
                      <a:pt x="149" y="444"/>
                      <a:pt x="256" y="444"/>
                    </a:cubicBezTo>
                    <a:cubicBezTo>
                      <a:pt x="305" y="444"/>
                      <a:pt x="358" y="435"/>
                      <a:pt x="411" y="415"/>
                    </a:cubicBezTo>
                    <a:cubicBezTo>
                      <a:pt x="580" y="362"/>
                      <a:pt x="678" y="228"/>
                      <a:pt x="643" y="121"/>
                    </a:cubicBezTo>
                    <a:cubicBezTo>
                      <a:pt x="617" y="45"/>
                      <a:pt x="528" y="0"/>
                      <a:pt x="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5"/>
              <p:cNvSpPr/>
              <p:nvPr/>
            </p:nvSpPr>
            <p:spPr>
              <a:xfrm flipH="1">
                <a:off x="5445233" y="4258093"/>
                <a:ext cx="59778" cy="76581"/>
              </a:xfrm>
              <a:custGeom>
                <a:avLst/>
                <a:gdLst/>
                <a:ahLst/>
                <a:cxnLst/>
                <a:rect l="l" t="t" r="r" b="b"/>
                <a:pathLst>
                  <a:path w="491" h="629" extrusionOk="0">
                    <a:moveTo>
                      <a:pt x="288" y="0"/>
                    </a:moveTo>
                    <a:cubicBezTo>
                      <a:pt x="185" y="0"/>
                      <a:pt x="84" y="109"/>
                      <a:pt x="45" y="265"/>
                    </a:cubicBezTo>
                    <a:cubicBezTo>
                      <a:pt x="0" y="435"/>
                      <a:pt x="54" y="595"/>
                      <a:pt x="161" y="622"/>
                    </a:cubicBezTo>
                    <a:cubicBezTo>
                      <a:pt x="175" y="626"/>
                      <a:pt x="189" y="628"/>
                      <a:pt x="204" y="628"/>
                    </a:cubicBezTo>
                    <a:cubicBezTo>
                      <a:pt x="306" y="628"/>
                      <a:pt x="407" y="521"/>
                      <a:pt x="446" y="372"/>
                    </a:cubicBezTo>
                    <a:cubicBezTo>
                      <a:pt x="491" y="194"/>
                      <a:pt x="437" y="33"/>
                      <a:pt x="330" y="6"/>
                    </a:cubicBezTo>
                    <a:cubicBezTo>
                      <a:pt x="316" y="2"/>
                      <a:pt x="302"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5"/>
              <p:cNvSpPr/>
              <p:nvPr/>
            </p:nvSpPr>
            <p:spPr>
              <a:xfrm flipH="1">
                <a:off x="6615957" y="2685936"/>
                <a:ext cx="335780" cy="271990"/>
              </a:xfrm>
              <a:custGeom>
                <a:avLst/>
                <a:gdLst/>
                <a:ahLst/>
                <a:cxnLst/>
                <a:rect l="l" t="t" r="r" b="b"/>
                <a:pathLst>
                  <a:path w="2758" h="2234" extrusionOk="0">
                    <a:moveTo>
                      <a:pt x="1082" y="0"/>
                    </a:moveTo>
                    <a:cubicBezTo>
                      <a:pt x="855" y="0"/>
                      <a:pt x="643" y="75"/>
                      <a:pt x="473" y="269"/>
                    </a:cubicBezTo>
                    <a:cubicBezTo>
                      <a:pt x="0" y="823"/>
                      <a:pt x="723" y="1492"/>
                      <a:pt x="1312" y="1893"/>
                    </a:cubicBezTo>
                    <a:cubicBezTo>
                      <a:pt x="1614" y="2103"/>
                      <a:pt x="1876" y="2234"/>
                      <a:pt x="1914" y="2234"/>
                    </a:cubicBezTo>
                    <a:cubicBezTo>
                      <a:pt x="1916" y="2234"/>
                      <a:pt x="1918" y="2233"/>
                      <a:pt x="1918" y="2232"/>
                    </a:cubicBezTo>
                    <a:cubicBezTo>
                      <a:pt x="1927" y="2214"/>
                      <a:pt x="2043" y="2027"/>
                      <a:pt x="2177" y="1786"/>
                    </a:cubicBezTo>
                    <a:cubicBezTo>
                      <a:pt x="2320" y="1563"/>
                      <a:pt x="2480" y="1304"/>
                      <a:pt x="2596" y="1108"/>
                    </a:cubicBezTo>
                    <a:cubicBezTo>
                      <a:pt x="2695" y="956"/>
                      <a:pt x="2757" y="849"/>
                      <a:pt x="2757" y="849"/>
                    </a:cubicBezTo>
                    <a:cubicBezTo>
                      <a:pt x="2757" y="849"/>
                      <a:pt x="2588" y="689"/>
                      <a:pt x="2320" y="501"/>
                    </a:cubicBezTo>
                    <a:cubicBezTo>
                      <a:pt x="1987" y="268"/>
                      <a:pt x="1510" y="0"/>
                      <a:pt x="1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5"/>
              <p:cNvSpPr/>
              <p:nvPr/>
            </p:nvSpPr>
            <p:spPr>
              <a:xfrm flipH="1">
                <a:off x="6635558" y="2747541"/>
                <a:ext cx="207579" cy="155962"/>
              </a:xfrm>
              <a:custGeom>
                <a:avLst/>
                <a:gdLst/>
                <a:ahLst/>
                <a:cxnLst/>
                <a:rect l="l" t="t" r="r" b="b"/>
                <a:pathLst>
                  <a:path w="1705" h="1281" extrusionOk="0">
                    <a:moveTo>
                      <a:pt x="425" y="0"/>
                    </a:moveTo>
                    <a:cubicBezTo>
                      <a:pt x="307" y="0"/>
                      <a:pt x="211" y="38"/>
                      <a:pt x="152" y="129"/>
                    </a:cubicBezTo>
                    <a:cubicBezTo>
                      <a:pt x="1" y="370"/>
                      <a:pt x="295" y="665"/>
                      <a:pt x="652" y="914"/>
                    </a:cubicBezTo>
                    <a:cubicBezTo>
                      <a:pt x="866" y="1057"/>
                      <a:pt x="1107" y="1191"/>
                      <a:pt x="1285" y="1280"/>
                    </a:cubicBezTo>
                    <a:cubicBezTo>
                      <a:pt x="1428" y="1057"/>
                      <a:pt x="1588" y="798"/>
                      <a:pt x="1704" y="602"/>
                    </a:cubicBezTo>
                    <a:cubicBezTo>
                      <a:pt x="1553" y="495"/>
                      <a:pt x="1357" y="370"/>
                      <a:pt x="1160" y="254"/>
                    </a:cubicBezTo>
                    <a:cubicBezTo>
                      <a:pt x="900" y="113"/>
                      <a:pt x="629"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5"/>
              <p:cNvSpPr/>
              <p:nvPr/>
            </p:nvSpPr>
            <p:spPr>
              <a:xfrm flipH="1">
                <a:off x="6615957" y="2746932"/>
                <a:ext cx="176169" cy="210993"/>
              </a:xfrm>
              <a:custGeom>
                <a:avLst/>
                <a:gdLst/>
                <a:ahLst/>
                <a:cxnLst/>
                <a:rect l="l" t="t" r="r" b="b"/>
                <a:pathLst>
                  <a:path w="1447" h="1733" extrusionOk="0">
                    <a:moveTo>
                      <a:pt x="1009" y="0"/>
                    </a:moveTo>
                    <a:cubicBezTo>
                      <a:pt x="929" y="72"/>
                      <a:pt x="839" y="161"/>
                      <a:pt x="741" y="259"/>
                    </a:cubicBezTo>
                    <a:cubicBezTo>
                      <a:pt x="572" y="438"/>
                      <a:pt x="393" y="661"/>
                      <a:pt x="233" y="919"/>
                    </a:cubicBezTo>
                    <a:cubicBezTo>
                      <a:pt x="144" y="1062"/>
                      <a:pt x="63" y="1223"/>
                      <a:pt x="1" y="1392"/>
                    </a:cubicBezTo>
                    <a:cubicBezTo>
                      <a:pt x="303" y="1602"/>
                      <a:pt x="565" y="1733"/>
                      <a:pt x="603" y="1733"/>
                    </a:cubicBezTo>
                    <a:cubicBezTo>
                      <a:pt x="605" y="1733"/>
                      <a:pt x="607" y="1732"/>
                      <a:pt x="607" y="1731"/>
                    </a:cubicBezTo>
                    <a:cubicBezTo>
                      <a:pt x="616" y="1713"/>
                      <a:pt x="732" y="1526"/>
                      <a:pt x="866" y="1285"/>
                    </a:cubicBezTo>
                    <a:cubicBezTo>
                      <a:pt x="1009" y="1062"/>
                      <a:pt x="1169" y="803"/>
                      <a:pt x="1285" y="607"/>
                    </a:cubicBezTo>
                    <a:cubicBezTo>
                      <a:pt x="1384" y="455"/>
                      <a:pt x="1446" y="348"/>
                      <a:pt x="1446" y="348"/>
                    </a:cubicBezTo>
                    <a:cubicBezTo>
                      <a:pt x="1446" y="348"/>
                      <a:pt x="1277" y="188"/>
                      <a:pt x="1009"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5"/>
              <p:cNvSpPr/>
              <p:nvPr/>
            </p:nvSpPr>
            <p:spPr>
              <a:xfrm flipH="1">
                <a:off x="5698224" y="2663047"/>
                <a:ext cx="333588" cy="285139"/>
              </a:xfrm>
              <a:custGeom>
                <a:avLst/>
                <a:gdLst/>
                <a:ahLst/>
                <a:cxnLst/>
                <a:rect l="l" t="t" r="r" b="b"/>
                <a:pathLst>
                  <a:path w="2740" h="2342" extrusionOk="0">
                    <a:moveTo>
                      <a:pt x="1672" y="1"/>
                    </a:moveTo>
                    <a:cubicBezTo>
                      <a:pt x="1212" y="1"/>
                      <a:pt x="717" y="373"/>
                      <a:pt x="384" y="681"/>
                    </a:cubicBezTo>
                    <a:cubicBezTo>
                      <a:pt x="152" y="904"/>
                      <a:pt x="1" y="1091"/>
                      <a:pt x="1" y="1091"/>
                    </a:cubicBezTo>
                    <a:cubicBezTo>
                      <a:pt x="1" y="1091"/>
                      <a:pt x="81" y="1180"/>
                      <a:pt x="197" y="1323"/>
                    </a:cubicBezTo>
                    <a:cubicBezTo>
                      <a:pt x="340" y="1501"/>
                      <a:pt x="545" y="1733"/>
                      <a:pt x="705" y="1938"/>
                    </a:cubicBezTo>
                    <a:cubicBezTo>
                      <a:pt x="884" y="2152"/>
                      <a:pt x="1018" y="2322"/>
                      <a:pt x="1026" y="2340"/>
                    </a:cubicBezTo>
                    <a:cubicBezTo>
                      <a:pt x="1027" y="2341"/>
                      <a:pt x="1028" y="2341"/>
                      <a:pt x="1029" y="2341"/>
                    </a:cubicBezTo>
                    <a:cubicBezTo>
                      <a:pt x="1059" y="2341"/>
                      <a:pt x="1307" y="2167"/>
                      <a:pt x="1580" y="1921"/>
                    </a:cubicBezTo>
                    <a:cubicBezTo>
                      <a:pt x="2106" y="1448"/>
                      <a:pt x="2739" y="672"/>
                      <a:pt x="2186" y="199"/>
                    </a:cubicBezTo>
                    <a:cubicBezTo>
                      <a:pt x="2028" y="58"/>
                      <a:pt x="1853"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5"/>
              <p:cNvSpPr/>
              <p:nvPr/>
            </p:nvSpPr>
            <p:spPr>
              <a:xfrm flipH="1">
                <a:off x="5806823" y="2728426"/>
                <a:ext cx="201127" cy="170694"/>
              </a:xfrm>
              <a:custGeom>
                <a:avLst/>
                <a:gdLst/>
                <a:ahLst/>
                <a:cxnLst/>
                <a:rect l="l" t="t" r="r" b="b"/>
                <a:pathLst>
                  <a:path w="1652" h="1402" extrusionOk="0">
                    <a:moveTo>
                      <a:pt x="1249" y="0"/>
                    </a:moveTo>
                    <a:cubicBezTo>
                      <a:pt x="1040" y="0"/>
                      <a:pt x="761" y="166"/>
                      <a:pt x="491" y="367"/>
                    </a:cubicBezTo>
                    <a:cubicBezTo>
                      <a:pt x="313" y="500"/>
                      <a:pt x="144" y="652"/>
                      <a:pt x="1" y="786"/>
                    </a:cubicBezTo>
                    <a:cubicBezTo>
                      <a:pt x="144" y="964"/>
                      <a:pt x="349" y="1196"/>
                      <a:pt x="509" y="1401"/>
                    </a:cubicBezTo>
                    <a:cubicBezTo>
                      <a:pt x="679" y="1285"/>
                      <a:pt x="893" y="1125"/>
                      <a:pt x="1089" y="946"/>
                    </a:cubicBezTo>
                    <a:cubicBezTo>
                      <a:pt x="1410" y="652"/>
                      <a:pt x="1651" y="313"/>
                      <a:pt x="1473" y="99"/>
                    </a:cubicBezTo>
                    <a:cubicBezTo>
                      <a:pt x="1414" y="30"/>
                      <a:pt x="1338" y="0"/>
                      <a:pt x="1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5"/>
              <p:cNvSpPr/>
              <p:nvPr/>
            </p:nvSpPr>
            <p:spPr>
              <a:xfrm flipH="1">
                <a:off x="5839451" y="2745837"/>
                <a:ext cx="192361" cy="202349"/>
              </a:xfrm>
              <a:custGeom>
                <a:avLst/>
                <a:gdLst/>
                <a:ahLst/>
                <a:cxnLst/>
                <a:rect l="l" t="t" r="r" b="b"/>
                <a:pathLst>
                  <a:path w="1580" h="1662" extrusionOk="0">
                    <a:moveTo>
                      <a:pt x="384" y="1"/>
                    </a:moveTo>
                    <a:cubicBezTo>
                      <a:pt x="152" y="224"/>
                      <a:pt x="1" y="411"/>
                      <a:pt x="1" y="411"/>
                    </a:cubicBezTo>
                    <a:cubicBezTo>
                      <a:pt x="1" y="411"/>
                      <a:pt x="81" y="500"/>
                      <a:pt x="197" y="643"/>
                    </a:cubicBezTo>
                    <a:cubicBezTo>
                      <a:pt x="340" y="821"/>
                      <a:pt x="545" y="1053"/>
                      <a:pt x="705" y="1258"/>
                    </a:cubicBezTo>
                    <a:cubicBezTo>
                      <a:pt x="884" y="1472"/>
                      <a:pt x="1018" y="1642"/>
                      <a:pt x="1026" y="1660"/>
                    </a:cubicBezTo>
                    <a:cubicBezTo>
                      <a:pt x="1027" y="1661"/>
                      <a:pt x="1028" y="1661"/>
                      <a:pt x="1029" y="1661"/>
                    </a:cubicBezTo>
                    <a:cubicBezTo>
                      <a:pt x="1059" y="1661"/>
                      <a:pt x="1307" y="1487"/>
                      <a:pt x="1580" y="1241"/>
                    </a:cubicBezTo>
                    <a:cubicBezTo>
                      <a:pt x="1490" y="1080"/>
                      <a:pt x="1392" y="937"/>
                      <a:pt x="1285" y="803"/>
                    </a:cubicBezTo>
                    <a:cubicBezTo>
                      <a:pt x="1089" y="563"/>
                      <a:pt x="884" y="375"/>
                      <a:pt x="687" y="224"/>
                    </a:cubicBezTo>
                    <a:cubicBezTo>
                      <a:pt x="580" y="134"/>
                      <a:pt x="473" y="63"/>
                      <a:pt x="384"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5"/>
              <p:cNvSpPr/>
              <p:nvPr/>
            </p:nvSpPr>
            <p:spPr>
              <a:xfrm flipH="1">
                <a:off x="5591817" y="2617269"/>
                <a:ext cx="1472901" cy="1961027"/>
              </a:xfrm>
              <a:custGeom>
                <a:avLst/>
                <a:gdLst/>
                <a:ahLst/>
                <a:cxnLst/>
                <a:rect l="l" t="t" r="r" b="b"/>
                <a:pathLst>
                  <a:path w="12098" h="16107" extrusionOk="0">
                    <a:moveTo>
                      <a:pt x="5576" y="1"/>
                    </a:moveTo>
                    <a:cubicBezTo>
                      <a:pt x="5248" y="1"/>
                      <a:pt x="4257" y="299"/>
                      <a:pt x="2980" y="1886"/>
                    </a:cubicBezTo>
                    <a:cubicBezTo>
                      <a:pt x="1437" y="3813"/>
                      <a:pt x="1303" y="6400"/>
                      <a:pt x="777" y="7551"/>
                    </a:cubicBezTo>
                    <a:cubicBezTo>
                      <a:pt x="254" y="8695"/>
                      <a:pt x="233" y="10165"/>
                      <a:pt x="390" y="10165"/>
                    </a:cubicBezTo>
                    <a:cubicBezTo>
                      <a:pt x="391" y="10165"/>
                      <a:pt x="392" y="10165"/>
                      <a:pt x="393" y="10165"/>
                    </a:cubicBezTo>
                    <a:cubicBezTo>
                      <a:pt x="403" y="10164"/>
                      <a:pt x="413" y="10163"/>
                      <a:pt x="422" y="10163"/>
                    </a:cubicBezTo>
                    <a:cubicBezTo>
                      <a:pt x="556" y="10163"/>
                      <a:pt x="508" y="10289"/>
                      <a:pt x="491" y="10415"/>
                    </a:cubicBezTo>
                    <a:cubicBezTo>
                      <a:pt x="482" y="10540"/>
                      <a:pt x="1" y="16071"/>
                      <a:pt x="5362" y="16106"/>
                    </a:cubicBezTo>
                    <a:cubicBezTo>
                      <a:pt x="5399" y="16106"/>
                      <a:pt x="5436" y="16107"/>
                      <a:pt x="5473" y="16107"/>
                    </a:cubicBezTo>
                    <a:cubicBezTo>
                      <a:pt x="10741" y="16107"/>
                      <a:pt x="11341" y="14211"/>
                      <a:pt x="11652" y="12422"/>
                    </a:cubicBezTo>
                    <a:cubicBezTo>
                      <a:pt x="11945" y="10717"/>
                      <a:pt x="11686" y="10222"/>
                      <a:pt x="11751" y="10222"/>
                    </a:cubicBezTo>
                    <a:cubicBezTo>
                      <a:pt x="11755" y="10222"/>
                      <a:pt x="11761" y="10224"/>
                      <a:pt x="11767" y="10227"/>
                    </a:cubicBezTo>
                    <a:cubicBezTo>
                      <a:pt x="11847" y="10276"/>
                      <a:pt x="11927" y="10376"/>
                      <a:pt x="11983" y="10376"/>
                    </a:cubicBezTo>
                    <a:cubicBezTo>
                      <a:pt x="12009" y="10376"/>
                      <a:pt x="12030" y="10355"/>
                      <a:pt x="12044" y="10299"/>
                    </a:cubicBezTo>
                    <a:cubicBezTo>
                      <a:pt x="12098" y="10111"/>
                      <a:pt x="11812" y="8586"/>
                      <a:pt x="11339" y="7266"/>
                    </a:cubicBezTo>
                    <a:cubicBezTo>
                      <a:pt x="10858" y="5954"/>
                      <a:pt x="10858" y="5214"/>
                      <a:pt x="10117" y="3206"/>
                    </a:cubicBezTo>
                    <a:cubicBezTo>
                      <a:pt x="9377" y="1199"/>
                      <a:pt x="7253" y="494"/>
                      <a:pt x="6932" y="477"/>
                    </a:cubicBezTo>
                    <a:cubicBezTo>
                      <a:pt x="6602" y="459"/>
                      <a:pt x="6977" y="325"/>
                      <a:pt x="6959" y="191"/>
                    </a:cubicBezTo>
                    <a:cubicBezTo>
                      <a:pt x="6955" y="162"/>
                      <a:pt x="6904" y="149"/>
                      <a:pt x="6823" y="149"/>
                    </a:cubicBezTo>
                    <a:cubicBezTo>
                      <a:pt x="6560" y="149"/>
                      <a:pt x="5974" y="282"/>
                      <a:pt x="5612" y="405"/>
                    </a:cubicBezTo>
                    <a:cubicBezTo>
                      <a:pt x="5612" y="405"/>
                      <a:pt x="5746" y="129"/>
                      <a:pt x="5692" y="31"/>
                    </a:cubicBezTo>
                    <a:cubicBezTo>
                      <a:pt x="5685" y="14"/>
                      <a:pt x="5645" y="1"/>
                      <a:pt x="55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5"/>
              <p:cNvSpPr/>
              <p:nvPr/>
            </p:nvSpPr>
            <p:spPr>
              <a:xfrm flipH="1">
                <a:off x="6510645" y="2882684"/>
                <a:ext cx="41394" cy="77190"/>
              </a:xfrm>
              <a:custGeom>
                <a:avLst/>
                <a:gdLst/>
                <a:ahLst/>
                <a:cxnLst/>
                <a:rect l="l" t="t" r="r" b="b"/>
                <a:pathLst>
                  <a:path w="340" h="634" extrusionOk="0">
                    <a:moveTo>
                      <a:pt x="170" y="1"/>
                    </a:moveTo>
                    <a:cubicBezTo>
                      <a:pt x="72" y="1"/>
                      <a:pt x="0" y="134"/>
                      <a:pt x="0" y="313"/>
                    </a:cubicBezTo>
                    <a:cubicBezTo>
                      <a:pt x="0" y="491"/>
                      <a:pt x="72" y="634"/>
                      <a:pt x="170" y="634"/>
                    </a:cubicBezTo>
                    <a:cubicBezTo>
                      <a:pt x="268" y="634"/>
                      <a:pt x="339" y="491"/>
                      <a:pt x="339" y="313"/>
                    </a:cubicBezTo>
                    <a:cubicBezTo>
                      <a:pt x="339" y="134"/>
                      <a:pt x="268" y="1"/>
                      <a:pt x="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5"/>
              <p:cNvSpPr/>
              <p:nvPr/>
            </p:nvSpPr>
            <p:spPr>
              <a:xfrm flipH="1">
                <a:off x="6561658" y="3070544"/>
                <a:ext cx="157663" cy="77311"/>
              </a:xfrm>
              <a:custGeom>
                <a:avLst/>
                <a:gdLst/>
                <a:ahLst/>
                <a:cxnLst/>
                <a:rect l="l" t="t" r="r" b="b"/>
                <a:pathLst>
                  <a:path w="1295" h="635" extrusionOk="0">
                    <a:moveTo>
                      <a:pt x="652" y="1"/>
                    </a:moveTo>
                    <a:cubicBezTo>
                      <a:pt x="295" y="1"/>
                      <a:pt x="1" y="144"/>
                      <a:pt x="1" y="322"/>
                    </a:cubicBezTo>
                    <a:cubicBezTo>
                      <a:pt x="1" y="492"/>
                      <a:pt x="295" y="634"/>
                      <a:pt x="652" y="634"/>
                    </a:cubicBezTo>
                    <a:cubicBezTo>
                      <a:pt x="1000" y="634"/>
                      <a:pt x="1294" y="492"/>
                      <a:pt x="1294" y="322"/>
                    </a:cubicBezTo>
                    <a:cubicBezTo>
                      <a:pt x="1294" y="144"/>
                      <a:pt x="1000" y="1"/>
                      <a:pt x="6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5"/>
              <p:cNvSpPr/>
              <p:nvPr/>
            </p:nvSpPr>
            <p:spPr>
              <a:xfrm flipH="1">
                <a:off x="6088182" y="2882684"/>
                <a:ext cx="42490" cy="77190"/>
              </a:xfrm>
              <a:custGeom>
                <a:avLst/>
                <a:gdLst/>
                <a:ahLst/>
                <a:cxnLst/>
                <a:rect l="l" t="t" r="r" b="b"/>
                <a:pathLst>
                  <a:path w="349" h="634" extrusionOk="0">
                    <a:moveTo>
                      <a:pt x="179" y="1"/>
                    </a:moveTo>
                    <a:cubicBezTo>
                      <a:pt x="81" y="1"/>
                      <a:pt x="1" y="134"/>
                      <a:pt x="1" y="313"/>
                    </a:cubicBezTo>
                    <a:cubicBezTo>
                      <a:pt x="1" y="491"/>
                      <a:pt x="81" y="634"/>
                      <a:pt x="179" y="634"/>
                    </a:cubicBezTo>
                    <a:cubicBezTo>
                      <a:pt x="268" y="634"/>
                      <a:pt x="349" y="491"/>
                      <a:pt x="349" y="313"/>
                    </a:cubicBezTo>
                    <a:cubicBezTo>
                      <a:pt x="349" y="134"/>
                      <a:pt x="268"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5"/>
              <p:cNvSpPr/>
              <p:nvPr/>
            </p:nvSpPr>
            <p:spPr>
              <a:xfrm flipH="1">
                <a:off x="5921996" y="3070544"/>
                <a:ext cx="156567" cy="77311"/>
              </a:xfrm>
              <a:custGeom>
                <a:avLst/>
                <a:gdLst/>
                <a:ahLst/>
                <a:cxnLst/>
                <a:rect l="l" t="t" r="r" b="b"/>
                <a:pathLst>
                  <a:path w="1286" h="635" extrusionOk="0">
                    <a:moveTo>
                      <a:pt x="643" y="1"/>
                    </a:moveTo>
                    <a:cubicBezTo>
                      <a:pt x="286" y="1"/>
                      <a:pt x="1" y="144"/>
                      <a:pt x="1" y="322"/>
                    </a:cubicBezTo>
                    <a:cubicBezTo>
                      <a:pt x="1" y="492"/>
                      <a:pt x="286" y="634"/>
                      <a:pt x="643" y="634"/>
                    </a:cubicBezTo>
                    <a:cubicBezTo>
                      <a:pt x="1000" y="634"/>
                      <a:pt x="1286" y="492"/>
                      <a:pt x="1286" y="322"/>
                    </a:cubicBezTo>
                    <a:cubicBezTo>
                      <a:pt x="1286" y="144"/>
                      <a:pt x="1000" y="1"/>
                      <a:pt x="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5"/>
              <p:cNvSpPr/>
              <p:nvPr/>
            </p:nvSpPr>
            <p:spPr>
              <a:xfrm flipH="1">
                <a:off x="6131645" y="2854438"/>
                <a:ext cx="380217" cy="532291"/>
              </a:xfrm>
              <a:custGeom>
                <a:avLst/>
                <a:gdLst/>
                <a:ahLst/>
                <a:cxnLst/>
                <a:rect l="l" t="t" r="r" b="b"/>
                <a:pathLst>
                  <a:path w="3123" h="4372" extrusionOk="0">
                    <a:moveTo>
                      <a:pt x="1562" y="1"/>
                    </a:moveTo>
                    <a:cubicBezTo>
                      <a:pt x="1499" y="1"/>
                      <a:pt x="1437" y="1"/>
                      <a:pt x="1383" y="10"/>
                    </a:cubicBezTo>
                    <a:cubicBezTo>
                      <a:pt x="607" y="134"/>
                      <a:pt x="0" y="1062"/>
                      <a:pt x="0" y="2186"/>
                    </a:cubicBezTo>
                    <a:cubicBezTo>
                      <a:pt x="0" y="3391"/>
                      <a:pt x="696" y="4372"/>
                      <a:pt x="1562" y="4372"/>
                    </a:cubicBezTo>
                    <a:cubicBezTo>
                      <a:pt x="2034" y="4372"/>
                      <a:pt x="2454" y="4086"/>
                      <a:pt x="2739" y="3623"/>
                    </a:cubicBezTo>
                    <a:cubicBezTo>
                      <a:pt x="2980" y="3239"/>
                      <a:pt x="3123" y="2739"/>
                      <a:pt x="3123" y="2186"/>
                    </a:cubicBezTo>
                    <a:cubicBezTo>
                      <a:pt x="3123" y="982"/>
                      <a:pt x="2427" y="1"/>
                      <a:pt x="1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5"/>
              <p:cNvSpPr/>
              <p:nvPr/>
            </p:nvSpPr>
            <p:spPr>
              <a:xfrm flipH="1">
                <a:off x="6320598" y="3023914"/>
                <a:ext cx="15340" cy="148900"/>
              </a:xfrm>
              <a:custGeom>
                <a:avLst/>
                <a:gdLst/>
                <a:ahLst/>
                <a:cxnLst/>
                <a:rect l="l" t="t" r="r" b="b"/>
                <a:pathLst>
                  <a:path w="126" h="1223" extrusionOk="0">
                    <a:moveTo>
                      <a:pt x="63" y="0"/>
                    </a:moveTo>
                    <a:cubicBezTo>
                      <a:pt x="27" y="0"/>
                      <a:pt x="1" y="36"/>
                      <a:pt x="1" y="63"/>
                    </a:cubicBezTo>
                    <a:lnTo>
                      <a:pt x="1" y="1160"/>
                    </a:lnTo>
                    <a:cubicBezTo>
                      <a:pt x="1" y="1196"/>
                      <a:pt x="27" y="1222"/>
                      <a:pt x="63" y="1222"/>
                    </a:cubicBezTo>
                    <a:cubicBezTo>
                      <a:pt x="99" y="1222"/>
                      <a:pt x="126" y="1196"/>
                      <a:pt x="126" y="1160"/>
                    </a:cubicBezTo>
                    <a:lnTo>
                      <a:pt x="126" y="63"/>
                    </a:lnTo>
                    <a:cubicBezTo>
                      <a:pt x="126" y="36"/>
                      <a:pt x="99"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5"/>
              <p:cNvSpPr/>
              <p:nvPr/>
            </p:nvSpPr>
            <p:spPr>
              <a:xfrm flipH="1">
                <a:off x="6254367" y="2947820"/>
                <a:ext cx="147801" cy="83764"/>
              </a:xfrm>
              <a:custGeom>
                <a:avLst/>
                <a:gdLst/>
                <a:ahLst/>
                <a:cxnLst/>
                <a:rect l="l" t="t" r="r" b="b"/>
                <a:pathLst>
                  <a:path w="1214" h="688" extrusionOk="0">
                    <a:moveTo>
                      <a:pt x="607" y="1"/>
                    </a:moveTo>
                    <a:cubicBezTo>
                      <a:pt x="518" y="1"/>
                      <a:pt x="438" y="10"/>
                      <a:pt x="366" y="28"/>
                    </a:cubicBezTo>
                    <a:cubicBezTo>
                      <a:pt x="152" y="81"/>
                      <a:pt x="0" y="206"/>
                      <a:pt x="0" y="349"/>
                    </a:cubicBezTo>
                    <a:cubicBezTo>
                      <a:pt x="0" y="536"/>
                      <a:pt x="268" y="688"/>
                      <a:pt x="607" y="688"/>
                    </a:cubicBezTo>
                    <a:cubicBezTo>
                      <a:pt x="946" y="688"/>
                      <a:pt x="1214" y="536"/>
                      <a:pt x="1214" y="349"/>
                    </a:cubicBezTo>
                    <a:cubicBezTo>
                      <a:pt x="1214" y="340"/>
                      <a:pt x="1214" y="331"/>
                      <a:pt x="1214" y="331"/>
                    </a:cubicBezTo>
                    <a:cubicBezTo>
                      <a:pt x="1205" y="144"/>
                      <a:pt x="937"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5"/>
              <p:cNvSpPr/>
              <p:nvPr/>
            </p:nvSpPr>
            <p:spPr>
              <a:xfrm flipH="1">
                <a:off x="6254367" y="2947820"/>
                <a:ext cx="103242" cy="49065"/>
              </a:xfrm>
              <a:custGeom>
                <a:avLst/>
                <a:gdLst/>
                <a:ahLst/>
                <a:cxnLst/>
                <a:rect l="l" t="t" r="r" b="b"/>
                <a:pathLst>
                  <a:path w="848" h="403" extrusionOk="0">
                    <a:moveTo>
                      <a:pt x="241" y="1"/>
                    </a:moveTo>
                    <a:cubicBezTo>
                      <a:pt x="152" y="1"/>
                      <a:pt x="72" y="10"/>
                      <a:pt x="0" y="28"/>
                    </a:cubicBezTo>
                    <a:cubicBezTo>
                      <a:pt x="9" y="233"/>
                      <a:pt x="241" y="402"/>
                      <a:pt x="535" y="402"/>
                    </a:cubicBezTo>
                    <a:cubicBezTo>
                      <a:pt x="651" y="402"/>
                      <a:pt x="759" y="375"/>
                      <a:pt x="848" y="331"/>
                    </a:cubicBezTo>
                    <a:cubicBezTo>
                      <a:pt x="839" y="144"/>
                      <a:pt x="571" y="1"/>
                      <a:pt x="241"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5"/>
              <p:cNvSpPr/>
              <p:nvPr/>
            </p:nvSpPr>
            <p:spPr>
              <a:xfrm flipH="1">
                <a:off x="6178275" y="2855533"/>
                <a:ext cx="333588" cy="531195"/>
              </a:xfrm>
              <a:custGeom>
                <a:avLst/>
                <a:gdLst/>
                <a:ahLst/>
                <a:cxnLst/>
                <a:rect l="l" t="t" r="r" b="b"/>
                <a:pathLst>
                  <a:path w="2740" h="4363" extrusionOk="0">
                    <a:moveTo>
                      <a:pt x="1383" y="1"/>
                    </a:moveTo>
                    <a:lnTo>
                      <a:pt x="1383" y="1"/>
                    </a:lnTo>
                    <a:cubicBezTo>
                      <a:pt x="607" y="125"/>
                      <a:pt x="0" y="1053"/>
                      <a:pt x="0" y="2177"/>
                    </a:cubicBezTo>
                    <a:cubicBezTo>
                      <a:pt x="0" y="3382"/>
                      <a:pt x="696" y="4363"/>
                      <a:pt x="1562" y="4363"/>
                    </a:cubicBezTo>
                    <a:cubicBezTo>
                      <a:pt x="2034" y="4363"/>
                      <a:pt x="2454" y="4077"/>
                      <a:pt x="2739" y="3614"/>
                    </a:cubicBezTo>
                    <a:lnTo>
                      <a:pt x="2739" y="3614"/>
                    </a:lnTo>
                    <a:cubicBezTo>
                      <a:pt x="2424" y="3797"/>
                      <a:pt x="2108" y="3888"/>
                      <a:pt x="1817" y="3888"/>
                    </a:cubicBezTo>
                    <a:cubicBezTo>
                      <a:pt x="1061" y="3888"/>
                      <a:pt x="469" y="3278"/>
                      <a:pt x="482" y="2106"/>
                    </a:cubicBezTo>
                    <a:cubicBezTo>
                      <a:pt x="500" y="875"/>
                      <a:pt x="1053" y="259"/>
                      <a:pt x="1383"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5"/>
              <p:cNvSpPr/>
              <p:nvPr/>
            </p:nvSpPr>
            <p:spPr>
              <a:xfrm flipH="1">
                <a:off x="5904586" y="3459413"/>
                <a:ext cx="806090" cy="985201"/>
              </a:xfrm>
              <a:custGeom>
                <a:avLst/>
                <a:gdLst/>
                <a:ahLst/>
                <a:cxnLst/>
                <a:rect l="l" t="t" r="r" b="b"/>
                <a:pathLst>
                  <a:path w="6621" h="8092" extrusionOk="0">
                    <a:moveTo>
                      <a:pt x="3177" y="1"/>
                    </a:moveTo>
                    <a:cubicBezTo>
                      <a:pt x="929" y="1"/>
                      <a:pt x="295" y="2061"/>
                      <a:pt x="295" y="2061"/>
                    </a:cubicBezTo>
                    <a:lnTo>
                      <a:pt x="63" y="4256"/>
                    </a:lnTo>
                    <a:cubicBezTo>
                      <a:pt x="63" y="4256"/>
                      <a:pt x="1" y="8092"/>
                      <a:pt x="3614" y="8092"/>
                    </a:cubicBezTo>
                    <a:cubicBezTo>
                      <a:pt x="4907" y="8092"/>
                      <a:pt x="5603" y="7378"/>
                      <a:pt x="5969" y="6450"/>
                    </a:cubicBezTo>
                    <a:cubicBezTo>
                      <a:pt x="6620" y="4773"/>
                      <a:pt x="6192" y="2391"/>
                      <a:pt x="6156" y="2159"/>
                    </a:cubicBezTo>
                    <a:cubicBezTo>
                      <a:pt x="6103" y="1794"/>
                      <a:pt x="5425" y="18"/>
                      <a:pt x="32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5"/>
              <p:cNvSpPr/>
              <p:nvPr/>
            </p:nvSpPr>
            <p:spPr>
              <a:xfrm flipH="1">
                <a:off x="5983844" y="3459413"/>
                <a:ext cx="726833" cy="985201"/>
              </a:xfrm>
              <a:custGeom>
                <a:avLst/>
                <a:gdLst/>
                <a:ahLst/>
                <a:cxnLst/>
                <a:rect l="l" t="t" r="r" b="b"/>
                <a:pathLst>
                  <a:path w="5970" h="8092" extrusionOk="0">
                    <a:moveTo>
                      <a:pt x="3177" y="1"/>
                    </a:moveTo>
                    <a:cubicBezTo>
                      <a:pt x="929" y="1"/>
                      <a:pt x="295" y="2061"/>
                      <a:pt x="295" y="2061"/>
                    </a:cubicBezTo>
                    <a:lnTo>
                      <a:pt x="63" y="4256"/>
                    </a:lnTo>
                    <a:cubicBezTo>
                      <a:pt x="63" y="4256"/>
                      <a:pt x="1" y="8092"/>
                      <a:pt x="3614" y="8092"/>
                    </a:cubicBezTo>
                    <a:cubicBezTo>
                      <a:pt x="4907" y="8092"/>
                      <a:pt x="5603" y="7378"/>
                      <a:pt x="5969" y="6450"/>
                    </a:cubicBezTo>
                    <a:lnTo>
                      <a:pt x="5969" y="6450"/>
                    </a:lnTo>
                    <a:cubicBezTo>
                      <a:pt x="5438" y="6783"/>
                      <a:pt x="4927" y="6935"/>
                      <a:pt x="4459" y="6935"/>
                    </a:cubicBezTo>
                    <a:cubicBezTo>
                      <a:pt x="3033" y="6935"/>
                      <a:pt x="1995" y="5530"/>
                      <a:pt x="1928" y="3569"/>
                    </a:cubicBezTo>
                    <a:cubicBezTo>
                      <a:pt x="1856" y="1624"/>
                      <a:pt x="2650" y="536"/>
                      <a:pt x="3204"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5"/>
              <p:cNvSpPr/>
              <p:nvPr/>
            </p:nvSpPr>
            <p:spPr>
              <a:xfrm flipH="1">
                <a:off x="6543517" y="3748326"/>
                <a:ext cx="353920" cy="484565"/>
              </a:xfrm>
              <a:custGeom>
                <a:avLst/>
                <a:gdLst/>
                <a:ahLst/>
                <a:cxnLst/>
                <a:rect l="l" t="t" r="r" b="b"/>
                <a:pathLst>
                  <a:path w="2907" h="3980" extrusionOk="0">
                    <a:moveTo>
                      <a:pt x="839" y="1"/>
                    </a:moveTo>
                    <a:cubicBezTo>
                      <a:pt x="839" y="1"/>
                      <a:pt x="0" y="741"/>
                      <a:pt x="0" y="1437"/>
                    </a:cubicBezTo>
                    <a:cubicBezTo>
                      <a:pt x="0" y="2142"/>
                      <a:pt x="884" y="3970"/>
                      <a:pt x="1919" y="3979"/>
                    </a:cubicBezTo>
                    <a:cubicBezTo>
                      <a:pt x="1925" y="3979"/>
                      <a:pt x="1931" y="3979"/>
                      <a:pt x="1938" y="3979"/>
                    </a:cubicBezTo>
                    <a:cubicBezTo>
                      <a:pt x="2907" y="3979"/>
                      <a:pt x="2739" y="3301"/>
                      <a:pt x="2739" y="3301"/>
                    </a:cubicBezTo>
                    <a:lnTo>
                      <a:pt x="839"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5"/>
              <p:cNvSpPr/>
              <p:nvPr/>
            </p:nvSpPr>
            <p:spPr>
              <a:xfrm flipH="1">
                <a:off x="6510402" y="3646056"/>
                <a:ext cx="399819" cy="559928"/>
              </a:xfrm>
              <a:custGeom>
                <a:avLst/>
                <a:gdLst/>
                <a:ahLst/>
                <a:cxnLst/>
                <a:rect l="l" t="t" r="r" b="b"/>
                <a:pathLst>
                  <a:path w="3284" h="4599" extrusionOk="0">
                    <a:moveTo>
                      <a:pt x="1962" y="0"/>
                    </a:moveTo>
                    <a:cubicBezTo>
                      <a:pt x="1597" y="0"/>
                      <a:pt x="0" y="1509"/>
                      <a:pt x="25" y="2081"/>
                    </a:cubicBezTo>
                    <a:cubicBezTo>
                      <a:pt x="52" y="2696"/>
                      <a:pt x="953" y="4543"/>
                      <a:pt x="2113" y="4596"/>
                    </a:cubicBezTo>
                    <a:cubicBezTo>
                      <a:pt x="2148" y="4598"/>
                      <a:pt x="2183" y="4599"/>
                      <a:pt x="2216" y="4599"/>
                    </a:cubicBezTo>
                    <a:cubicBezTo>
                      <a:pt x="3274" y="4599"/>
                      <a:pt x="3283" y="3784"/>
                      <a:pt x="2782" y="2652"/>
                    </a:cubicBezTo>
                    <a:cubicBezTo>
                      <a:pt x="2273" y="1474"/>
                      <a:pt x="2050" y="64"/>
                      <a:pt x="2024" y="29"/>
                    </a:cubicBezTo>
                    <a:cubicBezTo>
                      <a:pt x="2011" y="10"/>
                      <a:pt x="1990" y="0"/>
                      <a:pt x="19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5"/>
              <p:cNvSpPr/>
              <p:nvPr/>
            </p:nvSpPr>
            <p:spPr>
              <a:xfrm flipH="1">
                <a:off x="5730853" y="3748326"/>
                <a:ext cx="353920" cy="484565"/>
              </a:xfrm>
              <a:custGeom>
                <a:avLst/>
                <a:gdLst/>
                <a:ahLst/>
                <a:cxnLst/>
                <a:rect l="l" t="t" r="r" b="b"/>
                <a:pathLst>
                  <a:path w="2907" h="3980" extrusionOk="0">
                    <a:moveTo>
                      <a:pt x="2068" y="1"/>
                    </a:moveTo>
                    <a:lnTo>
                      <a:pt x="168" y="3301"/>
                    </a:lnTo>
                    <a:cubicBezTo>
                      <a:pt x="168" y="3301"/>
                      <a:pt x="1" y="3979"/>
                      <a:pt x="970" y="3979"/>
                    </a:cubicBezTo>
                    <a:cubicBezTo>
                      <a:pt x="976" y="3979"/>
                      <a:pt x="982" y="3979"/>
                      <a:pt x="989" y="3979"/>
                    </a:cubicBezTo>
                    <a:cubicBezTo>
                      <a:pt x="2023" y="3970"/>
                      <a:pt x="2907" y="2142"/>
                      <a:pt x="2907" y="1437"/>
                    </a:cubicBezTo>
                    <a:cubicBezTo>
                      <a:pt x="2907" y="741"/>
                      <a:pt x="2068" y="1"/>
                      <a:pt x="2068"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5"/>
              <p:cNvSpPr/>
              <p:nvPr/>
            </p:nvSpPr>
            <p:spPr>
              <a:xfrm flipH="1">
                <a:off x="5718069" y="3646056"/>
                <a:ext cx="399819" cy="559928"/>
              </a:xfrm>
              <a:custGeom>
                <a:avLst/>
                <a:gdLst/>
                <a:ahLst/>
                <a:cxnLst/>
                <a:rect l="l" t="t" r="r" b="b"/>
                <a:pathLst>
                  <a:path w="3284" h="4599" extrusionOk="0">
                    <a:moveTo>
                      <a:pt x="1322" y="0"/>
                    </a:moveTo>
                    <a:cubicBezTo>
                      <a:pt x="1294" y="0"/>
                      <a:pt x="1273" y="10"/>
                      <a:pt x="1261" y="29"/>
                    </a:cubicBezTo>
                    <a:cubicBezTo>
                      <a:pt x="1234" y="64"/>
                      <a:pt x="1011" y="1474"/>
                      <a:pt x="493" y="2652"/>
                    </a:cubicBezTo>
                    <a:cubicBezTo>
                      <a:pt x="1" y="3784"/>
                      <a:pt x="2" y="4599"/>
                      <a:pt x="1067" y="4599"/>
                    </a:cubicBezTo>
                    <a:cubicBezTo>
                      <a:pt x="1101" y="4599"/>
                      <a:pt x="1136" y="4598"/>
                      <a:pt x="1171" y="4596"/>
                    </a:cubicBezTo>
                    <a:cubicBezTo>
                      <a:pt x="2331" y="4543"/>
                      <a:pt x="3232" y="2696"/>
                      <a:pt x="3259" y="2081"/>
                    </a:cubicBezTo>
                    <a:cubicBezTo>
                      <a:pt x="3284" y="1509"/>
                      <a:pt x="1687" y="0"/>
                      <a:pt x="13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5"/>
              <p:cNvSpPr/>
              <p:nvPr/>
            </p:nvSpPr>
            <p:spPr>
              <a:xfrm flipH="1">
                <a:off x="6883193" y="4224003"/>
                <a:ext cx="449735" cy="458267"/>
              </a:xfrm>
              <a:custGeom>
                <a:avLst/>
                <a:gdLst/>
                <a:ahLst/>
                <a:cxnLst/>
                <a:rect l="l" t="t" r="r" b="b"/>
                <a:pathLst>
                  <a:path w="3694" h="3764" extrusionOk="0">
                    <a:moveTo>
                      <a:pt x="660" y="1"/>
                    </a:moveTo>
                    <a:cubicBezTo>
                      <a:pt x="0" y="492"/>
                      <a:pt x="134" y="1794"/>
                      <a:pt x="705" y="2704"/>
                    </a:cubicBezTo>
                    <a:cubicBezTo>
                      <a:pt x="1121" y="3377"/>
                      <a:pt x="1786" y="3764"/>
                      <a:pt x="2395" y="3764"/>
                    </a:cubicBezTo>
                    <a:cubicBezTo>
                      <a:pt x="2634" y="3764"/>
                      <a:pt x="2865" y="3704"/>
                      <a:pt x="3069" y="3578"/>
                    </a:cubicBezTo>
                    <a:cubicBezTo>
                      <a:pt x="3479" y="3311"/>
                      <a:pt x="3693" y="2829"/>
                      <a:pt x="3685" y="2285"/>
                    </a:cubicBezTo>
                    <a:lnTo>
                      <a:pt x="3685" y="2285"/>
                    </a:lnTo>
                    <a:cubicBezTo>
                      <a:pt x="3551" y="2338"/>
                      <a:pt x="3435" y="2392"/>
                      <a:pt x="3319" y="2427"/>
                    </a:cubicBezTo>
                    <a:cubicBezTo>
                      <a:pt x="3095" y="2494"/>
                      <a:pt x="2889" y="2524"/>
                      <a:pt x="2700" y="2524"/>
                    </a:cubicBezTo>
                    <a:cubicBezTo>
                      <a:pt x="1973" y="2524"/>
                      <a:pt x="1496" y="2075"/>
                      <a:pt x="1178" y="1509"/>
                    </a:cubicBezTo>
                    <a:cubicBezTo>
                      <a:pt x="1080" y="1339"/>
                      <a:pt x="999" y="1152"/>
                      <a:pt x="928" y="964"/>
                    </a:cubicBezTo>
                    <a:cubicBezTo>
                      <a:pt x="865" y="813"/>
                      <a:pt x="821" y="670"/>
                      <a:pt x="785" y="527"/>
                    </a:cubicBezTo>
                    <a:cubicBezTo>
                      <a:pt x="732" y="340"/>
                      <a:pt x="687" y="162"/>
                      <a:pt x="660"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5"/>
              <p:cNvSpPr/>
              <p:nvPr/>
            </p:nvSpPr>
            <p:spPr>
              <a:xfrm flipH="1">
                <a:off x="5270282" y="4224003"/>
                <a:ext cx="448761" cy="458267"/>
              </a:xfrm>
              <a:custGeom>
                <a:avLst/>
                <a:gdLst/>
                <a:ahLst/>
                <a:cxnLst/>
                <a:rect l="l" t="t" r="r" b="b"/>
                <a:pathLst>
                  <a:path w="3686" h="3764" extrusionOk="0">
                    <a:moveTo>
                      <a:pt x="3034" y="1"/>
                    </a:moveTo>
                    <a:cubicBezTo>
                      <a:pt x="2998" y="162"/>
                      <a:pt x="2963" y="340"/>
                      <a:pt x="2909" y="527"/>
                    </a:cubicBezTo>
                    <a:cubicBezTo>
                      <a:pt x="2864" y="670"/>
                      <a:pt x="2820" y="813"/>
                      <a:pt x="2766" y="964"/>
                    </a:cubicBezTo>
                    <a:cubicBezTo>
                      <a:pt x="2695" y="1152"/>
                      <a:pt x="2606" y="1339"/>
                      <a:pt x="2508" y="1509"/>
                    </a:cubicBezTo>
                    <a:cubicBezTo>
                      <a:pt x="2189" y="2075"/>
                      <a:pt x="1713" y="2524"/>
                      <a:pt x="990" y="2524"/>
                    </a:cubicBezTo>
                    <a:cubicBezTo>
                      <a:pt x="802" y="2524"/>
                      <a:pt x="598" y="2494"/>
                      <a:pt x="375" y="2427"/>
                    </a:cubicBezTo>
                    <a:cubicBezTo>
                      <a:pt x="260" y="2392"/>
                      <a:pt x="135" y="2338"/>
                      <a:pt x="10" y="2285"/>
                    </a:cubicBezTo>
                    <a:lnTo>
                      <a:pt x="10" y="2285"/>
                    </a:lnTo>
                    <a:cubicBezTo>
                      <a:pt x="1" y="2829"/>
                      <a:pt x="206" y="3311"/>
                      <a:pt x="625" y="3578"/>
                    </a:cubicBezTo>
                    <a:cubicBezTo>
                      <a:pt x="827" y="3704"/>
                      <a:pt x="1056" y="3764"/>
                      <a:pt x="1294" y="3764"/>
                    </a:cubicBezTo>
                    <a:cubicBezTo>
                      <a:pt x="1900" y="3764"/>
                      <a:pt x="2567" y="3377"/>
                      <a:pt x="2989" y="2704"/>
                    </a:cubicBezTo>
                    <a:cubicBezTo>
                      <a:pt x="3560" y="1794"/>
                      <a:pt x="3685" y="492"/>
                      <a:pt x="3034"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442"/>
        <p:cNvGrpSpPr/>
        <p:nvPr/>
      </p:nvGrpSpPr>
      <p:grpSpPr>
        <a:xfrm>
          <a:off x="0" y="0"/>
          <a:ext cx="0" cy="0"/>
          <a:chOff x="0" y="0"/>
          <a:chExt cx="0" cy="0"/>
        </a:xfrm>
      </p:grpSpPr>
      <p:sp>
        <p:nvSpPr>
          <p:cNvPr id="2443" name="Google Shape;2443;p46"/>
          <p:cNvSpPr txBox="1">
            <a:spLocks noGrp="1"/>
          </p:cNvSpPr>
          <p:nvPr>
            <p:ph type="subTitle" idx="1"/>
          </p:nvPr>
        </p:nvSpPr>
        <p:spPr>
          <a:xfrm>
            <a:off x="1140373" y="2149975"/>
            <a:ext cx="2795700" cy="705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 is the closest planet to the Sun </a:t>
            </a:r>
            <a:endParaRPr/>
          </a:p>
        </p:txBody>
      </p:sp>
      <p:sp>
        <p:nvSpPr>
          <p:cNvPr id="2444" name="Google Shape;2444;p46"/>
          <p:cNvSpPr txBox="1">
            <a:spLocks noGrp="1"/>
          </p:cNvSpPr>
          <p:nvPr>
            <p:ph type="title"/>
          </p:nvPr>
        </p:nvSpPr>
        <p:spPr>
          <a:xfrm>
            <a:off x="944463" y="1069375"/>
            <a:ext cx="3187500" cy="1080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23,57K</a:t>
            </a:r>
            <a:endParaRPr/>
          </a:p>
        </p:txBody>
      </p:sp>
      <p:sp>
        <p:nvSpPr>
          <p:cNvPr id="2445" name="Google Shape;2445;p46"/>
          <p:cNvSpPr txBox="1">
            <a:spLocks noGrp="1"/>
          </p:cNvSpPr>
          <p:nvPr>
            <p:ph type="subTitle" idx="2"/>
          </p:nvPr>
        </p:nvSpPr>
        <p:spPr>
          <a:xfrm>
            <a:off x="5207950" y="2149975"/>
            <a:ext cx="2795700" cy="705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Jupiter is the biggest planet in our Solar System</a:t>
            </a:r>
            <a:endParaRPr/>
          </a:p>
        </p:txBody>
      </p:sp>
      <p:sp>
        <p:nvSpPr>
          <p:cNvPr id="2446" name="Google Shape;2446;p46"/>
          <p:cNvSpPr txBox="1">
            <a:spLocks noGrp="1"/>
          </p:cNvSpPr>
          <p:nvPr>
            <p:ph type="title" idx="3"/>
          </p:nvPr>
        </p:nvSpPr>
        <p:spPr>
          <a:xfrm>
            <a:off x="5012038" y="1069375"/>
            <a:ext cx="3187500" cy="1080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56,67M</a:t>
            </a:r>
            <a:endParaRPr/>
          </a:p>
        </p:txBody>
      </p:sp>
      <p:grpSp>
        <p:nvGrpSpPr>
          <p:cNvPr id="2447" name="Google Shape;2447;p46"/>
          <p:cNvGrpSpPr/>
          <p:nvPr/>
        </p:nvGrpSpPr>
        <p:grpSpPr>
          <a:xfrm>
            <a:off x="320946" y="3118605"/>
            <a:ext cx="3039810" cy="1637305"/>
            <a:chOff x="320946" y="3118605"/>
            <a:chExt cx="3039810" cy="1637305"/>
          </a:xfrm>
        </p:grpSpPr>
        <p:grpSp>
          <p:nvGrpSpPr>
            <p:cNvPr id="2448" name="Google Shape;2448;p46"/>
            <p:cNvGrpSpPr/>
            <p:nvPr/>
          </p:nvGrpSpPr>
          <p:grpSpPr>
            <a:xfrm>
              <a:off x="841617" y="3260727"/>
              <a:ext cx="1262464" cy="1495184"/>
              <a:chOff x="4082850" y="3154975"/>
              <a:chExt cx="350850" cy="415525"/>
            </a:xfrm>
          </p:grpSpPr>
          <p:sp>
            <p:nvSpPr>
              <p:cNvPr id="2449" name="Google Shape;2449;p46"/>
              <p:cNvSpPr/>
              <p:nvPr/>
            </p:nvSpPr>
            <p:spPr>
              <a:xfrm>
                <a:off x="4100700" y="3544950"/>
                <a:ext cx="238225" cy="25550"/>
              </a:xfrm>
              <a:custGeom>
                <a:avLst/>
                <a:gdLst/>
                <a:ahLst/>
                <a:cxnLst/>
                <a:rect l="l" t="t" r="r" b="b"/>
                <a:pathLst>
                  <a:path w="9529" h="1022" extrusionOk="0">
                    <a:moveTo>
                      <a:pt x="4764" y="0"/>
                    </a:moveTo>
                    <a:cubicBezTo>
                      <a:pt x="2133" y="0"/>
                      <a:pt x="1" y="215"/>
                      <a:pt x="1" y="473"/>
                    </a:cubicBezTo>
                    <a:cubicBezTo>
                      <a:pt x="1" y="679"/>
                      <a:pt x="142" y="1021"/>
                      <a:pt x="2493" y="1021"/>
                    </a:cubicBezTo>
                    <a:cubicBezTo>
                      <a:pt x="3094" y="1021"/>
                      <a:pt x="3840" y="999"/>
                      <a:pt x="4764" y="946"/>
                    </a:cubicBezTo>
                    <a:cubicBezTo>
                      <a:pt x="7396" y="803"/>
                      <a:pt x="9528" y="732"/>
                      <a:pt x="9528" y="473"/>
                    </a:cubicBezTo>
                    <a:cubicBezTo>
                      <a:pt x="9528" y="215"/>
                      <a:pt x="7396" y="0"/>
                      <a:pt x="4764" y="0"/>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6"/>
              <p:cNvSpPr/>
              <p:nvPr/>
            </p:nvSpPr>
            <p:spPr>
              <a:xfrm>
                <a:off x="4137500" y="3508375"/>
                <a:ext cx="42175" cy="48200"/>
              </a:xfrm>
              <a:custGeom>
                <a:avLst/>
                <a:gdLst/>
                <a:ahLst/>
                <a:cxnLst/>
                <a:rect l="l" t="t" r="r" b="b"/>
                <a:pathLst>
                  <a:path w="1687" h="1928" extrusionOk="0">
                    <a:moveTo>
                      <a:pt x="322" y="0"/>
                    </a:moveTo>
                    <a:lnTo>
                      <a:pt x="1" y="1802"/>
                    </a:lnTo>
                    <a:lnTo>
                      <a:pt x="580" y="1927"/>
                    </a:lnTo>
                    <a:lnTo>
                      <a:pt x="750" y="1927"/>
                    </a:lnTo>
                    <a:cubicBezTo>
                      <a:pt x="1053" y="1918"/>
                      <a:pt x="1660" y="1910"/>
                      <a:pt x="1669" y="1829"/>
                    </a:cubicBezTo>
                    <a:cubicBezTo>
                      <a:pt x="1687" y="1722"/>
                      <a:pt x="1151" y="1544"/>
                      <a:pt x="1151" y="1544"/>
                    </a:cubicBezTo>
                    <a:lnTo>
                      <a:pt x="1232" y="705"/>
                    </a:lnTo>
                    <a:lnTo>
                      <a:pt x="1294" y="161"/>
                    </a:lnTo>
                    <a:lnTo>
                      <a:pt x="3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6"/>
              <p:cNvSpPr/>
              <p:nvPr/>
            </p:nvSpPr>
            <p:spPr>
              <a:xfrm>
                <a:off x="4137500" y="3508375"/>
                <a:ext cx="32375" cy="48200"/>
              </a:xfrm>
              <a:custGeom>
                <a:avLst/>
                <a:gdLst/>
                <a:ahLst/>
                <a:cxnLst/>
                <a:rect l="l" t="t" r="r" b="b"/>
                <a:pathLst>
                  <a:path w="1295" h="1928" extrusionOk="0">
                    <a:moveTo>
                      <a:pt x="322" y="0"/>
                    </a:moveTo>
                    <a:lnTo>
                      <a:pt x="1" y="1802"/>
                    </a:lnTo>
                    <a:lnTo>
                      <a:pt x="580" y="1927"/>
                    </a:lnTo>
                    <a:lnTo>
                      <a:pt x="750" y="1927"/>
                    </a:lnTo>
                    <a:cubicBezTo>
                      <a:pt x="715" y="1693"/>
                      <a:pt x="613" y="703"/>
                      <a:pt x="1171" y="703"/>
                    </a:cubicBezTo>
                    <a:cubicBezTo>
                      <a:pt x="1188" y="703"/>
                      <a:pt x="1205" y="703"/>
                      <a:pt x="1223" y="705"/>
                    </a:cubicBezTo>
                    <a:lnTo>
                      <a:pt x="1232" y="705"/>
                    </a:lnTo>
                    <a:lnTo>
                      <a:pt x="1294" y="161"/>
                    </a:lnTo>
                    <a:lnTo>
                      <a:pt x="322" y="0"/>
                    </a:ln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6"/>
              <p:cNvSpPr/>
              <p:nvPr/>
            </p:nvSpPr>
            <p:spPr>
              <a:xfrm>
                <a:off x="4259275" y="3443700"/>
                <a:ext cx="51775" cy="111525"/>
              </a:xfrm>
              <a:custGeom>
                <a:avLst/>
                <a:gdLst/>
                <a:ahLst/>
                <a:cxnLst/>
                <a:rect l="l" t="t" r="r" b="b"/>
                <a:pathLst>
                  <a:path w="2071" h="4461" extrusionOk="0">
                    <a:moveTo>
                      <a:pt x="1009" y="0"/>
                    </a:moveTo>
                    <a:cubicBezTo>
                      <a:pt x="1009" y="0"/>
                      <a:pt x="0" y="2132"/>
                      <a:pt x="54" y="3167"/>
                    </a:cubicBezTo>
                    <a:cubicBezTo>
                      <a:pt x="108" y="4211"/>
                      <a:pt x="295" y="4461"/>
                      <a:pt x="295" y="4461"/>
                    </a:cubicBezTo>
                    <a:cubicBezTo>
                      <a:pt x="295" y="4461"/>
                      <a:pt x="634" y="4425"/>
                      <a:pt x="1009" y="4372"/>
                    </a:cubicBezTo>
                    <a:cubicBezTo>
                      <a:pt x="1499" y="4300"/>
                      <a:pt x="2070" y="4211"/>
                      <a:pt x="2070" y="4140"/>
                    </a:cubicBezTo>
                    <a:cubicBezTo>
                      <a:pt x="2070" y="4059"/>
                      <a:pt x="1836" y="4043"/>
                      <a:pt x="1648" y="4043"/>
                    </a:cubicBezTo>
                    <a:cubicBezTo>
                      <a:pt x="1523" y="4043"/>
                      <a:pt x="1419" y="4050"/>
                      <a:pt x="1419" y="4050"/>
                    </a:cubicBezTo>
                    <a:cubicBezTo>
                      <a:pt x="1419" y="4050"/>
                      <a:pt x="1258" y="2454"/>
                      <a:pt x="1133" y="1267"/>
                    </a:cubicBezTo>
                    <a:cubicBezTo>
                      <a:pt x="1071" y="571"/>
                      <a:pt x="1009" y="18"/>
                      <a:pt x="10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6"/>
              <p:cNvSpPr/>
              <p:nvPr/>
            </p:nvSpPr>
            <p:spPr>
              <a:xfrm>
                <a:off x="4259275" y="3443700"/>
                <a:ext cx="28350" cy="111525"/>
              </a:xfrm>
              <a:custGeom>
                <a:avLst/>
                <a:gdLst/>
                <a:ahLst/>
                <a:cxnLst/>
                <a:rect l="l" t="t" r="r" b="b"/>
                <a:pathLst>
                  <a:path w="1134" h="4461" extrusionOk="0">
                    <a:moveTo>
                      <a:pt x="1009" y="0"/>
                    </a:moveTo>
                    <a:cubicBezTo>
                      <a:pt x="1009" y="0"/>
                      <a:pt x="0" y="2132"/>
                      <a:pt x="54" y="3167"/>
                    </a:cubicBezTo>
                    <a:cubicBezTo>
                      <a:pt x="108" y="4211"/>
                      <a:pt x="295" y="4461"/>
                      <a:pt x="295" y="4461"/>
                    </a:cubicBezTo>
                    <a:cubicBezTo>
                      <a:pt x="295" y="4461"/>
                      <a:pt x="634" y="4425"/>
                      <a:pt x="1009" y="4372"/>
                    </a:cubicBezTo>
                    <a:cubicBezTo>
                      <a:pt x="955" y="3970"/>
                      <a:pt x="866" y="3310"/>
                      <a:pt x="830" y="2596"/>
                    </a:cubicBezTo>
                    <a:cubicBezTo>
                      <a:pt x="794" y="1981"/>
                      <a:pt x="964" y="1553"/>
                      <a:pt x="1133" y="1267"/>
                    </a:cubicBezTo>
                    <a:cubicBezTo>
                      <a:pt x="1071" y="571"/>
                      <a:pt x="1009" y="18"/>
                      <a:pt x="1009"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6"/>
              <p:cNvSpPr/>
              <p:nvPr/>
            </p:nvSpPr>
            <p:spPr>
              <a:xfrm>
                <a:off x="4164275" y="3154975"/>
                <a:ext cx="80300" cy="65050"/>
              </a:xfrm>
              <a:custGeom>
                <a:avLst/>
                <a:gdLst/>
                <a:ahLst/>
                <a:cxnLst/>
                <a:rect l="l" t="t" r="r" b="b"/>
                <a:pathLst>
                  <a:path w="3212" h="2602" extrusionOk="0">
                    <a:moveTo>
                      <a:pt x="844" y="1"/>
                    </a:moveTo>
                    <a:cubicBezTo>
                      <a:pt x="373" y="1"/>
                      <a:pt x="124" y="207"/>
                      <a:pt x="71" y="469"/>
                    </a:cubicBezTo>
                    <a:cubicBezTo>
                      <a:pt x="0" y="862"/>
                      <a:pt x="402" y="1379"/>
                      <a:pt x="1204" y="1469"/>
                    </a:cubicBezTo>
                    <a:cubicBezTo>
                      <a:pt x="2632" y="1629"/>
                      <a:pt x="2676" y="2602"/>
                      <a:pt x="2676" y="2602"/>
                    </a:cubicBezTo>
                    <a:lnTo>
                      <a:pt x="3212" y="2432"/>
                    </a:lnTo>
                    <a:cubicBezTo>
                      <a:pt x="3212" y="2432"/>
                      <a:pt x="3149" y="2191"/>
                      <a:pt x="3006" y="1870"/>
                    </a:cubicBezTo>
                    <a:cubicBezTo>
                      <a:pt x="2730" y="1201"/>
                      <a:pt x="2141" y="175"/>
                      <a:pt x="1133" y="23"/>
                    </a:cubicBezTo>
                    <a:cubicBezTo>
                      <a:pt x="1029" y="8"/>
                      <a:pt x="932"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6"/>
              <p:cNvSpPr/>
              <p:nvPr/>
            </p:nvSpPr>
            <p:spPr>
              <a:xfrm>
                <a:off x="4302100" y="3170275"/>
                <a:ext cx="92125" cy="55325"/>
              </a:xfrm>
              <a:custGeom>
                <a:avLst/>
                <a:gdLst/>
                <a:ahLst/>
                <a:cxnLst/>
                <a:rect l="l" t="t" r="r" b="b"/>
                <a:pathLst>
                  <a:path w="3685" h="2213" extrusionOk="0">
                    <a:moveTo>
                      <a:pt x="2097" y="0"/>
                    </a:moveTo>
                    <a:cubicBezTo>
                      <a:pt x="1008" y="0"/>
                      <a:pt x="429" y="866"/>
                      <a:pt x="170" y="1419"/>
                    </a:cubicBezTo>
                    <a:cubicBezTo>
                      <a:pt x="54" y="1677"/>
                      <a:pt x="0" y="1874"/>
                      <a:pt x="0" y="1874"/>
                    </a:cubicBezTo>
                    <a:lnTo>
                      <a:pt x="429" y="2213"/>
                    </a:lnTo>
                    <a:cubicBezTo>
                      <a:pt x="831" y="1527"/>
                      <a:pt x="1238" y="1395"/>
                      <a:pt x="1743" y="1395"/>
                    </a:cubicBezTo>
                    <a:cubicBezTo>
                      <a:pt x="2055" y="1395"/>
                      <a:pt x="2405" y="1446"/>
                      <a:pt x="2815" y="1446"/>
                    </a:cubicBezTo>
                    <a:cubicBezTo>
                      <a:pt x="2828" y="1446"/>
                      <a:pt x="2842" y="1446"/>
                      <a:pt x="2855" y="1445"/>
                    </a:cubicBezTo>
                    <a:cubicBezTo>
                      <a:pt x="3515" y="1436"/>
                      <a:pt x="3685" y="901"/>
                      <a:pt x="3355" y="482"/>
                    </a:cubicBezTo>
                    <a:cubicBezTo>
                      <a:pt x="3141" y="214"/>
                      <a:pt x="2721" y="0"/>
                      <a:pt x="20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6"/>
              <p:cNvSpPr/>
              <p:nvPr/>
            </p:nvSpPr>
            <p:spPr>
              <a:xfrm>
                <a:off x="4164275" y="3165350"/>
                <a:ext cx="80300" cy="54675"/>
              </a:xfrm>
              <a:custGeom>
                <a:avLst/>
                <a:gdLst/>
                <a:ahLst/>
                <a:cxnLst/>
                <a:rect l="l" t="t" r="r" b="b"/>
                <a:pathLst>
                  <a:path w="3212" h="2187" extrusionOk="0">
                    <a:moveTo>
                      <a:pt x="510" y="1"/>
                    </a:moveTo>
                    <a:cubicBezTo>
                      <a:pt x="369" y="1"/>
                      <a:pt x="223" y="18"/>
                      <a:pt x="71" y="54"/>
                    </a:cubicBezTo>
                    <a:cubicBezTo>
                      <a:pt x="0" y="447"/>
                      <a:pt x="402" y="964"/>
                      <a:pt x="1204" y="1054"/>
                    </a:cubicBezTo>
                    <a:cubicBezTo>
                      <a:pt x="2632" y="1214"/>
                      <a:pt x="2676" y="2187"/>
                      <a:pt x="2676" y="2187"/>
                    </a:cubicBezTo>
                    <a:lnTo>
                      <a:pt x="3212" y="2017"/>
                    </a:lnTo>
                    <a:cubicBezTo>
                      <a:pt x="3212" y="2017"/>
                      <a:pt x="3149" y="1776"/>
                      <a:pt x="3006" y="1455"/>
                    </a:cubicBezTo>
                    <a:cubicBezTo>
                      <a:pt x="2906" y="1522"/>
                      <a:pt x="2814" y="1581"/>
                      <a:pt x="2773" y="1581"/>
                    </a:cubicBezTo>
                    <a:cubicBezTo>
                      <a:pt x="2770" y="1581"/>
                      <a:pt x="2768" y="1581"/>
                      <a:pt x="2766" y="1580"/>
                    </a:cubicBezTo>
                    <a:cubicBezTo>
                      <a:pt x="2677" y="1556"/>
                      <a:pt x="1863" y="1"/>
                      <a:pt x="510"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6"/>
              <p:cNvSpPr/>
              <p:nvPr/>
            </p:nvSpPr>
            <p:spPr>
              <a:xfrm>
                <a:off x="4302100" y="3180550"/>
                <a:ext cx="92125" cy="45050"/>
              </a:xfrm>
              <a:custGeom>
                <a:avLst/>
                <a:gdLst/>
                <a:ahLst/>
                <a:cxnLst/>
                <a:rect l="l" t="t" r="r" b="b"/>
                <a:pathLst>
                  <a:path w="3685" h="1802" extrusionOk="0">
                    <a:moveTo>
                      <a:pt x="2642" y="0"/>
                    </a:moveTo>
                    <a:cubicBezTo>
                      <a:pt x="2244" y="0"/>
                      <a:pt x="1812" y="75"/>
                      <a:pt x="1446" y="312"/>
                    </a:cubicBezTo>
                    <a:cubicBezTo>
                      <a:pt x="730" y="775"/>
                      <a:pt x="632" y="1078"/>
                      <a:pt x="402" y="1078"/>
                    </a:cubicBezTo>
                    <a:cubicBezTo>
                      <a:pt x="339" y="1078"/>
                      <a:pt x="267" y="1055"/>
                      <a:pt x="170" y="1008"/>
                    </a:cubicBezTo>
                    <a:cubicBezTo>
                      <a:pt x="54" y="1266"/>
                      <a:pt x="0" y="1463"/>
                      <a:pt x="0" y="1463"/>
                    </a:cubicBezTo>
                    <a:lnTo>
                      <a:pt x="429" y="1802"/>
                    </a:lnTo>
                    <a:cubicBezTo>
                      <a:pt x="831" y="1116"/>
                      <a:pt x="1238" y="984"/>
                      <a:pt x="1743" y="984"/>
                    </a:cubicBezTo>
                    <a:cubicBezTo>
                      <a:pt x="2055" y="984"/>
                      <a:pt x="2405" y="1035"/>
                      <a:pt x="2815" y="1035"/>
                    </a:cubicBezTo>
                    <a:cubicBezTo>
                      <a:pt x="2828" y="1035"/>
                      <a:pt x="2842" y="1035"/>
                      <a:pt x="2855" y="1034"/>
                    </a:cubicBezTo>
                    <a:cubicBezTo>
                      <a:pt x="3515" y="1025"/>
                      <a:pt x="3685" y="490"/>
                      <a:pt x="3355" y="71"/>
                    </a:cubicBezTo>
                    <a:cubicBezTo>
                      <a:pt x="3150" y="32"/>
                      <a:pt x="2903" y="0"/>
                      <a:pt x="2642"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6"/>
              <p:cNvSpPr/>
              <p:nvPr/>
            </p:nvSpPr>
            <p:spPr>
              <a:xfrm>
                <a:off x="4082850" y="3203350"/>
                <a:ext cx="324325" cy="362875"/>
              </a:xfrm>
              <a:custGeom>
                <a:avLst/>
                <a:gdLst/>
                <a:ahLst/>
                <a:cxnLst/>
                <a:rect l="l" t="t" r="r" b="b"/>
                <a:pathLst>
                  <a:path w="12973" h="14515" extrusionOk="0">
                    <a:moveTo>
                      <a:pt x="7389" y="1"/>
                    </a:moveTo>
                    <a:cubicBezTo>
                      <a:pt x="5959" y="1"/>
                      <a:pt x="5075" y="918"/>
                      <a:pt x="4756" y="2460"/>
                    </a:cubicBezTo>
                    <a:cubicBezTo>
                      <a:pt x="4720" y="2656"/>
                      <a:pt x="4684" y="2852"/>
                      <a:pt x="4649" y="3048"/>
                    </a:cubicBezTo>
                    <a:cubicBezTo>
                      <a:pt x="4417" y="4619"/>
                      <a:pt x="4488" y="6091"/>
                      <a:pt x="4488" y="6091"/>
                    </a:cubicBezTo>
                    <a:lnTo>
                      <a:pt x="4488" y="6135"/>
                    </a:lnTo>
                    <a:lnTo>
                      <a:pt x="4488" y="6492"/>
                    </a:lnTo>
                    <a:lnTo>
                      <a:pt x="4488" y="6670"/>
                    </a:lnTo>
                    <a:cubicBezTo>
                      <a:pt x="4488" y="6670"/>
                      <a:pt x="4372" y="6688"/>
                      <a:pt x="4194" y="6733"/>
                    </a:cubicBezTo>
                    <a:cubicBezTo>
                      <a:pt x="3783" y="6831"/>
                      <a:pt x="2981" y="7036"/>
                      <a:pt x="2258" y="7348"/>
                    </a:cubicBezTo>
                    <a:cubicBezTo>
                      <a:pt x="2249" y="7348"/>
                      <a:pt x="2240" y="7357"/>
                      <a:pt x="2231" y="7357"/>
                    </a:cubicBezTo>
                    <a:cubicBezTo>
                      <a:pt x="1877" y="7503"/>
                      <a:pt x="1602" y="7559"/>
                      <a:pt x="1384" y="7559"/>
                    </a:cubicBezTo>
                    <a:cubicBezTo>
                      <a:pt x="978" y="7559"/>
                      <a:pt x="774" y="7366"/>
                      <a:pt x="634" y="7215"/>
                    </a:cubicBezTo>
                    <a:cubicBezTo>
                      <a:pt x="467" y="7041"/>
                      <a:pt x="360" y="6817"/>
                      <a:pt x="257" y="6817"/>
                    </a:cubicBezTo>
                    <a:cubicBezTo>
                      <a:pt x="222" y="6817"/>
                      <a:pt x="188" y="6842"/>
                      <a:pt x="153" y="6902"/>
                    </a:cubicBezTo>
                    <a:cubicBezTo>
                      <a:pt x="1" y="7143"/>
                      <a:pt x="358" y="7910"/>
                      <a:pt x="670" y="8116"/>
                    </a:cubicBezTo>
                    <a:cubicBezTo>
                      <a:pt x="839" y="8232"/>
                      <a:pt x="857" y="9168"/>
                      <a:pt x="848" y="10230"/>
                    </a:cubicBezTo>
                    <a:cubicBezTo>
                      <a:pt x="839" y="10881"/>
                      <a:pt x="822" y="11586"/>
                      <a:pt x="813" y="12166"/>
                    </a:cubicBezTo>
                    <a:cubicBezTo>
                      <a:pt x="813" y="12353"/>
                      <a:pt x="813" y="12532"/>
                      <a:pt x="822" y="12692"/>
                    </a:cubicBezTo>
                    <a:cubicBezTo>
                      <a:pt x="857" y="14137"/>
                      <a:pt x="1143" y="14485"/>
                      <a:pt x="1812" y="14503"/>
                    </a:cubicBezTo>
                    <a:cubicBezTo>
                      <a:pt x="1971" y="14509"/>
                      <a:pt x="2140" y="14514"/>
                      <a:pt x="2304" y="14514"/>
                    </a:cubicBezTo>
                    <a:cubicBezTo>
                      <a:pt x="2831" y="14514"/>
                      <a:pt x="3304" y="14464"/>
                      <a:pt x="3195" y="14253"/>
                    </a:cubicBezTo>
                    <a:cubicBezTo>
                      <a:pt x="3043" y="13986"/>
                      <a:pt x="2561" y="14093"/>
                      <a:pt x="2570" y="13986"/>
                    </a:cubicBezTo>
                    <a:cubicBezTo>
                      <a:pt x="2570" y="13888"/>
                      <a:pt x="2713" y="12514"/>
                      <a:pt x="2713" y="12514"/>
                    </a:cubicBezTo>
                    <a:cubicBezTo>
                      <a:pt x="2713" y="12514"/>
                      <a:pt x="3191" y="12712"/>
                      <a:pt x="4111" y="12712"/>
                    </a:cubicBezTo>
                    <a:cubicBezTo>
                      <a:pt x="4688" y="12712"/>
                      <a:pt x="5438" y="12634"/>
                      <a:pt x="6353" y="12380"/>
                    </a:cubicBezTo>
                    <a:cubicBezTo>
                      <a:pt x="6353" y="12380"/>
                      <a:pt x="6353" y="14351"/>
                      <a:pt x="6602" y="14414"/>
                    </a:cubicBezTo>
                    <a:cubicBezTo>
                      <a:pt x="6646" y="14425"/>
                      <a:pt x="6728" y="14430"/>
                      <a:pt x="6833" y="14430"/>
                    </a:cubicBezTo>
                    <a:cubicBezTo>
                      <a:pt x="7307" y="14430"/>
                      <a:pt x="8240" y="14324"/>
                      <a:pt x="8101" y="14200"/>
                    </a:cubicBezTo>
                    <a:cubicBezTo>
                      <a:pt x="7932" y="14057"/>
                      <a:pt x="7566" y="14057"/>
                      <a:pt x="7530" y="13888"/>
                    </a:cubicBezTo>
                    <a:cubicBezTo>
                      <a:pt x="7504" y="13709"/>
                      <a:pt x="7504" y="11381"/>
                      <a:pt x="7593" y="11140"/>
                    </a:cubicBezTo>
                    <a:cubicBezTo>
                      <a:pt x="7655" y="10988"/>
                      <a:pt x="8235" y="10007"/>
                      <a:pt x="8645" y="8972"/>
                    </a:cubicBezTo>
                    <a:cubicBezTo>
                      <a:pt x="8761" y="8687"/>
                      <a:pt x="8868" y="8392"/>
                      <a:pt x="8940" y="8116"/>
                    </a:cubicBezTo>
                    <a:cubicBezTo>
                      <a:pt x="9020" y="7848"/>
                      <a:pt x="9065" y="7598"/>
                      <a:pt x="9083" y="7357"/>
                    </a:cubicBezTo>
                    <a:cubicBezTo>
                      <a:pt x="9190" y="5975"/>
                      <a:pt x="12972" y="3994"/>
                      <a:pt x="12785" y="3834"/>
                    </a:cubicBezTo>
                    <a:cubicBezTo>
                      <a:pt x="12597" y="3673"/>
                      <a:pt x="10688" y="2986"/>
                      <a:pt x="10483" y="2799"/>
                    </a:cubicBezTo>
                    <a:cubicBezTo>
                      <a:pt x="10296" y="2629"/>
                      <a:pt x="10108" y="2469"/>
                      <a:pt x="10171" y="2067"/>
                    </a:cubicBezTo>
                    <a:cubicBezTo>
                      <a:pt x="10233" y="1728"/>
                      <a:pt x="9975" y="756"/>
                      <a:pt x="8806" y="274"/>
                    </a:cubicBezTo>
                    <a:cubicBezTo>
                      <a:pt x="8583" y="185"/>
                      <a:pt x="8333" y="105"/>
                      <a:pt x="8048" y="60"/>
                    </a:cubicBezTo>
                    <a:cubicBezTo>
                      <a:pt x="7817" y="20"/>
                      <a:pt x="7597" y="1"/>
                      <a:pt x="73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6"/>
              <p:cNvSpPr/>
              <p:nvPr/>
            </p:nvSpPr>
            <p:spPr>
              <a:xfrm>
                <a:off x="4222025" y="3439450"/>
                <a:ext cx="26125" cy="27250"/>
              </a:xfrm>
              <a:custGeom>
                <a:avLst/>
                <a:gdLst/>
                <a:ahLst/>
                <a:cxnLst/>
                <a:rect l="l" t="t" r="r" b="b"/>
                <a:pathLst>
                  <a:path w="1045" h="1090" extrusionOk="0">
                    <a:moveTo>
                      <a:pt x="529" y="1"/>
                    </a:moveTo>
                    <a:cubicBezTo>
                      <a:pt x="251" y="1"/>
                      <a:pt x="27" y="230"/>
                      <a:pt x="10" y="527"/>
                    </a:cubicBezTo>
                    <a:cubicBezTo>
                      <a:pt x="1" y="822"/>
                      <a:pt x="224" y="1080"/>
                      <a:pt x="509" y="1089"/>
                    </a:cubicBezTo>
                    <a:cubicBezTo>
                      <a:pt x="514" y="1089"/>
                      <a:pt x="519" y="1089"/>
                      <a:pt x="525" y="1089"/>
                    </a:cubicBezTo>
                    <a:cubicBezTo>
                      <a:pt x="795" y="1089"/>
                      <a:pt x="1027" y="861"/>
                      <a:pt x="1035" y="563"/>
                    </a:cubicBezTo>
                    <a:cubicBezTo>
                      <a:pt x="1044" y="260"/>
                      <a:pt x="830" y="10"/>
                      <a:pt x="545" y="1"/>
                    </a:cubicBezTo>
                    <a:cubicBezTo>
                      <a:pt x="540" y="1"/>
                      <a:pt x="534" y="1"/>
                      <a:pt x="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6"/>
              <p:cNvSpPr/>
              <p:nvPr/>
            </p:nvSpPr>
            <p:spPr>
              <a:xfrm>
                <a:off x="4133700" y="3365069"/>
                <a:ext cx="88575" cy="81700"/>
              </a:xfrm>
              <a:custGeom>
                <a:avLst/>
                <a:gdLst/>
                <a:ahLst/>
                <a:cxnLst/>
                <a:rect l="l" t="t" r="r" b="b"/>
                <a:pathLst>
                  <a:path w="3543" h="3268" extrusionOk="0">
                    <a:moveTo>
                      <a:pt x="2454" y="1"/>
                    </a:moveTo>
                    <a:lnTo>
                      <a:pt x="2454" y="179"/>
                    </a:lnTo>
                    <a:cubicBezTo>
                      <a:pt x="2454" y="179"/>
                      <a:pt x="2338" y="197"/>
                      <a:pt x="2160" y="242"/>
                    </a:cubicBezTo>
                    <a:cubicBezTo>
                      <a:pt x="1749" y="340"/>
                      <a:pt x="947" y="545"/>
                      <a:pt x="224" y="857"/>
                    </a:cubicBezTo>
                    <a:cubicBezTo>
                      <a:pt x="215" y="857"/>
                      <a:pt x="206" y="866"/>
                      <a:pt x="197" y="866"/>
                    </a:cubicBezTo>
                    <a:cubicBezTo>
                      <a:pt x="99" y="1063"/>
                      <a:pt x="46" y="1277"/>
                      <a:pt x="37" y="1509"/>
                    </a:cubicBezTo>
                    <a:cubicBezTo>
                      <a:pt x="1" y="2445"/>
                      <a:pt x="759" y="3230"/>
                      <a:pt x="1732" y="3266"/>
                    </a:cubicBezTo>
                    <a:cubicBezTo>
                      <a:pt x="1754" y="3267"/>
                      <a:pt x="1777" y="3267"/>
                      <a:pt x="1799" y="3267"/>
                    </a:cubicBezTo>
                    <a:cubicBezTo>
                      <a:pt x="2733" y="3267"/>
                      <a:pt x="3508" y="2548"/>
                      <a:pt x="3543" y="1634"/>
                    </a:cubicBezTo>
                    <a:cubicBezTo>
                      <a:pt x="3543" y="1544"/>
                      <a:pt x="3543" y="1455"/>
                      <a:pt x="3534" y="1366"/>
                    </a:cubicBezTo>
                    <a:cubicBezTo>
                      <a:pt x="3453" y="750"/>
                      <a:pt x="3034" y="233"/>
                      <a:pt x="24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6"/>
              <p:cNvSpPr/>
              <p:nvPr/>
            </p:nvSpPr>
            <p:spPr>
              <a:xfrm>
                <a:off x="4102594" y="3457475"/>
                <a:ext cx="33250" cy="51825"/>
              </a:xfrm>
              <a:custGeom>
                <a:avLst/>
                <a:gdLst/>
                <a:ahLst/>
                <a:cxnLst/>
                <a:rect l="l" t="t" r="r" b="b"/>
                <a:pathLst>
                  <a:path w="1330" h="2073" extrusionOk="0">
                    <a:moveTo>
                      <a:pt x="345" y="1"/>
                    </a:moveTo>
                    <a:cubicBezTo>
                      <a:pt x="236" y="1"/>
                      <a:pt x="130" y="26"/>
                      <a:pt x="36" y="65"/>
                    </a:cubicBezTo>
                    <a:cubicBezTo>
                      <a:pt x="27" y="716"/>
                      <a:pt x="10" y="1421"/>
                      <a:pt x="1" y="2001"/>
                    </a:cubicBezTo>
                    <a:cubicBezTo>
                      <a:pt x="99" y="2045"/>
                      <a:pt x="206" y="2072"/>
                      <a:pt x="322" y="2072"/>
                    </a:cubicBezTo>
                    <a:cubicBezTo>
                      <a:pt x="332" y="2072"/>
                      <a:pt x="342" y="2073"/>
                      <a:pt x="352" y="2073"/>
                    </a:cubicBezTo>
                    <a:cubicBezTo>
                      <a:pt x="865" y="2073"/>
                      <a:pt x="1295" y="1633"/>
                      <a:pt x="1312" y="1073"/>
                    </a:cubicBezTo>
                    <a:cubicBezTo>
                      <a:pt x="1330" y="493"/>
                      <a:pt x="920" y="20"/>
                      <a:pt x="393" y="2"/>
                    </a:cubicBezTo>
                    <a:cubicBezTo>
                      <a:pt x="377" y="1"/>
                      <a:pt x="361" y="1"/>
                      <a:pt x="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6"/>
              <p:cNvSpPr/>
              <p:nvPr/>
            </p:nvSpPr>
            <p:spPr>
              <a:xfrm>
                <a:off x="4198494" y="3202794"/>
                <a:ext cx="112875" cy="96750"/>
              </a:xfrm>
              <a:custGeom>
                <a:avLst/>
                <a:gdLst/>
                <a:ahLst/>
                <a:cxnLst/>
                <a:rect l="l" t="t" r="r" b="b"/>
                <a:pathLst>
                  <a:path w="4515" h="3870" extrusionOk="0">
                    <a:moveTo>
                      <a:pt x="2741" y="1"/>
                    </a:moveTo>
                    <a:cubicBezTo>
                      <a:pt x="1311" y="1"/>
                      <a:pt x="427" y="918"/>
                      <a:pt x="108" y="2460"/>
                    </a:cubicBezTo>
                    <a:cubicBezTo>
                      <a:pt x="72" y="2656"/>
                      <a:pt x="36" y="2852"/>
                      <a:pt x="1" y="3048"/>
                    </a:cubicBezTo>
                    <a:cubicBezTo>
                      <a:pt x="495" y="3431"/>
                      <a:pt x="1237" y="3870"/>
                      <a:pt x="2043" y="3870"/>
                    </a:cubicBezTo>
                    <a:cubicBezTo>
                      <a:pt x="2401" y="3870"/>
                      <a:pt x="2773" y="3783"/>
                      <a:pt x="3141" y="3566"/>
                    </a:cubicBezTo>
                    <a:cubicBezTo>
                      <a:pt x="4515" y="2763"/>
                      <a:pt x="4336" y="1068"/>
                      <a:pt x="4158" y="274"/>
                    </a:cubicBezTo>
                    <a:cubicBezTo>
                      <a:pt x="3935" y="185"/>
                      <a:pt x="3685" y="105"/>
                      <a:pt x="3400" y="60"/>
                    </a:cubicBezTo>
                    <a:cubicBezTo>
                      <a:pt x="3169" y="20"/>
                      <a:pt x="2949" y="1"/>
                      <a:pt x="27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6"/>
              <p:cNvSpPr/>
              <p:nvPr/>
            </p:nvSpPr>
            <p:spPr>
              <a:xfrm>
                <a:off x="4187675" y="3356725"/>
                <a:ext cx="118675" cy="70950"/>
              </a:xfrm>
              <a:custGeom>
                <a:avLst/>
                <a:gdLst/>
                <a:ahLst/>
                <a:cxnLst/>
                <a:rect l="l" t="t" r="r" b="b"/>
                <a:pathLst>
                  <a:path w="4747" h="2838" extrusionOk="0">
                    <a:moveTo>
                      <a:pt x="295" y="0"/>
                    </a:moveTo>
                    <a:lnTo>
                      <a:pt x="295" y="357"/>
                    </a:lnTo>
                    <a:lnTo>
                      <a:pt x="295" y="535"/>
                    </a:lnTo>
                    <a:cubicBezTo>
                      <a:pt x="295" y="535"/>
                      <a:pt x="179" y="553"/>
                      <a:pt x="1" y="598"/>
                    </a:cubicBezTo>
                    <a:cubicBezTo>
                      <a:pt x="152" y="821"/>
                      <a:pt x="509" y="1240"/>
                      <a:pt x="1375" y="1722"/>
                    </a:cubicBezTo>
                    <a:cubicBezTo>
                      <a:pt x="1678" y="1891"/>
                      <a:pt x="2044" y="2079"/>
                      <a:pt x="2490" y="2266"/>
                    </a:cubicBezTo>
                    <a:cubicBezTo>
                      <a:pt x="3311" y="2614"/>
                      <a:pt x="3962" y="2775"/>
                      <a:pt x="4452" y="2837"/>
                    </a:cubicBezTo>
                    <a:cubicBezTo>
                      <a:pt x="4568" y="2552"/>
                      <a:pt x="4675" y="2257"/>
                      <a:pt x="4747" y="1981"/>
                    </a:cubicBezTo>
                    <a:cubicBezTo>
                      <a:pt x="3739" y="1543"/>
                      <a:pt x="1152" y="437"/>
                      <a:pt x="295"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6"/>
              <p:cNvSpPr/>
              <p:nvPr/>
            </p:nvSpPr>
            <p:spPr>
              <a:xfrm>
                <a:off x="4280450" y="3252350"/>
                <a:ext cx="10300" cy="16975"/>
              </a:xfrm>
              <a:custGeom>
                <a:avLst/>
                <a:gdLst/>
                <a:ahLst/>
                <a:cxnLst/>
                <a:rect l="l" t="t" r="r" b="b"/>
                <a:pathLst>
                  <a:path w="412" h="679" extrusionOk="0">
                    <a:moveTo>
                      <a:pt x="215" y="0"/>
                    </a:moveTo>
                    <a:cubicBezTo>
                      <a:pt x="108" y="0"/>
                      <a:pt x="10" y="143"/>
                      <a:pt x="10" y="330"/>
                    </a:cubicBezTo>
                    <a:cubicBezTo>
                      <a:pt x="1" y="518"/>
                      <a:pt x="81" y="669"/>
                      <a:pt x="197" y="678"/>
                    </a:cubicBezTo>
                    <a:cubicBezTo>
                      <a:pt x="304" y="678"/>
                      <a:pt x="393" y="535"/>
                      <a:pt x="402" y="348"/>
                    </a:cubicBezTo>
                    <a:cubicBezTo>
                      <a:pt x="411" y="161"/>
                      <a:pt x="331" y="9"/>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6"/>
              <p:cNvSpPr/>
              <p:nvPr/>
            </p:nvSpPr>
            <p:spPr>
              <a:xfrm>
                <a:off x="4322625" y="3253900"/>
                <a:ext cx="10275" cy="16775"/>
              </a:xfrm>
              <a:custGeom>
                <a:avLst/>
                <a:gdLst/>
                <a:ahLst/>
                <a:cxnLst/>
                <a:rect l="l" t="t" r="r" b="b"/>
                <a:pathLst>
                  <a:path w="411" h="671" extrusionOk="0">
                    <a:moveTo>
                      <a:pt x="214" y="1"/>
                    </a:moveTo>
                    <a:cubicBezTo>
                      <a:pt x="107" y="1"/>
                      <a:pt x="9" y="143"/>
                      <a:pt x="9" y="331"/>
                    </a:cubicBezTo>
                    <a:cubicBezTo>
                      <a:pt x="0" y="518"/>
                      <a:pt x="80" y="670"/>
                      <a:pt x="196" y="670"/>
                    </a:cubicBezTo>
                    <a:cubicBezTo>
                      <a:pt x="199" y="670"/>
                      <a:pt x="202" y="670"/>
                      <a:pt x="205" y="670"/>
                    </a:cubicBezTo>
                    <a:cubicBezTo>
                      <a:pt x="308" y="670"/>
                      <a:pt x="393" y="522"/>
                      <a:pt x="401" y="348"/>
                    </a:cubicBezTo>
                    <a:cubicBezTo>
                      <a:pt x="410" y="161"/>
                      <a:pt x="330" y="9"/>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6"/>
              <p:cNvSpPr/>
              <p:nvPr/>
            </p:nvSpPr>
            <p:spPr>
              <a:xfrm>
                <a:off x="4191925" y="3335800"/>
                <a:ext cx="95700" cy="45250"/>
              </a:xfrm>
              <a:custGeom>
                <a:avLst/>
                <a:gdLst/>
                <a:ahLst/>
                <a:cxnLst/>
                <a:rect l="l" t="t" r="r" b="b"/>
                <a:pathLst>
                  <a:path w="3828" h="1810" extrusionOk="0">
                    <a:moveTo>
                      <a:pt x="100" y="1"/>
                    </a:moveTo>
                    <a:cubicBezTo>
                      <a:pt x="68" y="1"/>
                      <a:pt x="40" y="19"/>
                      <a:pt x="27" y="52"/>
                    </a:cubicBezTo>
                    <a:cubicBezTo>
                      <a:pt x="0" y="97"/>
                      <a:pt x="27" y="141"/>
                      <a:pt x="63" y="159"/>
                    </a:cubicBezTo>
                    <a:lnTo>
                      <a:pt x="3703" y="1801"/>
                    </a:lnTo>
                    <a:cubicBezTo>
                      <a:pt x="3711" y="1810"/>
                      <a:pt x="3720" y="1810"/>
                      <a:pt x="3729" y="1810"/>
                    </a:cubicBezTo>
                    <a:cubicBezTo>
                      <a:pt x="3765" y="1810"/>
                      <a:pt x="3792" y="1792"/>
                      <a:pt x="3810" y="1765"/>
                    </a:cubicBezTo>
                    <a:cubicBezTo>
                      <a:pt x="3827" y="1720"/>
                      <a:pt x="3810" y="1676"/>
                      <a:pt x="3765" y="1658"/>
                    </a:cubicBezTo>
                    <a:lnTo>
                      <a:pt x="134" y="8"/>
                    </a:lnTo>
                    <a:cubicBezTo>
                      <a:pt x="123" y="3"/>
                      <a:pt x="111" y="1"/>
                      <a:pt x="1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6"/>
              <p:cNvSpPr/>
              <p:nvPr/>
            </p:nvSpPr>
            <p:spPr>
              <a:xfrm>
                <a:off x="4197950" y="3269775"/>
                <a:ext cx="92125" cy="46600"/>
              </a:xfrm>
              <a:custGeom>
                <a:avLst/>
                <a:gdLst/>
                <a:ahLst/>
                <a:cxnLst/>
                <a:rect l="l" t="t" r="r" b="b"/>
                <a:pathLst>
                  <a:path w="3685" h="1864" extrusionOk="0">
                    <a:moveTo>
                      <a:pt x="90" y="1"/>
                    </a:moveTo>
                    <a:cubicBezTo>
                      <a:pt x="58" y="1"/>
                      <a:pt x="31" y="17"/>
                      <a:pt x="18" y="44"/>
                    </a:cubicBezTo>
                    <a:cubicBezTo>
                      <a:pt x="0" y="88"/>
                      <a:pt x="18" y="133"/>
                      <a:pt x="54" y="151"/>
                    </a:cubicBezTo>
                    <a:lnTo>
                      <a:pt x="3560" y="1855"/>
                    </a:lnTo>
                    <a:cubicBezTo>
                      <a:pt x="3569" y="1863"/>
                      <a:pt x="3578" y="1863"/>
                      <a:pt x="3586" y="1863"/>
                    </a:cubicBezTo>
                    <a:cubicBezTo>
                      <a:pt x="3622" y="1863"/>
                      <a:pt x="3649" y="1846"/>
                      <a:pt x="3667" y="1819"/>
                    </a:cubicBezTo>
                    <a:cubicBezTo>
                      <a:pt x="3685" y="1774"/>
                      <a:pt x="3667" y="1730"/>
                      <a:pt x="3622" y="1712"/>
                    </a:cubicBezTo>
                    <a:lnTo>
                      <a:pt x="125" y="8"/>
                    </a:lnTo>
                    <a:cubicBezTo>
                      <a:pt x="113" y="3"/>
                      <a:pt x="101" y="1"/>
                      <a:pt x="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6"/>
              <p:cNvSpPr/>
              <p:nvPr/>
            </p:nvSpPr>
            <p:spPr>
              <a:xfrm>
                <a:off x="4273775" y="3288025"/>
                <a:ext cx="159925" cy="116375"/>
              </a:xfrm>
              <a:custGeom>
                <a:avLst/>
                <a:gdLst/>
                <a:ahLst/>
                <a:cxnLst/>
                <a:rect l="l" t="t" r="r" b="b"/>
                <a:pathLst>
                  <a:path w="6397" h="4655" extrusionOk="0">
                    <a:moveTo>
                      <a:pt x="4372" y="0"/>
                    </a:moveTo>
                    <a:cubicBezTo>
                      <a:pt x="4372" y="0"/>
                      <a:pt x="3711" y="384"/>
                      <a:pt x="2150" y="687"/>
                    </a:cubicBezTo>
                    <a:cubicBezTo>
                      <a:pt x="1695" y="786"/>
                      <a:pt x="1160" y="866"/>
                      <a:pt x="536" y="928"/>
                    </a:cubicBezTo>
                    <a:cubicBezTo>
                      <a:pt x="536" y="928"/>
                      <a:pt x="0" y="3114"/>
                      <a:pt x="527" y="3765"/>
                    </a:cubicBezTo>
                    <a:cubicBezTo>
                      <a:pt x="938" y="4283"/>
                      <a:pt x="2507" y="4654"/>
                      <a:pt x="3419" y="4654"/>
                    </a:cubicBezTo>
                    <a:cubicBezTo>
                      <a:pt x="3653" y="4654"/>
                      <a:pt x="3844" y="4630"/>
                      <a:pt x="3961" y="4577"/>
                    </a:cubicBezTo>
                    <a:cubicBezTo>
                      <a:pt x="4282" y="4425"/>
                      <a:pt x="4853" y="4122"/>
                      <a:pt x="5326" y="3649"/>
                    </a:cubicBezTo>
                    <a:cubicBezTo>
                      <a:pt x="5692" y="3292"/>
                      <a:pt x="6004" y="2846"/>
                      <a:pt x="6120" y="2293"/>
                    </a:cubicBezTo>
                    <a:cubicBezTo>
                      <a:pt x="6397" y="1017"/>
                      <a:pt x="6192" y="803"/>
                      <a:pt x="5772" y="589"/>
                    </a:cubicBezTo>
                    <a:cubicBezTo>
                      <a:pt x="5362" y="384"/>
                      <a:pt x="4372" y="0"/>
                      <a:pt x="43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6"/>
              <p:cNvSpPr/>
              <p:nvPr/>
            </p:nvSpPr>
            <p:spPr>
              <a:xfrm>
                <a:off x="4273775" y="3305425"/>
                <a:ext cx="133175" cy="98975"/>
              </a:xfrm>
              <a:custGeom>
                <a:avLst/>
                <a:gdLst/>
                <a:ahLst/>
                <a:cxnLst/>
                <a:rect l="l" t="t" r="r" b="b"/>
                <a:pathLst>
                  <a:path w="5327" h="3959" extrusionOk="0">
                    <a:moveTo>
                      <a:pt x="2150" y="0"/>
                    </a:moveTo>
                    <a:cubicBezTo>
                      <a:pt x="1695" y="90"/>
                      <a:pt x="1160" y="170"/>
                      <a:pt x="536" y="232"/>
                    </a:cubicBezTo>
                    <a:cubicBezTo>
                      <a:pt x="536" y="232"/>
                      <a:pt x="0" y="2418"/>
                      <a:pt x="527" y="3069"/>
                    </a:cubicBezTo>
                    <a:cubicBezTo>
                      <a:pt x="938" y="3587"/>
                      <a:pt x="2507" y="3958"/>
                      <a:pt x="3419" y="3958"/>
                    </a:cubicBezTo>
                    <a:cubicBezTo>
                      <a:pt x="3653" y="3958"/>
                      <a:pt x="3844" y="3934"/>
                      <a:pt x="3961" y="3881"/>
                    </a:cubicBezTo>
                    <a:cubicBezTo>
                      <a:pt x="4282" y="3729"/>
                      <a:pt x="4853" y="3426"/>
                      <a:pt x="5326" y="2953"/>
                    </a:cubicBezTo>
                    <a:cubicBezTo>
                      <a:pt x="2677" y="2766"/>
                      <a:pt x="2257" y="910"/>
                      <a:pt x="2150"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6"/>
              <p:cNvSpPr/>
              <p:nvPr/>
            </p:nvSpPr>
            <p:spPr>
              <a:xfrm>
                <a:off x="4192150" y="3348025"/>
                <a:ext cx="118225" cy="71600"/>
              </a:xfrm>
              <a:custGeom>
                <a:avLst/>
                <a:gdLst/>
                <a:ahLst/>
                <a:cxnLst/>
                <a:rect l="l" t="t" r="r" b="b"/>
                <a:pathLst>
                  <a:path w="4729" h="2864" extrusionOk="0">
                    <a:moveTo>
                      <a:pt x="81" y="0"/>
                    </a:moveTo>
                    <a:cubicBezTo>
                      <a:pt x="81" y="0"/>
                      <a:pt x="54" y="161"/>
                      <a:pt x="27" y="339"/>
                    </a:cubicBezTo>
                    <a:cubicBezTo>
                      <a:pt x="9" y="518"/>
                      <a:pt x="0" y="714"/>
                      <a:pt x="36" y="794"/>
                    </a:cubicBezTo>
                    <a:cubicBezTo>
                      <a:pt x="98" y="946"/>
                      <a:pt x="2382" y="2801"/>
                      <a:pt x="4479" y="2864"/>
                    </a:cubicBezTo>
                    <a:cubicBezTo>
                      <a:pt x="4479" y="2864"/>
                      <a:pt x="4728" y="2186"/>
                      <a:pt x="4719" y="2070"/>
                    </a:cubicBezTo>
                    <a:cubicBezTo>
                      <a:pt x="4719" y="2070"/>
                      <a:pt x="4024" y="1883"/>
                      <a:pt x="3149" y="1570"/>
                    </a:cubicBezTo>
                    <a:cubicBezTo>
                      <a:pt x="2061" y="1178"/>
                      <a:pt x="696" y="607"/>
                      <a:pt x="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6"/>
              <p:cNvSpPr/>
              <p:nvPr/>
            </p:nvSpPr>
            <p:spPr>
              <a:xfrm>
                <a:off x="4192150" y="3356500"/>
                <a:ext cx="118225" cy="63125"/>
              </a:xfrm>
              <a:custGeom>
                <a:avLst/>
                <a:gdLst/>
                <a:ahLst/>
                <a:cxnLst/>
                <a:rect l="l" t="t" r="r" b="b"/>
                <a:pathLst>
                  <a:path w="4729" h="2525" extrusionOk="0">
                    <a:moveTo>
                      <a:pt x="27" y="0"/>
                    </a:moveTo>
                    <a:lnTo>
                      <a:pt x="27" y="0"/>
                    </a:lnTo>
                    <a:cubicBezTo>
                      <a:pt x="9" y="179"/>
                      <a:pt x="0" y="375"/>
                      <a:pt x="36" y="455"/>
                    </a:cubicBezTo>
                    <a:cubicBezTo>
                      <a:pt x="98" y="607"/>
                      <a:pt x="2382" y="2462"/>
                      <a:pt x="4479" y="2525"/>
                    </a:cubicBezTo>
                    <a:cubicBezTo>
                      <a:pt x="4479" y="2525"/>
                      <a:pt x="4728" y="1847"/>
                      <a:pt x="4719" y="1731"/>
                    </a:cubicBezTo>
                    <a:cubicBezTo>
                      <a:pt x="4719" y="1731"/>
                      <a:pt x="4024" y="1544"/>
                      <a:pt x="3149" y="1231"/>
                    </a:cubicBezTo>
                    <a:cubicBezTo>
                      <a:pt x="3071" y="1482"/>
                      <a:pt x="2910" y="1719"/>
                      <a:pt x="2613" y="1719"/>
                    </a:cubicBezTo>
                    <a:cubicBezTo>
                      <a:pt x="2571" y="1719"/>
                      <a:pt x="2527" y="1714"/>
                      <a:pt x="2480" y="1704"/>
                    </a:cubicBezTo>
                    <a:cubicBezTo>
                      <a:pt x="1883" y="1588"/>
                      <a:pt x="660" y="580"/>
                      <a:pt x="27"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2" name="Google Shape;2472;p46"/>
            <p:cNvGrpSpPr/>
            <p:nvPr/>
          </p:nvGrpSpPr>
          <p:grpSpPr>
            <a:xfrm>
              <a:off x="320946" y="3118605"/>
              <a:ext cx="313960" cy="322877"/>
              <a:chOff x="518771" y="2301105"/>
              <a:chExt cx="313960" cy="322877"/>
            </a:xfrm>
          </p:grpSpPr>
          <p:sp>
            <p:nvSpPr>
              <p:cNvPr id="2473" name="Google Shape;2473;p46"/>
              <p:cNvSpPr/>
              <p:nvPr/>
            </p:nvSpPr>
            <p:spPr>
              <a:xfrm flipH="1">
                <a:off x="718789" y="2329219"/>
                <a:ext cx="72576" cy="73443"/>
              </a:xfrm>
              <a:custGeom>
                <a:avLst/>
                <a:gdLst/>
                <a:ahLst/>
                <a:cxnLst/>
                <a:rect l="l" t="t" r="r" b="b"/>
                <a:pathLst>
                  <a:path w="586" h="593" extrusionOk="0">
                    <a:moveTo>
                      <a:pt x="210" y="0"/>
                    </a:moveTo>
                    <a:cubicBezTo>
                      <a:pt x="101" y="0"/>
                      <a:pt x="1" y="143"/>
                      <a:pt x="77" y="227"/>
                    </a:cubicBezTo>
                    <a:cubicBezTo>
                      <a:pt x="112" y="266"/>
                      <a:pt x="143" y="276"/>
                      <a:pt x="167" y="276"/>
                    </a:cubicBezTo>
                    <a:cubicBezTo>
                      <a:pt x="196" y="276"/>
                      <a:pt x="215" y="262"/>
                      <a:pt x="219" y="262"/>
                    </a:cubicBezTo>
                    <a:cubicBezTo>
                      <a:pt x="220" y="262"/>
                      <a:pt x="220" y="262"/>
                      <a:pt x="220" y="263"/>
                    </a:cubicBezTo>
                    <a:cubicBezTo>
                      <a:pt x="282" y="325"/>
                      <a:pt x="496" y="593"/>
                      <a:pt x="496" y="593"/>
                    </a:cubicBezTo>
                    <a:lnTo>
                      <a:pt x="586" y="522"/>
                    </a:lnTo>
                    <a:cubicBezTo>
                      <a:pt x="586" y="522"/>
                      <a:pt x="345" y="245"/>
                      <a:pt x="309" y="200"/>
                    </a:cubicBezTo>
                    <a:cubicBezTo>
                      <a:pt x="300" y="192"/>
                      <a:pt x="398" y="93"/>
                      <a:pt x="265" y="13"/>
                    </a:cubicBezTo>
                    <a:cubicBezTo>
                      <a:pt x="247" y="4"/>
                      <a:pt x="228" y="0"/>
                      <a:pt x="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6"/>
              <p:cNvSpPr/>
              <p:nvPr/>
            </p:nvSpPr>
            <p:spPr>
              <a:xfrm flipH="1">
                <a:off x="744178" y="2405758"/>
                <a:ext cx="88553" cy="40004"/>
              </a:xfrm>
              <a:custGeom>
                <a:avLst/>
                <a:gdLst/>
                <a:ahLst/>
                <a:cxnLst/>
                <a:rect l="l" t="t" r="r" b="b"/>
                <a:pathLst>
                  <a:path w="715" h="323" extrusionOk="0">
                    <a:moveTo>
                      <a:pt x="172" y="0"/>
                    </a:moveTo>
                    <a:cubicBezTo>
                      <a:pt x="163" y="0"/>
                      <a:pt x="154" y="1"/>
                      <a:pt x="144" y="2"/>
                    </a:cubicBezTo>
                    <a:cubicBezTo>
                      <a:pt x="10" y="20"/>
                      <a:pt x="1" y="260"/>
                      <a:pt x="135" y="278"/>
                    </a:cubicBezTo>
                    <a:cubicBezTo>
                      <a:pt x="150" y="282"/>
                      <a:pt x="163" y="283"/>
                      <a:pt x="175" y="283"/>
                    </a:cubicBezTo>
                    <a:cubicBezTo>
                      <a:pt x="249" y="283"/>
                      <a:pt x="260" y="224"/>
                      <a:pt x="267" y="224"/>
                    </a:cubicBezTo>
                    <a:cubicBezTo>
                      <a:pt x="268" y="224"/>
                      <a:pt x="268" y="224"/>
                      <a:pt x="268" y="225"/>
                    </a:cubicBezTo>
                    <a:cubicBezTo>
                      <a:pt x="349" y="243"/>
                      <a:pt x="688" y="323"/>
                      <a:pt x="688" y="323"/>
                    </a:cubicBezTo>
                    <a:lnTo>
                      <a:pt x="714" y="207"/>
                    </a:lnTo>
                    <a:cubicBezTo>
                      <a:pt x="714" y="207"/>
                      <a:pt x="349" y="136"/>
                      <a:pt x="295" y="127"/>
                    </a:cubicBezTo>
                    <a:cubicBezTo>
                      <a:pt x="287" y="118"/>
                      <a:pt x="302"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6"/>
              <p:cNvSpPr/>
              <p:nvPr/>
            </p:nvSpPr>
            <p:spPr>
              <a:xfrm flipH="1">
                <a:off x="739719" y="2481059"/>
                <a:ext cx="89544" cy="47311"/>
              </a:xfrm>
              <a:custGeom>
                <a:avLst/>
                <a:gdLst/>
                <a:ahLst/>
                <a:cxnLst/>
                <a:rect l="l" t="t" r="r" b="b"/>
                <a:pathLst>
                  <a:path w="723" h="382" extrusionOk="0">
                    <a:moveTo>
                      <a:pt x="686" y="0"/>
                    </a:moveTo>
                    <a:cubicBezTo>
                      <a:pt x="686" y="0"/>
                      <a:pt x="339" y="125"/>
                      <a:pt x="294" y="143"/>
                    </a:cubicBezTo>
                    <a:cubicBezTo>
                      <a:pt x="293" y="143"/>
                      <a:pt x="293" y="144"/>
                      <a:pt x="292" y="144"/>
                    </a:cubicBezTo>
                    <a:cubicBezTo>
                      <a:pt x="278" y="144"/>
                      <a:pt x="243" y="87"/>
                      <a:pt x="184" y="87"/>
                    </a:cubicBezTo>
                    <a:cubicBezTo>
                      <a:pt x="159" y="87"/>
                      <a:pt x="131" y="97"/>
                      <a:pt x="98" y="125"/>
                    </a:cubicBezTo>
                    <a:cubicBezTo>
                      <a:pt x="1" y="206"/>
                      <a:pt x="94" y="381"/>
                      <a:pt x="198" y="381"/>
                    </a:cubicBezTo>
                    <a:cubicBezTo>
                      <a:pt x="209" y="381"/>
                      <a:pt x="220" y="379"/>
                      <a:pt x="232" y="375"/>
                    </a:cubicBezTo>
                    <a:cubicBezTo>
                      <a:pt x="347" y="330"/>
                      <a:pt x="312" y="250"/>
                      <a:pt x="312" y="250"/>
                    </a:cubicBezTo>
                    <a:cubicBezTo>
                      <a:pt x="401" y="214"/>
                      <a:pt x="722" y="107"/>
                      <a:pt x="722" y="107"/>
                    </a:cubicBezTo>
                    <a:lnTo>
                      <a:pt x="6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6"/>
              <p:cNvSpPr/>
              <p:nvPr/>
            </p:nvSpPr>
            <p:spPr>
              <a:xfrm flipH="1">
                <a:off x="705537" y="2516356"/>
                <a:ext cx="64030" cy="76539"/>
              </a:xfrm>
              <a:custGeom>
                <a:avLst/>
                <a:gdLst/>
                <a:ahLst/>
                <a:cxnLst/>
                <a:rect l="l" t="t" r="r" b="b"/>
                <a:pathLst>
                  <a:path w="517" h="618" extrusionOk="0">
                    <a:moveTo>
                      <a:pt x="428" y="1"/>
                    </a:moveTo>
                    <a:cubicBezTo>
                      <a:pt x="428" y="1"/>
                      <a:pt x="222" y="313"/>
                      <a:pt x="196" y="358"/>
                    </a:cubicBezTo>
                    <a:cubicBezTo>
                      <a:pt x="195" y="358"/>
                      <a:pt x="194" y="358"/>
                      <a:pt x="193" y="358"/>
                    </a:cubicBezTo>
                    <a:cubicBezTo>
                      <a:pt x="183" y="358"/>
                      <a:pt x="157" y="349"/>
                      <a:pt x="128" y="349"/>
                    </a:cubicBezTo>
                    <a:cubicBezTo>
                      <a:pt x="90" y="349"/>
                      <a:pt x="45" y="366"/>
                      <a:pt x="26" y="447"/>
                    </a:cubicBezTo>
                    <a:cubicBezTo>
                      <a:pt x="1" y="541"/>
                      <a:pt x="99" y="617"/>
                      <a:pt x="185" y="617"/>
                    </a:cubicBezTo>
                    <a:cubicBezTo>
                      <a:pt x="221" y="617"/>
                      <a:pt x="255" y="604"/>
                      <a:pt x="276" y="572"/>
                    </a:cubicBezTo>
                    <a:cubicBezTo>
                      <a:pt x="338" y="465"/>
                      <a:pt x="267" y="429"/>
                      <a:pt x="276" y="420"/>
                    </a:cubicBezTo>
                    <a:cubicBezTo>
                      <a:pt x="320" y="349"/>
                      <a:pt x="517" y="72"/>
                      <a:pt x="517" y="72"/>
                    </a:cubicBezTo>
                    <a:lnTo>
                      <a:pt x="4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6"/>
              <p:cNvSpPr/>
              <p:nvPr/>
            </p:nvSpPr>
            <p:spPr>
              <a:xfrm flipH="1">
                <a:off x="549857" y="2512021"/>
                <a:ext cx="78397" cy="68241"/>
              </a:xfrm>
              <a:custGeom>
                <a:avLst/>
                <a:gdLst/>
                <a:ahLst/>
                <a:cxnLst/>
                <a:rect l="l" t="t" r="r" b="b"/>
                <a:pathLst>
                  <a:path w="633" h="551" extrusionOk="0">
                    <a:moveTo>
                      <a:pt x="80" y="0"/>
                    </a:moveTo>
                    <a:lnTo>
                      <a:pt x="0" y="80"/>
                    </a:lnTo>
                    <a:cubicBezTo>
                      <a:pt x="0" y="80"/>
                      <a:pt x="286" y="330"/>
                      <a:pt x="321" y="366"/>
                    </a:cubicBezTo>
                    <a:cubicBezTo>
                      <a:pt x="330" y="375"/>
                      <a:pt x="250" y="482"/>
                      <a:pt x="393" y="544"/>
                    </a:cubicBezTo>
                    <a:cubicBezTo>
                      <a:pt x="405" y="549"/>
                      <a:pt x="418" y="551"/>
                      <a:pt x="430" y="551"/>
                    </a:cubicBezTo>
                    <a:cubicBezTo>
                      <a:pt x="540" y="551"/>
                      <a:pt x="633" y="385"/>
                      <a:pt x="544" y="312"/>
                    </a:cubicBezTo>
                    <a:cubicBezTo>
                      <a:pt x="511" y="283"/>
                      <a:pt x="483" y="274"/>
                      <a:pt x="461" y="274"/>
                    </a:cubicBezTo>
                    <a:cubicBezTo>
                      <a:pt x="426" y="274"/>
                      <a:pt x="403" y="295"/>
                      <a:pt x="395" y="295"/>
                    </a:cubicBezTo>
                    <a:cubicBezTo>
                      <a:pt x="394" y="295"/>
                      <a:pt x="393" y="295"/>
                      <a:pt x="393" y="295"/>
                    </a:cubicBezTo>
                    <a:cubicBezTo>
                      <a:pt x="330" y="241"/>
                      <a:pt x="80"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6"/>
              <p:cNvSpPr/>
              <p:nvPr/>
            </p:nvSpPr>
            <p:spPr>
              <a:xfrm flipH="1">
                <a:off x="518771" y="2462233"/>
                <a:ext cx="89667" cy="35545"/>
              </a:xfrm>
              <a:custGeom>
                <a:avLst/>
                <a:gdLst/>
                <a:ahLst/>
                <a:cxnLst/>
                <a:rect l="l" t="t" r="r" b="b"/>
                <a:pathLst>
                  <a:path w="724" h="287" extrusionOk="0">
                    <a:moveTo>
                      <a:pt x="572" y="1"/>
                    </a:moveTo>
                    <a:cubicBezTo>
                      <a:pt x="447" y="1"/>
                      <a:pt x="447" y="81"/>
                      <a:pt x="447" y="81"/>
                    </a:cubicBezTo>
                    <a:cubicBezTo>
                      <a:pt x="358" y="81"/>
                      <a:pt x="19" y="45"/>
                      <a:pt x="19" y="45"/>
                    </a:cubicBezTo>
                    <a:lnTo>
                      <a:pt x="1" y="152"/>
                    </a:lnTo>
                    <a:cubicBezTo>
                      <a:pt x="1" y="152"/>
                      <a:pt x="375" y="179"/>
                      <a:pt x="429" y="188"/>
                    </a:cubicBezTo>
                    <a:cubicBezTo>
                      <a:pt x="437" y="188"/>
                      <a:pt x="444" y="286"/>
                      <a:pt x="536" y="286"/>
                    </a:cubicBezTo>
                    <a:cubicBezTo>
                      <a:pt x="552" y="286"/>
                      <a:pt x="569" y="284"/>
                      <a:pt x="590" y="277"/>
                    </a:cubicBezTo>
                    <a:cubicBezTo>
                      <a:pt x="723" y="242"/>
                      <a:pt x="697" y="10"/>
                      <a:pt x="5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6"/>
              <p:cNvSpPr/>
              <p:nvPr/>
            </p:nvSpPr>
            <p:spPr>
              <a:xfrm flipH="1">
                <a:off x="535862" y="2377768"/>
                <a:ext cx="85828" cy="54742"/>
              </a:xfrm>
              <a:custGeom>
                <a:avLst/>
                <a:gdLst/>
                <a:ahLst/>
                <a:cxnLst/>
                <a:rect l="l" t="t" r="r" b="b"/>
                <a:pathLst>
                  <a:path w="693" h="442" extrusionOk="0">
                    <a:moveTo>
                      <a:pt x="497" y="1"/>
                    </a:moveTo>
                    <a:cubicBezTo>
                      <a:pt x="480" y="1"/>
                      <a:pt x="463" y="5"/>
                      <a:pt x="447" y="14"/>
                    </a:cubicBezTo>
                    <a:cubicBezTo>
                      <a:pt x="349" y="76"/>
                      <a:pt x="393" y="147"/>
                      <a:pt x="384" y="147"/>
                    </a:cubicBezTo>
                    <a:cubicBezTo>
                      <a:pt x="313" y="192"/>
                      <a:pt x="1" y="344"/>
                      <a:pt x="1" y="344"/>
                    </a:cubicBezTo>
                    <a:lnTo>
                      <a:pt x="54" y="442"/>
                    </a:lnTo>
                    <a:cubicBezTo>
                      <a:pt x="54" y="442"/>
                      <a:pt x="375" y="272"/>
                      <a:pt x="420" y="246"/>
                    </a:cubicBezTo>
                    <a:cubicBezTo>
                      <a:pt x="421" y="245"/>
                      <a:pt x="421" y="245"/>
                      <a:pt x="422" y="245"/>
                    </a:cubicBezTo>
                    <a:cubicBezTo>
                      <a:pt x="436" y="245"/>
                      <a:pt x="474" y="289"/>
                      <a:pt x="525" y="289"/>
                    </a:cubicBezTo>
                    <a:cubicBezTo>
                      <a:pt x="552" y="289"/>
                      <a:pt x="583" y="276"/>
                      <a:pt x="616" y="237"/>
                    </a:cubicBezTo>
                    <a:cubicBezTo>
                      <a:pt x="693" y="145"/>
                      <a:pt x="599" y="1"/>
                      <a:pt x="4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6"/>
              <p:cNvSpPr/>
              <p:nvPr/>
            </p:nvSpPr>
            <p:spPr>
              <a:xfrm flipH="1">
                <a:off x="604723" y="2321664"/>
                <a:ext cx="55609" cy="80007"/>
              </a:xfrm>
              <a:custGeom>
                <a:avLst/>
                <a:gdLst/>
                <a:ahLst/>
                <a:cxnLst/>
                <a:rect l="l" t="t" r="r" b="b"/>
                <a:pathLst>
                  <a:path w="449" h="646" extrusionOk="0">
                    <a:moveTo>
                      <a:pt x="278" y="0"/>
                    </a:moveTo>
                    <a:cubicBezTo>
                      <a:pt x="232" y="0"/>
                      <a:pt x="189" y="20"/>
                      <a:pt x="170" y="65"/>
                    </a:cubicBezTo>
                    <a:cubicBezTo>
                      <a:pt x="125" y="172"/>
                      <a:pt x="206" y="199"/>
                      <a:pt x="197" y="208"/>
                    </a:cubicBezTo>
                    <a:cubicBezTo>
                      <a:pt x="161" y="288"/>
                      <a:pt x="0" y="591"/>
                      <a:pt x="0" y="591"/>
                    </a:cubicBezTo>
                    <a:lnTo>
                      <a:pt x="99" y="645"/>
                    </a:lnTo>
                    <a:cubicBezTo>
                      <a:pt x="99" y="645"/>
                      <a:pt x="259" y="306"/>
                      <a:pt x="286" y="261"/>
                    </a:cubicBezTo>
                    <a:cubicBezTo>
                      <a:pt x="287" y="260"/>
                      <a:pt x="289" y="260"/>
                      <a:pt x="293" y="260"/>
                    </a:cubicBezTo>
                    <a:cubicBezTo>
                      <a:pt x="300" y="260"/>
                      <a:pt x="310" y="261"/>
                      <a:pt x="322" y="261"/>
                    </a:cubicBezTo>
                    <a:cubicBezTo>
                      <a:pt x="363" y="261"/>
                      <a:pt x="425" y="249"/>
                      <a:pt x="438" y="145"/>
                    </a:cubicBezTo>
                    <a:cubicBezTo>
                      <a:pt x="449" y="60"/>
                      <a:pt x="359" y="0"/>
                      <a:pt x="2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6"/>
              <p:cNvSpPr/>
              <p:nvPr/>
            </p:nvSpPr>
            <p:spPr>
              <a:xfrm flipH="1">
                <a:off x="637914" y="2540754"/>
                <a:ext cx="42357" cy="83227"/>
              </a:xfrm>
              <a:custGeom>
                <a:avLst/>
                <a:gdLst/>
                <a:ahLst/>
                <a:cxnLst/>
                <a:rect l="l" t="t" r="r" b="b"/>
                <a:pathLst>
                  <a:path w="342" h="672" extrusionOk="0">
                    <a:moveTo>
                      <a:pt x="108" y="0"/>
                    </a:moveTo>
                    <a:cubicBezTo>
                      <a:pt x="108" y="0"/>
                      <a:pt x="135" y="375"/>
                      <a:pt x="135" y="419"/>
                    </a:cubicBezTo>
                    <a:cubicBezTo>
                      <a:pt x="135" y="437"/>
                      <a:pt x="1" y="455"/>
                      <a:pt x="63" y="598"/>
                    </a:cubicBezTo>
                    <a:cubicBezTo>
                      <a:pt x="85" y="649"/>
                      <a:pt x="137" y="671"/>
                      <a:pt x="189" y="671"/>
                    </a:cubicBezTo>
                    <a:cubicBezTo>
                      <a:pt x="265" y="671"/>
                      <a:pt x="342" y="623"/>
                      <a:pt x="331" y="544"/>
                    </a:cubicBezTo>
                    <a:cubicBezTo>
                      <a:pt x="322" y="419"/>
                      <a:pt x="242" y="437"/>
                      <a:pt x="242" y="428"/>
                    </a:cubicBezTo>
                    <a:cubicBezTo>
                      <a:pt x="233" y="339"/>
                      <a:pt x="224" y="0"/>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6"/>
              <p:cNvSpPr/>
              <p:nvPr/>
            </p:nvSpPr>
            <p:spPr>
              <a:xfrm flipH="1">
                <a:off x="666895" y="2301105"/>
                <a:ext cx="42728" cy="83970"/>
              </a:xfrm>
              <a:custGeom>
                <a:avLst/>
                <a:gdLst/>
                <a:ahLst/>
                <a:cxnLst/>
                <a:rect l="l" t="t" r="r" b="b"/>
                <a:pathLst>
                  <a:path w="345" h="678" extrusionOk="0">
                    <a:moveTo>
                      <a:pt x="162" y="0"/>
                    </a:moveTo>
                    <a:cubicBezTo>
                      <a:pt x="84" y="0"/>
                      <a:pt x="1" y="52"/>
                      <a:pt x="6" y="133"/>
                    </a:cubicBezTo>
                    <a:cubicBezTo>
                      <a:pt x="24" y="249"/>
                      <a:pt x="104" y="240"/>
                      <a:pt x="104" y="249"/>
                    </a:cubicBezTo>
                    <a:cubicBezTo>
                      <a:pt x="113" y="338"/>
                      <a:pt x="122" y="677"/>
                      <a:pt x="122" y="677"/>
                    </a:cubicBezTo>
                    <a:lnTo>
                      <a:pt x="229" y="677"/>
                    </a:lnTo>
                    <a:cubicBezTo>
                      <a:pt x="229" y="677"/>
                      <a:pt x="211" y="303"/>
                      <a:pt x="211" y="249"/>
                    </a:cubicBezTo>
                    <a:cubicBezTo>
                      <a:pt x="211" y="240"/>
                      <a:pt x="345" y="222"/>
                      <a:pt x="283" y="71"/>
                    </a:cubicBezTo>
                    <a:cubicBezTo>
                      <a:pt x="262" y="22"/>
                      <a:pt x="213" y="0"/>
                      <a:pt x="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6"/>
              <p:cNvSpPr/>
              <p:nvPr/>
            </p:nvSpPr>
            <p:spPr>
              <a:xfrm flipH="1">
                <a:off x="585031" y="2369470"/>
                <a:ext cx="175867" cy="175743"/>
              </a:xfrm>
              <a:custGeom>
                <a:avLst/>
                <a:gdLst/>
                <a:ahLst/>
                <a:cxnLst/>
                <a:rect l="l" t="t" r="r" b="b"/>
                <a:pathLst>
                  <a:path w="1420" h="1419" extrusionOk="0">
                    <a:moveTo>
                      <a:pt x="714" y="0"/>
                    </a:moveTo>
                    <a:cubicBezTo>
                      <a:pt x="572" y="0"/>
                      <a:pt x="429" y="45"/>
                      <a:pt x="322" y="116"/>
                    </a:cubicBezTo>
                    <a:cubicBezTo>
                      <a:pt x="126" y="241"/>
                      <a:pt x="1" y="464"/>
                      <a:pt x="1" y="705"/>
                    </a:cubicBezTo>
                    <a:cubicBezTo>
                      <a:pt x="1" y="1098"/>
                      <a:pt x="322" y="1419"/>
                      <a:pt x="714" y="1419"/>
                    </a:cubicBezTo>
                    <a:cubicBezTo>
                      <a:pt x="857" y="1419"/>
                      <a:pt x="982" y="1374"/>
                      <a:pt x="1098" y="1303"/>
                    </a:cubicBezTo>
                    <a:cubicBezTo>
                      <a:pt x="1294" y="1178"/>
                      <a:pt x="1419" y="955"/>
                      <a:pt x="1419" y="705"/>
                    </a:cubicBezTo>
                    <a:cubicBezTo>
                      <a:pt x="1419" y="313"/>
                      <a:pt x="1107" y="0"/>
                      <a:pt x="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6"/>
              <p:cNvSpPr/>
              <p:nvPr/>
            </p:nvSpPr>
            <p:spPr>
              <a:xfrm flipH="1">
                <a:off x="624910" y="2383837"/>
                <a:ext cx="135987" cy="161377"/>
              </a:xfrm>
              <a:custGeom>
                <a:avLst/>
                <a:gdLst/>
                <a:ahLst/>
                <a:cxnLst/>
                <a:rect l="l" t="t" r="r" b="b"/>
                <a:pathLst>
                  <a:path w="1098" h="1303" extrusionOk="0">
                    <a:moveTo>
                      <a:pt x="322" y="0"/>
                    </a:moveTo>
                    <a:lnTo>
                      <a:pt x="322" y="0"/>
                    </a:lnTo>
                    <a:cubicBezTo>
                      <a:pt x="126" y="125"/>
                      <a:pt x="1" y="348"/>
                      <a:pt x="1" y="589"/>
                    </a:cubicBezTo>
                    <a:cubicBezTo>
                      <a:pt x="1" y="982"/>
                      <a:pt x="322" y="1303"/>
                      <a:pt x="714" y="1303"/>
                    </a:cubicBezTo>
                    <a:cubicBezTo>
                      <a:pt x="857" y="1303"/>
                      <a:pt x="982" y="1258"/>
                      <a:pt x="1098" y="1187"/>
                    </a:cubicBezTo>
                    <a:lnTo>
                      <a:pt x="1098" y="1187"/>
                    </a:lnTo>
                    <a:cubicBezTo>
                      <a:pt x="1083" y="1187"/>
                      <a:pt x="1067" y="1188"/>
                      <a:pt x="1052" y="1188"/>
                    </a:cubicBezTo>
                    <a:cubicBezTo>
                      <a:pt x="807" y="1188"/>
                      <a:pt x="553" y="1118"/>
                      <a:pt x="402" y="875"/>
                    </a:cubicBezTo>
                    <a:cubicBezTo>
                      <a:pt x="197" y="536"/>
                      <a:pt x="242" y="214"/>
                      <a:pt x="322"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46"/>
            <p:cNvGrpSpPr/>
            <p:nvPr/>
          </p:nvGrpSpPr>
          <p:grpSpPr>
            <a:xfrm>
              <a:off x="3046796" y="3384905"/>
              <a:ext cx="313960" cy="322877"/>
              <a:chOff x="518771" y="2301105"/>
              <a:chExt cx="313960" cy="322877"/>
            </a:xfrm>
          </p:grpSpPr>
          <p:sp>
            <p:nvSpPr>
              <p:cNvPr id="2486" name="Google Shape;2486;p46"/>
              <p:cNvSpPr/>
              <p:nvPr/>
            </p:nvSpPr>
            <p:spPr>
              <a:xfrm flipH="1">
                <a:off x="718789" y="2329219"/>
                <a:ext cx="72576" cy="73443"/>
              </a:xfrm>
              <a:custGeom>
                <a:avLst/>
                <a:gdLst/>
                <a:ahLst/>
                <a:cxnLst/>
                <a:rect l="l" t="t" r="r" b="b"/>
                <a:pathLst>
                  <a:path w="586" h="593" extrusionOk="0">
                    <a:moveTo>
                      <a:pt x="210" y="0"/>
                    </a:moveTo>
                    <a:cubicBezTo>
                      <a:pt x="101" y="0"/>
                      <a:pt x="1" y="143"/>
                      <a:pt x="77" y="227"/>
                    </a:cubicBezTo>
                    <a:cubicBezTo>
                      <a:pt x="112" y="266"/>
                      <a:pt x="143" y="276"/>
                      <a:pt x="167" y="276"/>
                    </a:cubicBezTo>
                    <a:cubicBezTo>
                      <a:pt x="196" y="276"/>
                      <a:pt x="215" y="262"/>
                      <a:pt x="219" y="262"/>
                    </a:cubicBezTo>
                    <a:cubicBezTo>
                      <a:pt x="220" y="262"/>
                      <a:pt x="220" y="262"/>
                      <a:pt x="220" y="263"/>
                    </a:cubicBezTo>
                    <a:cubicBezTo>
                      <a:pt x="282" y="325"/>
                      <a:pt x="496" y="593"/>
                      <a:pt x="496" y="593"/>
                    </a:cubicBezTo>
                    <a:lnTo>
                      <a:pt x="586" y="522"/>
                    </a:lnTo>
                    <a:cubicBezTo>
                      <a:pt x="586" y="522"/>
                      <a:pt x="345" y="245"/>
                      <a:pt x="309" y="200"/>
                    </a:cubicBezTo>
                    <a:cubicBezTo>
                      <a:pt x="300" y="192"/>
                      <a:pt x="398" y="93"/>
                      <a:pt x="265" y="13"/>
                    </a:cubicBezTo>
                    <a:cubicBezTo>
                      <a:pt x="247" y="4"/>
                      <a:pt x="228" y="0"/>
                      <a:pt x="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6"/>
              <p:cNvSpPr/>
              <p:nvPr/>
            </p:nvSpPr>
            <p:spPr>
              <a:xfrm flipH="1">
                <a:off x="744178" y="2405758"/>
                <a:ext cx="88553" cy="40004"/>
              </a:xfrm>
              <a:custGeom>
                <a:avLst/>
                <a:gdLst/>
                <a:ahLst/>
                <a:cxnLst/>
                <a:rect l="l" t="t" r="r" b="b"/>
                <a:pathLst>
                  <a:path w="715" h="323" extrusionOk="0">
                    <a:moveTo>
                      <a:pt x="172" y="0"/>
                    </a:moveTo>
                    <a:cubicBezTo>
                      <a:pt x="163" y="0"/>
                      <a:pt x="154" y="1"/>
                      <a:pt x="144" y="2"/>
                    </a:cubicBezTo>
                    <a:cubicBezTo>
                      <a:pt x="10" y="20"/>
                      <a:pt x="1" y="260"/>
                      <a:pt x="135" y="278"/>
                    </a:cubicBezTo>
                    <a:cubicBezTo>
                      <a:pt x="150" y="282"/>
                      <a:pt x="163" y="283"/>
                      <a:pt x="175" y="283"/>
                    </a:cubicBezTo>
                    <a:cubicBezTo>
                      <a:pt x="249" y="283"/>
                      <a:pt x="260" y="224"/>
                      <a:pt x="267" y="224"/>
                    </a:cubicBezTo>
                    <a:cubicBezTo>
                      <a:pt x="268" y="224"/>
                      <a:pt x="268" y="224"/>
                      <a:pt x="268" y="225"/>
                    </a:cubicBezTo>
                    <a:cubicBezTo>
                      <a:pt x="349" y="243"/>
                      <a:pt x="688" y="323"/>
                      <a:pt x="688" y="323"/>
                    </a:cubicBezTo>
                    <a:lnTo>
                      <a:pt x="714" y="207"/>
                    </a:lnTo>
                    <a:cubicBezTo>
                      <a:pt x="714" y="207"/>
                      <a:pt x="349" y="136"/>
                      <a:pt x="295" y="127"/>
                    </a:cubicBezTo>
                    <a:cubicBezTo>
                      <a:pt x="287" y="118"/>
                      <a:pt x="302"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6"/>
              <p:cNvSpPr/>
              <p:nvPr/>
            </p:nvSpPr>
            <p:spPr>
              <a:xfrm flipH="1">
                <a:off x="739719" y="2481059"/>
                <a:ext cx="89544" cy="47311"/>
              </a:xfrm>
              <a:custGeom>
                <a:avLst/>
                <a:gdLst/>
                <a:ahLst/>
                <a:cxnLst/>
                <a:rect l="l" t="t" r="r" b="b"/>
                <a:pathLst>
                  <a:path w="723" h="382" extrusionOk="0">
                    <a:moveTo>
                      <a:pt x="686" y="0"/>
                    </a:moveTo>
                    <a:cubicBezTo>
                      <a:pt x="686" y="0"/>
                      <a:pt x="339" y="125"/>
                      <a:pt x="294" y="143"/>
                    </a:cubicBezTo>
                    <a:cubicBezTo>
                      <a:pt x="293" y="143"/>
                      <a:pt x="293" y="144"/>
                      <a:pt x="292" y="144"/>
                    </a:cubicBezTo>
                    <a:cubicBezTo>
                      <a:pt x="278" y="144"/>
                      <a:pt x="243" y="87"/>
                      <a:pt x="184" y="87"/>
                    </a:cubicBezTo>
                    <a:cubicBezTo>
                      <a:pt x="159" y="87"/>
                      <a:pt x="131" y="97"/>
                      <a:pt x="98" y="125"/>
                    </a:cubicBezTo>
                    <a:cubicBezTo>
                      <a:pt x="1" y="206"/>
                      <a:pt x="94" y="381"/>
                      <a:pt x="198" y="381"/>
                    </a:cubicBezTo>
                    <a:cubicBezTo>
                      <a:pt x="209" y="381"/>
                      <a:pt x="220" y="379"/>
                      <a:pt x="232" y="375"/>
                    </a:cubicBezTo>
                    <a:cubicBezTo>
                      <a:pt x="347" y="330"/>
                      <a:pt x="312" y="250"/>
                      <a:pt x="312" y="250"/>
                    </a:cubicBezTo>
                    <a:cubicBezTo>
                      <a:pt x="401" y="214"/>
                      <a:pt x="722" y="107"/>
                      <a:pt x="722" y="107"/>
                    </a:cubicBezTo>
                    <a:lnTo>
                      <a:pt x="6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6"/>
              <p:cNvSpPr/>
              <p:nvPr/>
            </p:nvSpPr>
            <p:spPr>
              <a:xfrm flipH="1">
                <a:off x="705537" y="2516356"/>
                <a:ext cx="64030" cy="76539"/>
              </a:xfrm>
              <a:custGeom>
                <a:avLst/>
                <a:gdLst/>
                <a:ahLst/>
                <a:cxnLst/>
                <a:rect l="l" t="t" r="r" b="b"/>
                <a:pathLst>
                  <a:path w="517" h="618" extrusionOk="0">
                    <a:moveTo>
                      <a:pt x="428" y="1"/>
                    </a:moveTo>
                    <a:cubicBezTo>
                      <a:pt x="428" y="1"/>
                      <a:pt x="222" y="313"/>
                      <a:pt x="196" y="358"/>
                    </a:cubicBezTo>
                    <a:cubicBezTo>
                      <a:pt x="195" y="358"/>
                      <a:pt x="194" y="358"/>
                      <a:pt x="193" y="358"/>
                    </a:cubicBezTo>
                    <a:cubicBezTo>
                      <a:pt x="183" y="358"/>
                      <a:pt x="157" y="349"/>
                      <a:pt x="128" y="349"/>
                    </a:cubicBezTo>
                    <a:cubicBezTo>
                      <a:pt x="90" y="349"/>
                      <a:pt x="45" y="366"/>
                      <a:pt x="26" y="447"/>
                    </a:cubicBezTo>
                    <a:cubicBezTo>
                      <a:pt x="1" y="541"/>
                      <a:pt x="99" y="617"/>
                      <a:pt x="185" y="617"/>
                    </a:cubicBezTo>
                    <a:cubicBezTo>
                      <a:pt x="221" y="617"/>
                      <a:pt x="255" y="604"/>
                      <a:pt x="276" y="572"/>
                    </a:cubicBezTo>
                    <a:cubicBezTo>
                      <a:pt x="338" y="465"/>
                      <a:pt x="267" y="429"/>
                      <a:pt x="276" y="420"/>
                    </a:cubicBezTo>
                    <a:cubicBezTo>
                      <a:pt x="320" y="349"/>
                      <a:pt x="517" y="72"/>
                      <a:pt x="517" y="72"/>
                    </a:cubicBezTo>
                    <a:lnTo>
                      <a:pt x="4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6"/>
              <p:cNvSpPr/>
              <p:nvPr/>
            </p:nvSpPr>
            <p:spPr>
              <a:xfrm flipH="1">
                <a:off x="549857" y="2512021"/>
                <a:ext cx="78397" cy="68241"/>
              </a:xfrm>
              <a:custGeom>
                <a:avLst/>
                <a:gdLst/>
                <a:ahLst/>
                <a:cxnLst/>
                <a:rect l="l" t="t" r="r" b="b"/>
                <a:pathLst>
                  <a:path w="633" h="551" extrusionOk="0">
                    <a:moveTo>
                      <a:pt x="80" y="0"/>
                    </a:moveTo>
                    <a:lnTo>
                      <a:pt x="0" y="80"/>
                    </a:lnTo>
                    <a:cubicBezTo>
                      <a:pt x="0" y="80"/>
                      <a:pt x="286" y="330"/>
                      <a:pt x="321" y="366"/>
                    </a:cubicBezTo>
                    <a:cubicBezTo>
                      <a:pt x="330" y="375"/>
                      <a:pt x="250" y="482"/>
                      <a:pt x="393" y="544"/>
                    </a:cubicBezTo>
                    <a:cubicBezTo>
                      <a:pt x="405" y="549"/>
                      <a:pt x="418" y="551"/>
                      <a:pt x="430" y="551"/>
                    </a:cubicBezTo>
                    <a:cubicBezTo>
                      <a:pt x="540" y="551"/>
                      <a:pt x="633" y="385"/>
                      <a:pt x="544" y="312"/>
                    </a:cubicBezTo>
                    <a:cubicBezTo>
                      <a:pt x="511" y="283"/>
                      <a:pt x="483" y="274"/>
                      <a:pt x="461" y="274"/>
                    </a:cubicBezTo>
                    <a:cubicBezTo>
                      <a:pt x="426" y="274"/>
                      <a:pt x="403" y="295"/>
                      <a:pt x="395" y="295"/>
                    </a:cubicBezTo>
                    <a:cubicBezTo>
                      <a:pt x="394" y="295"/>
                      <a:pt x="393" y="295"/>
                      <a:pt x="393" y="295"/>
                    </a:cubicBezTo>
                    <a:cubicBezTo>
                      <a:pt x="330" y="241"/>
                      <a:pt x="80"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6"/>
              <p:cNvSpPr/>
              <p:nvPr/>
            </p:nvSpPr>
            <p:spPr>
              <a:xfrm flipH="1">
                <a:off x="518771" y="2462233"/>
                <a:ext cx="89667" cy="35545"/>
              </a:xfrm>
              <a:custGeom>
                <a:avLst/>
                <a:gdLst/>
                <a:ahLst/>
                <a:cxnLst/>
                <a:rect l="l" t="t" r="r" b="b"/>
                <a:pathLst>
                  <a:path w="724" h="287" extrusionOk="0">
                    <a:moveTo>
                      <a:pt x="572" y="1"/>
                    </a:moveTo>
                    <a:cubicBezTo>
                      <a:pt x="447" y="1"/>
                      <a:pt x="447" y="81"/>
                      <a:pt x="447" y="81"/>
                    </a:cubicBezTo>
                    <a:cubicBezTo>
                      <a:pt x="358" y="81"/>
                      <a:pt x="19" y="45"/>
                      <a:pt x="19" y="45"/>
                    </a:cubicBezTo>
                    <a:lnTo>
                      <a:pt x="1" y="152"/>
                    </a:lnTo>
                    <a:cubicBezTo>
                      <a:pt x="1" y="152"/>
                      <a:pt x="375" y="179"/>
                      <a:pt x="429" y="188"/>
                    </a:cubicBezTo>
                    <a:cubicBezTo>
                      <a:pt x="437" y="188"/>
                      <a:pt x="444" y="286"/>
                      <a:pt x="536" y="286"/>
                    </a:cubicBezTo>
                    <a:cubicBezTo>
                      <a:pt x="552" y="286"/>
                      <a:pt x="569" y="284"/>
                      <a:pt x="590" y="277"/>
                    </a:cubicBezTo>
                    <a:cubicBezTo>
                      <a:pt x="723" y="242"/>
                      <a:pt x="697" y="10"/>
                      <a:pt x="5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6"/>
              <p:cNvSpPr/>
              <p:nvPr/>
            </p:nvSpPr>
            <p:spPr>
              <a:xfrm flipH="1">
                <a:off x="535862" y="2377768"/>
                <a:ext cx="85828" cy="54742"/>
              </a:xfrm>
              <a:custGeom>
                <a:avLst/>
                <a:gdLst/>
                <a:ahLst/>
                <a:cxnLst/>
                <a:rect l="l" t="t" r="r" b="b"/>
                <a:pathLst>
                  <a:path w="693" h="442" extrusionOk="0">
                    <a:moveTo>
                      <a:pt x="497" y="1"/>
                    </a:moveTo>
                    <a:cubicBezTo>
                      <a:pt x="480" y="1"/>
                      <a:pt x="463" y="5"/>
                      <a:pt x="447" y="14"/>
                    </a:cubicBezTo>
                    <a:cubicBezTo>
                      <a:pt x="349" y="76"/>
                      <a:pt x="393" y="147"/>
                      <a:pt x="384" y="147"/>
                    </a:cubicBezTo>
                    <a:cubicBezTo>
                      <a:pt x="313" y="192"/>
                      <a:pt x="1" y="344"/>
                      <a:pt x="1" y="344"/>
                    </a:cubicBezTo>
                    <a:lnTo>
                      <a:pt x="54" y="442"/>
                    </a:lnTo>
                    <a:cubicBezTo>
                      <a:pt x="54" y="442"/>
                      <a:pt x="375" y="272"/>
                      <a:pt x="420" y="246"/>
                    </a:cubicBezTo>
                    <a:cubicBezTo>
                      <a:pt x="421" y="245"/>
                      <a:pt x="421" y="245"/>
                      <a:pt x="422" y="245"/>
                    </a:cubicBezTo>
                    <a:cubicBezTo>
                      <a:pt x="436" y="245"/>
                      <a:pt x="474" y="289"/>
                      <a:pt x="525" y="289"/>
                    </a:cubicBezTo>
                    <a:cubicBezTo>
                      <a:pt x="552" y="289"/>
                      <a:pt x="583" y="276"/>
                      <a:pt x="616" y="237"/>
                    </a:cubicBezTo>
                    <a:cubicBezTo>
                      <a:pt x="693" y="145"/>
                      <a:pt x="599" y="1"/>
                      <a:pt x="4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6"/>
              <p:cNvSpPr/>
              <p:nvPr/>
            </p:nvSpPr>
            <p:spPr>
              <a:xfrm flipH="1">
                <a:off x="604723" y="2321664"/>
                <a:ext cx="55609" cy="80007"/>
              </a:xfrm>
              <a:custGeom>
                <a:avLst/>
                <a:gdLst/>
                <a:ahLst/>
                <a:cxnLst/>
                <a:rect l="l" t="t" r="r" b="b"/>
                <a:pathLst>
                  <a:path w="449" h="646" extrusionOk="0">
                    <a:moveTo>
                      <a:pt x="278" y="0"/>
                    </a:moveTo>
                    <a:cubicBezTo>
                      <a:pt x="232" y="0"/>
                      <a:pt x="189" y="20"/>
                      <a:pt x="170" y="65"/>
                    </a:cubicBezTo>
                    <a:cubicBezTo>
                      <a:pt x="125" y="172"/>
                      <a:pt x="206" y="199"/>
                      <a:pt x="197" y="208"/>
                    </a:cubicBezTo>
                    <a:cubicBezTo>
                      <a:pt x="161" y="288"/>
                      <a:pt x="0" y="591"/>
                      <a:pt x="0" y="591"/>
                    </a:cubicBezTo>
                    <a:lnTo>
                      <a:pt x="99" y="645"/>
                    </a:lnTo>
                    <a:cubicBezTo>
                      <a:pt x="99" y="645"/>
                      <a:pt x="259" y="306"/>
                      <a:pt x="286" y="261"/>
                    </a:cubicBezTo>
                    <a:cubicBezTo>
                      <a:pt x="287" y="260"/>
                      <a:pt x="289" y="260"/>
                      <a:pt x="293" y="260"/>
                    </a:cubicBezTo>
                    <a:cubicBezTo>
                      <a:pt x="300" y="260"/>
                      <a:pt x="310" y="261"/>
                      <a:pt x="322" y="261"/>
                    </a:cubicBezTo>
                    <a:cubicBezTo>
                      <a:pt x="363" y="261"/>
                      <a:pt x="425" y="249"/>
                      <a:pt x="438" y="145"/>
                    </a:cubicBezTo>
                    <a:cubicBezTo>
                      <a:pt x="449" y="60"/>
                      <a:pt x="359" y="0"/>
                      <a:pt x="2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6"/>
              <p:cNvSpPr/>
              <p:nvPr/>
            </p:nvSpPr>
            <p:spPr>
              <a:xfrm flipH="1">
                <a:off x="637914" y="2540754"/>
                <a:ext cx="42357" cy="83227"/>
              </a:xfrm>
              <a:custGeom>
                <a:avLst/>
                <a:gdLst/>
                <a:ahLst/>
                <a:cxnLst/>
                <a:rect l="l" t="t" r="r" b="b"/>
                <a:pathLst>
                  <a:path w="342" h="672" extrusionOk="0">
                    <a:moveTo>
                      <a:pt x="108" y="0"/>
                    </a:moveTo>
                    <a:cubicBezTo>
                      <a:pt x="108" y="0"/>
                      <a:pt x="135" y="375"/>
                      <a:pt x="135" y="419"/>
                    </a:cubicBezTo>
                    <a:cubicBezTo>
                      <a:pt x="135" y="437"/>
                      <a:pt x="1" y="455"/>
                      <a:pt x="63" y="598"/>
                    </a:cubicBezTo>
                    <a:cubicBezTo>
                      <a:pt x="85" y="649"/>
                      <a:pt x="137" y="671"/>
                      <a:pt x="189" y="671"/>
                    </a:cubicBezTo>
                    <a:cubicBezTo>
                      <a:pt x="265" y="671"/>
                      <a:pt x="342" y="623"/>
                      <a:pt x="331" y="544"/>
                    </a:cubicBezTo>
                    <a:cubicBezTo>
                      <a:pt x="322" y="419"/>
                      <a:pt x="242" y="437"/>
                      <a:pt x="242" y="428"/>
                    </a:cubicBezTo>
                    <a:cubicBezTo>
                      <a:pt x="233" y="339"/>
                      <a:pt x="224" y="0"/>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6"/>
              <p:cNvSpPr/>
              <p:nvPr/>
            </p:nvSpPr>
            <p:spPr>
              <a:xfrm flipH="1">
                <a:off x="666895" y="2301105"/>
                <a:ext cx="42728" cy="83970"/>
              </a:xfrm>
              <a:custGeom>
                <a:avLst/>
                <a:gdLst/>
                <a:ahLst/>
                <a:cxnLst/>
                <a:rect l="l" t="t" r="r" b="b"/>
                <a:pathLst>
                  <a:path w="345" h="678" extrusionOk="0">
                    <a:moveTo>
                      <a:pt x="162" y="0"/>
                    </a:moveTo>
                    <a:cubicBezTo>
                      <a:pt x="84" y="0"/>
                      <a:pt x="1" y="52"/>
                      <a:pt x="6" y="133"/>
                    </a:cubicBezTo>
                    <a:cubicBezTo>
                      <a:pt x="24" y="249"/>
                      <a:pt x="104" y="240"/>
                      <a:pt x="104" y="249"/>
                    </a:cubicBezTo>
                    <a:cubicBezTo>
                      <a:pt x="113" y="338"/>
                      <a:pt x="122" y="677"/>
                      <a:pt x="122" y="677"/>
                    </a:cubicBezTo>
                    <a:lnTo>
                      <a:pt x="229" y="677"/>
                    </a:lnTo>
                    <a:cubicBezTo>
                      <a:pt x="229" y="677"/>
                      <a:pt x="211" y="303"/>
                      <a:pt x="211" y="249"/>
                    </a:cubicBezTo>
                    <a:cubicBezTo>
                      <a:pt x="211" y="240"/>
                      <a:pt x="345" y="222"/>
                      <a:pt x="283" y="71"/>
                    </a:cubicBezTo>
                    <a:cubicBezTo>
                      <a:pt x="262" y="22"/>
                      <a:pt x="213" y="0"/>
                      <a:pt x="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6"/>
              <p:cNvSpPr/>
              <p:nvPr/>
            </p:nvSpPr>
            <p:spPr>
              <a:xfrm flipH="1">
                <a:off x="585031" y="2369470"/>
                <a:ext cx="175867" cy="175743"/>
              </a:xfrm>
              <a:custGeom>
                <a:avLst/>
                <a:gdLst/>
                <a:ahLst/>
                <a:cxnLst/>
                <a:rect l="l" t="t" r="r" b="b"/>
                <a:pathLst>
                  <a:path w="1420" h="1419" extrusionOk="0">
                    <a:moveTo>
                      <a:pt x="714" y="0"/>
                    </a:moveTo>
                    <a:cubicBezTo>
                      <a:pt x="572" y="0"/>
                      <a:pt x="429" y="45"/>
                      <a:pt x="322" y="116"/>
                    </a:cubicBezTo>
                    <a:cubicBezTo>
                      <a:pt x="126" y="241"/>
                      <a:pt x="1" y="464"/>
                      <a:pt x="1" y="705"/>
                    </a:cubicBezTo>
                    <a:cubicBezTo>
                      <a:pt x="1" y="1098"/>
                      <a:pt x="322" y="1419"/>
                      <a:pt x="714" y="1419"/>
                    </a:cubicBezTo>
                    <a:cubicBezTo>
                      <a:pt x="857" y="1419"/>
                      <a:pt x="982" y="1374"/>
                      <a:pt x="1098" y="1303"/>
                    </a:cubicBezTo>
                    <a:cubicBezTo>
                      <a:pt x="1294" y="1178"/>
                      <a:pt x="1419" y="955"/>
                      <a:pt x="1419" y="705"/>
                    </a:cubicBezTo>
                    <a:cubicBezTo>
                      <a:pt x="1419" y="313"/>
                      <a:pt x="1107" y="0"/>
                      <a:pt x="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6"/>
              <p:cNvSpPr/>
              <p:nvPr/>
            </p:nvSpPr>
            <p:spPr>
              <a:xfrm flipH="1">
                <a:off x="624910" y="2383837"/>
                <a:ext cx="135987" cy="161377"/>
              </a:xfrm>
              <a:custGeom>
                <a:avLst/>
                <a:gdLst/>
                <a:ahLst/>
                <a:cxnLst/>
                <a:rect l="l" t="t" r="r" b="b"/>
                <a:pathLst>
                  <a:path w="1098" h="1303" extrusionOk="0">
                    <a:moveTo>
                      <a:pt x="322" y="0"/>
                    </a:moveTo>
                    <a:lnTo>
                      <a:pt x="322" y="0"/>
                    </a:lnTo>
                    <a:cubicBezTo>
                      <a:pt x="126" y="125"/>
                      <a:pt x="1" y="348"/>
                      <a:pt x="1" y="589"/>
                    </a:cubicBezTo>
                    <a:cubicBezTo>
                      <a:pt x="1" y="982"/>
                      <a:pt x="322" y="1303"/>
                      <a:pt x="714" y="1303"/>
                    </a:cubicBezTo>
                    <a:cubicBezTo>
                      <a:pt x="857" y="1303"/>
                      <a:pt x="982" y="1258"/>
                      <a:pt x="1098" y="1187"/>
                    </a:cubicBezTo>
                    <a:lnTo>
                      <a:pt x="1098" y="1187"/>
                    </a:lnTo>
                    <a:cubicBezTo>
                      <a:pt x="1083" y="1187"/>
                      <a:pt x="1067" y="1188"/>
                      <a:pt x="1052" y="1188"/>
                    </a:cubicBezTo>
                    <a:cubicBezTo>
                      <a:pt x="807" y="1188"/>
                      <a:pt x="553" y="1118"/>
                      <a:pt x="402" y="875"/>
                    </a:cubicBezTo>
                    <a:cubicBezTo>
                      <a:pt x="197" y="536"/>
                      <a:pt x="242" y="214"/>
                      <a:pt x="322"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8" name="Google Shape;2498;p46"/>
            <p:cNvGrpSpPr/>
            <p:nvPr/>
          </p:nvGrpSpPr>
          <p:grpSpPr>
            <a:xfrm>
              <a:off x="2223146" y="4280630"/>
              <a:ext cx="313960" cy="322877"/>
              <a:chOff x="518771" y="2301105"/>
              <a:chExt cx="313960" cy="322877"/>
            </a:xfrm>
          </p:grpSpPr>
          <p:sp>
            <p:nvSpPr>
              <p:cNvPr id="2499" name="Google Shape;2499;p46"/>
              <p:cNvSpPr/>
              <p:nvPr/>
            </p:nvSpPr>
            <p:spPr>
              <a:xfrm flipH="1">
                <a:off x="718789" y="2329219"/>
                <a:ext cx="72576" cy="73443"/>
              </a:xfrm>
              <a:custGeom>
                <a:avLst/>
                <a:gdLst/>
                <a:ahLst/>
                <a:cxnLst/>
                <a:rect l="l" t="t" r="r" b="b"/>
                <a:pathLst>
                  <a:path w="586" h="593" extrusionOk="0">
                    <a:moveTo>
                      <a:pt x="210" y="0"/>
                    </a:moveTo>
                    <a:cubicBezTo>
                      <a:pt x="101" y="0"/>
                      <a:pt x="1" y="143"/>
                      <a:pt x="77" y="227"/>
                    </a:cubicBezTo>
                    <a:cubicBezTo>
                      <a:pt x="112" y="266"/>
                      <a:pt x="143" y="276"/>
                      <a:pt x="167" y="276"/>
                    </a:cubicBezTo>
                    <a:cubicBezTo>
                      <a:pt x="196" y="276"/>
                      <a:pt x="215" y="262"/>
                      <a:pt x="219" y="262"/>
                    </a:cubicBezTo>
                    <a:cubicBezTo>
                      <a:pt x="220" y="262"/>
                      <a:pt x="220" y="262"/>
                      <a:pt x="220" y="263"/>
                    </a:cubicBezTo>
                    <a:cubicBezTo>
                      <a:pt x="282" y="325"/>
                      <a:pt x="496" y="593"/>
                      <a:pt x="496" y="593"/>
                    </a:cubicBezTo>
                    <a:lnTo>
                      <a:pt x="586" y="522"/>
                    </a:lnTo>
                    <a:cubicBezTo>
                      <a:pt x="586" y="522"/>
                      <a:pt x="345" y="245"/>
                      <a:pt x="309" y="200"/>
                    </a:cubicBezTo>
                    <a:cubicBezTo>
                      <a:pt x="300" y="192"/>
                      <a:pt x="398" y="93"/>
                      <a:pt x="265" y="13"/>
                    </a:cubicBezTo>
                    <a:cubicBezTo>
                      <a:pt x="247" y="4"/>
                      <a:pt x="228" y="0"/>
                      <a:pt x="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6"/>
              <p:cNvSpPr/>
              <p:nvPr/>
            </p:nvSpPr>
            <p:spPr>
              <a:xfrm flipH="1">
                <a:off x="744178" y="2405758"/>
                <a:ext cx="88553" cy="40004"/>
              </a:xfrm>
              <a:custGeom>
                <a:avLst/>
                <a:gdLst/>
                <a:ahLst/>
                <a:cxnLst/>
                <a:rect l="l" t="t" r="r" b="b"/>
                <a:pathLst>
                  <a:path w="715" h="323" extrusionOk="0">
                    <a:moveTo>
                      <a:pt x="172" y="0"/>
                    </a:moveTo>
                    <a:cubicBezTo>
                      <a:pt x="163" y="0"/>
                      <a:pt x="154" y="1"/>
                      <a:pt x="144" y="2"/>
                    </a:cubicBezTo>
                    <a:cubicBezTo>
                      <a:pt x="10" y="20"/>
                      <a:pt x="1" y="260"/>
                      <a:pt x="135" y="278"/>
                    </a:cubicBezTo>
                    <a:cubicBezTo>
                      <a:pt x="150" y="282"/>
                      <a:pt x="163" y="283"/>
                      <a:pt x="175" y="283"/>
                    </a:cubicBezTo>
                    <a:cubicBezTo>
                      <a:pt x="249" y="283"/>
                      <a:pt x="260" y="224"/>
                      <a:pt x="267" y="224"/>
                    </a:cubicBezTo>
                    <a:cubicBezTo>
                      <a:pt x="268" y="224"/>
                      <a:pt x="268" y="224"/>
                      <a:pt x="268" y="225"/>
                    </a:cubicBezTo>
                    <a:cubicBezTo>
                      <a:pt x="349" y="243"/>
                      <a:pt x="688" y="323"/>
                      <a:pt x="688" y="323"/>
                    </a:cubicBezTo>
                    <a:lnTo>
                      <a:pt x="714" y="207"/>
                    </a:lnTo>
                    <a:cubicBezTo>
                      <a:pt x="714" y="207"/>
                      <a:pt x="349" y="136"/>
                      <a:pt x="295" y="127"/>
                    </a:cubicBezTo>
                    <a:cubicBezTo>
                      <a:pt x="287" y="118"/>
                      <a:pt x="302"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6"/>
              <p:cNvSpPr/>
              <p:nvPr/>
            </p:nvSpPr>
            <p:spPr>
              <a:xfrm flipH="1">
                <a:off x="739719" y="2481059"/>
                <a:ext cx="89544" cy="47311"/>
              </a:xfrm>
              <a:custGeom>
                <a:avLst/>
                <a:gdLst/>
                <a:ahLst/>
                <a:cxnLst/>
                <a:rect l="l" t="t" r="r" b="b"/>
                <a:pathLst>
                  <a:path w="723" h="382" extrusionOk="0">
                    <a:moveTo>
                      <a:pt x="686" y="0"/>
                    </a:moveTo>
                    <a:cubicBezTo>
                      <a:pt x="686" y="0"/>
                      <a:pt x="339" y="125"/>
                      <a:pt x="294" y="143"/>
                    </a:cubicBezTo>
                    <a:cubicBezTo>
                      <a:pt x="293" y="143"/>
                      <a:pt x="293" y="144"/>
                      <a:pt x="292" y="144"/>
                    </a:cubicBezTo>
                    <a:cubicBezTo>
                      <a:pt x="278" y="144"/>
                      <a:pt x="243" y="87"/>
                      <a:pt x="184" y="87"/>
                    </a:cubicBezTo>
                    <a:cubicBezTo>
                      <a:pt x="159" y="87"/>
                      <a:pt x="131" y="97"/>
                      <a:pt x="98" y="125"/>
                    </a:cubicBezTo>
                    <a:cubicBezTo>
                      <a:pt x="1" y="206"/>
                      <a:pt x="94" y="381"/>
                      <a:pt x="198" y="381"/>
                    </a:cubicBezTo>
                    <a:cubicBezTo>
                      <a:pt x="209" y="381"/>
                      <a:pt x="220" y="379"/>
                      <a:pt x="232" y="375"/>
                    </a:cubicBezTo>
                    <a:cubicBezTo>
                      <a:pt x="347" y="330"/>
                      <a:pt x="312" y="250"/>
                      <a:pt x="312" y="250"/>
                    </a:cubicBezTo>
                    <a:cubicBezTo>
                      <a:pt x="401" y="214"/>
                      <a:pt x="722" y="107"/>
                      <a:pt x="722" y="107"/>
                    </a:cubicBezTo>
                    <a:lnTo>
                      <a:pt x="6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6"/>
              <p:cNvSpPr/>
              <p:nvPr/>
            </p:nvSpPr>
            <p:spPr>
              <a:xfrm flipH="1">
                <a:off x="705537" y="2516356"/>
                <a:ext cx="64030" cy="76539"/>
              </a:xfrm>
              <a:custGeom>
                <a:avLst/>
                <a:gdLst/>
                <a:ahLst/>
                <a:cxnLst/>
                <a:rect l="l" t="t" r="r" b="b"/>
                <a:pathLst>
                  <a:path w="517" h="618" extrusionOk="0">
                    <a:moveTo>
                      <a:pt x="428" y="1"/>
                    </a:moveTo>
                    <a:cubicBezTo>
                      <a:pt x="428" y="1"/>
                      <a:pt x="222" y="313"/>
                      <a:pt x="196" y="358"/>
                    </a:cubicBezTo>
                    <a:cubicBezTo>
                      <a:pt x="195" y="358"/>
                      <a:pt x="194" y="358"/>
                      <a:pt x="193" y="358"/>
                    </a:cubicBezTo>
                    <a:cubicBezTo>
                      <a:pt x="183" y="358"/>
                      <a:pt x="157" y="349"/>
                      <a:pt x="128" y="349"/>
                    </a:cubicBezTo>
                    <a:cubicBezTo>
                      <a:pt x="90" y="349"/>
                      <a:pt x="45" y="366"/>
                      <a:pt x="26" y="447"/>
                    </a:cubicBezTo>
                    <a:cubicBezTo>
                      <a:pt x="1" y="541"/>
                      <a:pt x="99" y="617"/>
                      <a:pt x="185" y="617"/>
                    </a:cubicBezTo>
                    <a:cubicBezTo>
                      <a:pt x="221" y="617"/>
                      <a:pt x="255" y="604"/>
                      <a:pt x="276" y="572"/>
                    </a:cubicBezTo>
                    <a:cubicBezTo>
                      <a:pt x="338" y="465"/>
                      <a:pt x="267" y="429"/>
                      <a:pt x="276" y="420"/>
                    </a:cubicBezTo>
                    <a:cubicBezTo>
                      <a:pt x="320" y="349"/>
                      <a:pt x="517" y="72"/>
                      <a:pt x="517" y="72"/>
                    </a:cubicBezTo>
                    <a:lnTo>
                      <a:pt x="4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6"/>
              <p:cNvSpPr/>
              <p:nvPr/>
            </p:nvSpPr>
            <p:spPr>
              <a:xfrm flipH="1">
                <a:off x="549857" y="2512021"/>
                <a:ext cx="78397" cy="68241"/>
              </a:xfrm>
              <a:custGeom>
                <a:avLst/>
                <a:gdLst/>
                <a:ahLst/>
                <a:cxnLst/>
                <a:rect l="l" t="t" r="r" b="b"/>
                <a:pathLst>
                  <a:path w="633" h="551" extrusionOk="0">
                    <a:moveTo>
                      <a:pt x="80" y="0"/>
                    </a:moveTo>
                    <a:lnTo>
                      <a:pt x="0" y="80"/>
                    </a:lnTo>
                    <a:cubicBezTo>
                      <a:pt x="0" y="80"/>
                      <a:pt x="286" y="330"/>
                      <a:pt x="321" y="366"/>
                    </a:cubicBezTo>
                    <a:cubicBezTo>
                      <a:pt x="330" y="375"/>
                      <a:pt x="250" y="482"/>
                      <a:pt x="393" y="544"/>
                    </a:cubicBezTo>
                    <a:cubicBezTo>
                      <a:pt x="405" y="549"/>
                      <a:pt x="418" y="551"/>
                      <a:pt x="430" y="551"/>
                    </a:cubicBezTo>
                    <a:cubicBezTo>
                      <a:pt x="540" y="551"/>
                      <a:pt x="633" y="385"/>
                      <a:pt x="544" y="312"/>
                    </a:cubicBezTo>
                    <a:cubicBezTo>
                      <a:pt x="511" y="283"/>
                      <a:pt x="483" y="274"/>
                      <a:pt x="461" y="274"/>
                    </a:cubicBezTo>
                    <a:cubicBezTo>
                      <a:pt x="426" y="274"/>
                      <a:pt x="403" y="295"/>
                      <a:pt x="395" y="295"/>
                    </a:cubicBezTo>
                    <a:cubicBezTo>
                      <a:pt x="394" y="295"/>
                      <a:pt x="393" y="295"/>
                      <a:pt x="393" y="295"/>
                    </a:cubicBezTo>
                    <a:cubicBezTo>
                      <a:pt x="330" y="241"/>
                      <a:pt x="80"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6"/>
              <p:cNvSpPr/>
              <p:nvPr/>
            </p:nvSpPr>
            <p:spPr>
              <a:xfrm flipH="1">
                <a:off x="518771" y="2462233"/>
                <a:ext cx="89667" cy="35545"/>
              </a:xfrm>
              <a:custGeom>
                <a:avLst/>
                <a:gdLst/>
                <a:ahLst/>
                <a:cxnLst/>
                <a:rect l="l" t="t" r="r" b="b"/>
                <a:pathLst>
                  <a:path w="724" h="287" extrusionOk="0">
                    <a:moveTo>
                      <a:pt x="572" y="1"/>
                    </a:moveTo>
                    <a:cubicBezTo>
                      <a:pt x="447" y="1"/>
                      <a:pt x="447" y="81"/>
                      <a:pt x="447" y="81"/>
                    </a:cubicBezTo>
                    <a:cubicBezTo>
                      <a:pt x="358" y="81"/>
                      <a:pt x="19" y="45"/>
                      <a:pt x="19" y="45"/>
                    </a:cubicBezTo>
                    <a:lnTo>
                      <a:pt x="1" y="152"/>
                    </a:lnTo>
                    <a:cubicBezTo>
                      <a:pt x="1" y="152"/>
                      <a:pt x="375" y="179"/>
                      <a:pt x="429" y="188"/>
                    </a:cubicBezTo>
                    <a:cubicBezTo>
                      <a:pt x="437" y="188"/>
                      <a:pt x="444" y="286"/>
                      <a:pt x="536" y="286"/>
                    </a:cubicBezTo>
                    <a:cubicBezTo>
                      <a:pt x="552" y="286"/>
                      <a:pt x="569" y="284"/>
                      <a:pt x="590" y="277"/>
                    </a:cubicBezTo>
                    <a:cubicBezTo>
                      <a:pt x="723" y="242"/>
                      <a:pt x="697" y="10"/>
                      <a:pt x="5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6"/>
              <p:cNvSpPr/>
              <p:nvPr/>
            </p:nvSpPr>
            <p:spPr>
              <a:xfrm flipH="1">
                <a:off x="535862" y="2377768"/>
                <a:ext cx="85828" cy="54742"/>
              </a:xfrm>
              <a:custGeom>
                <a:avLst/>
                <a:gdLst/>
                <a:ahLst/>
                <a:cxnLst/>
                <a:rect l="l" t="t" r="r" b="b"/>
                <a:pathLst>
                  <a:path w="693" h="442" extrusionOk="0">
                    <a:moveTo>
                      <a:pt x="497" y="1"/>
                    </a:moveTo>
                    <a:cubicBezTo>
                      <a:pt x="480" y="1"/>
                      <a:pt x="463" y="5"/>
                      <a:pt x="447" y="14"/>
                    </a:cubicBezTo>
                    <a:cubicBezTo>
                      <a:pt x="349" y="76"/>
                      <a:pt x="393" y="147"/>
                      <a:pt x="384" y="147"/>
                    </a:cubicBezTo>
                    <a:cubicBezTo>
                      <a:pt x="313" y="192"/>
                      <a:pt x="1" y="344"/>
                      <a:pt x="1" y="344"/>
                    </a:cubicBezTo>
                    <a:lnTo>
                      <a:pt x="54" y="442"/>
                    </a:lnTo>
                    <a:cubicBezTo>
                      <a:pt x="54" y="442"/>
                      <a:pt x="375" y="272"/>
                      <a:pt x="420" y="246"/>
                    </a:cubicBezTo>
                    <a:cubicBezTo>
                      <a:pt x="421" y="245"/>
                      <a:pt x="421" y="245"/>
                      <a:pt x="422" y="245"/>
                    </a:cubicBezTo>
                    <a:cubicBezTo>
                      <a:pt x="436" y="245"/>
                      <a:pt x="474" y="289"/>
                      <a:pt x="525" y="289"/>
                    </a:cubicBezTo>
                    <a:cubicBezTo>
                      <a:pt x="552" y="289"/>
                      <a:pt x="583" y="276"/>
                      <a:pt x="616" y="237"/>
                    </a:cubicBezTo>
                    <a:cubicBezTo>
                      <a:pt x="693" y="145"/>
                      <a:pt x="599" y="1"/>
                      <a:pt x="4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6"/>
              <p:cNvSpPr/>
              <p:nvPr/>
            </p:nvSpPr>
            <p:spPr>
              <a:xfrm flipH="1">
                <a:off x="604723" y="2321664"/>
                <a:ext cx="55609" cy="80007"/>
              </a:xfrm>
              <a:custGeom>
                <a:avLst/>
                <a:gdLst/>
                <a:ahLst/>
                <a:cxnLst/>
                <a:rect l="l" t="t" r="r" b="b"/>
                <a:pathLst>
                  <a:path w="449" h="646" extrusionOk="0">
                    <a:moveTo>
                      <a:pt x="278" y="0"/>
                    </a:moveTo>
                    <a:cubicBezTo>
                      <a:pt x="232" y="0"/>
                      <a:pt x="189" y="20"/>
                      <a:pt x="170" y="65"/>
                    </a:cubicBezTo>
                    <a:cubicBezTo>
                      <a:pt x="125" y="172"/>
                      <a:pt x="206" y="199"/>
                      <a:pt x="197" y="208"/>
                    </a:cubicBezTo>
                    <a:cubicBezTo>
                      <a:pt x="161" y="288"/>
                      <a:pt x="0" y="591"/>
                      <a:pt x="0" y="591"/>
                    </a:cubicBezTo>
                    <a:lnTo>
                      <a:pt x="99" y="645"/>
                    </a:lnTo>
                    <a:cubicBezTo>
                      <a:pt x="99" y="645"/>
                      <a:pt x="259" y="306"/>
                      <a:pt x="286" y="261"/>
                    </a:cubicBezTo>
                    <a:cubicBezTo>
                      <a:pt x="287" y="260"/>
                      <a:pt x="289" y="260"/>
                      <a:pt x="293" y="260"/>
                    </a:cubicBezTo>
                    <a:cubicBezTo>
                      <a:pt x="300" y="260"/>
                      <a:pt x="310" y="261"/>
                      <a:pt x="322" y="261"/>
                    </a:cubicBezTo>
                    <a:cubicBezTo>
                      <a:pt x="363" y="261"/>
                      <a:pt x="425" y="249"/>
                      <a:pt x="438" y="145"/>
                    </a:cubicBezTo>
                    <a:cubicBezTo>
                      <a:pt x="449" y="60"/>
                      <a:pt x="359" y="0"/>
                      <a:pt x="2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6"/>
              <p:cNvSpPr/>
              <p:nvPr/>
            </p:nvSpPr>
            <p:spPr>
              <a:xfrm flipH="1">
                <a:off x="637914" y="2540754"/>
                <a:ext cx="42357" cy="83227"/>
              </a:xfrm>
              <a:custGeom>
                <a:avLst/>
                <a:gdLst/>
                <a:ahLst/>
                <a:cxnLst/>
                <a:rect l="l" t="t" r="r" b="b"/>
                <a:pathLst>
                  <a:path w="342" h="672" extrusionOk="0">
                    <a:moveTo>
                      <a:pt x="108" y="0"/>
                    </a:moveTo>
                    <a:cubicBezTo>
                      <a:pt x="108" y="0"/>
                      <a:pt x="135" y="375"/>
                      <a:pt x="135" y="419"/>
                    </a:cubicBezTo>
                    <a:cubicBezTo>
                      <a:pt x="135" y="437"/>
                      <a:pt x="1" y="455"/>
                      <a:pt x="63" y="598"/>
                    </a:cubicBezTo>
                    <a:cubicBezTo>
                      <a:pt x="85" y="649"/>
                      <a:pt x="137" y="671"/>
                      <a:pt x="189" y="671"/>
                    </a:cubicBezTo>
                    <a:cubicBezTo>
                      <a:pt x="265" y="671"/>
                      <a:pt x="342" y="623"/>
                      <a:pt x="331" y="544"/>
                    </a:cubicBezTo>
                    <a:cubicBezTo>
                      <a:pt x="322" y="419"/>
                      <a:pt x="242" y="437"/>
                      <a:pt x="242" y="428"/>
                    </a:cubicBezTo>
                    <a:cubicBezTo>
                      <a:pt x="233" y="339"/>
                      <a:pt x="224" y="0"/>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6"/>
              <p:cNvSpPr/>
              <p:nvPr/>
            </p:nvSpPr>
            <p:spPr>
              <a:xfrm flipH="1">
                <a:off x="666895" y="2301105"/>
                <a:ext cx="42728" cy="83970"/>
              </a:xfrm>
              <a:custGeom>
                <a:avLst/>
                <a:gdLst/>
                <a:ahLst/>
                <a:cxnLst/>
                <a:rect l="l" t="t" r="r" b="b"/>
                <a:pathLst>
                  <a:path w="345" h="678" extrusionOk="0">
                    <a:moveTo>
                      <a:pt x="162" y="0"/>
                    </a:moveTo>
                    <a:cubicBezTo>
                      <a:pt x="84" y="0"/>
                      <a:pt x="1" y="52"/>
                      <a:pt x="6" y="133"/>
                    </a:cubicBezTo>
                    <a:cubicBezTo>
                      <a:pt x="24" y="249"/>
                      <a:pt x="104" y="240"/>
                      <a:pt x="104" y="249"/>
                    </a:cubicBezTo>
                    <a:cubicBezTo>
                      <a:pt x="113" y="338"/>
                      <a:pt x="122" y="677"/>
                      <a:pt x="122" y="677"/>
                    </a:cubicBezTo>
                    <a:lnTo>
                      <a:pt x="229" y="677"/>
                    </a:lnTo>
                    <a:cubicBezTo>
                      <a:pt x="229" y="677"/>
                      <a:pt x="211" y="303"/>
                      <a:pt x="211" y="249"/>
                    </a:cubicBezTo>
                    <a:cubicBezTo>
                      <a:pt x="211" y="240"/>
                      <a:pt x="345" y="222"/>
                      <a:pt x="283" y="71"/>
                    </a:cubicBezTo>
                    <a:cubicBezTo>
                      <a:pt x="262" y="22"/>
                      <a:pt x="213" y="0"/>
                      <a:pt x="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6"/>
              <p:cNvSpPr/>
              <p:nvPr/>
            </p:nvSpPr>
            <p:spPr>
              <a:xfrm flipH="1">
                <a:off x="585031" y="2369470"/>
                <a:ext cx="175867" cy="175743"/>
              </a:xfrm>
              <a:custGeom>
                <a:avLst/>
                <a:gdLst/>
                <a:ahLst/>
                <a:cxnLst/>
                <a:rect l="l" t="t" r="r" b="b"/>
                <a:pathLst>
                  <a:path w="1420" h="1419" extrusionOk="0">
                    <a:moveTo>
                      <a:pt x="714" y="0"/>
                    </a:moveTo>
                    <a:cubicBezTo>
                      <a:pt x="572" y="0"/>
                      <a:pt x="429" y="45"/>
                      <a:pt x="322" y="116"/>
                    </a:cubicBezTo>
                    <a:cubicBezTo>
                      <a:pt x="126" y="241"/>
                      <a:pt x="1" y="464"/>
                      <a:pt x="1" y="705"/>
                    </a:cubicBezTo>
                    <a:cubicBezTo>
                      <a:pt x="1" y="1098"/>
                      <a:pt x="322" y="1419"/>
                      <a:pt x="714" y="1419"/>
                    </a:cubicBezTo>
                    <a:cubicBezTo>
                      <a:pt x="857" y="1419"/>
                      <a:pt x="982" y="1374"/>
                      <a:pt x="1098" y="1303"/>
                    </a:cubicBezTo>
                    <a:cubicBezTo>
                      <a:pt x="1294" y="1178"/>
                      <a:pt x="1419" y="955"/>
                      <a:pt x="1419" y="705"/>
                    </a:cubicBezTo>
                    <a:cubicBezTo>
                      <a:pt x="1419" y="313"/>
                      <a:pt x="1107" y="0"/>
                      <a:pt x="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6"/>
              <p:cNvSpPr/>
              <p:nvPr/>
            </p:nvSpPr>
            <p:spPr>
              <a:xfrm flipH="1">
                <a:off x="624910" y="2383837"/>
                <a:ext cx="135987" cy="161377"/>
              </a:xfrm>
              <a:custGeom>
                <a:avLst/>
                <a:gdLst/>
                <a:ahLst/>
                <a:cxnLst/>
                <a:rect l="l" t="t" r="r" b="b"/>
                <a:pathLst>
                  <a:path w="1098" h="1303" extrusionOk="0">
                    <a:moveTo>
                      <a:pt x="322" y="0"/>
                    </a:moveTo>
                    <a:lnTo>
                      <a:pt x="322" y="0"/>
                    </a:lnTo>
                    <a:cubicBezTo>
                      <a:pt x="126" y="125"/>
                      <a:pt x="1" y="348"/>
                      <a:pt x="1" y="589"/>
                    </a:cubicBezTo>
                    <a:cubicBezTo>
                      <a:pt x="1" y="982"/>
                      <a:pt x="322" y="1303"/>
                      <a:pt x="714" y="1303"/>
                    </a:cubicBezTo>
                    <a:cubicBezTo>
                      <a:pt x="857" y="1303"/>
                      <a:pt x="982" y="1258"/>
                      <a:pt x="1098" y="1187"/>
                    </a:cubicBezTo>
                    <a:lnTo>
                      <a:pt x="1098" y="1187"/>
                    </a:lnTo>
                    <a:cubicBezTo>
                      <a:pt x="1083" y="1187"/>
                      <a:pt x="1067" y="1188"/>
                      <a:pt x="1052" y="1188"/>
                    </a:cubicBezTo>
                    <a:cubicBezTo>
                      <a:pt x="807" y="1188"/>
                      <a:pt x="553" y="1118"/>
                      <a:pt x="402" y="875"/>
                    </a:cubicBezTo>
                    <a:cubicBezTo>
                      <a:pt x="197" y="536"/>
                      <a:pt x="242" y="214"/>
                      <a:pt x="322"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11" name="Google Shape;2511;p46"/>
          <p:cNvGrpSpPr/>
          <p:nvPr/>
        </p:nvGrpSpPr>
        <p:grpSpPr>
          <a:xfrm>
            <a:off x="5162639" y="3451334"/>
            <a:ext cx="2974941" cy="1152067"/>
            <a:chOff x="4857839" y="3451334"/>
            <a:chExt cx="2974941" cy="1152067"/>
          </a:xfrm>
        </p:grpSpPr>
        <p:grpSp>
          <p:nvGrpSpPr>
            <p:cNvPr id="2512" name="Google Shape;2512;p46"/>
            <p:cNvGrpSpPr/>
            <p:nvPr/>
          </p:nvGrpSpPr>
          <p:grpSpPr>
            <a:xfrm>
              <a:off x="7518821" y="3786055"/>
              <a:ext cx="313960" cy="322877"/>
              <a:chOff x="518771" y="2301105"/>
              <a:chExt cx="313960" cy="322877"/>
            </a:xfrm>
          </p:grpSpPr>
          <p:sp>
            <p:nvSpPr>
              <p:cNvPr id="2513" name="Google Shape;2513;p46"/>
              <p:cNvSpPr/>
              <p:nvPr/>
            </p:nvSpPr>
            <p:spPr>
              <a:xfrm flipH="1">
                <a:off x="718789" y="2329219"/>
                <a:ext cx="72576" cy="73443"/>
              </a:xfrm>
              <a:custGeom>
                <a:avLst/>
                <a:gdLst/>
                <a:ahLst/>
                <a:cxnLst/>
                <a:rect l="l" t="t" r="r" b="b"/>
                <a:pathLst>
                  <a:path w="586" h="593" extrusionOk="0">
                    <a:moveTo>
                      <a:pt x="210" y="0"/>
                    </a:moveTo>
                    <a:cubicBezTo>
                      <a:pt x="101" y="0"/>
                      <a:pt x="1" y="143"/>
                      <a:pt x="77" y="227"/>
                    </a:cubicBezTo>
                    <a:cubicBezTo>
                      <a:pt x="112" y="266"/>
                      <a:pt x="143" y="276"/>
                      <a:pt x="167" y="276"/>
                    </a:cubicBezTo>
                    <a:cubicBezTo>
                      <a:pt x="196" y="276"/>
                      <a:pt x="215" y="262"/>
                      <a:pt x="219" y="262"/>
                    </a:cubicBezTo>
                    <a:cubicBezTo>
                      <a:pt x="220" y="262"/>
                      <a:pt x="220" y="262"/>
                      <a:pt x="220" y="263"/>
                    </a:cubicBezTo>
                    <a:cubicBezTo>
                      <a:pt x="282" y="325"/>
                      <a:pt x="496" y="593"/>
                      <a:pt x="496" y="593"/>
                    </a:cubicBezTo>
                    <a:lnTo>
                      <a:pt x="586" y="522"/>
                    </a:lnTo>
                    <a:cubicBezTo>
                      <a:pt x="586" y="522"/>
                      <a:pt x="345" y="245"/>
                      <a:pt x="309" y="200"/>
                    </a:cubicBezTo>
                    <a:cubicBezTo>
                      <a:pt x="300" y="192"/>
                      <a:pt x="398" y="93"/>
                      <a:pt x="265" y="13"/>
                    </a:cubicBezTo>
                    <a:cubicBezTo>
                      <a:pt x="247" y="4"/>
                      <a:pt x="228" y="0"/>
                      <a:pt x="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6"/>
              <p:cNvSpPr/>
              <p:nvPr/>
            </p:nvSpPr>
            <p:spPr>
              <a:xfrm flipH="1">
                <a:off x="744178" y="2405758"/>
                <a:ext cx="88553" cy="40004"/>
              </a:xfrm>
              <a:custGeom>
                <a:avLst/>
                <a:gdLst/>
                <a:ahLst/>
                <a:cxnLst/>
                <a:rect l="l" t="t" r="r" b="b"/>
                <a:pathLst>
                  <a:path w="715" h="323" extrusionOk="0">
                    <a:moveTo>
                      <a:pt x="172" y="0"/>
                    </a:moveTo>
                    <a:cubicBezTo>
                      <a:pt x="163" y="0"/>
                      <a:pt x="154" y="1"/>
                      <a:pt x="144" y="2"/>
                    </a:cubicBezTo>
                    <a:cubicBezTo>
                      <a:pt x="10" y="20"/>
                      <a:pt x="1" y="260"/>
                      <a:pt x="135" y="278"/>
                    </a:cubicBezTo>
                    <a:cubicBezTo>
                      <a:pt x="150" y="282"/>
                      <a:pt x="163" y="283"/>
                      <a:pt x="175" y="283"/>
                    </a:cubicBezTo>
                    <a:cubicBezTo>
                      <a:pt x="249" y="283"/>
                      <a:pt x="260" y="224"/>
                      <a:pt x="267" y="224"/>
                    </a:cubicBezTo>
                    <a:cubicBezTo>
                      <a:pt x="268" y="224"/>
                      <a:pt x="268" y="224"/>
                      <a:pt x="268" y="225"/>
                    </a:cubicBezTo>
                    <a:cubicBezTo>
                      <a:pt x="349" y="243"/>
                      <a:pt x="688" y="323"/>
                      <a:pt x="688" y="323"/>
                    </a:cubicBezTo>
                    <a:lnTo>
                      <a:pt x="714" y="207"/>
                    </a:lnTo>
                    <a:cubicBezTo>
                      <a:pt x="714" y="207"/>
                      <a:pt x="349" y="136"/>
                      <a:pt x="295" y="127"/>
                    </a:cubicBezTo>
                    <a:cubicBezTo>
                      <a:pt x="287" y="118"/>
                      <a:pt x="302"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6"/>
              <p:cNvSpPr/>
              <p:nvPr/>
            </p:nvSpPr>
            <p:spPr>
              <a:xfrm flipH="1">
                <a:off x="739719" y="2481059"/>
                <a:ext cx="89544" cy="47311"/>
              </a:xfrm>
              <a:custGeom>
                <a:avLst/>
                <a:gdLst/>
                <a:ahLst/>
                <a:cxnLst/>
                <a:rect l="l" t="t" r="r" b="b"/>
                <a:pathLst>
                  <a:path w="723" h="382" extrusionOk="0">
                    <a:moveTo>
                      <a:pt x="686" y="0"/>
                    </a:moveTo>
                    <a:cubicBezTo>
                      <a:pt x="686" y="0"/>
                      <a:pt x="339" y="125"/>
                      <a:pt x="294" y="143"/>
                    </a:cubicBezTo>
                    <a:cubicBezTo>
                      <a:pt x="293" y="143"/>
                      <a:pt x="293" y="144"/>
                      <a:pt x="292" y="144"/>
                    </a:cubicBezTo>
                    <a:cubicBezTo>
                      <a:pt x="278" y="144"/>
                      <a:pt x="243" y="87"/>
                      <a:pt x="184" y="87"/>
                    </a:cubicBezTo>
                    <a:cubicBezTo>
                      <a:pt x="159" y="87"/>
                      <a:pt x="131" y="97"/>
                      <a:pt x="98" y="125"/>
                    </a:cubicBezTo>
                    <a:cubicBezTo>
                      <a:pt x="1" y="206"/>
                      <a:pt x="94" y="381"/>
                      <a:pt x="198" y="381"/>
                    </a:cubicBezTo>
                    <a:cubicBezTo>
                      <a:pt x="209" y="381"/>
                      <a:pt x="220" y="379"/>
                      <a:pt x="232" y="375"/>
                    </a:cubicBezTo>
                    <a:cubicBezTo>
                      <a:pt x="347" y="330"/>
                      <a:pt x="312" y="250"/>
                      <a:pt x="312" y="250"/>
                    </a:cubicBezTo>
                    <a:cubicBezTo>
                      <a:pt x="401" y="214"/>
                      <a:pt x="722" y="107"/>
                      <a:pt x="722" y="107"/>
                    </a:cubicBezTo>
                    <a:lnTo>
                      <a:pt x="6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6"/>
              <p:cNvSpPr/>
              <p:nvPr/>
            </p:nvSpPr>
            <p:spPr>
              <a:xfrm flipH="1">
                <a:off x="705537" y="2516356"/>
                <a:ext cx="64030" cy="76539"/>
              </a:xfrm>
              <a:custGeom>
                <a:avLst/>
                <a:gdLst/>
                <a:ahLst/>
                <a:cxnLst/>
                <a:rect l="l" t="t" r="r" b="b"/>
                <a:pathLst>
                  <a:path w="517" h="618" extrusionOk="0">
                    <a:moveTo>
                      <a:pt x="428" y="1"/>
                    </a:moveTo>
                    <a:cubicBezTo>
                      <a:pt x="428" y="1"/>
                      <a:pt x="222" y="313"/>
                      <a:pt x="196" y="358"/>
                    </a:cubicBezTo>
                    <a:cubicBezTo>
                      <a:pt x="195" y="358"/>
                      <a:pt x="194" y="358"/>
                      <a:pt x="193" y="358"/>
                    </a:cubicBezTo>
                    <a:cubicBezTo>
                      <a:pt x="183" y="358"/>
                      <a:pt x="157" y="349"/>
                      <a:pt x="128" y="349"/>
                    </a:cubicBezTo>
                    <a:cubicBezTo>
                      <a:pt x="90" y="349"/>
                      <a:pt x="45" y="366"/>
                      <a:pt x="26" y="447"/>
                    </a:cubicBezTo>
                    <a:cubicBezTo>
                      <a:pt x="1" y="541"/>
                      <a:pt x="99" y="617"/>
                      <a:pt x="185" y="617"/>
                    </a:cubicBezTo>
                    <a:cubicBezTo>
                      <a:pt x="221" y="617"/>
                      <a:pt x="255" y="604"/>
                      <a:pt x="276" y="572"/>
                    </a:cubicBezTo>
                    <a:cubicBezTo>
                      <a:pt x="338" y="465"/>
                      <a:pt x="267" y="429"/>
                      <a:pt x="276" y="420"/>
                    </a:cubicBezTo>
                    <a:cubicBezTo>
                      <a:pt x="320" y="349"/>
                      <a:pt x="517" y="72"/>
                      <a:pt x="517" y="72"/>
                    </a:cubicBezTo>
                    <a:lnTo>
                      <a:pt x="4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6"/>
              <p:cNvSpPr/>
              <p:nvPr/>
            </p:nvSpPr>
            <p:spPr>
              <a:xfrm flipH="1">
                <a:off x="549857" y="2512021"/>
                <a:ext cx="78397" cy="68241"/>
              </a:xfrm>
              <a:custGeom>
                <a:avLst/>
                <a:gdLst/>
                <a:ahLst/>
                <a:cxnLst/>
                <a:rect l="l" t="t" r="r" b="b"/>
                <a:pathLst>
                  <a:path w="633" h="551" extrusionOk="0">
                    <a:moveTo>
                      <a:pt x="80" y="0"/>
                    </a:moveTo>
                    <a:lnTo>
                      <a:pt x="0" y="80"/>
                    </a:lnTo>
                    <a:cubicBezTo>
                      <a:pt x="0" y="80"/>
                      <a:pt x="286" y="330"/>
                      <a:pt x="321" y="366"/>
                    </a:cubicBezTo>
                    <a:cubicBezTo>
                      <a:pt x="330" y="375"/>
                      <a:pt x="250" y="482"/>
                      <a:pt x="393" y="544"/>
                    </a:cubicBezTo>
                    <a:cubicBezTo>
                      <a:pt x="405" y="549"/>
                      <a:pt x="418" y="551"/>
                      <a:pt x="430" y="551"/>
                    </a:cubicBezTo>
                    <a:cubicBezTo>
                      <a:pt x="540" y="551"/>
                      <a:pt x="633" y="385"/>
                      <a:pt x="544" y="312"/>
                    </a:cubicBezTo>
                    <a:cubicBezTo>
                      <a:pt x="511" y="283"/>
                      <a:pt x="483" y="274"/>
                      <a:pt x="461" y="274"/>
                    </a:cubicBezTo>
                    <a:cubicBezTo>
                      <a:pt x="426" y="274"/>
                      <a:pt x="403" y="295"/>
                      <a:pt x="395" y="295"/>
                    </a:cubicBezTo>
                    <a:cubicBezTo>
                      <a:pt x="394" y="295"/>
                      <a:pt x="393" y="295"/>
                      <a:pt x="393" y="295"/>
                    </a:cubicBezTo>
                    <a:cubicBezTo>
                      <a:pt x="330" y="241"/>
                      <a:pt x="80"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6"/>
              <p:cNvSpPr/>
              <p:nvPr/>
            </p:nvSpPr>
            <p:spPr>
              <a:xfrm flipH="1">
                <a:off x="518771" y="2462233"/>
                <a:ext cx="89667" cy="35545"/>
              </a:xfrm>
              <a:custGeom>
                <a:avLst/>
                <a:gdLst/>
                <a:ahLst/>
                <a:cxnLst/>
                <a:rect l="l" t="t" r="r" b="b"/>
                <a:pathLst>
                  <a:path w="724" h="287" extrusionOk="0">
                    <a:moveTo>
                      <a:pt x="572" y="1"/>
                    </a:moveTo>
                    <a:cubicBezTo>
                      <a:pt x="447" y="1"/>
                      <a:pt x="447" y="81"/>
                      <a:pt x="447" y="81"/>
                    </a:cubicBezTo>
                    <a:cubicBezTo>
                      <a:pt x="358" y="81"/>
                      <a:pt x="19" y="45"/>
                      <a:pt x="19" y="45"/>
                    </a:cubicBezTo>
                    <a:lnTo>
                      <a:pt x="1" y="152"/>
                    </a:lnTo>
                    <a:cubicBezTo>
                      <a:pt x="1" y="152"/>
                      <a:pt x="375" y="179"/>
                      <a:pt x="429" y="188"/>
                    </a:cubicBezTo>
                    <a:cubicBezTo>
                      <a:pt x="437" y="188"/>
                      <a:pt x="444" y="286"/>
                      <a:pt x="536" y="286"/>
                    </a:cubicBezTo>
                    <a:cubicBezTo>
                      <a:pt x="552" y="286"/>
                      <a:pt x="569" y="284"/>
                      <a:pt x="590" y="277"/>
                    </a:cubicBezTo>
                    <a:cubicBezTo>
                      <a:pt x="723" y="242"/>
                      <a:pt x="697" y="10"/>
                      <a:pt x="5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6"/>
              <p:cNvSpPr/>
              <p:nvPr/>
            </p:nvSpPr>
            <p:spPr>
              <a:xfrm flipH="1">
                <a:off x="535862" y="2377768"/>
                <a:ext cx="85828" cy="54742"/>
              </a:xfrm>
              <a:custGeom>
                <a:avLst/>
                <a:gdLst/>
                <a:ahLst/>
                <a:cxnLst/>
                <a:rect l="l" t="t" r="r" b="b"/>
                <a:pathLst>
                  <a:path w="693" h="442" extrusionOk="0">
                    <a:moveTo>
                      <a:pt x="497" y="1"/>
                    </a:moveTo>
                    <a:cubicBezTo>
                      <a:pt x="480" y="1"/>
                      <a:pt x="463" y="5"/>
                      <a:pt x="447" y="14"/>
                    </a:cubicBezTo>
                    <a:cubicBezTo>
                      <a:pt x="349" y="76"/>
                      <a:pt x="393" y="147"/>
                      <a:pt x="384" y="147"/>
                    </a:cubicBezTo>
                    <a:cubicBezTo>
                      <a:pt x="313" y="192"/>
                      <a:pt x="1" y="344"/>
                      <a:pt x="1" y="344"/>
                    </a:cubicBezTo>
                    <a:lnTo>
                      <a:pt x="54" y="442"/>
                    </a:lnTo>
                    <a:cubicBezTo>
                      <a:pt x="54" y="442"/>
                      <a:pt x="375" y="272"/>
                      <a:pt x="420" y="246"/>
                    </a:cubicBezTo>
                    <a:cubicBezTo>
                      <a:pt x="421" y="245"/>
                      <a:pt x="421" y="245"/>
                      <a:pt x="422" y="245"/>
                    </a:cubicBezTo>
                    <a:cubicBezTo>
                      <a:pt x="436" y="245"/>
                      <a:pt x="474" y="289"/>
                      <a:pt x="525" y="289"/>
                    </a:cubicBezTo>
                    <a:cubicBezTo>
                      <a:pt x="552" y="289"/>
                      <a:pt x="583" y="276"/>
                      <a:pt x="616" y="237"/>
                    </a:cubicBezTo>
                    <a:cubicBezTo>
                      <a:pt x="693" y="145"/>
                      <a:pt x="599" y="1"/>
                      <a:pt x="4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6"/>
              <p:cNvSpPr/>
              <p:nvPr/>
            </p:nvSpPr>
            <p:spPr>
              <a:xfrm flipH="1">
                <a:off x="604723" y="2321664"/>
                <a:ext cx="55609" cy="80007"/>
              </a:xfrm>
              <a:custGeom>
                <a:avLst/>
                <a:gdLst/>
                <a:ahLst/>
                <a:cxnLst/>
                <a:rect l="l" t="t" r="r" b="b"/>
                <a:pathLst>
                  <a:path w="449" h="646" extrusionOk="0">
                    <a:moveTo>
                      <a:pt x="278" y="0"/>
                    </a:moveTo>
                    <a:cubicBezTo>
                      <a:pt x="232" y="0"/>
                      <a:pt x="189" y="20"/>
                      <a:pt x="170" y="65"/>
                    </a:cubicBezTo>
                    <a:cubicBezTo>
                      <a:pt x="125" y="172"/>
                      <a:pt x="206" y="199"/>
                      <a:pt x="197" y="208"/>
                    </a:cubicBezTo>
                    <a:cubicBezTo>
                      <a:pt x="161" y="288"/>
                      <a:pt x="0" y="591"/>
                      <a:pt x="0" y="591"/>
                    </a:cubicBezTo>
                    <a:lnTo>
                      <a:pt x="99" y="645"/>
                    </a:lnTo>
                    <a:cubicBezTo>
                      <a:pt x="99" y="645"/>
                      <a:pt x="259" y="306"/>
                      <a:pt x="286" y="261"/>
                    </a:cubicBezTo>
                    <a:cubicBezTo>
                      <a:pt x="287" y="260"/>
                      <a:pt x="289" y="260"/>
                      <a:pt x="293" y="260"/>
                    </a:cubicBezTo>
                    <a:cubicBezTo>
                      <a:pt x="300" y="260"/>
                      <a:pt x="310" y="261"/>
                      <a:pt x="322" y="261"/>
                    </a:cubicBezTo>
                    <a:cubicBezTo>
                      <a:pt x="363" y="261"/>
                      <a:pt x="425" y="249"/>
                      <a:pt x="438" y="145"/>
                    </a:cubicBezTo>
                    <a:cubicBezTo>
                      <a:pt x="449" y="60"/>
                      <a:pt x="359" y="0"/>
                      <a:pt x="2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6"/>
              <p:cNvSpPr/>
              <p:nvPr/>
            </p:nvSpPr>
            <p:spPr>
              <a:xfrm flipH="1">
                <a:off x="637914" y="2540754"/>
                <a:ext cx="42357" cy="83227"/>
              </a:xfrm>
              <a:custGeom>
                <a:avLst/>
                <a:gdLst/>
                <a:ahLst/>
                <a:cxnLst/>
                <a:rect l="l" t="t" r="r" b="b"/>
                <a:pathLst>
                  <a:path w="342" h="672" extrusionOk="0">
                    <a:moveTo>
                      <a:pt x="108" y="0"/>
                    </a:moveTo>
                    <a:cubicBezTo>
                      <a:pt x="108" y="0"/>
                      <a:pt x="135" y="375"/>
                      <a:pt x="135" y="419"/>
                    </a:cubicBezTo>
                    <a:cubicBezTo>
                      <a:pt x="135" y="437"/>
                      <a:pt x="1" y="455"/>
                      <a:pt x="63" y="598"/>
                    </a:cubicBezTo>
                    <a:cubicBezTo>
                      <a:pt x="85" y="649"/>
                      <a:pt x="137" y="671"/>
                      <a:pt x="189" y="671"/>
                    </a:cubicBezTo>
                    <a:cubicBezTo>
                      <a:pt x="265" y="671"/>
                      <a:pt x="342" y="623"/>
                      <a:pt x="331" y="544"/>
                    </a:cubicBezTo>
                    <a:cubicBezTo>
                      <a:pt x="322" y="419"/>
                      <a:pt x="242" y="437"/>
                      <a:pt x="242" y="428"/>
                    </a:cubicBezTo>
                    <a:cubicBezTo>
                      <a:pt x="233" y="339"/>
                      <a:pt x="224" y="0"/>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6"/>
              <p:cNvSpPr/>
              <p:nvPr/>
            </p:nvSpPr>
            <p:spPr>
              <a:xfrm flipH="1">
                <a:off x="666895" y="2301105"/>
                <a:ext cx="42728" cy="83970"/>
              </a:xfrm>
              <a:custGeom>
                <a:avLst/>
                <a:gdLst/>
                <a:ahLst/>
                <a:cxnLst/>
                <a:rect l="l" t="t" r="r" b="b"/>
                <a:pathLst>
                  <a:path w="345" h="678" extrusionOk="0">
                    <a:moveTo>
                      <a:pt x="162" y="0"/>
                    </a:moveTo>
                    <a:cubicBezTo>
                      <a:pt x="84" y="0"/>
                      <a:pt x="1" y="52"/>
                      <a:pt x="6" y="133"/>
                    </a:cubicBezTo>
                    <a:cubicBezTo>
                      <a:pt x="24" y="249"/>
                      <a:pt x="104" y="240"/>
                      <a:pt x="104" y="249"/>
                    </a:cubicBezTo>
                    <a:cubicBezTo>
                      <a:pt x="113" y="338"/>
                      <a:pt x="122" y="677"/>
                      <a:pt x="122" y="677"/>
                    </a:cubicBezTo>
                    <a:lnTo>
                      <a:pt x="229" y="677"/>
                    </a:lnTo>
                    <a:cubicBezTo>
                      <a:pt x="229" y="677"/>
                      <a:pt x="211" y="303"/>
                      <a:pt x="211" y="249"/>
                    </a:cubicBezTo>
                    <a:cubicBezTo>
                      <a:pt x="211" y="240"/>
                      <a:pt x="345" y="222"/>
                      <a:pt x="283" y="71"/>
                    </a:cubicBezTo>
                    <a:cubicBezTo>
                      <a:pt x="262" y="22"/>
                      <a:pt x="213" y="0"/>
                      <a:pt x="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6"/>
              <p:cNvSpPr/>
              <p:nvPr/>
            </p:nvSpPr>
            <p:spPr>
              <a:xfrm flipH="1">
                <a:off x="585031" y="2369470"/>
                <a:ext cx="175867" cy="175743"/>
              </a:xfrm>
              <a:custGeom>
                <a:avLst/>
                <a:gdLst/>
                <a:ahLst/>
                <a:cxnLst/>
                <a:rect l="l" t="t" r="r" b="b"/>
                <a:pathLst>
                  <a:path w="1420" h="1419" extrusionOk="0">
                    <a:moveTo>
                      <a:pt x="714" y="0"/>
                    </a:moveTo>
                    <a:cubicBezTo>
                      <a:pt x="572" y="0"/>
                      <a:pt x="429" y="45"/>
                      <a:pt x="322" y="116"/>
                    </a:cubicBezTo>
                    <a:cubicBezTo>
                      <a:pt x="126" y="241"/>
                      <a:pt x="1" y="464"/>
                      <a:pt x="1" y="705"/>
                    </a:cubicBezTo>
                    <a:cubicBezTo>
                      <a:pt x="1" y="1098"/>
                      <a:pt x="322" y="1419"/>
                      <a:pt x="714" y="1419"/>
                    </a:cubicBezTo>
                    <a:cubicBezTo>
                      <a:pt x="857" y="1419"/>
                      <a:pt x="982" y="1374"/>
                      <a:pt x="1098" y="1303"/>
                    </a:cubicBezTo>
                    <a:cubicBezTo>
                      <a:pt x="1294" y="1178"/>
                      <a:pt x="1419" y="955"/>
                      <a:pt x="1419" y="705"/>
                    </a:cubicBezTo>
                    <a:cubicBezTo>
                      <a:pt x="1419" y="313"/>
                      <a:pt x="1107" y="0"/>
                      <a:pt x="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6"/>
              <p:cNvSpPr/>
              <p:nvPr/>
            </p:nvSpPr>
            <p:spPr>
              <a:xfrm flipH="1">
                <a:off x="624910" y="2383837"/>
                <a:ext cx="135987" cy="161377"/>
              </a:xfrm>
              <a:custGeom>
                <a:avLst/>
                <a:gdLst/>
                <a:ahLst/>
                <a:cxnLst/>
                <a:rect l="l" t="t" r="r" b="b"/>
                <a:pathLst>
                  <a:path w="1098" h="1303" extrusionOk="0">
                    <a:moveTo>
                      <a:pt x="322" y="0"/>
                    </a:moveTo>
                    <a:lnTo>
                      <a:pt x="322" y="0"/>
                    </a:lnTo>
                    <a:cubicBezTo>
                      <a:pt x="126" y="125"/>
                      <a:pt x="1" y="348"/>
                      <a:pt x="1" y="589"/>
                    </a:cubicBezTo>
                    <a:cubicBezTo>
                      <a:pt x="1" y="982"/>
                      <a:pt x="322" y="1303"/>
                      <a:pt x="714" y="1303"/>
                    </a:cubicBezTo>
                    <a:cubicBezTo>
                      <a:pt x="857" y="1303"/>
                      <a:pt x="982" y="1258"/>
                      <a:pt x="1098" y="1187"/>
                    </a:cubicBezTo>
                    <a:lnTo>
                      <a:pt x="1098" y="1187"/>
                    </a:lnTo>
                    <a:cubicBezTo>
                      <a:pt x="1083" y="1187"/>
                      <a:pt x="1067" y="1188"/>
                      <a:pt x="1052" y="1188"/>
                    </a:cubicBezTo>
                    <a:cubicBezTo>
                      <a:pt x="807" y="1188"/>
                      <a:pt x="553" y="1118"/>
                      <a:pt x="402" y="875"/>
                    </a:cubicBezTo>
                    <a:cubicBezTo>
                      <a:pt x="197" y="536"/>
                      <a:pt x="242" y="214"/>
                      <a:pt x="322"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46"/>
            <p:cNvGrpSpPr/>
            <p:nvPr/>
          </p:nvGrpSpPr>
          <p:grpSpPr>
            <a:xfrm>
              <a:off x="4857839" y="3542767"/>
              <a:ext cx="267023" cy="274639"/>
              <a:chOff x="518771" y="2301105"/>
              <a:chExt cx="313960" cy="322877"/>
            </a:xfrm>
          </p:grpSpPr>
          <p:sp>
            <p:nvSpPr>
              <p:cNvPr id="2526" name="Google Shape;2526;p46"/>
              <p:cNvSpPr/>
              <p:nvPr/>
            </p:nvSpPr>
            <p:spPr>
              <a:xfrm flipH="1">
                <a:off x="718789" y="2329219"/>
                <a:ext cx="72576" cy="73443"/>
              </a:xfrm>
              <a:custGeom>
                <a:avLst/>
                <a:gdLst/>
                <a:ahLst/>
                <a:cxnLst/>
                <a:rect l="l" t="t" r="r" b="b"/>
                <a:pathLst>
                  <a:path w="586" h="593" extrusionOk="0">
                    <a:moveTo>
                      <a:pt x="210" y="0"/>
                    </a:moveTo>
                    <a:cubicBezTo>
                      <a:pt x="101" y="0"/>
                      <a:pt x="1" y="143"/>
                      <a:pt x="77" y="227"/>
                    </a:cubicBezTo>
                    <a:cubicBezTo>
                      <a:pt x="112" y="266"/>
                      <a:pt x="143" y="276"/>
                      <a:pt x="167" y="276"/>
                    </a:cubicBezTo>
                    <a:cubicBezTo>
                      <a:pt x="196" y="276"/>
                      <a:pt x="215" y="262"/>
                      <a:pt x="219" y="262"/>
                    </a:cubicBezTo>
                    <a:cubicBezTo>
                      <a:pt x="220" y="262"/>
                      <a:pt x="220" y="262"/>
                      <a:pt x="220" y="263"/>
                    </a:cubicBezTo>
                    <a:cubicBezTo>
                      <a:pt x="282" y="325"/>
                      <a:pt x="496" y="593"/>
                      <a:pt x="496" y="593"/>
                    </a:cubicBezTo>
                    <a:lnTo>
                      <a:pt x="586" y="522"/>
                    </a:lnTo>
                    <a:cubicBezTo>
                      <a:pt x="586" y="522"/>
                      <a:pt x="345" y="245"/>
                      <a:pt x="309" y="200"/>
                    </a:cubicBezTo>
                    <a:cubicBezTo>
                      <a:pt x="300" y="192"/>
                      <a:pt x="398" y="93"/>
                      <a:pt x="265" y="13"/>
                    </a:cubicBezTo>
                    <a:cubicBezTo>
                      <a:pt x="247" y="4"/>
                      <a:pt x="228" y="0"/>
                      <a:pt x="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6"/>
              <p:cNvSpPr/>
              <p:nvPr/>
            </p:nvSpPr>
            <p:spPr>
              <a:xfrm flipH="1">
                <a:off x="744178" y="2405758"/>
                <a:ext cx="88553" cy="40004"/>
              </a:xfrm>
              <a:custGeom>
                <a:avLst/>
                <a:gdLst/>
                <a:ahLst/>
                <a:cxnLst/>
                <a:rect l="l" t="t" r="r" b="b"/>
                <a:pathLst>
                  <a:path w="715" h="323" extrusionOk="0">
                    <a:moveTo>
                      <a:pt x="172" y="0"/>
                    </a:moveTo>
                    <a:cubicBezTo>
                      <a:pt x="163" y="0"/>
                      <a:pt x="154" y="1"/>
                      <a:pt x="144" y="2"/>
                    </a:cubicBezTo>
                    <a:cubicBezTo>
                      <a:pt x="10" y="20"/>
                      <a:pt x="1" y="260"/>
                      <a:pt x="135" y="278"/>
                    </a:cubicBezTo>
                    <a:cubicBezTo>
                      <a:pt x="150" y="282"/>
                      <a:pt x="163" y="283"/>
                      <a:pt x="175" y="283"/>
                    </a:cubicBezTo>
                    <a:cubicBezTo>
                      <a:pt x="249" y="283"/>
                      <a:pt x="260" y="224"/>
                      <a:pt x="267" y="224"/>
                    </a:cubicBezTo>
                    <a:cubicBezTo>
                      <a:pt x="268" y="224"/>
                      <a:pt x="268" y="224"/>
                      <a:pt x="268" y="225"/>
                    </a:cubicBezTo>
                    <a:cubicBezTo>
                      <a:pt x="349" y="243"/>
                      <a:pt x="688" y="323"/>
                      <a:pt x="688" y="323"/>
                    </a:cubicBezTo>
                    <a:lnTo>
                      <a:pt x="714" y="207"/>
                    </a:lnTo>
                    <a:cubicBezTo>
                      <a:pt x="714" y="207"/>
                      <a:pt x="349" y="136"/>
                      <a:pt x="295" y="127"/>
                    </a:cubicBezTo>
                    <a:cubicBezTo>
                      <a:pt x="287" y="118"/>
                      <a:pt x="302"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6"/>
              <p:cNvSpPr/>
              <p:nvPr/>
            </p:nvSpPr>
            <p:spPr>
              <a:xfrm flipH="1">
                <a:off x="739719" y="2481059"/>
                <a:ext cx="89544" cy="47311"/>
              </a:xfrm>
              <a:custGeom>
                <a:avLst/>
                <a:gdLst/>
                <a:ahLst/>
                <a:cxnLst/>
                <a:rect l="l" t="t" r="r" b="b"/>
                <a:pathLst>
                  <a:path w="723" h="382" extrusionOk="0">
                    <a:moveTo>
                      <a:pt x="686" y="0"/>
                    </a:moveTo>
                    <a:cubicBezTo>
                      <a:pt x="686" y="0"/>
                      <a:pt x="339" y="125"/>
                      <a:pt x="294" y="143"/>
                    </a:cubicBezTo>
                    <a:cubicBezTo>
                      <a:pt x="293" y="143"/>
                      <a:pt x="293" y="144"/>
                      <a:pt x="292" y="144"/>
                    </a:cubicBezTo>
                    <a:cubicBezTo>
                      <a:pt x="278" y="144"/>
                      <a:pt x="243" y="87"/>
                      <a:pt x="184" y="87"/>
                    </a:cubicBezTo>
                    <a:cubicBezTo>
                      <a:pt x="159" y="87"/>
                      <a:pt x="131" y="97"/>
                      <a:pt x="98" y="125"/>
                    </a:cubicBezTo>
                    <a:cubicBezTo>
                      <a:pt x="1" y="206"/>
                      <a:pt x="94" y="381"/>
                      <a:pt x="198" y="381"/>
                    </a:cubicBezTo>
                    <a:cubicBezTo>
                      <a:pt x="209" y="381"/>
                      <a:pt x="220" y="379"/>
                      <a:pt x="232" y="375"/>
                    </a:cubicBezTo>
                    <a:cubicBezTo>
                      <a:pt x="347" y="330"/>
                      <a:pt x="312" y="250"/>
                      <a:pt x="312" y="250"/>
                    </a:cubicBezTo>
                    <a:cubicBezTo>
                      <a:pt x="401" y="214"/>
                      <a:pt x="722" y="107"/>
                      <a:pt x="722" y="107"/>
                    </a:cubicBezTo>
                    <a:lnTo>
                      <a:pt x="6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6"/>
              <p:cNvSpPr/>
              <p:nvPr/>
            </p:nvSpPr>
            <p:spPr>
              <a:xfrm flipH="1">
                <a:off x="705537" y="2516356"/>
                <a:ext cx="64030" cy="76539"/>
              </a:xfrm>
              <a:custGeom>
                <a:avLst/>
                <a:gdLst/>
                <a:ahLst/>
                <a:cxnLst/>
                <a:rect l="l" t="t" r="r" b="b"/>
                <a:pathLst>
                  <a:path w="517" h="618" extrusionOk="0">
                    <a:moveTo>
                      <a:pt x="428" y="1"/>
                    </a:moveTo>
                    <a:cubicBezTo>
                      <a:pt x="428" y="1"/>
                      <a:pt x="222" y="313"/>
                      <a:pt x="196" y="358"/>
                    </a:cubicBezTo>
                    <a:cubicBezTo>
                      <a:pt x="195" y="358"/>
                      <a:pt x="194" y="358"/>
                      <a:pt x="193" y="358"/>
                    </a:cubicBezTo>
                    <a:cubicBezTo>
                      <a:pt x="183" y="358"/>
                      <a:pt x="157" y="349"/>
                      <a:pt x="128" y="349"/>
                    </a:cubicBezTo>
                    <a:cubicBezTo>
                      <a:pt x="90" y="349"/>
                      <a:pt x="45" y="366"/>
                      <a:pt x="26" y="447"/>
                    </a:cubicBezTo>
                    <a:cubicBezTo>
                      <a:pt x="1" y="541"/>
                      <a:pt x="99" y="617"/>
                      <a:pt x="185" y="617"/>
                    </a:cubicBezTo>
                    <a:cubicBezTo>
                      <a:pt x="221" y="617"/>
                      <a:pt x="255" y="604"/>
                      <a:pt x="276" y="572"/>
                    </a:cubicBezTo>
                    <a:cubicBezTo>
                      <a:pt x="338" y="465"/>
                      <a:pt x="267" y="429"/>
                      <a:pt x="276" y="420"/>
                    </a:cubicBezTo>
                    <a:cubicBezTo>
                      <a:pt x="320" y="349"/>
                      <a:pt x="517" y="72"/>
                      <a:pt x="517" y="72"/>
                    </a:cubicBezTo>
                    <a:lnTo>
                      <a:pt x="4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6"/>
              <p:cNvSpPr/>
              <p:nvPr/>
            </p:nvSpPr>
            <p:spPr>
              <a:xfrm flipH="1">
                <a:off x="549857" y="2512021"/>
                <a:ext cx="78397" cy="68241"/>
              </a:xfrm>
              <a:custGeom>
                <a:avLst/>
                <a:gdLst/>
                <a:ahLst/>
                <a:cxnLst/>
                <a:rect l="l" t="t" r="r" b="b"/>
                <a:pathLst>
                  <a:path w="633" h="551" extrusionOk="0">
                    <a:moveTo>
                      <a:pt x="80" y="0"/>
                    </a:moveTo>
                    <a:lnTo>
                      <a:pt x="0" y="80"/>
                    </a:lnTo>
                    <a:cubicBezTo>
                      <a:pt x="0" y="80"/>
                      <a:pt x="286" y="330"/>
                      <a:pt x="321" y="366"/>
                    </a:cubicBezTo>
                    <a:cubicBezTo>
                      <a:pt x="330" y="375"/>
                      <a:pt x="250" y="482"/>
                      <a:pt x="393" y="544"/>
                    </a:cubicBezTo>
                    <a:cubicBezTo>
                      <a:pt x="405" y="549"/>
                      <a:pt x="418" y="551"/>
                      <a:pt x="430" y="551"/>
                    </a:cubicBezTo>
                    <a:cubicBezTo>
                      <a:pt x="540" y="551"/>
                      <a:pt x="633" y="385"/>
                      <a:pt x="544" y="312"/>
                    </a:cubicBezTo>
                    <a:cubicBezTo>
                      <a:pt x="511" y="283"/>
                      <a:pt x="483" y="274"/>
                      <a:pt x="461" y="274"/>
                    </a:cubicBezTo>
                    <a:cubicBezTo>
                      <a:pt x="426" y="274"/>
                      <a:pt x="403" y="295"/>
                      <a:pt x="395" y="295"/>
                    </a:cubicBezTo>
                    <a:cubicBezTo>
                      <a:pt x="394" y="295"/>
                      <a:pt x="393" y="295"/>
                      <a:pt x="393" y="295"/>
                    </a:cubicBezTo>
                    <a:cubicBezTo>
                      <a:pt x="330" y="241"/>
                      <a:pt x="80"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6"/>
              <p:cNvSpPr/>
              <p:nvPr/>
            </p:nvSpPr>
            <p:spPr>
              <a:xfrm flipH="1">
                <a:off x="518771" y="2462233"/>
                <a:ext cx="89667" cy="35545"/>
              </a:xfrm>
              <a:custGeom>
                <a:avLst/>
                <a:gdLst/>
                <a:ahLst/>
                <a:cxnLst/>
                <a:rect l="l" t="t" r="r" b="b"/>
                <a:pathLst>
                  <a:path w="724" h="287" extrusionOk="0">
                    <a:moveTo>
                      <a:pt x="572" y="1"/>
                    </a:moveTo>
                    <a:cubicBezTo>
                      <a:pt x="447" y="1"/>
                      <a:pt x="447" y="81"/>
                      <a:pt x="447" y="81"/>
                    </a:cubicBezTo>
                    <a:cubicBezTo>
                      <a:pt x="358" y="81"/>
                      <a:pt x="19" y="45"/>
                      <a:pt x="19" y="45"/>
                    </a:cubicBezTo>
                    <a:lnTo>
                      <a:pt x="1" y="152"/>
                    </a:lnTo>
                    <a:cubicBezTo>
                      <a:pt x="1" y="152"/>
                      <a:pt x="375" y="179"/>
                      <a:pt x="429" y="188"/>
                    </a:cubicBezTo>
                    <a:cubicBezTo>
                      <a:pt x="437" y="188"/>
                      <a:pt x="444" y="286"/>
                      <a:pt x="536" y="286"/>
                    </a:cubicBezTo>
                    <a:cubicBezTo>
                      <a:pt x="552" y="286"/>
                      <a:pt x="569" y="284"/>
                      <a:pt x="590" y="277"/>
                    </a:cubicBezTo>
                    <a:cubicBezTo>
                      <a:pt x="723" y="242"/>
                      <a:pt x="697" y="10"/>
                      <a:pt x="5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6"/>
              <p:cNvSpPr/>
              <p:nvPr/>
            </p:nvSpPr>
            <p:spPr>
              <a:xfrm flipH="1">
                <a:off x="535862" y="2377768"/>
                <a:ext cx="85828" cy="54742"/>
              </a:xfrm>
              <a:custGeom>
                <a:avLst/>
                <a:gdLst/>
                <a:ahLst/>
                <a:cxnLst/>
                <a:rect l="l" t="t" r="r" b="b"/>
                <a:pathLst>
                  <a:path w="693" h="442" extrusionOk="0">
                    <a:moveTo>
                      <a:pt x="497" y="1"/>
                    </a:moveTo>
                    <a:cubicBezTo>
                      <a:pt x="480" y="1"/>
                      <a:pt x="463" y="5"/>
                      <a:pt x="447" y="14"/>
                    </a:cubicBezTo>
                    <a:cubicBezTo>
                      <a:pt x="349" y="76"/>
                      <a:pt x="393" y="147"/>
                      <a:pt x="384" y="147"/>
                    </a:cubicBezTo>
                    <a:cubicBezTo>
                      <a:pt x="313" y="192"/>
                      <a:pt x="1" y="344"/>
                      <a:pt x="1" y="344"/>
                    </a:cubicBezTo>
                    <a:lnTo>
                      <a:pt x="54" y="442"/>
                    </a:lnTo>
                    <a:cubicBezTo>
                      <a:pt x="54" y="442"/>
                      <a:pt x="375" y="272"/>
                      <a:pt x="420" y="246"/>
                    </a:cubicBezTo>
                    <a:cubicBezTo>
                      <a:pt x="421" y="245"/>
                      <a:pt x="421" y="245"/>
                      <a:pt x="422" y="245"/>
                    </a:cubicBezTo>
                    <a:cubicBezTo>
                      <a:pt x="436" y="245"/>
                      <a:pt x="474" y="289"/>
                      <a:pt x="525" y="289"/>
                    </a:cubicBezTo>
                    <a:cubicBezTo>
                      <a:pt x="552" y="289"/>
                      <a:pt x="583" y="276"/>
                      <a:pt x="616" y="237"/>
                    </a:cubicBezTo>
                    <a:cubicBezTo>
                      <a:pt x="693" y="145"/>
                      <a:pt x="599" y="1"/>
                      <a:pt x="4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6"/>
              <p:cNvSpPr/>
              <p:nvPr/>
            </p:nvSpPr>
            <p:spPr>
              <a:xfrm flipH="1">
                <a:off x="604723" y="2321664"/>
                <a:ext cx="55609" cy="80007"/>
              </a:xfrm>
              <a:custGeom>
                <a:avLst/>
                <a:gdLst/>
                <a:ahLst/>
                <a:cxnLst/>
                <a:rect l="l" t="t" r="r" b="b"/>
                <a:pathLst>
                  <a:path w="449" h="646" extrusionOk="0">
                    <a:moveTo>
                      <a:pt x="278" y="0"/>
                    </a:moveTo>
                    <a:cubicBezTo>
                      <a:pt x="232" y="0"/>
                      <a:pt x="189" y="20"/>
                      <a:pt x="170" y="65"/>
                    </a:cubicBezTo>
                    <a:cubicBezTo>
                      <a:pt x="125" y="172"/>
                      <a:pt x="206" y="199"/>
                      <a:pt x="197" y="208"/>
                    </a:cubicBezTo>
                    <a:cubicBezTo>
                      <a:pt x="161" y="288"/>
                      <a:pt x="0" y="591"/>
                      <a:pt x="0" y="591"/>
                    </a:cubicBezTo>
                    <a:lnTo>
                      <a:pt x="99" y="645"/>
                    </a:lnTo>
                    <a:cubicBezTo>
                      <a:pt x="99" y="645"/>
                      <a:pt x="259" y="306"/>
                      <a:pt x="286" y="261"/>
                    </a:cubicBezTo>
                    <a:cubicBezTo>
                      <a:pt x="287" y="260"/>
                      <a:pt x="289" y="260"/>
                      <a:pt x="293" y="260"/>
                    </a:cubicBezTo>
                    <a:cubicBezTo>
                      <a:pt x="300" y="260"/>
                      <a:pt x="310" y="261"/>
                      <a:pt x="322" y="261"/>
                    </a:cubicBezTo>
                    <a:cubicBezTo>
                      <a:pt x="363" y="261"/>
                      <a:pt x="425" y="249"/>
                      <a:pt x="438" y="145"/>
                    </a:cubicBezTo>
                    <a:cubicBezTo>
                      <a:pt x="449" y="60"/>
                      <a:pt x="359" y="0"/>
                      <a:pt x="2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6"/>
              <p:cNvSpPr/>
              <p:nvPr/>
            </p:nvSpPr>
            <p:spPr>
              <a:xfrm flipH="1">
                <a:off x="637914" y="2540754"/>
                <a:ext cx="42357" cy="83227"/>
              </a:xfrm>
              <a:custGeom>
                <a:avLst/>
                <a:gdLst/>
                <a:ahLst/>
                <a:cxnLst/>
                <a:rect l="l" t="t" r="r" b="b"/>
                <a:pathLst>
                  <a:path w="342" h="672" extrusionOk="0">
                    <a:moveTo>
                      <a:pt x="108" y="0"/>
                    </a:moveTo>
                    <a:cubicBezTo>
                      <a:pt x="108" y="0"/>
                      <a:pt x="135" y="375"/>
                      <a:pt x="135" y="419"/>
                    </a:cubicBezTo>
                    <a:cubicBezTo>
                      <a:pt x="135" y="437"/>
                      <a:pt x="1" y="455"/>
                      <a:pt x="63" y="598"/>
                    </a:cubicBezTo>
                    <a:cubicBezTo>
                      <a:pt x="85" y="649"/>
                      <a:pt x="137" y="671"/>
                      <a:pt x="189" y="671"/>
                    </a:cubicBezTo>
                    <a:cubicBezTo>
                      <a:pt x="265" y="671"/>
                      <a:pt x="342" y="623"/>
                      <a:pt x="331" y="544"/>
                    </a:cubicBezTo>
                    <a:cubicBezTo>
                      <a:pt x="322" y="419"/>
                      <a:pt x="242" y="437"/>
                      <a:pt x="242" y="428"/>
                    </a:cubicBezTo>
                    <a:cubicBezTo>
                      <a:pt x="233" y="339"/>
                      <a:pt x="224" y="0"/>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6"/>
              <p:cNvSpPr/>
              <p:nvPr/>
            </p:nvSpPr>
            <p:spPr>
              <a:xfrm flipH="1">
                <a:off x="666895" y="2301105"/>
                <a:ext cx="42728" cy="83970"/>
              </a:xfrm>
              <a:custGeom>
                <a:avLst/>
                <a:gdLst/>
                <a:ahLst/>
                <a:cxnLst/>
                <a:rect l="l" t="t" r="r" b="b"/>
                <a:pathLst>
                  <a:path w="345" h="678" extrusionOk="0">
                    <a:moveTo>
                      <a:pt x="162" y="0"/>
                    </a:moveTo>
                    <a:cubicBezTo>
                      <a:pt x="84" y="0"/>
                      <a:pt x="1" y="52"/>
                      <a:pt x="6" y="133"/>
                    </a:cubicBezTo>
                    <a:cubicBezTo>
                      <a:pt x="24" y="249"/>
                      <a:pt x="104" y="240"/>
                      <a:pt x="104" y="249"/>
                    </a:cubicBezTo>
                    <a:cubicBezTo>
                      <a:pt x="113" y="338"/>
                      <a:pt x="122" y="677"/>
                      <a:pt x="122" y="677"/>
                    </a:cubicBezTo>
                    <a:lnTo>
                      <a:pt x="229" y="677"/>
                    </a:lnTo>
                    <a:cubicBezTo>
                      <a:pt x="229" y="677"/>
                      <a:pt x="211" y="303"/>
                      <a:pt x="211" y="249"/>
                    </a:cubicBezTo>
                    <a:cubicBezTo>
                      <a:pt x="211" y="240"/>
                      <a:pt x="345" y="222"/>
                      <a:pt x="283" y="71"/>
                    </a:cubicBezTo>
                    <a:cubicBezTo>
                      <a:pt x="262" y="22"/>
                      <a:pt x="213" y="0"/>
                      <a:pt x="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6"/>
              <p:cNvSpPr/>
              <p:nvPr/>
            </p:nvSpPr>
            <p:spPr>
              <a:xfrm flipH="1">
                <a:off x="585031" y="2369470"/>
                <a:ext cx="175867" cy="175743"/>
              </a:xfrm>
              <a:custGeom>
                <a:avLst/>
                <a:gdLst/>
                <a:ahLst/>
                <a:cxnLst/>
                <a:rect l="l" t="t" r="r" b="b"/>
                <a:pathLst>
                  <a:path w="1420" h="1419" extrusionOk="0">
                    <a:moveTo>
                      <a:pt x="714" y="0"/>
                    </a:moveTo>
                    <a:cubicBezTo>
                      <a:pt x="572" y="0"/>
                      <a:pt x="429" y="45"/>
                      <a:pt x="322" y="116"/>
                    </a:cubicBezTo>
                    <a:cubicBezTo>
                      <a:pt x="126" y="241"/>
                      <a:pt x="1" y="464"/>
                      <a:pt x="1" y="705"/>
                    </a:cubicBezTo>
                    <a:cubicBezTo>
                      <a:pt x="1" y="1098"/>
                      <a:pt x="322" y="1419"/>
                      <a:pt x="714" y="1419"/>
                    </a:cubicBezTo>
                    <a:cubicBezTo>
                      <a:pt x="857" y="1419"/>
                      <a:pt x="982" y="1374"/>
                      <a:pt x="1098" y="1303"/>
                    </a:cubicBezTo>
                    <a:cubicBezTo>
                      <a:pt x="1294" y="1178"/>
                      <a:pt x="1419" y="955"/>
                      <a:pt x="1419" y="705"/>
                    </a:cubicBezTo>
                    <a:cubicBezTo>
                      <a:pt x="1419" y="313"/>
                      <a:pt x="1107" y="0"/>
                      <a:pt x="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6"/>
              <p:cNvSpPr/>
              <p:nvPr/>
            </p:nvSpPr>
            <p:spPr>
              <a:xfrm flipH="1">
                <a:off x="624910" y="2383837"/>
                <a:ext cx="135987" cy="161377"/>
              </a:xfrm>
              <a:custGeom>
                <a:avLst/>
                <a:gdLst/>
                <a:ahLst/>
                <a:cxnLst/>
                <a:rect l="l" t="t" r="r" b="b"/>
                <a:pathLst>
                  <a:path w="1098" h="1303" extrusionOk="0">
                    <a:moveTo>
                      <a:pt x="322" y="0"/>
                    </a:moveTo>
                    <a:lnTo>
                      <a:pt x="322" y="0"/>
                    </a:lnTo>
                    <a:cubicBezTo>
                      <a:pt x="126" y="125"/>
                      <a:pt x="1" y="348"/>
                      <a:pt x="1" y="589"/>
                    </a:cubicBezTo>
                    <a:cubicBezTo>
                      <a:pt x="1" y="982"/>
                      <a:pt x="322" y="1303"/>
                      <a:pt x="714" y="1303"/>
                    </a:cubicBezTo>
                    <a:cubicBezTo>
                      <a:pt x="857" y="1303"/>
                      <a:pt x="982" y="1258"/>
                      <a:pt x="1098" y="1187"/>
                    </a:cubicBezTo>
                    <a:lnTo>
                      <a:pt x="1098" y="1187"/>
                    </a:lnTo>
                    <a:cubicBezTo>
                      <a:pt x="1083" y="1187"/>
                      <a:pt x="1067" y="1188"/>
                      <a:pt x="1052" y="1188"/>
                    </a:cubicBezTo>
                    <a:cubicBezTo>
                      <a:pt x="807" y="1188"/>
                      <a:pt x="553" y="1118"/>
                      <a:pt x="402" y="875"/>
                    </a:cubicBezTo>
                    <a:cubicBezTo>
                      <a:pt x="197" y="536"/>
                      <a:pt x="242" y="214"/>
                      <a:pt x="322"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46"/>
            <p:cNvGrpSpPr/>
            <p:nvPr/>
          </p:nvGrpSpPr>
          <p:grpSpPr>
            <a:xfrm>
              <a:off x="5772662" y="3451334"/>
              <a:ext cx="873785" cy="1152067"/>
              <a:chOff x="5772662" y="3451334"/>
              <a:chExt cx="873785" cy="1152067"/>
            </a:xfrm>
          </p:grpSpPr>
          <p:sp>
            <p:nvSpPr>
              <p:cNvPr id="2539" name="Google Shape;2539;p46"/>
              <p:cNvSpPr/>
              <p:nvPr/>
            </p:nvSpPr>
            <p:spPr>
              <a:xfrm>
                <a:off x="5921438" y="4541140"/>
                <a:ext cx="633776" cy="62261"/>
              </a:xfrm>
              <a:custGeom>
                <a:avLst/>
                <a:gdLst/>
                <a:ahLst/>
                <a:cxnLst/>
                <a:rect l="l" t="t" r="r" b="b"/>
                <a:pathLst>
                  <a:path w="9538" h="937" extrusionOk="0">
                    <a:moveTo>
                      <a:pt x="4773" y="0"/>
                    </a:moveTo>
                    <a:cubicBezTo>
                      <a:pt x="2142" y="0"/>
                      <a:pt x="0" y="205"/>
                      <a:pt x="0" y="473"/>
                    </a:cubicBezTo>
                    <a:cubicBezTo>
                      <a:pt x="0" y="732"/>
                      <a:pt x="2142" y="937"/>
                      <a:pt x="4773" y="937"/>
                    </a:cubicBezTo>
                    <a:cubicBezTo>
                      <a:pt x="7405" y="937"/>
                      <a:pt x="9537" y="732"/>
                      <a:pt x="9537" y="473"/>
                    </a:cubicBezTo>
                    <a:cubicBezTo>
                      <a:pt x="9537" y="205"/>
                      <a:pt x="7405" y="0"/>
                      <a:pt x="4773" y="0"/>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6"/>
              <p:cNvSpPr/>
              <p:nvPr/>
            </p:nvSpPr>
            <p:spPr>
              <a:xfrm>
                <a:off x="6027554" y="4430239"/>
                <a:ext cx="111499" cy="144058"/>
              </a:xfrm>
              <a:custGeom>
                <a:avLst/>
                <a:gdLst/>
                <a:ahLst/>
                <a:cxnLst/>
                <a:rect l="l" t="t" r="r" b="b"/>
                <a:pathLst>
                  <a:path w="1678" h="2168" extrusionOk="0">
                    <a:moveTo>
                      <a:pt x="1017" y="1"/>
                    </a:moveTo>
                    <a:lnTo>
                      <a:pt x="750" y="54"/>
                    </a:lnTo>
                    <a:cubicBezTo>
                      <a:pt x="741" y="90"/>
                      <a:pt x="750" y="358"/>
                      <a:pt x="750" y="643"/>
                    </a:cubicBezTo>
                    <a:cubicBezTo>
                      <a:pt x="759" y="991"/>
                      <a:pt x="768" y="1366"/>
                      <a:pt x="768" y="1366"/>
                    </a:cubicBezTo>
                    <a:cubicBezTo>
                      <a:pt x="768" y="1366"/>
                      <a:pt x="0" y="2071"/>
                      <a:pt x="116" y="2160"/>
                    </a:cubicBezTo>
                    <a:cubicBezTo>
                      <a:pt x="122" y="2164"/>
                      <a:pt x="129" y="2166"/>
                      <a:pt x="138" y="2166"/>
                    </a:cubicBezTo>
                    <a:cubicBezTo>
                      <a:pt x="294" y="2166"/>
                      <a:pt x="876" y="1524"/>
                      <a:pt x="941" y="1524"/>
                    </a:cubicBezTo>
                    <a:cubicBezTo>
                      <a:pt x="943" y="1524"/>
                      <a:pt x="945" y="1525"/>
                      <a:pt x="946" y="1526"/>
                    </a:cubicBezTo>
                    <a:cubicBezTo>
                      <a:pt x="979" y="1567"/>
                      <a:pt x="1474" y="2168"/>
                      <a:pt x="1599" y="2168"/>
                    </a:cubicBezTo>
                    <a:cubicBezTo>
                      <a:pt x="1611" y="2168"/>
                      <a:pt x="1619" y="2162"/>
                      <a:pt x="1624" y="2151"/>
                    </a:cubicBezTo>
                    <a:cubicBezTo>
                      <a:pt x="1677" y="2026"/>
                      <a:pt x="1107" y="1393"/>
                      <a:pt x="1098" y="1357"/>
                    </a:cubicBezTo>
                    <a:cubicBezTo>
                      <a:pt x="1089" y="1330"/>
                      <a:pt x="1071" y="1018"/>
                      <a:pt x="1053" y="688"/>
                    </a:cubicBezTo>
                    <a:cubicBezTo>
                      <a:pt x="1035" y="349"/>
                      <a:pt x="1017" y="1"/>
                      <a:pt x="10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6"/>
              <p:cNvSpPr/>
              <p:nvPr/>
            </p:nvSpPr>
            <p:spPr>
              <a:xfrm>
                <a:off x="6076725" y="4430239"/>
                <a:ext cx="20798" cy="45716"/>
              </a:xfrm>
              <a:custGeom>
                <a:avLst/>
                <a:gdLst/>
                <a:ahLst/>
                <a:cxnLst/>
                <a:rect l="l" t="t" r="r" b="b"/>
                <a:pathLst>
                  <a:path w="313" h="688" extrusionOk="0">
                    <a:moveTo>
                      <a:pt x="277" y="1"/>
                    </a:moveTo>
                    <a:lnTo>
                      <a:pt x="10" y="54"/>
                    </a:lnTo>
                    <a:cubicBezTo>
                      <a:pt x="1" y="90"/>
                      <a:pt x="10" y="358"/>
                      <a:pt x="10" y="643"/>
                    </a:cubicBezTo>
                    <a:cubicBezTo>
                      <a:pt x="99" y="661"/>
                      <a:pt x="206" y="679"/>
                      <a:pt x="313" y="688"/>
                    </a:cubicBezTo>
                    <a:cubicBezTo>
                      <a:pt x="295" y="349"/>
                      <a:pt x="277" y="1"/>
                      <a:pt x="27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6"/>
              <p:cNvSpPr/>
              <p:nvPr/>
            </p:nvSpPr>
            <p:spPr>
              <a:xfrm>
                <a:off x="6318594" y="4430239"/>
                <a:ext cx="111499" cy="144058"/>
              </a:xfrm>
              <a:custGeom>
                <a:avLst/>
                <a:gdLst/>
                <a:ahLst/>
                <a:cxnLst/>
                <a:rect l="l" t="t" r="r" b="b"/>
                <a:pathLst>
                  <a:path w="1678" h="2168" extrusionOk="0">
                    <a:moveTo>
                      <a:pt x="1018" y="1"/>
                    </a:moveTo>
                    <a:lnTo>
                      <a:pt x="750" y="54"/>
                    </a:lnTo>
                    <a:cubicBezTo>
                      <a:pt x="741" y="90"/>
                      <a:pt x="741" y="358"/>
                      <a:pt x="750" y="643"/>
                    </a:cubicBezTo>
                    <a:cubicBezTo>
                      <a:pt x="750" y="991"/>
                      <a:pt x="759" y="1366"/>
                      <a:pt x="759" y="1366"/>
                    </a:cubicBezTo>
                    <a:cubicBezTo>
                      <a:pt x="759" y="1366"/>
                      <a:pt x="1" y="2071"/>
                      <a:pt x="117" y="2160"/>
                    </a:cubicBezTo>
                    <a:cubicBezTo>
                      <a:pt x="122" y="2164"/>
                      <a:pt x="130" y="2166"/>
                      <a:pt x="138" y="2166"/>
                    </a:cubicBezTo>
                    <a:cubicBezTo>
                      <a:pt x="294" y="2166"/>
                      <a:pt x="875" y="1524"/>
                      <a:pt x="933" y="1524"/>
                    </a:cubicBezTo>
                    <a:cubicBezTo>
                      <a:pt x="935" y="1524"/>
                      <a:pt x="937" y="1525"/>
                      <a:pt x="937" y="1526"/>
                    </a:cubicBezTo>
                    <a:cubicBezTo>
                      <a:pt x="970" y="1567"/>
                      <a:pt x="1473" y="2168"/>
                      <a:pt x="1599" y="2168"/>
                    </a:cubicBezTo>
                    <a:cubicBezTo>
                      <a:pt x="1611" y="2168"/>
                      <a:pt x="1620" y="2162"/>
                      <a:pt x="1624" y="2151"/>
                    </a:cubicBezTo>
                    <a:cubicBezTo>
                      <a:pt x="1678" y="2026"/>
                      <a:pt x="1107" y="1393"/>
                      <a:pt x="1098" y="1357"/>
                    </a:cubicBezTo>
                    <a:cubicBezTo>
                      <a:pt x="1089" y="1330"/>
                      <a:pt x="1071" y="1018"/>
                      <a:pt x="1053" y="688"/>
                    </a:cubicBezTo>
                    <a:cubicBezTo>
                      <a:pt x="1035" y="349"/>
                      <a:pt x="1018" y="1"/>
                      <a:pt x="10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6"/>
              <p:cNvSpPr/>
              <p:nvPr/>
            </p:nvSpPr>
            <p:spPr>
              <a:xfrm>
                <a:off x="6367832" y="4430239"/>
                <a:ext cx="20798" cy="45716"/>
              </a:xfrm>
              <a:custGeom>
                <a:avLst/>
                <a:gdLst/>
                <a:ahLst/>
                <a:cxnLst/>
                <a:rect l="l" t="t" r="r" b="b"/>
                <a:pathLst>
                  <a:path w="313" h="688" extrusionOk="0">
                    <a:moveTo>
                      <a:pt x="277" y="1"/>
                    </a:moveTo>
                    <a:lnTo>
                      <a:pt x="9" y="54"/>
                    </a:lnTo>
                    <a:cubicBezTo>
                      <a:pt x="0" y="90"/>
                      <a:pt x="0" y="358"/>
                      <a:pt x="9" y="643"/>
                    </a:cubicBezTo>
                    <a:cubicBezTo>
                      <a:pt x="98" y="661"/>
                      <a:pt x="205" y="679"/>
                      <a:pt x="312" y="688"/>
                    </a:cubicBezTo>
                    <a:cubicBezTo>
                      <a:pt x="294" y="349"/>
                      <a:pt x="277" y="1"/>
                      <a:pt x="27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6"/>
              <p:cNvSpPr/>
              <p:nvPr/>
            </p:nvSpPr>
            <p:spPr>
              <a:xfrm>
                <a:off x="5841966" y="4065708"/>
                <a:ext cx="168444" cy="276289"/>
              </a:xfrm>
              <a:custGeom>
                <a:avLst/>
                <a:gdLst/>
                <a:ahLst/>
                <a:cxnLst/>
                <a:rect l="l" t="t" r="r" b="b"/>
                <a:pathLst>
                  <a:path w="2535" h="4158" extrusionOk="0">
                    <a:moveTo>
                      <a:pt x="1928" y="0"/>
                    </a:moveTo>
                    <a:cubicBezTo>
                      <a:pt x="1910" y="18"/>
                      <a:pt x="1696" y="206"/>
                      <a:pt x="1419" y="500"/>
                    </a:cubicBezTo>
                    <a:cubicBezTo>
                      <a:pt x="893" y="1053"/>
                      <a:pt x="126" y="1972"/>
                      <a:pt x="46" y="2837"/>
                    </a:cubicBezTo>
                    <a:cubicBezTo>
                      <a:pt x="0" y="3306"/>
                      <a:pt x="99" y="3432"/>
                      <a:pt x="218" y="3432"/>
                    </a:cubicBezTo>
                    <a:cubicBezTo>
                      <a:pt x="355" y="3432"/>
                      <a:pt x="518" y="3266"/>
                      <a:pt x="518" y="3266"/>
                    </a:cubicBezTo>
                    <a:lnTo>
                      <a:pt x="518" y="3266"/>
                    </a:lnTo>
                    <a:cubicBezTo>
                      <a:pt x="518" y="3266"/>
                      <a:pt x="510" y="4158"/>
                      <a:pt x="943" y="4158"/>
                    </a:cubicBezTo>
                    <a:cubicBezTo>
                      <a:pt x="947" y="4158"/>
                      <a:pt x="951" y="4158"/>
                      <a:pt x="956" y="4158"/>
                    </a:cubicBezTo>
                    <a:cubicBezTo>
                      <a:pt x="1063" y="4158"/>
                      <a:pt x="1196" y="4095"/>
                      <a:pt x="1357" y="3961"/>
                    </a:cubicBezTo>
                    <a:cubicBezTo>
                      <a:pt x="2213" y="3248"/>
                      <a:pt x="2535" y="411"/>
                      <a:pt x="2535" y="411"/>
                    </a:cubicBezTo>
                    <a:lnTo>
                      <a:pt x="19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6"/>
              <p:cNvSpPr/>
              <p:nvPr/>
            </p:nvSpPr>
            <p:spPr>
              <a:xfrm>
                <a:off x="5879908" y="4065708"/>
                <a:ext cx="130503" cy="276289"/>
              </a:xfrm>
              <a:custGeom>
                <a:avLst/>
                <a:gdLst/>
                <a:ahLst/>
                <a:cxnLst/>
                <a:rect l="l" t="t" r="r" b="b"/>
                <a:pathLst>
                  <a:path w="1964" h="4158" extrusionOk="0">
                    <a:moveTo>
                      <a:pt x="1357" y="0"/>
                    </a:moveTo>
                    <a:cubicBezTo>
                      <a:pt x="1339" y="18"/>
                      <a:pt x="1125" y="206"/>
                      <a:pt x="848" y="500"/>
                    </a:cubicBezTo>
                    <a:cubicBezTo>
                      <a:pt x="492" y="1356"/>
                      <a:pt x="1" y="2918"/>
                      <a:pt x="385" y="4158"/>
                    </a:cubicBezTo>
                    <a:cubicBezTo>
                      <a:pt x="492" y="4158"/>
                      <a:pt x="625" y="4095"/>
                      <a:pt x="786" y="3961"/>
                    </a:cubicBezTo>
                    <a:cubicBezTo>
                      <a:pt x="1642" y="3248"/>
                      <a:pt x="1964" y="411"/>
                      <a:pt x="1964" y="411"/>
                    </a:cubicBezTo>
                    <a:lnTo>
                      <a:pt x="1357"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6"/>
              <p:cNvSpPr/>
              <p:nvPr/>
            </p:nvSpPr>
            <p:spPr>
              <a:xfrm>
                <a:off x="6420525" y="4065708"/>
                <a:ext cx="168511" cy="276289"/>
              </a:xfrm>
              <a:custGeom>
                <a:avLst/>
                <a:gdLst/>
                <a:ahLst/>
                <a:cxnLst/>
                <a:rect l="l" t="t" r="r" b="b"/>
                <a:pathLst>
                  <a:path w="2536" h="4158" extrusionOk="0">
                    <a:moveTo>
                      <a:pt x="608" y="0"/>
                    </a:moveTo>
                    <a:lnTo>
                      <a:pt x="1" y="411"/>
                    </a:lnTo>
                    <a:cubicBezTo>
                      <a:pt x="1" y="411"/>
                      <a:pt x="322" y="3248"/>
                      <a:pt x="1179" y="3961"/>
                    </a:cubicBezTo>
                    <a:cubicBezTo>
                      <a:pt x="1339" y="4095"/>
                      <a:pt x="1473" y="4158"/>
                      <a:pt x="1580" y="4158"/>
                    </a:cubicBezTo>
                    <a:cubicBezTo>
                      <a:pt x="1584" y="4158"/>
                      <a:pt x="1589" y="4158"/>
                      <a:pt x="1593" y="4158"/>
                    </a:cubicBezTo>
                    <a:cubicBezTo>
                      <a:pt x="2026" y="4158"/>
                      <a:pt x="2017" y="3266"/>
                      <a:pt x="2017" y="3266"/>
                    </a:cubicBezTo>
                    <a:lnTo>
                      <a:pt x="2017" y="3266"/>
                    </a:lnTo>
                    <a:cubicBezTo>
                      <a:pt x="2017" y="3266"/>
                      <a:pt x="2181" y="3432"/>
                      <a:pt x="2317" y="3432"/>
                    </a:cubicBezTo>
                    <a:cubicBezTo>
                      <a:pt x="2437" y="3432"/>
                      <a:pt x="2536" y="3306"/>
                      <a:pt x="2490" y="2837"/>
                    </a:cubicBezTo>
                    <a:cubicBezTo>
                      <a:pt x="2410" y="1972"/>
                      <a:pt x="1642" y="1053"/>
                      <a:pt x="1116" y="500"/>
                    </a:cubicBezTo>
                    <a:cubicBezTo>
                      <a:pt x="840" y="206"/>
                      <a:pt x="625" y="18"/>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6"/>
              <p:cNvSpPr/>
              <p:nvPr/>
            </p:nvSpPr>
            <p:spPr>
              <a:xfrm>
                <a:off x="6420525" y="4065708"/>
                <a:ext cx="130503" cy="276289"/>
              </a:xfrm>
              <a:custGeom>
                <a:avLst/>
                <a:gdLst/>
                <a:ahLst/>
                <a:cxnLst/>
                <a:rect l="l" t="t" r="r" b="b"/>
                <a:pathLst>
                  <a:path w="1964" h="4158" extrusionOk="0">
                    <a:moveTo>
                      <a:pt x="608" y="0"/>
                    </a:moveTo>
                    <a:lnTo>
                      <a:pt x="1" y="411"/>
                    </a:lnTo>
                    <a:cubicBezTo>
                      <a:pt x="1" y="411"/>
                      <a:pt x="322" y="3248"/>
                      <a:pt x="1179" y="3961"/>
                    </a:cubicBezTo>
                    <a:cubicBezTo>
                      <a:pt x="1339" y="4095"/>
                      <a:pt x="1473" y="4158"/>
                      <a:pt x="1580" y="4158"/>
                    </a:cubicBezTo>
                    <a:cubicBezTo>
                      <a:pt x="1964" y="2918"/>
                      <a:pt x="1473" y="1356"/>
                      <a:pt x="1116" y="500"/>
                    </a:cubicBezTo>
                    <a:cubicBezTo>
                      <a:pt x="840" y="206"/>
                      <a:pt x="625" y="18"/>
                      <a:pt x="608"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6"/>
              <p:cNvSpPr/>
              <p:nvPr/>
            </p:nvSpPr>
            <p:spPr>
              <a:xfrm>
                <a:off x="5917916" y="4075210"/>
                <a:ext cx="594506" cy="382339"/>
              </a:xfrm>
              <a:custGeom>
                <a:avLst/>
                <a:gdLst/>
                <a:ahLst/>
                <a:cxnLst/>
                <a:rect l="l" t="t" r="r" b="b"/>
                <a:pathLst>
                  <a:path w="8947" h="5754" extrusionOk="0">
                    <a:moveTo>
                      <a:pt x="1169" y="0"/>
                    </a:moveTo>
                    <a:cubicBezTo>
                      <a:pt x="1151" y="27"/>
                      <a:pt x="946" y="268"/>
                      <a:pt x="714" y="678"/>
                    </a:cubicBezTo>
                    <a:cubicBezTo>
                      <a:pt x="392" y="1231"/>
                      <a:pt x="18" y="2106"/>
                      <a:pt x="9" y="3185"/>
                    </a:cubicBezTo>
                    <a:cubicBezTo>
                      <a:pt x="0" y="4948"/>
                      <a:pt x="1028" y="5753"/>
                      <a:pt x="3628" y="5753"/>
                    </a:cubicBezTo>
                    <a:cubicBezTo>
                      <a:pt x="3778" y="5753"/>
                      <a:pt x="3934" y="5751"/>
                      <a:pt x="4095" y="5745"/>
                    </a:cubicBezTo>
                    <a:lnTo>
                      <a:pt x="4844" y="5745"/>
                    </a:lnTo>
                    <a:cubicBezTo>
                      <a:pt x="5005" y="5751"/>
                      <a:pt x="5161" y="5753"/>
                      <a:pt x="5311" y="5753"/>
                    </a:cubicBezTo>
                    <a:cubicBezTo>
                      <a:pt x="7911" y="5753"/>
                      <a:pt x="8947" y="4948"/>
                      <a:pt x="8930" y="3185"/>
                    </a:cubicBezTo>
                    <a:cubicBezTo>
                      <a:pt x="8921" y="2141"/>
                      <a:pt x="8573" y="1294"/>
                      <a:pt x="8261" y="732"/>
                    </a:cubicBezTo>
                    <a:cubicBezTo>
                      <a:pt x="8011" y="286"/>
                      <a:pt x="7788" y="27"/>
                      <a:pt x="77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6"/>
              <p:cNvSpPr/>
              <p:nvPr/>
            </p:nvSpPr>
            <p:spPr>
              <a:xfrm>
                <a:off x="5965293" y="4075210"/>
                <a:ext cx="501546" cy="89571"/>
              </a:xfrm>
              <a:custGeom>
                <a:avLst/>
                <a:gdLst/>
                <a:ahLst/>
                <a:cxnLst/>
                <a:rect l="l" t="t" r="r" b="b"/>
                <a:pathLst>
                  <a:path w="7548" h="1348" extrusionOk="0">
                    <a:moveTo>
                      <a:pt x="456" y="0"/>
                    </a:moveTo>
                    <a:cubicBezTo>
                      <a:pt x="438" y="27"/>
                      <a:pt x="233" y="268"/>
                      <a:pt x="1" y="678"/>
                    </a:cubicBezTo>
                    <a:cubicBezTo>
                      <a:pt x="634" y="973"/>
                      <a:pt x="1838" y="1338"/>
                      <a:pt x="3935" y="1347"/>
                    </a:cubicBezTo>
                    <a:cubicBezTo>
                      <a:pt x="3959" y="1347"/>
                      <a:pt x="3983" y="1347"/>
                      <a:pt x="4006" y="1347"/>
                    </a:cubicBezTo>
                    <a:cubicBezTo>
                      <a:pt x="5585" y="1347"/>
                      <a:pt x="6748" y="1057"/>
                      <a:pt x="7548" y="732"/>
                    </a:cubicBezTo>
                    <a:cubicBezTo>
                      <a:pt x="7298" y="286"/>
                      <a:pt x="7075" y="27"/>
                      <a:pt x="7057"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6"/>
              <p:cNvSpPr/>
              <p:nvPr/>
            </p:nvSpPr>
            <p:spPr>
              <a:xfrm>
                <a:off x="5772662" y="3451334"/>
                <a:ext cx="873785" cy="685539"/>
              </a:xfrm>
              <a:custGeom>
                <a:avLst/>
                <a:gdLst/>
                <a:ahLst/>
                <a:cxnLst/>
                <a:rect l="l" t="t" r="r" b="b"/>
                <a:pathLst>
                  <a:path w="13150" h="10317" extrusionOk="0">
                    <a:moveTo>
                      <a:pt x="5583" y="1"/>
                    </a:moveTo>
                    <a:cubicBezTo>
                      <a:pt x="5402" y="1"/>
                      <a:pt x="4942" y="224"/>
                      <a:pt x="3818" y="1084"/>
                    </a:cubicBezTo>
                    <a:cubicBezTo>
                      <a:pt x="2150" y="2368"/>
                      <a:pt x="509" y="4313"/>
                      <a:pt x="250" y="6392"/>
                    </a:cubicBezTo>
                    <a:cubicBezTo>
                      <a:pt x="0" y="8470"/>
                      <a:pt x="2534" y="10317"/>
                      <a:pt x="6789" y="10317"/>
                    </a:cubicBezTo>
                    <a:cubicBezTo>
                      <a:pt x="13052" y="10317"/>
                      <a:pt x="13150" y="6347"/>
                      <a:pt x="10714" y="3136"/>
                    </a:cubicBezTo>
                    <a:cubicBezTo>
                      <a:pt x="9020" y="907"/>
                      <a:pt x="7562" y="553"/>
                      <a:pt x="6770" y="553"/>
                    </a:cubicBezTo>
                    <a:cubicBezTo>
                      <a:pt x="6423" y="553"/>
                      <a:pt x="6204" y="621"/>
                      <a:pt x="6147" y="629"/>
                    </a:cubicBezTo>
                    <a:cubicBezTo>
                      <a:pt x="6141" y="629"/>
                      <a:pt x="6136" y="630"/>
                      <a:pt x="6132" y="630"/>
                    </a:cubicBezTo>
                    <a:cubicBezTo>
                      <a:pt x="5995" y="630"/>
                      <a:pt x="6402" y="365"/>
                      <a:pt x="6281" y="192"/>
                    </a:cubicBezTo>
                    <a:cubicBezTo>
                      <a:pt x="6258" y="162"/>
                      <a:pt x="6225" y="149"/>
                      <a:pt x="6184" y="149"/>
                    </a:cubicBezTo>
                    <a:cubicBezTo>
                      <a:pt x="5984" y="149"/>
                      <a:pt x="5604" y="460"/>
                      <a:pt x="5433" y="549"/>
                    </a:cubicBezTo>
                    <a:cubicBezTo>
                      <a:pt x="5409" y="560"/>
                      <a:pt x="5394" y="565"/>
                      <a:pt x="5387" y="565"/>
                    </a:cubicBezTo>
                    <a:cubicBezTo>
                      <a:pt x="5331" y="565"/>
                      <a:pt x="5692" y="269"/>
                      <a:pt x="5692" y="111"/>
                    </a:cubicBezTo>
                    <a:cubicBezTo>
                      <a:pt x="5692" y="53"/>
                      <a:pt x="5670" y="1"/>
                      <a:pt x="5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6"/>
              <p:cNvSpPr/>
              <p:nvPr/>
            </p:nvSpPr>
            <p:spPr>
              <a:xfrm>
                <a:off x="6019846" y="3774469"/>
                <a:ext cx="64653" cy="81465"/>
              </a:xfrm>
              <a:custGeom>
                <a:avLst/>
                <a:gdLst/>
                <a:ahLst/>
                <a:cxnLst/>
                <a:rect l="l" t="t" r="r" b="b"/>
                <a:pathLst>
                  <a:path w="973" h="1226" extrusionOk="0">
                    <a:moveTo>
                      <a:pt x="558" y="1"/>
                    </a:moveTo>
                    <a:cubicBezTo>
                      <a:pt x="247" y="1"/>
                      <a:pt x="70" y="773"/>
                      <a:pt x="9" y="1109"/>
                    </a:cubicBezTo>
                    <a:cubicBezTo>
                      <a:pt x="0" y="1163"/>
                      <a:pt x="27" y="1208"/>
                      <a:pt x="81" y="1217"/>
                    </a:cubicBezTo>
                    <a:cubicBezTo>
                      <a:pt x="86" y="1218"/>
                      <a:pt x="92" y="1218"/>
                      <a:pt x="98" y="1218"/>
                    </a:cubicBezTo>
                    <a:cubicBezTo>
                      <a:pt x="138" y="1218"/>
                      <a:pt x="180" y="1192"/>
                      <a:pt x="188" y="1145"/>
                    </a:cubicBezTo>
                    <a:cubicBezTo>
                      <a:pt x="294" y="598"/>
                      <a:pt x="469" y="182"/>
                      <a:pt x="560" y="182"/>
                    </a:cubicBezTo>
                    <a:cubicBezTo>
                      <a:pt x="561" y="182"/>
                      <a:pt x="561" y="182"/>
                      <a:pt x="562" y="182"/>
                    </a:cubicBezTo>
                    <a:cubicBezTo>
                      <a:pt x="669" y="200"/>
                      <a:pt x="768" y="655"/>
                      <a:pt x="785" y="1136"/>
                    </a:cubicBezTo>
                    <a:cubicBezTo>
                      <a:pt x="785" y="1190"/>
                      <a:pt x="830" y="1225"/>
                      <a:pt x="875" y="1225"/>
                    </a:cubicBezTo>
                    <a:cubicBezTo>
                      <a:pt x="928" y="1225"/>
                      <a:pt x="973" y="1181"/>
                      <a:pt x="964" y="1127"/>
                    </a:cubicBezTo>
                    <a:cubicBezTo>
                      <a:pt x="964" y="878"/>
                      <a:pt x="910" y="57"/>
                      <a:pt x="589" y="3"/>
                    </a:cubicBezTo>
                    <a:cubicBezTo>
                      <a:pt x="579" y="2"/>
                      <a:pt x="568" y="1"/>
                      <a:pt x="5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6"/>
              <p:cNvSpPr/>
              <p:nvPr/>
            </p:nvSpPr>
            <p:spPr>
              <a:xfrm>
                <a:off x="5895922" y="3864173"/>
                <a:ext cx="140603" cy="60534"/>
              </a:xfrm>
              <a:custGeom>
                <a:avLst/>
                <a:gdLst/>
                <a:ahLst/>
                <a:cxnLst/>
                <a:rect l="l" t="t" r="r" b="b"/>
                <a:pathLst>
                  <a:path w="2116" h="911" extrusionOk="0">
                    <a:moveTo>
                      <a:pt x="1054" y="0"/>
                    </a:moveTo>
                    <a:cubicBezTo>
                      <a:pt x="474" y="0"/>
                      <a:pt x="1" y="206"/>
                      <a:pt x="1" y="455"/>
                    </a:cubicBezTo>
                    <a:cubicBezTo>
                      <a:pt x="1" y="705"/>
                      <a:pt x="474" y="910"/>
                      <a:pt x="1054" y="910"/>
                    </a:cubicBezTo>
                    <a:cubicBezTo>
                      <a:pt x="1642" y="910"/>
                      <a:pt x="2115" y="705"/>
                      <a:pt x="2115" y="455"/>
                    </a:cubicBezTo>
                    <a:cubicBezTo>
                      <a:pt x="2115" y="206"/>
                      <a:pt x="1642" y="0"/>
                      <a:pt x="10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6"/>
              <p:cNvSpPr/>
              <p:nvPr/>
            </p:nvSpPr>
            <p:spPr>
              <a:xfrm>
                <a:off x="6297863" y="3774469"/>
                <a:ext cx="64055" cy="81465"/>
              </a:xfrm>
              <a:custGeom>
                <a:avLst/>
                <a:gdLst/>
                <a:ahLst/>
                <a:cxnLst/>
                <a:rect l="l" t="t" r="r" b="b"/>
                <a:pathLst>
                  <a:path w="964" h="1226" extrusionOk="0">
                    <a:moveTo>
                      <a:pt x="406" y="1"/>
                    </a:moveTo>
                    <a:cubicBezTo>
                      <a:pt x="396" y="1"/>
                      <a:pt x="385" y="2"/>
                      <a:pt x="375" y="3"/>
                    </a:cubicBezTo>
                    <a:cubicBezTo>
                      <a:pt x="54" y="57"/>
                      <a:pt x="0" y="878"/>
                      <a:pt x="0" y="1127"/>
                    </a:cubicBezTo>
                    <a:cubicBezTo>
                      <a:pt x="0" y="1181"/>
                      <a:pt x="36" y="1225"/>
                      <a:pt x="90" y="1225"/>
                    </a:cubicBezTo>
                    <a:cubicBezTo>
                      <a:pt x="134" y="1225"/>
                      <a:pt x="179" y="1190"/>
                      <a:pt x="179" y="1136"/>
                    </a:cubicBezTo>
                    <a:cubicBezTo>
                      <a:pt x="197" y="655"/>
                      <a:pt x="304" y="200"/>
                      <a:pt x="402" y="182"/>
                    </a:cubicBezTo>
                    <a:cubicBezTo>
                      <a:pt x="403" y="182"/>
                      <a:pt x="404" y="182"/>
                      <a:pt x="405" y="182"/>
                    </a:cubicBezTo>
                    <a:cubicBezTo>
                      <a:pt x="495" y="182"/>
                      <a:pt x="671" y="598"/>
                      <a:pt x="776" y="1145"/>
                    </a:cubicBezTo>
                    <a:cubicBezTo>
                      <a:pt x="784" y="1192"/>
                      <a:pt x="826" y="1218"/>
                      <a:pt x="866" y="1218"/>
                    </a:cubicBezTo>
                    <a:cubicBezTo>
                      <a:pt x="872" y="1218"/>
                      <a:pt x="878" y="1218"/>
                      <a:pt x="884" y="1217"/>
                    </a:cubicBezTo>
                    <a:cubicBezTo>
                      <a:pt x="937" y="1208"/>
                      <a:pt x="964" y="1163"/>
                      <a:pt x="955" y="1109"/>
                    </a:cubicBezTo>
                    <a:cubicBezTo>
                      <a:pt x="894" y="773"/>
                      <a:pt x="717"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6"/>
              <p:cNvSpPr/>
              <p:nvPr/>
            </p:nvSpPr>
            <p:spPr>
              <a:xfrm>
                <a:off x="6345306" y="3864173"/>
                <a:ext cx="140536" cy="60534"/>
              </a:xfrm>
              <a:custGeom>
                <a:avLst/>
                <a:gdLst/>
                <a:ahLst/>
                <a:cxnLst/>
                <a:rect l="l" t="t" r="r" b="b"/>
                <a:pathLst>
                  <a:path w="2115" h="911" extrusionOk="0">
                    <a:moveTo>
                      <a:pt x="1062" y="0"/>
                    </a:moveTo>
                    <a:cubicBezTo>
                      <a:pt x="473" y="0"/>
                      <a:pt x="0" y="206"/>
                      <a:pt x="0" y="455"/>
                    </a:cubicBezTo>
                    <a:cubicBezTo>
                      <a:pt x="0" y="705"/>
                      <a:pt x="473" y="910"/>
                      <a:pt x="1062" y="910"/>
                    </a:cubicBezTo>
                    <a:cubicBezTo>
                      <a:pt x="1641" y="910"/>
                      <a:pt x="2114" y="705"/>
                      <a:pt x="2114" y="455"/>
                    </a:cubicBezTo>
                    <a:cubicBezTo>
                      <a:pt x="2114" y="206"/>
                      <a:pt x="1641" y="0"/>
                      <a:pt x="1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6"/>
              <p:cNvSpPr/>
              <p:nvPr/>
            </p:nvSpPr>
            <p:spPr>
              <a:xfrm>
                <a:off x="5788675" y="3821381"/>
                <a:ext cx="267385" cy="87910"/>
              </a:xfrm>
              <a:custGeom>
                <a:avLst/>
                <a:gdLst/>
                <a:ahLst/>
                <a:cxnLst/>
                <a:rect l="l" t="t" r="r" b="b"/>
                <a:pathLst>
                  <a:path w="4024" h="1323" extrusionOk="0">
                    <a:moveTo>
                      <a:pt x="107" y="0"/>
                    </a:moveTo>
                    <a:cubicBezTo>
                      <a:pt x="67" y="0"/>
                      <a:pt x="26" y="26"/>
                      <a:pt x="18" y="64"/>
                    </a:cubicBezTo>
                    <a:cubicBezTo>
                      <a:pt x="0" y="118"/>
                      <a:pt x="27" y="163"/>
                      <a:pt x="80" y="180"/>
                    </a:cubicBezTo>
                    <a:lnTo>
                      <a:pt x="3899" y="1322"/>
                    </a:lnTo>
                    <a:lnTo>
                      <a:pt x="3916" y="1322"/>
                    </a:lnTo>
                    <a:cubicBezTo>
                      <a:pt x="3961" y="1322"/>
                      <a:pt x="3997" y="1296"/>
                      <a:pt x="4006" y="1260"/>
                    </a:cubicBezTo>
                    <a:cubicBezTo>
                      <a:pt x="4024" y="1215"/>
                      <a:pt x="3997" y="1162"/>
                      <a:pt x="3943" y="1144"/>
                    </a:cubicBezTo>
                    <a:lnTo>
                      <a:pt x="125" y="2"/>
                    </a:lnTo>
                    <a:cubicBezTo>
                      <a:pt x="119" y="1"/>
                      <a:pt x="113"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6"/>
              <p:cNvSpPr/>
              <p:nvPr/>
            </p:nvSpPr>
            <p:spPr>
              <a:xfrm>
                <a:off x="5910740" y="4050159"/>
                <a:ext cx="141733" cy="34021"/>
              </a:xfrm>
              <a:custGeom>
                <a:avLst/>
                <a:gdLst/>
                <a:ahLst/>
                <a:cxnLst/>
                <a:rect l="l" t="t" r="r" b="b"/>
                <a:pathLst>
                  <a:path w="2133" h="512" extrusionOk="0">
                    <a:moveTo>
                      <a:pt x="2037" y="1"/>
                    </a:moveTo>
                    <a:cubicBezTo>
                      <a:pt x="2030" y="1"/>
                      <a:pt x="2024" y="1"/>
                      <a:pt x="2017" y="3"/>
                    </a:cubicBezTo>
                    <a:lnTo>
                      <a:pt x="90" y="333"/>
                    </a:lnTo>
                    <a:cubicBezTo>
                      <a:pt x="37" y="342"/>
                      <a:pt x="1" y="386"/>
                      <a:pt x="10" y="440"/>
                    </a:cubicBezTo>
                    <a:cubicBezTo>
                      <a:pt x="19" y="484"/>
                      <a:pt x="63" y="511"/>
                      <a:pt x="99" y="511"/>
                    </a:cubicBezTo>
                    <a:lnTo>
                      <a:pt x="117" y="511"/>
                    </a:lnTo>
                    <a:lnTo>
                      <a:pt x="2053" y="181"/>
                    </a:lnTo>
                    <a:cubicBezTo>
                      <a:pt x="2097" y="172"/>
                      <a:pt x="2133" y="119"/>
                      <a:pt x="2124" y="74"/>
                    </a:cubicBezTo>
                    <a:cubicBezTo>
                      <a:pt x="2116" y="27"/>
                      <a:pt x="2081" y="1"/>
                      <a:pt x="2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6"/>
              <p:cNvSpPr/>
              <p:nvPr/>
            </p:nvSpPr>
            <p:spPr>
              <a:xfrm>
                <a:off x="6313278" y="3821381"/>
                <a:ext cx="267385" cy="87910"/>
              </a:xfrm>
              <a:custGeom>
                <a:avLst/>
                <a:gdLst/>
                <a:ahLst/>
                <a:cxnLst/>
                <a:rect l="l" t="t" r="r" b="b"/>
                <a:pathLst>
                  <a:path w="4024" h="1323" extrusionOk="0">
                    <a:moveTo>
                      <a:pt x="3916" y="0"/>
                    </a:moveTo>
                    <a:cubicBezTo>
                      <a:pt x="3910" y="0"/>
                      <a:pt x="3905" y="1"/>
                      <a:pt x="3899" y="2"/>
                    </a:cubicBezTo>
                    <a:lnTo>
                      <a:pt x="81" y="1144"/>
                    </a:lnTo>
                    <a:cubicBezTo>
                      <a:pt x="27" y="1162"/>
                      <a:pt x="0" y="1215"/>
                      <a:pt x="18" y="1260"/>
                    </a:cubicBezTo>
                    <a:cubicBezTo>
                      <a:pt x="27" y="1296"/>
                      <a:pt x="63" y="1322"/>
                      <a:pt x="107" y="1322"/>
                    </a:cubicBezTo>
                    <a:lnTo>
                      <a:pt x="134" y="1322"/>
                    </a:lnTo>
                    <a:lnTo>
                      <a:pt x="3943" y="180"/>
                    </a:lnTo>
                    <a:cubicBezTo>
                      <a:pt x="3997" y="163"/>
                      <a:pt x="4024" y="118"/>
                      <a:pt x="4006" y="64"/>
                    </a:cubicBezTo>
                    <a:cubicBezTo>
                      <a:pt x="3998" y="26"/>
                      <a:pt x="3956" y="0"/>
                      <a:pt x="3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6"/>
              <p:cNvSpPr/>
              <p:nvPr/>
            </p:nvSpPr>
            <p:spPr>
              <a:xfrm>
                <a:off x="6351818" y="4050159"/>
                <a:ext cx="141733" cy="34021"/>
              </a:xfrm>
              <a:custGeom>
                <a:avLst/>
                <a:gdLst/>
                <a:ahLst/>
                <a:cxnLst/>
                <a:rect l="l" t="t" r="r" b="b"/>
                <a:pathLst>
                  <a:path w="2133" h="512" extrusionOk="0">
                    <a:moveTo>
                      <a:pt x="96" y="1"/>
                    </a:moveTo>
                    <a:cubicBezTo>
                      <a:pt x="52" y="1"/>
                      <a:pt x="17" y="27"/>
                      <a:pt x="9" y="74"/>
                    </a:cubicBezTo>
                    <a:cubicBezTo>
                      <a:pt x="0" y="119"/>
                      <a:pt x="36" y="172"/>
                      <a:pt x="80" y="181"/>
                    </a:cubicBezTo>
                    <a:lnTo>
                      <a:pt x="2016" y="511"/>
                    </a:lnTo>
                    <a:lnTo>
                      <a:pt x="2034" y="511"/>
                    </a:lnTo>
                    <a:cubicBezTo>
                      <a:pt x="2079" y="511"/>
                      <a:pt x="2114" y="484"/>
                      <a:pt x="2123" y="440"/>
                    </a:cubicBezTo>
                    <a:cubicBezTo>
                      <a:pt x="2132" y="386"/>
                      <a:pt x="2097" y="342"/>
                      <a:pt x="2052" y="333"/>
                    </a:cubicBezTo>
                    <a:lnTo>
                      <a:pt x="116" y="3"/>
                    </a:lnTo>
                    <a:cubicBezTo>
                      <a:pt x="109" y="1"/>
                      <a:pt x="103" y="1"/>
                      <a:pt x="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6"/>
              <p:cNvSpPr/>
              <p:nvPr/>
            </p:nvSpPr>
            <p:spPr>
              <a:xfrm>
                <a:off x="6032272" y="3873675"/>
                <a:ext cx="355162" cy="211635"/>
              </a:xfrm>
              <a:custGeom>
                <a:avLst/>
                <a:gdLst/>
                <a:ahLst/>
                <a:cxnLst/>
                <a:rect l="l" t="t" r="r" b="b"/>
                <a:pathLst>
                  <a:path w="5345" h="3185" extrusionOk="0">
                    <a:moveTo>
                      <a:pt x="2392" y="0"/>
                    </a:moveTo>
                    <a:cubicBezTo>
                      <a:pt x="2151" y="0"/>
                      <a:pt x="1928" y="0"/>
                      <a:pt x="1722" y="9"/>
                    </a:cubicBezTo>
                    <a:cubicBezTo>
                      <a:pt x="1642" y="9"/>
                      <a:pt x="1553" y="18"/>
                      <a:pt x="1473" y="18"/>
                    </a:cubicBezTo>
                    <a:cubicBezTo>
                      <a:pt x="1267" y="36"/>
                      <a:pt x="1089" y="54"/>
                      <a:pt x="928" y="89"/>
                    </a:cubicBezTo>
                    <a:cubicBezTo>
                      <a:pt x="536" y="170"/>
                      <a:pt x="277" y="330"/>
                      <a:pt x="197" y="651"/>
                    </a:cubicBezTo>
                    <a:cubicBezTo>
                      <a:pt x="19" y="1338"/>
                      <a:pt x="1" y="2123"/>
                      <a:pt x="54" y="2471"/>
                    </a:cubicBezTo>
                    <a:cubicBezTo>
                      <a:pt x="90" y="2730"/>
                      <a:pt x="224" y="2908"/>
                      <a:pt x="688" y="3024"/>
                    </a:cubicBezTo>
                    <a:cubicBezTo>
                      <a:pt x="875" y="3060"/>
                      <a:pt x="1098" y="3096"/>
                      <a:pt x="1383" y="3122"/>
                    </a:cubicBezTo>
                    <a:cubicBezTo>
                      <a:pt x="1401" y="3122"/>
                      <a:pt x="1419" y="3122"/>
                      <a:pt x="1428" y="3131"/>
                    </a:cubicBezTo>
                    <a:cubicBezTo>
                      <a:pt x="1705" y="3149"/>
                      <a:pt x="1937" y="3167"/>
                      <a:pt x="2133" y="3176"/>
                    </a:cubicBezTo>
                    <a:cubicBezTo>
                      <a:pt x="2374" y="3185"/>
                      <a:pt x="2552" y="3185"/>
                      <a:pt x="2686" y="3185"/>
                    </a:cubicBezTo>
                    <a:lnTo>
                      <a:pt x="2855" y="3185"/>
                    </a:lnTo>
                    <a:cubicBezTo>
                      <a:pt x="3061" y="3185"/>
                      <a:pt x="3337" y="3176"/>
                      <a:pt x="3676" y="3149"/>
                    </a:cubicBezTo>
                    <a:cubicBezTo>
                      <a:pt x="3765" y="3140"/>
                      <a:pt x="3864" y="3131"/>
                      <a:pt x="3962" y="3122"/>
                    </a:cubicBezTo>
                    <a:cubicBezTo>
                      <a:pt x="4113" y="3114"/>
                      <a:pt x="4256" y="3096"/>
                      <a:pt x="4372" y="3078"/>
                    </a:cubicBezTo>
                    <a:cubicBezTo>
                      <a:pt x="5077" y="2962"/>
                      <a:pt x="5255" y="2775"/>
                      <a:pt x="5300" y="2471"/>
                    </a:cubicBezTo>
                    <a:cubicBezTo>
                      <a:pt x="5300" y="2427"/>
                      <a:pt x="5309" y="2373"/>
                      <a:pt x="5318" y="2302"/>
                    </a:cubicBezTo>
                    <a:cubicBezTo>
                      <a:pt x="5344" y="1909"/>
                      <a:pt x="5309" y="1240"/>
                      <a:pt x="5157" y="651"/>
                    </a:cubicBezTo>
                    <a:cubicBezTo>
                      <a:pt x="5068" y="312"/>
                      <a:pt x="4791" y="152"/>
                      <a:pt x="4363" y="71"/>
                    </a:cubicBezTo>
                    <a:cubicBezTo>
                      <a:pt x="4211" y="45"/>
                      <a:pt x="4033" y="27"/>
                      <a:pt x="3828" y="18"/>
                    </a:cubicBezTo>
                    <a:cubicBezTo>
                      <a:pt x="3560" y="0"/>
                      <a:pt x="3257" y="0"/>
                      <a:pt x="2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6"/>
              <p:cNvSpPr/>
              <p:nvPr/>
            </p:nvSpPr>
            <p:spPr>
              <a:xfrm>
                <a:off x="6067821" y="3874804"/>
                <a:ext cx="62328" cy="206984"/>
              </a:xfrm>
              <a:custGeom>
                <a:avLst/>
                <a:gdLst/>
                <a:ahLst/>
                <a:cxnLst/>
                <a:rect l="l" t="t" r="r" b="b"/>
                <a:pathLst>
                  <a:path w="938" h="3115" extrusionOk="0">
                    <a:moveTo>
                      <a:pt x="938" y="1"/>
                    </a:moveTo>
                    <a:lnTo>
                      <a:pt x="938" y="1"/>
                    </a:lnTo>
                    <a:cubicBezTo>
                      <a:pt x="732" y="19"/>
                      <a:pt x="554" y="37"/>
                      <a:pt x="393" y="72"/>
                    </a:cubicBezTo>
                    <a:cubicBezTo>
                      <a:pt x="260" y="652"/>
                      <a:pt x="1" y="1928"/>
                      <a:pt x="153" y="3007"/>
                    </a:cubicBezTo>
                    <a:cubicBezTo>
                      <a:pt x="340" y="3043"/>
                      <a:pt x="563" y="3079"/>
                      <a:pt x="848" y="3105"/>
                    </a:cubicBezTo>
                    <a:cubicBezTo>
                      <a:pt x="866" y="3105"/>
                      <a:pt x="884" y="3105"/>
                      <a:pt x="893" y="3114"/>
                    </a:cubicBezTo>
                    <a:cubicBezTo>
                      <a:pt x="813" y="2249"/>
                      <a:pt x="759" y="1071"/>
                      <a:pt x="9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6"/>
              <p:cNvSpPr/>
              <p:nvPr/>
            </p:nvSpPr>
            <p:spPr>
              <a:xfrm>
                <a:off x="6168024" y="3873675"/>
                <a:ext cx="58142" cy="211635"/>
              </a:xfrm>
              <a:custGeom>
                <a:avLst/>
                <a:gdLst/>
                <a:ahLst/>
                <a:cxnLst/>
                <a:rect l="l" t="t" r="r" b="b"/>
                <a:pathLst>
                  <a:path w="875" h="3185" extrusionOk="0">
                    <a:moveTo>
                      <a:pt x="349" y="0"/>
                    </a:moveTo>
                    <a:cubicBezTo>
                      <a:pt x="286" y="277"/>
                      <a:pt x="161" y="821"/>
                      <a:pt x="90" y="1463"/>
                    </a:cubicBezTo>
                    <a:cubicBezTo>
                      <a:pt x="27" y="2007"/>
                      <a:pt x="1" y="2623"/>
                      <a:pt x="90" y="3176"/>
                    </a:cubicBezTo>
                    <a:cubicBezTo>
                      <a:pt x="331" y="3185"/>
                      <a:pt x="509" y="3185"/>
                      <a:pt x="643" y="3185"/>
                    </a:cubicBezTo>
                    <a:lnTo>
                      <a:pt x="812" y="3185"/>
                    </a:lnTo>
                    <a:cubicBezTo>
                      <a:pt x="786" y="2846"/>
                      <a:pt x="759" y="2462"/>
                      <a:pt x="741" y="2061"/>
                    </a:cubicBezTo>
                    <a:cubicBezTo>
                      <a:pt x="732" y="1401"/>
                      <a:pt x="750" y="678"/>
                      <a:pt x="8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6"/>
              <p:cNvSpPr/>
              <p:nvPr/>
            </p:nvSpPr>
            <p:spPr>
              <a:xfrm>
                <a:off x="6268227" y="3874804"/>
                <a:ext cx="54553" cy="208180"/>
              </a:xfrm>
              <a:custGeom>
                <a:avLst/>
                <a:gdLst/>
                <a:ahLst/>
                <a:cxnLst/>
                <a:rect l="l" t="t" r="r" b="b"/>
                <a:pathLst>
                  <a:path w="821" h="3133" extrusionOk="0">
                    <a:moveTo>
                      <a:pt x="277" y="1"/>
                    </a:moveTo>
                    <a:cubicBezTo>
                      <a:pt x="170" y="518"/>
                      <a:pt x="0" y="1410"/>
                      <a:pt x="27" y="2276"/>
                    </a:cubicBezTo>
                    <a:cubicBezTo>
                      <a:pt x="36" y="2570"/>
                      <a:pt x="63" y="2856"/>
                      <a:pt x="125" y="3132"/>
                    </a:cubicBezTo>
                    <a:cubicBezTo>
                      <a:pt x="214" y="3123"/>
                      <a:pt x="313" y="3114"/>
                      <a:pt x="411" y="3105"/>
                    </a:cubicBezTo>
                    <a:cubicBezTo>
                      <a:pt x="562" y="3097"/>
                      <a:pt x="705" y="3079"/>
                      <a:pt x="821" y="3061"/>
                    </a:cubicBezTo>
                    <a:cubicBezTo>
                      <a:pt x="803" y="2829"/>
                      <a:pt x="776" y="2570"/>
                      <a:pt x="759" y="2303"/>
                    </a:cubicBezTo>
                    <a:cubicBezTo>
                      <a:pt x="723" y="1616"/>
                      <a:pt x="714" y="813"/>
                      <a:pt x="812" y="54"/>
                    </a:cubicBezTo>
                    <a:cubicBezTo>
                      <a:pt x="660" y="28"/>
                      <a:pt x="482" y="10"/>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6"/>
              <p:cNvSpPr/>
              <p:nvPr/>
            </p:nvSpPr>
            <p:spPr>
              <a:xfrm>
                <a:off x="6076725" y="3575193"/>
                <a:ext cx="215888" cy="101731"/>
              </a:xfrm>
              <a:custGeom>
                <a:avLst/>
                <a:gdLst/>
                <a:ahLst/>
                <a:cxnLst/>
                <a:rect l="l" t="t" r="r" b="b"/>
                <a:pathLst>
                  <a:path w="3249" h="1531" extrusionOk="0">
                    <a:moveTo>
                      <a:pt x="1687" y="156"/>
                    </a:moveTo>
                    <a:cubicBezTo>
                      <a:pt x="1705" y="156"/>
                      <a:pt x="1723" y="156"/>
                      <a:pt x="1740" y="174"/>
                    </a:cubicBezTo>
                    <a:cubicBezTo>
                      <a:pt x="1856" y="255"/>
                      <a:pt x="1910" y="567"/>
                      <a:pt x="1821" y="861"/>
                    </a:cubicBezTo>
                    <a:cubicBezTo>
                      <a:pt x="1812" y="915"/>
                      <a:pt x="1785" y="986"/>
                      <a:pt x="1749" y="1049"/>
                    </a:cubicBezTo>
                    <a:cubicBezTo>
                      <a:pt x="1705" y="1013"/>
                      <a:pt x="1678" y="968"/>
                      <a:pt x="1642" y="915"/>
                    </a:cubicBezTo>
                    <a:cubicBezTo>
                      <a:pt x="1464" y="629"/>
                      <a:pt x="1446" y="299"/>
                      <a:pt x="1615" y="183"/>
                    </a:cubicBezTo>
                    <a:cubicBezTo>
                      <a:pt x="1642" y="165"/>
                      <a:pt x="1660" y="156"/>
                      <a:pt x="1687" y="156"/>
                    </a:cubicBezTo>
                    <a:close/>
                    <a:moveTo>
                      <a:pt x="2908" y="0"/>
                    </a:moveTo>
                    <a:cubicBezTo>
                      <a:pt x="2896" y="0"/>
                      <a:pt x="2882" y="5"/>
                      <a:pt x="2873" y="14"/>
                    </a:cubicBezTo>
                    <a:cubicBezTo>
                      <a:pt x="2856" y="23"/>
                      <a:pt x="2856" y="58"/>
                      <a:pt x="2864" y="76"/>
                    </a:cubicBezTo>
                    <a:cubicBezTo>
                      <a:pt x="2873" y="76"/>
                      <a:pt x="3150" y="433"/>
                      <a:pt x="3087" y="772"/>
                    </a:cubicBezTo>
                    <a:cubicBezTo>
                      <a:pt x="3052" y="933"/>
                      <a:pt x="2945" y="1075"/>
                      <a:pt x="2757" y="1182"/>
                    </a:cubicBezTo>
                    <a:cubicBezTo>
                      <a:pt x="2595" y="1275"/>
                      <a:pt x="2444" y="1313"/>
                      <a:pt x="2306" y="1313"/>
                    </a:cubicBezTo>
                    <a:cubicBezTo>
                      <a:pt x="2110" y="1313"/>
                      <a:pt x="1943" y="1235"/>
                      <a:pt x="1812" y="1120"/>
                    </a:cubicBezTo>
                    <a:cubicBezTo>
                      <a:pt x="1856" y="1049"/>
                      <a:pt x="1883" y="977"/>
                      <a:pt x="1910" y="888"/>
                    </a:cubicBezTo>
                    <a:cubicBezTo>
                      <a:pt x="2008" y="576"/>
                      <a:pt x="1954" y="210"/>
                      <a:pt x="1794" y="94"/>
                    </a:cubicBezTo>
                    <a:cubicBezTo>
                      <a:pt x="1760" y="73"/>
                      <a:pt x="1724" y="62"/>
                      <a:pt x="1687" y="62"/>
                    </a:cubicBezTo>
                    <a:cubicBezTo>
                      <a:pt x="1646" y="62"/>
                      <a:pt x="1604" y="75"/>
                      <a:pt x="1562" y="103"/>
                    </a:cubicBezTo>
                    <a:cubicBezTo>
                      <a:pt x="1357" y="255"/>
                      <a:pt x="1357" y="638"/>
                      <a:pt x="1571" y="968"/>
                    </a:cubicBezTo>
                    <a:cubicBezTo>
                      <a:pt x="1607" y="1022"/>
                      <a:pt x="1651" y="1084"/>
                      <a:pt x="1696" y="1129"/>
                    </a:cubicBezTo>
                    <a:cubicBezTo>
                      <a:pt x="1580" y="1289"/>
                      <a:pt x="1392" y="1423"/>
                      <a:pt x="1071" y="1441"/>
                    </a:cubicBezTo>
                    <a:cubicBezTo>
                      <a:pt x="1056" y="1442"/>
                      <a:pt x="1042" y="1442"/>
                      <a:pt x="1027" y="1442"/>
                    </a:cubicBezTo>
                    <a:cubicBezTo>
                      <a:pt x="781" y="1442"/>
                      <a:pt x="591" y="1370"/>
                      <a:pt x="456" y="1218"/>
                    </a:cubicBezTo>
                    <a:cubicBezTo>
                      <a:pt x="90" y="826"/>
                      <a:pt x="188" y="58"/>
                      <a:pt x="188" y="49"/>
                    </a:cubicBezTo>
                    <a:cubicBezTo>
                      <a:pt x="197" y="23"/>
                      <a:pt x="179" y="5"/>
                      <a:pt x="152" y="5"/>
                    </a:cubicBezTo>
                    <a:cubicBezTo>
                      <a:pt x="148" y="3"/>
                      <a:pt x="143" y="2"/>
                      <a:pt x="138" y="2"/>
                    </a:cubicBezTo>
                    <a:cubicBezTo>
                      <a:pt x="117" y="2"/>
                      <a:pt x="99" y="18"/>
                      <a:pt x="99" y="41"/>
                    </a:cubicBezTo>
                    <a:cubicBezTo>
                      <a:pt x="99" y="76"/>
                      <a:pt x="1" y="852"/>
                      <a:pt x="384" y="1281"/>
                    </a:cubicBezTo>
                    <a:cubicBezTo>
                      <a:pt x="545" y="1450"/>
                      <a:pt x="750" y="1530"/>
                      <a:pt x="1018" y="1530"/>
                    </a:cubicBezTo>
                    <a:lnTo>
                      <a:pt x="1071" y="1530"/>
                    </a:lnTo>
                    <a:cubicBezTo>
                      <a:pt x="1366" y="1521"/>
                      <a:pt x="1607" y="1396"/>
                      <a:pt x="1758" y="1191"/>
                    </a:cubicBezTo>
                    <a:cubicBezTo>
                      <a:pt x="1902" y="1320"/>
                      <a:pt x="2082" y="1404"/>
                      <a:pt x="2293" y="1404"/>
                    </a:cubicBezTo>
                    <a:cubicBezTo>
                      <a:pt x="2447" y="1404"/>
                      <a:pt x="2617" y="1359"/>
                      <a:pt x="2802" y="1254"/>
                    </a:cubicBezTo>
                    <a:cubicBezTo>
                      <a:pt x="3016" y="1138"/>
                      <a:pt x="3141" y="977"/>
                      <a:pt x="3177" y="790"/>
                    </a:cubicBezTo>
                    <a:cubicBezTo>
                      <a:pt x="3248" y="406"/>
                      <a:pt x="2954" y="32"/>
                      <a:pt x="2936" y="14"/>
                    </a:cubicBezTo>
                    <a:cubicBezTo>
                      <a:pt x="2931" y="5"/>
                      <a:pt x="2920" y="0"/>
                      <a:pt x="29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6"/>
              <p:cNvSpPr/>
              <p:nvPr/>
            </p:nvSpPr>
            <p:spPr>
              <a:xfrm>
                <a:off x="6032272" y="3874273"/>
                <a:ext cx="353368" cy="211037"/>
              </a:xfrm>
              <a:custGeom>
                <a:avLst/>
                <a:gdLst/>
                <a:ahLst/>
                <a:cxnLst/>
                <a:rect l="l" t="t" r="r" b="b"/>
                <a:pathLst>
                  <a:path w="5318" h="3176" extrusionOk="0">
                    <a:moveTo>
                      <a:pt x="1722" y="0"/>
                    </a:moveTo>
                    <a:cubicBezTo>
                      <a:pt x="1642" y="0"/>
                      <a:pt x="1553" y="9"/>
                      <a:pt x="1473" y="9"/>
                    </a:cubicBezTo>
                    <a:cubicBezTo>
                      <a:pt x="1267" y="27"/>
                      <a:pt x="1089" y="45"/>
                      <a:pt x="928" y="80"/>
                    </a:cubicBezTo>
                    <a:cubicBezTo>
                      <a:pt x="536" y="161"/>
                      <a:pt x="277" y="321"/>
                      <a:pt x="197" y="642"/>
                    </a:cubicBezTo>
                    <a:cubicBezTo>
                      <a:pt x="19" y="1329"/>
                      <a:pt x="1" y="2114"/>
                      <a:pt x="54" y="2462"/>
                    </a:cubicBezTo>
                    <a:cubicBezTo>
                      <a:pt x="90" y="2721"/>
                      <a:pt x="224" y="2899"/>
                      <a:pt x="688" y="3015"/>
                    </a:cubicBezTo>
                    <a:cubicBezTo>
                      <a:pt x="875" y="3051"/>
                      <a:pt x="1098" y="3087"/>
                      <a:pt x="1383" y="3113"/>
                    </a:cubicBezTo>
                    <a:cubicBezTo>
                      <a:pt x="1401" y="3113"/>
                      <a:pt x="1419" y="3113"/>
                      <a:pt x="1428" y="3122"/>
                    </a:cubicBezTo>
                    <a:cubicBezTo>
                      <a:pt x="1705" y="3140"/>
                      <a:pt x="1937" y="3158"/>
                      <a:pt x="2133" y="3167"/>
                    </a:cubicBezTo>
                    <a:cubicBezTo>
                      <a:pt x="2374" y="3176"/>
                      <a:pt x="2552" y="3176"/>
                      <a:pt x="2686" y="3176"/>
                    </a:cubicBezTo>
                    <a:lnTo>
                      <a:pt x="2855" y="3176"/>
                    </a:lnTo>
                    <a:cubicBezTo>
                      <a:pt x="3061" y="3176"/>
                      <a:pt x="3337" y="3167"/>
                      <a:pt x="3676" y="3140"/>
                    </a:cubicBezTo>
                    <a:cubicBezTo>
                      <a:pt x="3765" y="3131"/>
                      <a:pt x="3864" y="3122"/>
                      <a:pt x="3962" y="3113"/>
                    </a:cubicBezTo>
                    <a:cubicBezTo>
                      <a:pt x="4113" y="3105"/>
                      <a:pt x="4256" y="3087"/>
                      <a:pt x="4372" y="3069"/>
                    </a:cubicBezTo>
                    <a:cubicBezTo>
                      <a:pt x="5077" y="2953"/>
                      <a:pt x="5255" y="2766"/>
                      <a:pt x="5300" y="2462"/>
                    </a:cubicBezTo>
                    <a:cubicBezTo>
                      <a:pt x="5300" y="2418"/>
                      <a:pt x="5309" y="2364"/>
                      <a:pt x="5318" y="2293"/>
                    </a:cubicBezTo>
                    <a:lnTo>
                      <a:pt x="5318" y="2293"/>
                    </a:lnTo>
                    <a:cubicBezTo>
                      <a:pt x="5032" y="2302"/>
                      <a:pt x="4702" y="2311"/>
                      <a:pt x="4310" y="2311"/>
                    </a:cubicBezTo>
                    <a:cubicBezTo>
                      <a:pt x="4158" y="2302"/>
                      <a:pt x="4006" y="2302"/>
                      <a:pt x="3846" y="2302"/>
                    </a:cubicBezTo>
                    <a:cubicBezTo>
                      <a:pt x="3748" y="2293"/>
                      <a:pt x="3658" y="2293"/>
                      <a:pt x="3578" y="2284"/>
                    </a:cubicBezTo>
                    <a:cubicBezTo>
                      <a:pt x="3266" y="2248"/>
                      <a:pt x="3007" y="2168"/>
                      <a:pt x="2784" y="2052"/>
                    </a:cubicBezTo>
                    <a:cubicBezTo>
                      <a:pt x="2499" y="1900"/>
                      <a:pt x="2284" y="1686"/>
                      <a:pt x="2133" y="1454"/>
                    </a:cubicBezTo>
                    <a:cubicBezTo>
                      <a:pt x="1803" y="963"/>
                      <a:pt x="1731" y="366"/>
                      <a:pt x="172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568"/>
        <p:cNvGrpSpPr/>
        <p:nvPr/>
      </p:nvGrpSpPr>
      <p:grpSpPr>
        <a:xfrm>
          <a:off x="0" y="0"/>
          <a:ext cx="0" cy="0"/>
          <a:chOff x="0" y="0"/>
          <a:chExt cx="0" cy="0"/>
        </a:xfrm>
      </p:grpSpPr>
      <p:sp>
        <p:nvSpPr>
          <p:cNvPr id="2569" name="Google Shape;2569;p47"/>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SYMPTOMS INFOGRAPHICS</a:t>
            </a:r>
            <a:endParaRPr/>
          </a:p>
        </p:txBody>
      </p:sp>
      <p:grpSp>
        <p:nvGrpSpPr>
          <p:cNvPr id="2570" name="Google Shape;2570;p47"/>
          <p:cNvGrpSpPr/>
          <p:nvPr/>
        </p:nvGrpSpPr>
        <p:grpSpPr>
          <a:xfrm>
            <a:off x="3577695" y="1831301"/>
            <a:ext cx="1988406" cy="2945528"/>
            <a:chOff x="6098915" y="2378157"/>
            <a:chExt cx="1599683" cy="2369693"/>
          </a:xfrm>
        </p:grpSpPr>
        <p:sp>
          <p:nvSpPr>
            <p:cNvPr id="2571" name="Google Shape;2571;p47"/>
            <p:cNvSpPr/>
            <p:nvPr/>
          </p:nvSpPr>
          <p:spPr>
            <a:xfrm>
              <a:off x="6145685" y="4591198"/>
              <a:ext cx="1552913" cy="156652"/>
            </a:xfrm>
            <a:custGeom>
              <a:avLst/>
              <a:gdLst/>
              <a:ahLst/>
              <a:cxnLst/>
              <a:rect l="l" t="t" r="r" b="b"/>
              <a:pathLst>
                <a:path w="12213" h="1232" extrusionOk="0">
                  <a:moveTo>
                    <a:pt x="6102" y="0"/>
                  </a:moveTo>
                  <a:cubicBezTo>
                    <a:pt x="2730" y="0"/>
                    <a:pt x="0" y="277"/>
                    <a:pt x="0" y="616"/>
                  </a:cubicBezTo>
                  <a:cubicBezTo>
                    <a:pt x="0" y="955"/>
                    <a:pt x="2730" y="1232"/>
                    <a:pt x="6102" y="1232"/>
                  </a:cubicBezTo>
                  <a:cubicBezTo>
                    <a:pt x="9474" y="1232"/>
                    <a:pt x="12213" y="955"/>
                    <a:pt x="12213" y="616"/>
                  </a:cubicBezTo>
                  <a:cubicBezTo>
                    <a:pt x="12213" y="277"/>
                    <a:pt x="9474" y="0"/>
                    <a:pt x="6102" y="0"/>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7"/>
            <p:cNvSpPr/>
            <p:nvPr/>
          </p:nvSpPr>
          <p:spPr>
            <a:xfrm>
              <a:off x="6413831" y="3632056"/>
              <a:ext cx="931241" cy="862029"/>
            </a:xfrm>
            <a:custGeom>
              <a:avLst/>
              <a:gdLst/>
              <a:ahLst/>
              <a:cxnLst/>
              <a:rect l="l" t="t" r="r" b="b"/>
              <a:pathLst>
                <a:path w="8073" h="7473" extrusionOk="0">
                  <a:moveTo>
                    <a:pt x="6994" y="1"/>
                  </a:moveTo>
                  <a:cubicBezTo>
                    <a:pt x="6994" y="1"/>
                    <a:pt x="4703" y="546"/>
                    <a:pt x="2506" y="546"/>
                  </a:cubicBezTo>
                  <a:cubicBezTo>
                    <a:pt x="2023" y="546"/>
                    <a:pt x="1545" y="520"/>
                    <a:pt x="1097" y="456"/>
                  </a:cubicBezTo>
                  <a:cubicBezTo>
                    <a:pt x="1097" y="456"/>
                    <a:pt x="1097" y="456"/>
                    <a:pt x="1096" y="456"/>
                  </a:cubicBezTo>
                  <a:cubicBezTo>
                    <a:pt x="1040" y="456"/>
                    <a:pt x="0" y="3687"/>
                    <a:pt x="535" y="4738"/>
                  </a:cubicBezTo>
                  <a:cubicBezTo>
                    <a:pt x="1046" y="5769"/>
                    <a:pt x="1944" y="7472"/>
                    <a:pt x="4045" y="7472"/>
                  </a:cubicBezTo>
                  <a:cubicBezTo>
                    <a:pt x="4108" y="7472"/>
                    <a:pt x="4172" y="7471"/>
                    <a:pt x="4237" y="7468"/>
                  </a:cubicBezTo>
                  <a:cubicBezTo>
                    <a:pt x="6467" y="7370"/>
                    <a:pt x="8073" y="5898"/>
                    <a:pt x="8019" y="3650"/>
                  </a:cubicBezTo>
                  <a:cubicBezTo>
                    <a:pt x="7966" y="1393"/>
                    <a:pt x="6994" y="1"/>
                    <a:pt x="6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7"/>
            <p:cNvSpPr/>
            <p:nvPr/>
          </p:nvSpPr>
          <p:spPr>
            <a:xfrm>
              <a:off x="6333429" y="4251038"/>
              <a:ext cx="730758" cy="422882"/>
            </a:xfrm>
            <a:custGeom>
              <a:avLst/>
              <a:gdLst/>
              <a:ahLst/>
              <a:cxnLst/>
              <a:rect l="l" t="t" r="r" b="b"/>
              <a:pathLst>
                <a:path w="6335" h="3666" extrusionOk="0">
                  <a:moveTo>
                    <a:pt x="1336" y="1"/>
                  </a:moveTo>
                  <a:cubicBezTo>
                    <a:pt x="1289" y="1"/>
                    <a:pt x="1242" y="2"/>
                    <a:pt x="1196" y="5"/>
                  </a:cubicBezTo>
                  <a:cubicBezTo>
                    <a:pt x="1196" y="5"/>
                    <a:pt x="1" y="487"/>
                    <a:pt x="500" y="1709"/>
                  </a:cubicBezTo>
                  <a:cubicBezTo>
                    <a:pt x="906" y="2691"/>
                    <a:pt x="1391" y="2969"/>
                    <a:pt x="1552" y="2969"/>
                  </a:cubicBezTo>
                  <a:cubicBezTo>
                    <a:pt x="1593" y="2969"/>
                    <a:pt x="1614" y="2951"/>
                    <a:pt x="1606" y="2922"/>
                  </a:cubicBezTo>
                  <a:cubicBezTo>
                    <a:pt x="1603" y="2910"/>
                    <a:pt x="1606" y="2904"/>
                    <a:pt x="1615" y="2904"/>
                  </a:cubicBezTo>
                  <a:cubicBezTo>
                    <a:pt x="1702" y="2904"/>
                    <a:pt x="2375" y="3529"/>
                    <a:pt x="2766" y="3618"/>
                  </a:cubicBezTo>
                  <a:cubicBezTo>
                    <a:pt x="2871" y="3640"/>
                    <a:pt x="2939" y="3648"/>
                    <a:pt x="2982" y="3648"/>
                  </a:cubicBezTo>
                  <a:cubicBezTo>
                    <a:pt x="3115" y="3648"/>
                    <a:pt x="3021" y="3573"/>
                    <a:pt x="3056" y="3573"/>
                  </a:cubicBezTo>
                  <a:cubicBezTo>
                    <a:pt x="3057" y="3573"/>
                    <a:pt x="3059" y="3573"/>
                    <a:pt x="3061" y="3574"/>
                  </a:cubicBezTo>
                  <a:cubicBezTo>
                    <a:pt x="3110" y="3582"/>
                    <a:pt x="4044" y="3665"/>
                    <a:pt x="4914" y="3665"/>
                  </a:cubicBezTo>
                  <a:cubicBezTo>
                    <a:pt x="4993" y="3665"/>
                    <a:pt x="5071" y="3664"/>
                    <a:pt x="5148" y="3663"/>
                  </a:cubicBezTo>
                  <a:lnTo>
                    <a:pt x="5434" y="3663"/>
                  </a:lnTo>
                  <a:cubicBezTo>
                    <a:pt x="5514" y="3654"/>
                    <a:pt x="5576" y="3654"/>
                    <a:pt x="5648" y="3645"/>
                  </a:cubicBezTo>
                  <a:lnTo>
                    <a:pt x="5683" y="3645"/>
                  </a:lnTo>
                  <a:cubicBezTo>
                    <a:pt x="5719" y="3636"/>
                    <a:pt x="5755" y="3636"/>
                    <a:pt x="5790" y="3636"/>
                  </a:cubicBezTo>
                  <a:cubicBezTo>
                    <a:pt x="6227" y="3583"/>
                    <a:pt x="6335" y="3493"/>
                    <a:pt x="6308" y="3404"/>
                  </a:cubicBezTo>
                  <a:cubicBezTo>
                    <a:pt x="6308" y="3395"/>
                    <a:pt x="6308" y="3386"/>
                    <a:pt x="6308" y="3377"/>
                  </a:cubicBezTo>
                  <a:cubicBezTo>
                    <a:pt x="6299" y="3360"/>
                    <a:pt x="6281" y="3342"/>
                    <a:pt x="6272" y="3324"/>
                  </a:cubicBezTo>
                  <a:lnTo>
                    <a:pt x="6263" y="3324"/>
                  </a:lnTo>
                  <a:cubicBezTo>
                    <a:pt x="6263" y="3315"/>
                    <a:pt x="6263" y="3315"/>
                    <a:pt x="6254" y="3315"/>
                  </a:cubicBezTo>
                  <a:cubicBezTo>
                    <a:pt x="6183" y="3226"/>
                    <a:pt x="6049" y="3145"/>
                    <a:pt x="5969" y="3101"/>
                  </a:cubicBezTo>
                  <a:cubicBezTo>
                    <a:pt x="5897" y="3047"/>
                    <a:pt x="5683" y="2878"/>
                    <a:pt x="5469" y="2690"/>
                  </a:cubicBezTo>
                  <a:cubicBezTo>
                    <a:pt x="5434" y="2664"/>
                    <a:pt x="5407" y="2637"/>
                    <a:pt x="5371" y="2610"/>
                  </a:cubicBezTo>
                  <a:cubicBezTo>
                    <a:pt x="5103" y="2387"/>
                    <a:pt x="4871" y="2236"/>
                    <a:pt x="4934" y="2200"/>
                  </a:cubicBezTo>
                  <a:cubicBezTo>
                    <a:pt x="5041" y="2146"/>
                    <a:pt x="4952" y="2102"/>
                    <a:pt x="4773" y="1986"/>
                  </a:cubicBezTo>
                  <a:cubicBezTo>
                    <a:pt x="4764" y="1986"/>
                    <a:pt x="4747" y="1977"/>
                    <a:pt x="4738" y="1968"/>
                  </a:cubicBezTo>
                  <a:cubicBezTo>
                    <a:pt x="4363" y="1727"/>
                    <a:pt x="3908" y="1575"/>
                    <a:pt x="4006" y="1575"/>
                  </a:cubicBezTo>
                  <a:cubicBezTo>
                    <a:pt x="4095" y="1575"/>
                    <a:pt x="4033" y="1486"/>
                    <a:pt x="3649" y="1049"/>
                  </a:cubicBezTo>
                  <a:cubicBezTo>
                    <a:pt x="3471" y="835"/>
                    <a:pt x="3132" y="576"/>
                    <a:pt x="2722" y="371"/>
                  </a:cubicBezTo>
                  <a:cubicBezTo>
                    <a:pt x="2307" y="160"/>
                    <a:pt x="1812" y="1"/>
                    <a:pt x="1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7"/>
            <p:cNvSpPr/>
            <p:nvPr/>
          </p:nvSpPr>
          <p:spPr>
            <a:xfrm>
              <a:off x="6333429" y="4251038"/>
              <a:ext cx="619674" cy="422882"/>
            </a:xfrm>
            <a:custGeom>
              <a:avLst/>
              <a:gdLst/>
              <a:ahLst/>
              <a:cxnLst/>
              <a:rect l="l" t="t" r="r" b="b"/>
              <a:pathLst>
                <a:path w="5372" h="3666" extrusionOk="0">
                  <a:moveTo>
                    <a:pt x="1336" y="1"/>
                  </a:moveTo>
                  <a:cubicBezTo>
                    <a:pt x="1289" y="1"/>
                    <a:pt x="1242" y="2"/>
                    <a:pt x="1196" y="5"/>
                  </a:cubicBezTo>
                  <a:cubicBezTo>
                    <a:pt x="1196" y="5"/>
                    <a:pt x="1" y="487"/>
                    <a:pt x="500" y="1709"/>
                  </a:cubicBezTo>
                  <a:cubicBezTo>
                    <a:pt x="906" y="2691"/>
                    <a:pt x="1391" y="2969"/>
                    <a:pt x="1552" y="2969"/>
                  </a:cubicBezTo>
                  <a:cubicBezTo>
                    <a:pt x="1593" y="2969"/>
                    <a:pt x="1614" y="2951"/>
                    <a:pt x="1606" y="2922"/>
                  </a:cubicBezTo>
                  <a:cubicBezTo>
                    <a:pt x="1603" y="2910"/>
                    <a:pt x="1606" y="2904"/>
                    <a:pt x="1615" y="2904"/>
                  </a:cubicBezTo>
                  <a:cubicBezTo>
                    <a:pt x="1702" y="2904"/>
                    <a:pt x="2375" y="3529"/>
                    <a:pt x="2766" y="3618"/>
                  </a:cubicBezTo>
                  <a:cubicBezTo>
                    <a:pt x="2871" y="3640"/>
                    <a:pt x="2939" y="3648"/>
                    <a:pt x="2982" y="3648"/>
                  </a:cubicBezTo>
                  <a:cubicBezTo>
                    <a:pt x="3115" y="3648"/>
                    <a:pt x="3021" y="3573"/>
                    <a:pt x="3056" y="3573"/>
                  </a:cubicBezTo>
                  <a:cubicBezTo>
                    <a:pt x="3057" y="3573"/>
                    <a:pt x="3059" y="3573"/>
                    <a:pt x="3061" y="3574"/>
                  </a:cubicBezTo>
                  <a:cubicBezTo>
                    <a:pt x="3110" y="3582"/>
                    <a:pt x="4044" y="3665"/>
                    <a:pt x="4914" y="3665"/>
                  </a:cubicBezTo>
                  <a:cubicBezTo>
                    <a:pt x="4993" y="3665"/>
                    <a:pt x="5071" y="3664"/>
                    <a:pt x="5148" y="3663"/>
                  </a:cubicBezTo>
                  <a:lnTo>
                    <a:pt x="5300" y="3663"/>
                  </a:lnTo>
                  <a:lnTo>
                    <a:pt x="5291" y="3377"/>
                  </a:lnTo>
                  <a:cubicBezTo>
                    <a:pt x="5291" y="3377"/>
                    <a:pt x="5300" y="3324"/>
                    <a:pt x="5309" y="3244"/>
                  </a:cubicBezTo>
                  <a:cubicBezTo>
                    <a:pt x="5318" y="3145"/>
                    <a:pt x="5335" y="3003"/>
                    <a:pt x="5353" y="2851"/>
                  </a:cubicBezTo>
                  <a:cubicBezTo>
                    <a:pt x="5362" y="2771"/>
                    <a:pt x="5362" y="2690"/>
                    <a:pt x="5371" y="2610"/>
                  </a:cubicBezTo>
                  <a:cubicBezTo>
                    <a:pt x="5103" y="2387"/>
                    <a:pt x="4871" y="2236"/>
                    <a:pt x="4934" y="2200"/>
                  </a:cubicBezTo>
                  <a:cubicBezTo>
                    <a:pt x="5041" y="2146"/>
                    <a:pt x="4952" y="2102"/>
                    <a:pt x="4773" y="1986"/>
                  </a:cubicBezTo>
                  <a:cubicBezTo>
                    <a:pt x="4276" y="2380"/>
                    <a:pt x="3588" y="3113"/>
                    <a:pt x="3322" y="3113"/>
                  </a:cubicBezTo>
                  <a:cubicBezTo>
                    <a:pt x="3312" y="3113"/>
                    <a:pt x="3302" y="3112"/>
                    <a:pt x="3292" y="3110"/>
                  </a:cubicBezTo>
                  <a:cubicBezTo>
                    <a:pt x="2962" y="3029"/>
                    <a:pt x="2623" y="2896"/>
                    <a:pt x="2302" y="2744"/>
                  </a:cubicBezTo>
                  <a:cubicBezTo>
                    <a:pt x="982" y="2084"/>
                    <a:pt x="1205" y="1049"/>
                    <a:pt x="1954" y="808"/>
                  </a:cubicBezTo>
                  <a:cubicBezTo>
                    <a:pt x="2302" y="692"/>
                    <a:pt x="2552" y="523"/>
                    <a:pt x="2722" y="371"/>
                  </a:cubicBezTo>
                  <a:cubicBezTo>
                    <a:pt x="2307" y="160"/>
                    <a:pt x="1812" y="1"/>
                    <a:pt x="133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7"/>
            <p:cNvSpPr/>
            <p:nvPr/>
          </p:nvSpPr>
          <p:spPr>
            <a:xfrm>
              <a:off x="6923117" y="4561336"/>
              <a:ext cx="145229" cy="112238"/>
            </a:xfrm>
            <a:custGeom>
              <a:avLst/>
              <a:gdLst/>
              <a:ahLst/>
              <a:cxnLst/>
              <a:rect l="l" t="t" r="r" b="b"/>
              <a:pathLst>
                <a:path w="1259" h="973" extrusionOk="0">
                  <a:moveTo>
                    <a:pt x="357" y="0"/>
                  </a:moveTo>
                  <a:cubicBezTo>
                    <a:pt x="250" y="134"/>
                    <a:pt x="125" y="313"/>
                    <a:pt x="63" y="527"/>
                  </a:cubicBezTo>
                  <a:cubicBezTo>
                    <a:pt x="18" y="670"/>
                    <a:pt x="0" y="821"/>
                    <a:pt x="36" y="973"/>
                  </a:cubicBezTo>
                  <a:cubicBezTo>
                    <a:pt x="268" y="973"/>
                    <a:pt x="491" y="964"/>
                    <a:pt x="678" y="946"/>
                  </a:cubicBezTo>
                  <a:cubicBezTo>
                    <a:pt x="1223" y="884"/>
                    <a:pt x="1258" y="750"/>
                    <a:pt x="1160" y="634"/>
                  </a:cubicBezTo>
                  <a:cubicBezTo>
                    <a:pt x="1080" y="545"/>
                    <a:pt x="937" y="455"/>
                    <a:pt x="857" y="411"/>
                  </a:cubicBezTo>
                  <a:cubicBezTo>
                    <a:pt x="785" y="357"/>
                    <a:pt x="571" y="188"/>
                    <a:pt x="357" y="0"/>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7"/>
            <p:cNvSpPr/>
            <p:nvPr/>
          </p:nvSpPr>
          <p:spPr>
            <a:xfrm>
              <a:off x="6923117" y="4622011"/>
              <a:ext cx="145229" cy="51563"/>
            </a:xfrm>
            <a:custGeom>
              <a:avLst/>
              <a:gdLst/>
              <a:ahLst/>
              <a:cxnLst/>
              <a:rect l="l" t="t" r="r" b="b"/>
              <a:pathLst>
                <a:path w="1259" h="447" extrusionOk="0">
                  <a:moveTo>
                    <a:pt x="63" y="1"/>
                  </a:moveTo>
                  <a:cubicBezTo>
                    <a:pt x="18" y="144"/>
                    <a:pt x="0" y="295"/>
                    <a:pt x="36" y="447"/>
                  </a:cubicBezTo>
                  <a:cubicBezTo>
                    <a:pt x="268" y="447"/>
                    <a:pt x="491" y="438"/>
                    <a:pt x="678" y="420"/>
                  </a:cubicBezTo>
                  <a:cubicBezTo>
                    <a:pt x="1223" y="358"/>
                    <a:pt x="1258" y="224"/>
                    <a:pt x="1160" y="108"/>
                  </a:cubicBezTo>
                  <a:lnTo>
                    <a:pt x="1160" y="108"/>
                  </a:lnTo>
                  <a:cubicBezTo>
                    <a:pt x="1115" y="110"/>
                    <a:pt x="1069" y="111"/>
                    <a:pt x="1023" y="111"/>
                  </a:cubicBezTo>
                  <a:cubicBezTo>
                    <a:pt x="681" y="111"/>
                    <a:pt x="330" y="56"/>
                    <a:pt x="63" y="1"/>
                  </a:cubicBezTo>
                  <a:close/>
                </a:path>
              </a:pathLst>
            </a:custGeom>
            <a:solidFill>
              <a:srgbClr val="8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7"/>
            <p:cNvSpPr/>
            <p:nvPr/>
          </p:nvSpPr>
          <p:spPr>
            <a:xfrm>
              <a:off x="6689526" y="4257382"/>
              <a:ext cx="777014" cy="423459"/>
            </a:xfrm>
            <a:custGeom>
              <a:avLst/>
              <a:gdLst/>
              <a:ahLst/>
              <a:cxnLst/>
              <a:rect l="l" t="t" r="r" b="b"/>
              <a:pathLst>
                <a:path w="6736" h="3671" extrusionOk="0">
                  <a:moveTo>
                    <a:pt x="5425" y="1"/>
                  </a:moveTo>
                  <a:cubicBezTo>
                    <a:pt x="4935" y="1"/>
                    <a:pt x="4436" y="155"/>
                    <a:pt x="4015" y="370"/>
                  </a:cubicBezTo>
                  <a:cubicBezTo>
                    <a:pt x="3604" y="575"/>
                    <a:pt x="3265" y="842"/>
                    <a:pt x="3087" y="1048"/>
                  </a:cubicBezTo>
                  <a:cubicBezTo>
                    <a:pt x="2703" y="1485"/>
                    <a:pt x="2632" y="1574"/>
                    <a:pt x="2730" y="1574"/>
                  </a:cubicBezTo>
                  <a:cubicBezTo>
                    <a:pt x="2819" y="1574"/>
                    <a:pt x="2373" y="1726"/>
                    <a:pt x="1999" y="1966"/>
                  </a:cubicBezTo>
                  <a:cubicBezTo>
                    <a:pt x="1793" y="2091"/>
                    <a:pt x="1686" y="2145"/>
                    <a:pt x="1802" y="2207"/>
                  </a:cubicBezTo>
                  <a:cubicBezTo>
                    <a:pt x="1874" y="2243"/>
                    <a:pt x="1570" y="2430"/>
                    <a:pt x="1267" y="2689"/>
                  </a:cubicBezTo>
                  <a:cubicBezTo>
                    <a:pt x="1053" y="2876"/>
                    <a:pt x="839" y="3046"/>
                    <a:pt x="759" y="3099"/>
                  </a:cubicBezTo>
                  <a:cubicBezTo>
                    <a:pt x="580" y="3224"/>
                    <a:pt x="0" y="3528"/>
                    <a:pt x="937" y="3635"/>
                  </a:cubicBezTo>
                  <a:cubicBezTo>
                    <a:pt x="1089" y="3652"/>
                    <a:pt x="1249" y="3661"/>
                    <a:pt x="1428" y="3661"/>
                  </a:cubicBezTo>
                  <a:cubicBezTo>
                    <a:pt x="1481" y="3661"/>
                    <a:pt x="1535" y="3661"/>
                    <a:pt x="1588" y="3670"/>
                  </a:cubicBezTo>
                  <a:cubicBezTo>
                    <a:pt x="1628" y="3671"/>
                    <a:pt x="1668" y="3671"/>
                    <a:pt x="1709" y="3671"/>
                  </a:cubicBezTo>
                  <a:cubicBezTo>
                    <a:pt x="2602" y="3671"/>
                    <a:pt x="3625" y="3581"/>
                    <a:pt x="3676" y="3572"/>
                  </a:cubicBezTo>
                  <a:cubicBezTo>
                    <a:pt x="3678" y="3572"/>
                    <a:pt x="3679" y="3572"/>
                    <a:pt x="3681" y="3572"/>
                  </a:cubicBezTo>
                  <a:cubicBezTo>
                    <a:pt x="3715" y="3572"/>
                    <a:pt x="3621" y="3646"/>
                    <a:pt x="3750" y="3646"/>
                  </a:cubicBezTo>
                  <a:cubicBezTo>
                    <a:pt x="3792" y="3646"/>
                    <a:pt x="3858" y="3638"/>
                    <a:pt x="3961" y="3617"/>
                  </a:cubicBezTo>
                  <a:cubicBezTo>
                    <a:pt x="4360" y="3527"/>
                    <a:pt x="5034" y="2903"/>
                    <a:pt x="5122" y="2903"/>
                  </a:cubicBezTo>
                  <a:cubicBezTo>
                    <a:pt x="5130" y="2903"/>
                    <a:pt x="5133" y="2908"/>
                    <a:pt x="5130" y="2921"/>
                  </a:cubicBezTo>
                  <a:cubicBezTo>
                    <a:pt x="5121" y="2950"/>
                    <a:pt x="5140" y="2968"/>
                    <a:pt x="5181" y="2968"/>
                  </a:cubicBezTo>
                  <a:cubicBezTo>
                    <a:pt x="5340" y="2968"/>
                    <a:pt x="5831" y="2691"/>
                    <a:pt x="6236" y="1717"/>
                  </a:cubicBezTo>
                  <a:cubicBezTo>
                    <a:pt x="6736" y="486"/>
                    <a:pt x="5540" y="4"/>
                    <a:pt x="5540" y="4"/>
                  </a:cubicBezTo>
                  <a:cubicBezTo>
                    <a:pt x="5502" y="2"/>
                    <a:pt x="5463" y="1"/>
                    <a:pt x="54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7"/>
            <p:cNvSpPr/>
            <p:nvPr/>
          </p:nvSpPr>
          <p:spPr>
            <a:xfrm>
              <a:off x="6854135" y="4257382"/>
              <a:ext cx="612406" cy="423459"/>
            </a:xfrm>
            <a:custGeom>
              <a:avLst/>
              <a:gdLst/>
              <a:ahLst/>
              <a:cxnLst/>
              <a:rect l="l" t="t" r="r" b="b"/>
              <a:pathLst>
                <a:path w="5309" h="3671" extrusionOk="0">
                  <a:moveTo>
                    <a:pt x="3998" y="1"/>
                  </a:moveTo>
                  <a:cubicBezTo>
                    <a:pt x="3508" y="1"/>
                    <a:pt x="3009" y="155"/>
                    <a:pt x="2588" y="370"/>
                  </a:cubicBezTo>
                  <a:cubicBezTo>
                    <a:pt x="2757" y="521"/>
                    <a:pt x="3007" y="691"/>
                    <a:pt x="3355" y="807"/>
                  </a:cubicBezTo>
                  <a:cubicBezTo>
                    <a:pt x="4104" y="1048"/>
                    <a:pt x="4318" y="2082"/>
                    <a:pt x="3007" y="2743"/>
                  </a:cubicBezTo>
                  <a:cubicBezTo>
                    <a:pt x="1786" y="3353"/>
                    <a:pt x="267" y="3376"/>
                    <a:pt x="46" y="3376"/>
                  </a:cubicBezTo>
                  <a:cubicBezTo>
                    <a:pt x="28" y="3376"/>
                    <a:pt x="18" y="3376"/>
                    <a:pt x="18" y="3376"/>
                  </a:cubicBezTo>
                  <a:lnTo>
                    <a:pt x="1" y="3661"/>
                  </a:lnTo>
                  <a:cubicBezTo>
                    <a:pt x="54" y="3661"/>
                    <a:pt x="108" y="3661"/>
                    <a:pt x="161" y="3670"/>
                  </a:cubicBezTo>
                  <a:cubicBezTo>
                    <a:pt x="201" y="3671"/>
                    <a:pt x="241" y="3671"/>
                    <a:pt x="282" y="3671"/>
                  </a:cubicBezTo>
                  <a:cubicBezTo>
                    <a:pt x="1175" y="3671"/>
                    <a:pt x="2198" y="3581"/>
                    <a:pt x="2249" y="3572"/>
                  </a:cubicBezTo>
                  <a:cubicBezTo>
                    <a:pt x="2251" y="3572"/>
                    <a:pt x="2252" y="3572"/>
                    <a:pt x="2254" y="3572"/>
                  </a:cubicBezTo>
                  <a:cubicBezTo>
                    <a:pt x="2288" y="3572"/>
                    <a:pt x="2194" y="3646"/>
                    <a:pt x="2323" y="3646"/>
                  </a:cubicBezTo>
                  <a:cubicBezTo>
                    <a:pt x="2365" y="3646"/>
                    <a:pt x="2431" y="3638"/>
                    <a:pt x="2534" y="3617"/>
                  </a:cubicBezTo>
                  <a:cubicBezTo>
                    <a:pt x="2933" y="3527"/>
                    <a:pt x="3607" y="2903"/>
                    <a:pt x="3695" y="2903"/>
                  </a:cubicBezTo>
                  <a:cubicBezTo>
                    <a:pt x="3703" y="2903"/>
                    <a:pt x="3706" y="2908"/>
                    <a:pt x="3703" y="2921"/>
                  </a:cubicBezTo>
                  <a:cubicBezTo>
                    <a:pt x="3694" y="2950"/>
                    <a:pt x="3713" y="2968"/>
                    <a:pt x="3754" y="2968"/>
                  </a:cubicBezTo>
                  <a:cubicBezTo>
                    <a:pt x="3913" y="2968"/>
                    <a:pt x="4402" y="2691"/>
                    <a:pt x="4800" y="1717"/>
                  </a:cubicBezTo>
                  <a:cubicBezTo>
                    <a:pt x="5309" y="486"/>
                    <a:pt x="4113" y="4"/>
                    <a:pt x="4113" y="4"/>
                  </a:cubicBezTo>
                  <a:cubicBezTo>
                    <a:pt x="4075" y="2"/>
                    <a:pt x="4036" y="1"/>
                    <a:pt x="399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7"/>
            <p:cNvSpPr/>
            <p:nvPr/>
          </p:nvSpPr>
          <p:spPr>
            <a:xfrm>
              <a:off x="6731745" y="4567565"/>
              <a:ext cx="145113" cy="113276"/>
            </a:xfrm>
            <a:custGeom>
              <a:avLst/>
              <a:gdLst/>
              <a:ahLst/>
              <a:cxnLst/>
              <a:rect l="l" t="t" r="r" b="b"/>
              <a:pathLst>
                <a:path w="1258" h="982" extrusionOk="0">
                  <a:moveTo>
                    <a:pt x="901" y="0"/>
                  </a:moveTo>
                  <a:cubicBezTo>
                    <a:pt x="687" y="187"/>
                    <a:pt x="473" y="357"/>
                    <a:pt x="393" y="410"/>
                  </a:cubicBezTo>
                  <a:cubicBezTo>
                    <a:pt x="321" y="464"/>
                    <a:pt x="178" y="544"/>
                    <a:pt x="98" y="633"/>
                  </a:cubicBezTo>
                  <a:cubicBezTo>
                    <a:pt x="0" y="758"/>
                    <a:pt x="27" y="883"/>
                    <a:pt x="571" y="946"/>
                  </a:cubicBezTo>
                  <a:cubicBezTo>
                    <a:pt x="767" y="963"/>
                    <a:pt x="981" y="972"/>
                    <a:pt x="1222" y="981"/>
                  </a:cubicBezTo>
                  <a:cubicBezTo>
                    <a:pt x="1258" y="821"/>
                    <a:pt x="1240" y="669"/>
                    <a:pt x="1195" y="526"/>
                  </a:cubicBezTo>
                  <a:cubicBezTo>
                    <a:pt x="1124" y="321"/>
                    <a:pt x="1008" y="134"/>
                    <a:pt x="9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7"/>
            <p:cNvSpPr/>
            <p:nvPr/>
          </p:nvSpPr>
          <p:spPr>
            <a:xfrm>
              <a:off x="6731745" y="4628240"/>
              <a:ext cx="145113" cy="52601"/>
            </a:xfrm>
            <a:custGeom>
              <a:avLst/>
              <a:gdLst/>
              <a:ahLst/>
              <a:cxnLst/>
              <a:rect l="l" t="t" r="r" b="b"/>
              <a:pathLst>
                <a:path w="1258" h="456" extrusionOk="0">
                  <a:moveTo>
                    <a:pt x="1195" y="0"/>
                  </a:moveTo>
                  <a:cubicBezTo>
                    <a:pt x="930" y="54"/>
                    <a:pt x="599" y="113"/>
                    <a:pt x="270" y="113"/>
                  </a:cubicBezTo>
                  <a:cubicBezTo>
                    <a:pt x="212" y="113"/>
                    <a:pt x="155" y="111"/>
                    <a:pt x="98" y="107"/>
                  </a:cubicBezTo>
                  <a:lnTo>
                    <a:pt x="98" y="107"/>
                  </a:lnTo>
                  <a:cubicBezTo>
                    <a:pt x="0" y="232"/>
                    <a:pt x="27" y="357"/>
                    <a:pt x="571" y="420"/>
                  </a:cubicBezTo>
                  <a:cubicBezTo>
                    <a:pt x="767" y="437"/>
                    <a:pt x="981" y="446"/>
                    <a:pt x="1222" y="455"/>
                  </a:cubicBezTo>
                  <a:cubicBezTo>
                    <a:pt x="1258" y="295"/>
                    <a:pt x="1240" y="143"/>
                    <a:pt x="1195"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7"/>
            <p:cNvSpPr/>
            <p:nvPr/>
          </p:nvSpPr>
          <p:spPr>
            <a:xfrm>
              <a:off x="6294324" y="3666547"/>
              <a:ext cx="532121" cy="620596"/>
            </a:xfrm>
            <a:custGeom>
              <a:avLst/>
              <a:gdLst/>
              <a:ahLst/>
              <a:cxnLst/>
              <a:rect l="l" t="t" r="r" b="b"/>
              <a:pathLst>
                <a:path w="4613" h="5380" extrusionOk="0">
                  <a:moveTo>
                    <a:pt x="2270" y="1"/>
                  </a:moveTo>
                  <a:cubicBezTo>
                    <a:pt x="1997" y="1"/>
                    <a:pt x="1794" y="59"/>
                    <a:pt x="1794" y="59"/>
                  </a:cubicBezTo>
                  <a:cubicBezTo>
                    <a:pt x="1794" y="59"/>
                    <a:pt x="1428" y="442"/>
                    <a:pt x="1044" y="1013"/>
                  </a:cubicBezTo>
                  <a:cubicBezTo>
                    <a:pt x="821" y="1352"/>
                    <a:pt x="589" y="1772"/>
                    <a:pt x="429" y="2209"/>
                  </a:cubicBezTo>
                  <a:cubicBezTo>
                    <a:pt x="1" y="3368"/>
                    <a:pt x="509" y="3020"/>
                    <a:pt x="482" y="3128"/>
                  </a:cubicBezTo>
                  <a:cubicBezTo>
                    <a:pt x="447" y="3226"/>
                    <a:pt x="357" y="4510"/>
                    <a:pt x="509" y="4510"/>
                  </a:cubicBezTo>
                  <a:cubicBezTo>
                    <a:pt x="646" y="4510"/>
                    <a:pt x="640" y="4322"/>
                    <a:pt x="663" y="4322"/>
                  </a:cubicBezTo>
                  <a:cubicBezTo>
                    <a:pt x="667" y="4322"/>
                    <a:pt x="672" y="4328"/>
                    <a:pt x="679" y="4341"/>
                  </a:cubicBezTo>
                  <a:cubicBezTo>
                    <a:pt x="732" y="4421"/>
                    <a:pt x="857" y="5313"/>
                    <a:pt x="2409" y="5376"/>
                  </a:cubicBezTo>
                  <a:cubicBezTo>
                    <a:pt x="2469" y="5378"/>
                    <a:pt x="2528" y="5380"/>
                    <a:pt x="2585" y="5380"/>
                  </a:cubicBezTo>
                  <a:cubicBezTo>
                    <a:pt x="3085" y="5380"/>
                    <a:pt x="3499" y="5279"/>
                    <a:pt x="3819" y="5135"/>
                  </a:cubicBezTo>
                  <a:cubicBezTo>
                    <a:pt x="4051" y="5028"/>
                    <a:pt x="4229" y="4903"/>
                    <a:pt x="4354" y="4769"/>
                  </a:cubicBezTo>
                  <a:cubicBezTo>
                    <a:pt x="4541" y="4582"/>
                    <a:pt x="4613" y="4394"/>
                    <a:pt x="4568" y="4287"/>
                  </a:cubicBezTo>
                  <a:cubicBezTo>
                    <a:pt x="4533" y="4201"/>
                    <a:pt x="4445" y="4177"/>
                    <a:pt x="4325" y="4177"/>
                  </a:cubicBezTo>
                  <a:cubicBezTo>
                    <a:pt x="4168" y="4177"/>
                    <a:pt x="3955" y="4219"/>
                    <a:pt x="3732" y="4219"/>
                  </a:cubicBezTo>
                  <a:cubicBezTo>
                    <a:pt x="3652" y="4219"/>
                    <a:pt x="3570" y="4213"/>
                    <a:pt x="3489" y="4198"/>
                  </a:cubicBezTo>
                  <a:cubicBezTo>
                    <a:pt x="3391" y="4180"/>
                    <a:pt x="3292" y="4153"/>
                    <a:pt x="3203" y="4100"/>
                  </a:cubicBezTo>
                  <a:cubicBezTo>
                    <a:pt x="2765" y="3840"/>
                    <a:pt x="2623" y="3586"/>
                    <a:pt x="2568" y="3586"/>
                  </a:cubicBezTo>
                  <a:cubicBezTo>
                    <a:pt x="2557" y="3586"/>
                    <a:pt x="2549" y="3596"/>
                    <a:pt x="2543" y="3618"/>
                  </a:cubicBezTo>
                  <a:cubicBezTo>
                    <a:pt x="2539" y="3634"/>
                    <a:pt x="2533" y="3641"/>
                    <a:pt x="2524" y="3641"/>
                  </a:cubicBezTo>
                  <a:cubicBezTo>
                    <a:pt x="2456" y="3641"/>
                    <a:pt x="2262" y="3184"/>
                    <a:pt x="2222" y="2994"/>
                  </a:cubicBezTo>
                  <a:cubicBezTo>
                    <a:pt x="1919" y="1406"/>
                    <a:pt x="3400" y="531"/>
                    <a:pt x="3346" y="469"/>
                  </a:cubicBezTo>
                  <a:cubicBezTo>
                    <a:pt x="3042" y="87"/>
                    <a:pt x="2604" y="1"/>
                    <a:pt x="2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7"/>
            <p:cNvSpPr/>
            <p:nvPr/>
          </p:nvSpPr>
          <p:spPr>
            <a:xfrm>
              <a:off x="6294324" y="3783399"/>
              <a:ext cx="502360" cy="503744"/>
            </a:xfrm>
            <a:custGeom>
              <a:avLst/>
              <a:gdLst/>
              <a:ahLst/>
              <a:cxnLst/>
              <a:rect l="l" t="t" r="r" b="b"/>
              <a:pathLst>
                <a:path w="4355" h="4367" extrusionOk="0">
                  <a:moveTo>
                    <a:pt x="1044" y="0"/>
                  </a:moveTo>
                  <a:cubicBezTo>
                    <a:pt x="821" y="339"/>
                    <a:pt x="589" y="759"/>
                    <a:pt x="429" y="1196"/>
                  </a:cubicBezTo>
                  <a:cubicBezTo>
                    <a:pt x="1" y="2355"/>
                    <a:pt x="509" y="2007"/>
                    <a:pt x="482" y="2115"/>
                  </a:cubicBezTo>
                  <a:cubicBezTo>
                    <a:pt x="447" y="2213"/>
                    <a:pt x="357" y="3497"/>
                    <a:pt x="509" y="3497"/>
                  </a:cubicBezTo>
                  <a:cubicBezTo>
                    <a:pt x="646" y="3497"/>
                    <a:pt x="640" y="3309"/>
                    <a:pt x="663" y="3309"/>
                  </a:cubicBezTo>
                  <a:cubicBezTo>
                    <a:pt x="667" y="3309"/>
                    <a:pt x="672" y="3315"/>
                    <a:pt x="679" y="3328"/>
                  </a:cubicBezTo>
                  <a:cubicBezTo>
                    <a:pt x="732" y="3408"/>
                    <a:pt x="857" y="4300"/>
                    <a:pt x="2409" y="4363"/>
                  </a:cubicBezTo>
                  <a:cubicBezTo>
                    <a:pt x="2469" y="4365"/>
                    <a:pt x="2528" y="4367"/>
                    <a:pt x="2585" y="4367"/>
                  </a:cubicBezTo>
                  <a:cubicBezTo>
                    <a:pt x="3085" y="4367"/>
                    <a:pt x="3499" y="4266"/>
                    <a:pt x="3819" y="4122"/>
                  </a:cubicBezTo>
                  <a:cubicBezTo>
                    <a:pt x="4051" y="4015"/>
                    <a:pt x="4229" y="3890"/>
                    <a:pt x="4354" y="3756"/>
                  </a:cubicBezTo>
                  <a:lnTo>
                    <a:pt x="4354" y="3756"/>
                  </a:lnTo>
                  <a:cubicBezTo>
                    <a:pt x="4229" y="3783"/>
                    <a:pt x="4095" y="3809"/>
                    <a:pt x="3953" y="3854"/>
                  </a:cubicBezTo>
                  <a:cubicBezTo>
                    <a:pt x="3485" y="3992"/>
                    <a:pt x="3083" y="4051"/>
                    <a:pt x="2738" y="4051"/>
                  </a:cubicBezTo>
                  <a:cubicBezTo>
                    <a:pt x="1097" y="4051"/>
                    <a:pt x="750" y="2720"/>
                    <a:pt x="750" y="2248"/>
                  </a:cubicBezTo>
                  <a:cubicBezTo>
                    <a:pt x="750" y="1686"/>
                    <a:pt x="652" y="1758"/>
                    <a:pt x="572" y="1624"/>
                  </a:cubicBezTo>
                  <a:cubicBezTo>
                    <a:pt x="527" y="1535"/>
                    <a:pt x="830" y="634"/>
                    <a:pt x="1044"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7"/>
            <p:cNvSpPr/>
            <p:nvPr/>
          </p:nvSpPr>
          <p:spPr>
            <a:xfrm>
              <a:off x="6691602" y="4148143"/>
              <a:ext cx="139000" cy="110738"/>
            </a:xfrm>
            <a:custGeom>
              <a:avLst/>
              <a:gdLst/>
              <a:ahLst/>
              <a:cxnLst/>
              <a:rect l="l" t="t" r="r" b="b"/>
              <a:pathLst>
                <a:path w="1205" h="960" extrusionOk="0">
                  <a:moveTo>
                    <a:pt x="896" y="0"/>
                  </a:moveTo>
                  <a:cubicBezTo>
                    <a:pt x="737" y="0"/>
                    <a:pt x="519" y="45"/>
                    <a:pt x="293" y="45"/>
                  </a:cubicBezTo>
                  <a:cubicBezTo>
                    <a:pt x="210" y="45"/>
                    <a:pt x="127" y="39"/>
                    <a:pt x="45" y="23"/>
                  </a:cubicBezTo>
                  <a:cubicBezTo>
                    <a:pt x="18" y="175"/>
                    <a:pt x="0" y="344"/>
                    <a:pt x="45" y="505"/>
                  </a:cubicBezTo>
                  <a:cubicBezTo>
                    <a:pt x="80" y="674"/>
                    <a:pt x="179" y="844"/>
                    <a:pt x="375" y="960"/>
                  </a:cubicBezTo>
                  <a:cubicBezTo>
                    <a:pt x="946" y="692"/>
                    <a:pt x="1204" y="291"/>
                    <a:pt x="1124" y="112"/>
                  </a:cubicBezTo>
                  <a:cubicBezTo>
                    <a:pt x="1115" y="85"/>
                    <a:pt x="1097" y="59"/>
                    <a:pt x="1080" y="41"/>
                  </a:cubicBezTo>
                  <a:cubicBezTo>
                    <a:pt x="1035" y="11"/>
                    <a:pt x="972" y="0"/>
                    <a:pt x="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7"/>
            <p:cNvSpPr/>
            <p:nvPr/>
          </p:nvSpPr>
          <p:spPr>
            <a:xfrm>
              <a:off x="6696678" y="4152757"/>
              <a:ext cx="133924" cy="106124"/>
            </a:xfrm>
            <a:custGeom>
              <a:avLst/>
              <a:gdLst/>
              <a:ahLst/>
              <a:cxnLst/>
              <a:rect l="l" t="t" r="r" b="b"/>
              <a:pathLst>
                <a:path w="1161" h="920" extrusionOk="0">
                  <a:moveTo>
                    <a:pt x="1036" y="1"/>
                  </a:moveTo>
                  <a:cubicBezTo>
                    <a:pt x="884" y="170"/>
                    <a:pt x="563" y="429"/>
                    <a:pt x="1" y="465"/>
                  </a:cubicBezTo>
                  <a:cubicBezTo>
                    <a:pt x="36" y="634"/>
                    <a:pt x="135" y="804"/>
                    <a:pt x="331" y="920"/>
                  </a:cubicBezTo>
                  <a:cubicBezTo>
                    <a:pt x="902" y="652"/>
                    <a:pt x="1160" y="251"/>
                    <a:pt x="1080" y="72"/>
                  </a:cubicBezTo>
                  <a:cubicBezTo>
                    <a:pt x="1071" y="45"/>
                    <a:pt x="1053" y="19"/>
                    <a:pt x="1036"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7"/>
            <p:cNvSpPr/>
            <p:nvPr/>
          </p:nvSpPr>
          <p:spPr>
            <a:xfrm>
              <a:off x="7027050" y="3650141"/>
              <a:ext cx="533159" cy="636977"/>
            </a:xfrm>
            <a:custGeom>
              <a:avLst/>
              <a:gdLst/>
              <a:ahLst/>
              <a:cxnLst/>
              <a:rect l="l" t="t" r="r" b="b"/>
              <a:pathLst>
                <a:path w="4622" h="5522" extrusionOk="0">
                  <a:moveTo>
                    <a:pt x="2477" y="1"/>
                  </a:moveTo>
                  <a:cubicBezTo>
                    <a:pt x="2270" y="1"/>
                    <a:pt x="1716" y="57"/>
                    <a:pt x="1276" y="611"/>
                  </a:cubicBezTo>
                  <a:cubicBezTo>
                    <a:pt x="1214" y="673"/>
                    <a:pt x="2695" y="1548"/>
                    <a:pt x="2391" y="3136"/>
                  </a:cubicBezTo>
                  <a:cubicBezTo>
                    <a:pt x="2360" y="3326"/>
                    <a:pt x="2159" y="3783"/>
                    <a:pt x="2096" y="3783"/>
                  </a:cubicBezTo>
                  <a:cubicBezTo>
                    <a:pt x="2088" y="3783"/>
                    <a:pt x="2082" y="3776"/>
                    <a:pt x="2079" y="3760"/>
                  </a:cubicBezTo>
                  <a:cubicBezTo>
                    <a:pt x="2073" y="3738"/>
                    <a:pt x="2065" y="3728"/>
                    <a:pt x="2054" y="3728"/>
                  </a:cubicBezTo>
                  <a:cubicBezTo>
                    <a:pt x="1996" y="3728"/>
                    <a:pt x="1849" y="3982"/>
                    <a:pt x="1410" y="4242"/>
                  </a:cubicBezTo>
                  <a:cubicBezTo>
                    <a:pt x="1321" y="4295"/>
                    <a:pt x="1223" y="4322"/>
                    <a:pt x="1133" y="4340"/>
                  </a:cubicBezTo>
                  <a:cubicBezTo>
                    <a:pt x="1052" y="4355"/>
                    <a:pt x="970" y="4361"/>
                    <a:pt x="889" y="4361"/>
                  </a:cubicBezTo>
                  <a:cubicBezTo>
                    <a:pt x="666" y="4361"/>
                    <a:pt x="450" y="4319"/>
                    <a:pt x="290" y="4319"/>
                  </a:cubicBezTo>
                  <a:cubicBezTo>
                    <a:pt x="169" y="4319"/>
                    <a:pt x="80" y="4343"/>
                    <a:pt x="45" y="4429"/>
                  </a:cubicBezTo>
                  <a:cubicBezTo>
                    <a:pt x="0" y="4536"/>
                    <a:pt x="72" y="4724"/>
                    <a:pt x="259" y="4911"/>
                  </a:cubicBezTo>
                  <a:cubicBezTo>
                    <a:pt x="393" y="5045"/>
                    <a:pt x="571" y="5170"/>
                    <a:pt x="803" y="5277"/>
                  </a:cubicBezTo>
                  <a:cubicBezTo>
                    <a:pt x="1115" y="5421"/>
                    <a:pt x="1528" y="5522"/>
                    <a:pt x="2034" y="5522"/>
                  </a:cubicBezTo>
                  <a:cubicBezTo>
                    <a:pt x="2093" y="5522"/>
                    <a:pt x="2152" y="5520"/>
                    <a:pt x="2213" y="5518"/>
                  </a:cubicBezTo>
                  <a:cubicBezTo>
                    <a:pt x="3765" y="5455"/>
                    <a:pt x="3881" y="4563"/>
                    <a:pt x="3935" y="4483"/>
                  </a:cubicBezTo>
                  <a:cubicBezTo>
                    <a:pt x="3942" y="4470"/>
                    <a:pt x="3948" y="4464"/>
                    <a:pt x="3953" y="4464"/>
                  </a:cubicBezTo>
                  <a:cubicBezTo>
                    <a:pt x="3982" y="4464"/>
                    <a:pt x="3975" y="4652"/>
                    <a:pt x="4104" y="4652"/>
                  </a:cubicBezTo>
                  <a:cubicBezTo>
                    <a:pt x="4256" y="4652"/>
                    <a:pt x="4175" y="3368"/>
                    <a:pt x="4140" y="3270"/>
                  </a:cubicBezTo>
                  <a:cubicBezTo>
                    <a:pt x="4104" y="3162"/>
                    <a:pt x="4621" y="3510"/>
                    <a:pt x="4193" y="2351"/>
                  </a:cubicBezTo>
                  <a:cubicBezTo>
                    <a:pt x="4033" y="1914"/>
                    <a:pt x="3801" y="1494"/>
                    <a:pt x="3569" y="1155"/>
                  </a:cubicBezTo>
                  <a:cubicBezTo>
                    <a:pt x="3194" y="584"/>
                    <a:pt x="2561" y="4"/>
                    <a:pt x="2561" y="4"/>
                  </a:cubicBezTo>
                  <a:cubicBezTo>
                    <a:pt x="2561" y="4"/>
                    <a:pt x="253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7"/>
            <p:cNvSpPr/>
            <p:nvPr/>
          </p:nvSpPr>
          <p:spPr>
            <a:xfrm>
              <a:off x="7056927" y="3783373"/>
              <a:ext cx="503283" cy="503744"/>
            </a:xfrm>
            <a:custGeom>
              <a:avLst/>
              <a:gdLst/>
              <a:ahLst/>
              <a:cxnLst/>
              <a:rect l="l" t="t" r="r" b="b"/>
              <a:pathLst>
                <a:path w="4363" h="4367" extrusionOk="0">
                  <a:moveTo>
                    <a:pt x="3310" y="0"/>
                  </a:moveTo>
                  <a:cubicBezTo>
                    <a:pt x="3533" y="634"/>
                    <a:pt x="3827" y="1535"/>
                    <a:pt x="3783" y="1624"/>
                  </a:cubicBezTo>
                  <a:cubicBezTo>
                    <a:pt x="3702" y="1758"/>
                    <a:pt x="3604" y="1686"/>
                    <a:pt x="3604" y="2248"/>
                  </a:cubicBezTo>
                  <a:cubicBezTo>
                    <a:pt x="3604" y="2720"/>
                    <a:pt x="3263" y="4051"/>
                    <a:pt x="1619" y="4051"/>
                  </a:cubicBezTo>
                  <a:cubicBezTo>
                    <a:pt x="1274" y="4051"/>
                    <a:pt x="871" y="3992"/>
                    <a:pt x="402" y="3854"/>
                  </a:cubicBezTo>
                  <a:cubicBezTo>
                    <a:pt x="268" y="3809"/>
                    <a:pt x="134" y="3783"/>
                    <a:pt x="0" y="3756"/>
                  </a:cubicBezTo>
                  <a:lnTo>
                    <a:pt x="0" y="3756"/>
                  </a:lnTo>
                  <a:cubicBezTo>
                    <a:pt x="134" y="3890"/>
                    <a:pt x="312" y="4015"/>
                    <a:pt x="544" y="4122"/>
                  </a:cubicBezTo>
                  <a:cubicBezTo>
                    <a:pt x="856" y="4266"/>
                    <a:pt x="1269" y="4367"/>
                    <a:pt x="1775" y="4367"/>
                  </a:cubicBezTo>
                  <a:cubicBezTo>
                    <a:pt x="1834" y="4367"/>
                    <a:pt x="1893" y="4365"/>
                    <a:pt x="1954" y="4363"/>
                  </a:cubicBezTo>
                  <a:cubicBezTo>
                    <a:pt x="3506" y="4300"/>
                    <a:pt x="3622" y="3408"/>
                    <a:pt x="3676" y="3328"/>
                  </a:cubicBezTo>
                  <a:cubicBezTo>
                    <a:pt x="3683" y="3315"/>
                    <a:pt x="3689" y="3309"/>
                    <a:pt x="3694" y="3309"/>
                  </a:cubicBezTo>
                  <a:cubicBezTo>
                    <a:pt x="3723" y="3309"/>
                    <a:pt x="3716" y="3497"/>
                    <a:pt x="3845" y="3497"/>
                  </a:cubicBezTo>
                  <a:cubicBezTo>
                    <a:pt x="3997" y="3497"/>
                    <a:pt x="3916" y="2213"/>
                    <a:pt x="3881" y="2115"/>
                  </a:cubicBezTo>
                  <a:cubicBezTo>
                    <a:pt x="3845" y="2007"/>
                    <a:pt x="4362" y="2355"/>
                    <a:pt x="3934" y="1196"/>
                  </a:cubicBezTo>
                  <a:cubicBezTo>
                    <a:pt x="3774" y="759"/>
                    <a:pt x="3542" y="339"/>
                    <a:pt x="331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7"/>
            <p:cNvSpPr/>
            <p:nvPr/>
          </p:nvSpPr>
          <p:spPr>
            <a:xfrm>
              <a:off x="7023936" y="4148118"/>
              <a:ext cx="138077" cy="110738"/>
            </a:xfrm>
            <a:custGeom>
              <a:avLst/>
              <a:gdLst/>
              <a:ahLst/>
              <a:cxnLst/>
              <a:rect l="l" t="t" r="r" b="b"/>
              <a:pathLst>
                <a:path w="1197" h="960" extrusionOk="0">
                  <a:moveTo>
                    <a:pt x="309" y="0"/>
                  </a:moveTo>
                  <a:cubicBezTo>
                    <a:pt x="233" y="0"/>
                    <a:pt x="170" y="11"/>
                    <a:pt x="126" y="41"/>
                  </a:cubicBezTo>
                  <a:cubicBezTo>
                    <a:pt x="99" y="59"/>
                    <a:pt x="81" y="85"/>
                    <a:pt x="72" y="112"/>
                  </a:cubicBezTo>
                  <a:cubicBezTo>
                    <a:pt x="1" y="291"/>
                    <a:pt x="250" y="692"/>
                    <a:pt x="830" y="960"/>
                  </a:cubicBezTo>
                  <a:cubicBezTo>
                    <a:pt x="1027" y="844"/>
                    <a:pt x="1116" y="674"/>
                    <a:pt x="1160" y="505"/>
                  </a:cubicBezTo>
                  <a:cubicBezTo>
                    <a:pt x="1196" y="344"/>
                    <a:pt x="1187" y="175"/>
                    <a:pt x="1160" y="23"/>
                  </a:cubicBezTo>
                  <a:cubicBezTo>
                    <a:pt x="1078" y="39"/>
                    <a:pt x="995" y="45"/>
                    <a:pt x="912" y="45"/>
                  </a:cubicBezTo>
                  <a:cubicBezTo>
                    <a:pt x="686" y="45"/>
                    <a:pt x="468" y="0"/>
                    <a:pt x="3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7"/>
            <p:cNvSpPr/>
            <p:nvPr/>
          </p:nvSpPr>
          <p:spPr>
            <a:xfrm>
              <a:off x="7023936" y="4152732"/>
              <a:ext cx="133924" cy="106124"/>
            </a:xfrm>
            <a:custGeom>
              <a:avLst/>
              <a:gdLst/>
              <a:ahLst/>
              <a:cxnLst/>
              <a:rect l="l" t="t" r="r" b="b"/>
              <a:pathLst>
                <a:path w="1161" h="920" extrusionOk="0">
                  <a:moveTo>
                    <a:pt x="126" y="1"/>
                  </a:moveTo>
                  <a:cubicBezTo>
                    <a:pt x="99" y="19"/>
                    <a:pt x="81" y="45"/>
                    <a:pt x="72" y="72"/>
                  </a:cubicBezTo>
                  <a:cubicBezTo>
                    <a:pt x="1" y="251"/>
                    <a:pt x="250" y="652"/>
                    <a:pt x="830" y="920"/>
                  </a:cubicBezTo>
                  <a:cubicBezTo>
                    <a:pt x="1027" y="804"/>
                    <a:pt x="1116" y="634"/>
                    <a:pt x="1160" y="465"/>
                  </a:cubicBezTo>
                  <a:cubicBezTo>
                    <a:pt x="598" y="429"/>
                    <a:pt x="277" y="170"/>
                    <a:pt x="126"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7"/>
            <p:cNvSpPr/>
            <p:nvPr/>
          </p:nvSpPr>
          <p:spPr>
            <a:xfrm>
              <a:off x="6098915" y="2596974"/>
              <a:ext cx="1517347" cy="1137145"/>
            </a:xfrm>
            <a:custGeom>
              <a:avLst/>
              <a:gdLst/>
              <a:ahLst/>
              <a:cxnLst/>
              <a:rect l="l" t="t" r="r" b="b"/>
              <a:pathLst>
                <a:path w="13154" h="9858" extrusionOk="0">
                  <a:moveTo>
                    <a:pt x="6368" y="0"/>
                  </a:moveTo>
                  <a:cubicBezTo>
                    <a:pt x="5893" y="0"/>
                    <a:pt x="5813" y="118"/>
                    <a:pt x="6057" y="249"/>
                  </a:cubicBezTo>
                  <a:cubicBezTo>
                    <a:pt x="6057" y="249"/>
                    <a:pt x="6052" y="249"/>
                    <a:pt x="6042" y="249"/>
                  </a:cubicBezTo>
                  <a:cubicBezTo>
                    <a:pt x="5938" y="249"/>
                    <a:pt x="5304" y="256"/>
                    <a:pt x="4514" y="428"/>
                  </a:cubicBezTo>
                  <a:cubicBezTo>
                    <a:pt x="3630" y="606"/>
                    <a:pt x="2551" y="990"/>
                    <a:pt x="1811" y="1792"/>
                  </a:cubicBezTo>
                  <a:cubicBezTo>
                    <a:pt x="626" y="3072"/>
                    <a:pt x="572" y="3451"/>
                    <a:pt x="685" y="3451"/>
                  </a:cubicBezTo>
                  <a:cubicBezTo>
                    <a:pt x="710" y="3451"/>
                    <a:pt x="744" y="3431"/>
                    <a:pt x="776" y="3398"/>
                  </a:cubicBezTo>
                  <a:cubicBezTo>
                    <a:pt x="782" y="3392"/>
                    <a:pt x="786" y="3389"/>
                    <a:pt x="790" y="3389"/>
                  </a:cubicBezTo>
                  <a:lnTo>
                    <a:pt x="790" y="3389"/>
                  </a:lnTo>
                  <a:cubicBezTo>
                    <a:pt x="878" y="3389"/>
                    <a:pt x="1" y="5563"/>
                    <a:pt x="758" y="7413"/>
                  </a:cubicBezTo>
                  <a:cubicBezTo>
                    <a:pt x="1543" y="9340"/>
                    <a:pt x="2712" y="9857"/>
                    <a:pt x="7306" y="9857"/>
                  </a:cubicBezTo>
                  <a:cubicBezTo>
                    <a:pt x="9099" y="9857"/>
                    <a:pt x="10312" y="9518"/>
                    <a:pt x="11133" y="9036"/>
                  </a:cubicBezTo>
                  <a:cubicBezTo>
                    <a:pt x="12418" y="8278"/>
                    <a:pt x="12757" y="7154"/>
                    <a:pt x="12908" y="6342"/>
                  </a:cubicBezTo>
                  <a:cubicBezTo>
                    <a:pt x="13154" y="5017"/>
                    <a:pt x="12511" y="3477"/>
                    <a:pt x="12583" y="3477"/>
                  </a:cubicBezTo>
                  <a:lnTo>
                    <a:pt x="12583" y="3477"/>
                  </a:lnTo>
                  <a:cubicBezTo>
                    <a:pt x="12584" y="3477"/>
                    <a:pt x="12586" y="3478"/>
                    <a:pt x="12587" y="3479"/>
                  </a:cubicBezTo>
                  <a:cubicBezTo>
                    <a:pt x="12615" y="3498"/>
                    <a:pt x="12652" y="3516"/>
                    <a:pt x="12685" y="3516"/>
                  </a:cubicBezTo>
                  <a:cubicBezTo>
                    <a:pt x="12758" y="3516"/>
                    <a:pt x="12807" y="3424"/>
                    <a:pt x="12659" y="3041"/>
                  </a:cubicBezTo>
                  <a:cubicBezTo>
                    <a:pt x="12453" y="2479"/>
                    <a:pt x="11454" y="1079"/>
                    <a:pt x="9242" y="508"/>
                  </a:cubicBezTo>
                  <a:cubicBezTo>
                    <a:pt x="7796" y="129"/>
                    <a:pt x="6866" y="0"/>
                    <a:pt x="6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7"/>
            <p:cNvSpPr/>
            <p:nvPr/>
          </p:nvSpPr>
          <p:spPr>
            <a:xfrm>
              <a:off x="6098915" y="2646229"/>
              <a:ext cx="1284335" cy="1087889"/>
            </a:xfrm>
            <a:custGeom>
              <a:avLst/>
              <a:gdLst/>
              <a:ahLst/>
              <a:cxnLst/>
              <a:rect l="l" t="t" r="r" b="b"/>
              <a:pathLst>
                <a:path w="11134" h="9431" extrusionOk="0">
                  <a:moveTo>
                    <a:pt x="4514" y="1"/>
                  </a:moveTo>
                  <a:cubicBezTo>
                    <a:pt x="3630" y="179"/>
                    <a:pt x="2551" y="563"/>
                    <a:pt x="1811" y="1365"/>
                  </a:cubicBezTo>
                  <a:cubicBezTo>
                    <a:pt x="626" y="2645"/>
                    <a:pt x="572" y="3024"/>
                    <a:pt x="685" y="3024"/>
                  </a:cubicBezTo>
                  <a:cubicBezTo>
                    <a:pt x="710" y="3024"/>
                    <a:pt x="744" y="3004"/>
                    <a:pt x="776" y="2971"/>
                  </a:cubicBezTo>
                  <a:cubicBezTo>
                    <a:pt x="782" y="2965"/>
                    <a:pt x="786" y="2962"/>
                    <a:pt x="790" y="2962"/>
                  </a:cubicBezTo>
                  <a:lnTo>
                    <a:pt x="790" y="2962"/>
                  </a:lnTo>
                  <a:cubicBezTo>
                    <a:pt x="878" y="2962"/>
                    <a:pt x="1" y="5136"/>
                    <a:pt x="758" y="6986"/>
                  </a:cubicBezTo>
                  <a:cubicBezTo>
                    <a:pt x="1543" y="8913"/>
                    <a:pt x="2712" y="9430"/>
                    <a:pt x="7306" y="9430"/>
                  </a:cubicBezTo>
                  <a:cubicBezTo>
                    <a:pt x="9099" y="9430"/>
                    <a:pt x="10312" y="9091"/>
                    <a:pt x="11133" y="8609"/>
                  </a:cubicBezTo>
                  <a:lnTo>
                    <a:pt x="11133" y="8609"/>
                  </a:lnTo>
                  <a:cubicBezTo>
                    <a:pt x="11106" y="8618"/>
                    <a:pt x="11080" y="8627"/>
                    <a:pt x="11053" y="8627"/>
                  </a:cubicBezTo>
                  <a:cubicBezTo>
                    <a:pt x="9447" y="9053"/>
                    <a:pt x="7986" y="9243"/>
                    <a:pt x="6710" y="9243"/>
                  </a:cubicBezTo>
                  <a:cubicBezTo>
                    <a:pt x="3873" y="9243"/>
                    <a:pt x="1951" y="8304"/>
                    <a:pt x="1391" y="6932"/>
                  </a:cubicBezTo>
                  <a:cubicBezTo>
                    <a:pt x="588" y="4952"/>
                    <a:pt x="1489" y="2918"/>
                    <a:pt x="1356" y="2802"/>
                  </a:cubicBezTo>
                  <a:cubicBezTo>
                    <a:pt x="1222" y="2686"/>
                    <a:pt x="927" y="2909"/>
                    <a:pt x="1891" y="1722"/>
                  </a:cubicBezTo>
                  <a:cubicBezTo>
                    <a:pt x="2435" y="1053"/>
                    <a:pt x="3149" y="482"/>
                    <a:pt x="4514"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7"/>
            <p:cNvSpPr/>
            <p:nvPr/>
          </p:nvSpPr>
          <p:spPr>
            <a:xfrm>
              <a:off x="6268601" y="2799763"/>
              <a:ext cx="1227812" cy="858453"/>
            </a:xfrm>
            <a:custGeom>
              <a:avLst/>
              <a:gdLst/>
              <a:ahLst/>
              <a:cxnLst/>
              <a:rect l="l" t="t" r="r" b="b"/>
              <a:pathLst>
                <a:path w="10644" h="7442" extrusionOk="0">
                  <a:moveTo>
                    <a:pt x="7622" y="1"/>
                  </a:moveTo>
                  <a:cubicBezTo>
                    <a:pt x="6252" y="1"/>
                    <a:pt x="5451" y="1390"/>
                    <a:pt x="5451" y="1390"/>
                  </a:cubicBezTo>
                  <a:cubicBezTo>
                    <a:pt x="5451" y="1390"/>
                    <a:pt x="4880" y="278"/>
                    <a:pt x="3308" y="278"/>
                  </a:cubicBezTo>
                  <a:cubicBezTo>
                    <a:pt x="3179" y="278"/>
                    <a:pt x="3043" y="286"/>
                    <a:pt x="2900" y="302"/>
                  </a:cubicBezTo>
                  <a:cubicBezTo>
                    <a:pt x="1990" y="400"/>
                    <a:pt x="1232" y="1034"/>
                    <a:pt x="750" y="1890"/>
                  </a:cubicBezTo>
                  <a:cubicBezTo>
                    <a:pt x="206" y="2845"/>
                    <a:pt x="1" y="4067"/>
                    <a:pt x="304" y="5137"/>
                  </a:cubicBezTo>
                  <a:cubicBezTo>
                    <a:pt x="366" y="5351"/>
                    <a:pt x="438" y="5548"/>
                    <a:pt x="536" y="5726"/>
                  </a:cubicBezTo>
                  <a:cubicBezTo>
                    <a:pt x="1232" y="7020"/>
                    <a:pt x="2833" y="7441"/>
                    <a:pt x="4931" y="7441"/>
                  </a:cubicBezTo>
                  <a:cubicBezTo>
                    <a:pt x="5306" y="7441"/>
                    <a:pt x="5698" y="7428"/>
                    <a:pt x="6103" y="7403"/>
                  </a:cubicBezTo>
                  <a:cubicBezTo>
                    <a:pt x="8163" y="7287"/>
                    <a:pt x="9493" y="6716"/>
                    <a:pt x="10144" y="5646"/>
                  </a:cubicBezTo>
                  <a:cubicBezTo>
                    <a:pt x="10438" y="5173"/>
                    <a:pt x="10590" y="4602"/>
                    <a:pt x="10617" y="3933"/>
                  </a:cubicBezTo>
                  <a:cubicBezTo>
                    <a:pt x="10643" y="3121"/>
                    <a:pt x="10527" y="2434"/>
                    <a:pt x="10295" y="1872"/>
                  </a:cubicBezTo>
                  <a:cubicBezTo>
                    <a:pt x="9894" y="900"/>
                    <a:pt x="9127" y="284"/>
                    <a:pt x="8083" y="52"/>
                  </a:cubicBezTo>
                  <a:cubicBezTo>
                    <a:pt x="7923" y="17"/>
                    <a:pt x="7769" y="1"/>
                    <a:pt x="7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7"/>
            <p:cNvSpPr/>
            <p:nvPr/>
          </p:nvSpPr>
          <p:spPr>
            <a:xfrm>
              <a:off x="6832564" y="3255405"/>
              <a:ext cx="195638" cy="106124"/>
            </a:xfrm>
            <a:custGeom>
              <a:avLst/>
              <a:gdLst/>
              <a:ahLst/>
              <a:cxnLst/>
              <a:rect l="l" t="t" r="r" b="b"/>
              <a:pathLst>
                <a:path w="1696" h="920" extrusionOk="0">
                  <a:moveTo>
                    <a:pt x="776" y="1"/>
                  </a:moveTo>
                  <a:cubicBezTo>
                    <a:pt x="339" y="19"/>
                    <a:pt x="0" y="215"/>
                    <a:pt x="0" y="456"/>
                  </a:cubicBezTo>
                  <a:cubicBezTo>
                    <a:pt x="0" y="714"/>
                    <a:pt x="384" y="920"/>
                    <a:pt x="848" y="920"/>
                  </a:cubicBezTo>
                  <a:cubicBezTo>
                    <a:pt x="1258" y="920"/>
                    <a:pt x="1606" y="759"/>
                    <a:pt x="1677" y="545"/>
                  </a:cubicBezTo>
                  <a:cubicBezTo>
                    <a:pt x="1686" y="518"/>
                    <a:pt x="1695" y="491"/>
                    <a:pt x="1695" y="456"/>
                  </a:cubicBezTo>
                  <a:cubicBezTo>
                    <a:pt x="1695" y="206"/>
                    <a:pt x="1312"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7"/>
            <p:cNvSpPr/>
            <p:nvPr/>
          </p:nvSpPr>
          <p:spPr>
            <a:xfrm>
              <a:off x="6922079" y="3255405"/>
              <a:ext cx="106124" cy="71172"/>
            </a:xfrm>
            <a:custGeom>
              <a:avLst/>
              <a:gdLst/>
              <a:ahLst/>
              <a:cxnLst/>
              <a:rect l="l" t="t" r="r" b="b"/>
              <a:pathLst>
                <a:path w="920" h="617" extrusionOk="0">
                  <a:moveTo>
                    <a:pt x="0" y="1"/>
                  </a:moveTo>
                  <a:cubicBezTo>
                    <a:pt x="0" y="10"/>
                    <a:pt x="0" y="28"/>
                    <a:pt x="0" y="36"/>
                  </a:cubicBezTo>
                  <a:cubicBezTo>
                    <a:pt x="0" y="358"/>
                    <a:pt x="268" y="616"/>
                    <a:pt x="616" y="616"/>
                  </a:cubicBezTo>
                  <a:cubicBezTo>
                    <a:pt x="714" y="616"/>
                    <a:pt x="812" y="590"/>
                    <a:pt x="901" y="545"/>
                  </a:cubicBezTo>
                  <a:cubicBezTo>
                    <a:pt x="910" y="518"/>
                    <a:pt x="919" y="491"/>
                    <a:pt x="919" y="456"/>
                  </a:cubicBezTo>
                  <a:cubicBezTo>
                    <a:pt x="919" y="206"/>
                    <a:pt x="536" y="1"/>
                    <a:pt x="72"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7"/>
            <p:cNvSpPr/>
            <p:nvPr/>
          </p:nvSpPr>
          <p:spPr>
            <a:xfrm>
              <a:off x="6262165" y="3012588"/>
              <a:ext cx="506397" cy="447798"/>
            </a:xfrm>
            <a:custGeom>
              <a:avLst/>
              <a:gdLst/>
              <a:ahLst/>
              <a:cxnLst/>
              <a:rect l="l" t="t" r="r" b="b"/>
              <a:pathLst>
                <a:path w="4390" h="3882" extrusionOk="0">
                  <a:moveTo>
                    <a:pt x="1544" y="0"/>
                  </a:moveTo>
                  <a:cubicBezTo>
                    <a:pt x="1250" y="9"/>
                    <a:pt x="973" y="27"/>
                    <a:pt x="750" y="45"/>
                  </a:cubicBezTo>
                  <a:cubicBezTo>
                    <a:pt x="206" y="1000"/>
                    <a:pt x="1" y="2222"/>
                    <a:pt x="304" y="3292"/>
                  </a:cubicBezTo>
                  <a:cubicBezTo>
                    <a:pt x="366" y="3506"/>
                    <a:pt x="438" y="3703"/>
                    <a:pt x="536" y="3881"/>
                  </a:cubicBezTo>
                  <a:cubicBezTo>
                    <a:pt x="812" y="3854"/>
                    <a:pt x="1187" y="3810"/>
                    <a:pt x="1597" y="3738"/>
                  </a:cubicBezTo>
                  <a:cubicBezTo>
                    <a:pt x="2820" y="3506"/>
                    <a:pt x="4363" y="2980"/>
                    <a:pt x="4372" y="1776"/>
                  </a:cubicBezTo>
                  <a:cubicBezTo>
                    <a:pt x="4390" y="277"/>
                    <a:pt x="2775" y="0"/>
                    <a:pt x="1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7"/>
            <p:cNvSpPr/>
            <p:nvPr/>
          </p:nvSpPr>
          <p:spPr>
            <a:xfrm>
              <a:off x="6644192" y="3166930"/>
              <a:ext cx="60906" cy="96896"/>
            </a:xfrm>
            <a:custGeom>
              <a:avLst/>
              <a:gdLst/>
              <a:ahLst/>
              <a:cxnLst/>
              <a:rect l="l" t="t" r="r" b="b"/>
              <a:pathLst>
                <a:path w="528" h="840" extrusionOk="0">
                  <a:moveTo>
                    <a:pt x="268" y="1"/>
                  </a:moveTo>
                  <a:cubicBezTo>
                    <a:pt x="117" y="1"/>
                    <a:pt x="1" y="188"/>
                    <a:pt x="1" y="420"/>
                  </a:cubicBezTo>
                  <a:cubicBezTo>
                    <a:pt x="1" y="652"/>
                    <a:pt x="117" y="839"/>
                    <a:pt x="268" y="839"/>
                  </a:cubicBezTo>
                  <a:cubicBezTo>
                    <a:pt x="411" y="839"/>
                    <a:pt x="527" y="652"/>
                    <a:pt x="527" y="420"/>
                  </a:cubicBezTo>
                  <a:cubicBezTo>
                    <a:pt x="527" y="188"/>
                    <a:pt x="411"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7"/>
            <p:cNvSpPr/>
            <p:nvPr/>
          </p:nvSpPr>
          <p:spPr>
            <a:xfrm>
              <a:off x="6670954" y="3182387"/>
              <a:ext cx="10382" cy="25839"/>
            </a:xfrm>
            <a:custGeom>
              <a:avLst/>
              <a:gdLst/>
              <a:ahLst/>
              <a:cxnLst/>
              <a:rect l="l" t="t" r="r" b="b"/>
              <a:pathLst>
                <a:path w="90" h="224" extrusionOk="0">
                  <a:moveTo>
                    <a:pt x="45" y="0"/>
                  </a:moveTo>
                  <a:cubicBezTo>
                    <a:pt x="27" y="0"/>
                    <a:pt x="1" y="54"/>
                    <a:pt x="1" y="107"/>
                  </a:cubicBezTo>
                  <a:cubicBezTo>
                    <a:pt x="1" y="170"/>
                    <a:pt x="27" y="223"/>
                    <a:pt x="45" y="223"/>
                  </a:cubicBezTo>
                  <a:cubicBezTo>
                    <a:pt x="72" y="223"/>
                    <a:pt x="90" y="170"/>
                    <a:pt x="90" y="107"/>
                  </a:cubicBezTo>
                  <a:cubicBezTo>
                    <a:pt x="90" y="54"/>
                    <a:pt x="72"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7"/>
            <p:cNvSpPr/>
            <p:nvPr/>
          </p:nvSpPr>
          <p:spPr>
            <a:xfrm>
              <a:off x="6268601" y="3012588"/>
              <a:ext cx="184333" cy="447798"/>
            </a:xfrm>
            <a:custGeom>
              <a:avLst/>
              <a:gdLst/>
              <a:ahLst/>
              <a:cxnLst/>
              <a:rect l="l" t="t" r="r" b="b"/>
              <a:pathLst>
                <a:path w="1598" h="3882" extrusionOk="0">
                  <a:moveTo>
                    <a:pt x="1544" y="0"/>
                  </a:moveTo>
                  <a:lnTo>
                    <a:pt x="1544" y="0"/>
                  </a:lnTo>
                  <a:cubicBezTo>
                    <a:pt x="1250" y="9"/>
                    <a:pt x="973" y="27"/>
                    <a:pt x="750" y="45"/>
                  </a:cubicBezTo>
                  <a:cubicBezTo>
                    <a:pt x="206" y="1000"/>
                    <a:pt x="1" y="2222"/>
                    <a:pt x="304" y="3292"/>
                  </a:cubicBezTo>
                  <a:cubicBezTo>
                    <a:pt x="366" y="3506"/>
                    <a:pt x="438" y="3703"/>
                    <a:pt x="536" y="3881"/>
                  </a:cubicBezTo>
                  <a:cubicBezTo>
                    <a:pt x="812" y="3854"/>
                    <a:pt x="1187" y="3810"/>
                    <a:pt x="1597" y="3738"/>
                  </a:cubicBezTo>
                  <a:cubicBezTo>
                    <a:pt x="732" y="2133"/>
                    <a:pt x="1196" y="687"/>
                    <a:pt x="1544"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7"/>
            <p:cNvSpPr/>
            <p:nvPr/>
          </p:nvSpPr>
          <p:spPr>
            <a:xfrm>
              <a:off x="7075705" y="3013165"/>
              <a:ext cx="427150" cy="437878"/>
            </a:xfrm>
            <a:custGeom>
              <a:avLst/>
              <a:gdLst/>
              <a:ahLst/>
              <a:cxnLst/>
              <a:rect l="l" t="t" r="r" b="b"/>
              <a:pathLst>
                <a:path w="3703" h="3796" extrusionOk="0">
                  <a:moveTo>
                    <a:pt x="2818" y="1"/>
                  </a:moveTo>
                  <a:cubicBezTo>
                    <a:pt x="2748" y="1"/>
                    <a:pt x="2677" y="2"/>
                    <a:pt x="2605" y="4"/>
                  </a:cubicBezTo>
                  <a:cubicBezTo>
                    <a:pt x="1410" y="31"/>
                    <a:pt x="0" y="361"/>
                    <a:pt x="9" y="1771"/>
                  </a:cubicBezTo>
                  <a:cubicBezTo>
                    <a:pt x="18" y="2841"/>
                    <a:pt x="1222" y="3376"/>
                    <a:pt x="2355" y="3635"/>
                  </a:cubicBezTo>
                  <a:cubicBezTo>
                    <a:pt x="2650" y="3707"/>
                    <a:pt x="2944" y="3760"/>
                    <a:pt x="3203" y="3796"/>
                  </a:cubicBezTo>
                  <a:cubicBezTo>
                    <a:pt x="3497" y="3323"/>
                    <a:pt x="3649" y="2752"/>
                    <a:pt x="3676" y="2083"/>
                  </a:cubicBezTo>
                  <a:cubicBezTo>
                    <a:pt x="3702" y="1271"/>
                    <a:pt x="3586" y="584"/>
                    <a:pt x="3354" y="22"/>
                  </a:cubicBezTo>
                  <a:cubicBezTo>
                    <a:pt x="3191" y="9"/>
                    <a:pt x="3009" y="1"/>
                    <a:pt x="28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7"/>
            <p:cNvSpPr/>
            <p:nvPr/>
          </p:nvSpPr>
          <p:spPr>
            <a:xfrm>
              <a:off x="7139174" y="3166930"/>
              <a:ext cx="59868" cy="96896"/>
            </a:xfrm>
            <a:custGeom>
              <a:avLst/>
              <a:gdLst/>
              <a:ahLst/>
              <a:cxnLst/>
              <a:rect l="l" t="t" r="r" b="b"/>
              <a:pathLst>
                <a:path w="519" h="840" extrusionOk="0">
                  <a:moveTo>
                    <a:pt x="259" y="1"/>
                  </a:moveTo>
                  <a:cubicBezTo>
                    <a:pt x="117" y="1"/>
                    <a:pt x="1" y="188"/>
                    <a:pt x="1" y="420"/>
                  </a:cubicBezTo>
                  <a:cubicBezTo>
                    <a:pt x="1" y="652"/>
                    <a:pt x="117" y="839"/>
                    <a:pt x="259" y="839"/>
                  </a:cubicBezTo>
                  <a:cubicBezTo>
                    <a:pt x="402" y="839"/>
                    <a:pt x="518" y="652"/>
                    <a:pt x="518" y="420"/>
                  </a:cubicBezTo>
                  <a:cubicBezTo>
                    <a:pt x="518" y="188"/>
                    <a:pt x="402"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7"/>
            <p:cNvSpPr/>
            <p:nvPr/>
          </p:nvSpPr>
          <p:spPr>
            <a:xfrm>
              <a:off x="7164898" y="3182387"/>
              <a:ext cx="10382" cy="25839"/>
            </a:xfrm>
            <a:custGeom>
              <a:avLst/>
              <a:gdLst/>
              <a:ahLst/>
              <a:cxnLst/>
              <a:rect l="l" t="t" r="r" b="b"/>
              <a:pathLst>
                <a:path w="90" h="224" extrusionOk="0">
                  <a:moveTo>
                    <a:pt x="45" y="0"/>
                  </a:moveTo>
                  <a:cubicBezTo>
                    <a:pt x="19" y="0"/>
                    <a:pt x="1" y="54"/>
                    <a:pt x="1" y="107"/>
                  </a:cubicBezTo>
                  <a:cubicBezTo>
                    <a:pt x="1" y="170"/>
                    <a:pt x="19" y="223"/>
                    <a:pt x="45" y="223"/>
                  </a:cubicBezTo>
                  <a:cubicBezTo>
                    <a:pt x="72" y="223"/>
                    <a:pt x="90" y="170"/>
                    <a:pt x="90" y="107"/>
                  </a:cubicBezTo>
                  <a:cubicBezTo>
                    <a:pt x="90" y="54"/>
                    <a:pt x="72"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1" name="Google Shape;2601;p47"/>
            <p:cNvGrpSpPr/>
            <p:nvPr/>
          </p:nvGrpSpPr>
          <p:grpSpPr>
            <a:xfrm>
              <a:off x="6514750" y="2378157"/>
              <a:ext cx="696844" cy="387238"/>
              <a:chOff x="7078100" y="3107925"/>
              <a:chExt cx="151025" cy="83925"/>
            </a:xfrm>
          </p:grpSpPr>
          <p:sp>
            <p:nvSpPr>
              <p:cNvPr id="2602" name="Google Shape;2602;p47"/>
              <p:cNvSpPr/>
              <p:nvPr/>
            </p:nvSpPr>
            <p:spPr>
              <a:xfrm>
                <a:off x="7078100" y="3122150"/>
                <a:ext cx="151025" cy="69700"/>
              </a:xfrm>
              <a:custGeom>
                <a:avLst/>
                <a:gdLst/>
                <a:ahLst/>
                <a:cxnLst/>
                <a:rect l="l" t="t" r="r" b="b"/>
                <a:pathLst>
                  <a:path w="6041" h="2788" extrusionOk="0">
                    <a:moveTo>
                      <a:pt x="3097" y="0"/>
                    </a:moveTo>
                    <a:cubicBezTo>
                      <a:pt x="2108" y="0"/>
                      <a:pt x="1306" y="445"/>
                      <a:pt x="491" y="1140"/>
                    </a:cubicBezTo>
                    <a:cubicBezTo>
                      <a:pt x="322" y="1283"/>
                      <a:pt x="1" y="1693"/>
                      <a:pt x="10" y="1952"/>
                    </a:cubicBezTo>
                    <a:cubicBezTo>
                      <a:pt x="25" y="2427"/>
                      <a:pt x="476" y="2691"/>
                      <a:pt x="905" y="2691"/>
                    </a:cubicBezTo>
                    <a:cubicBezTo>
                      <a:pt x="967" y="2691"/>
                      <a:pt x="1029" y="2686"/>
                      <a:pt x="1089" y="2675"/>
                    </a:cubicBezTo>
                    <a:cubicBezTo>
                      <a:pt x="1214" y="2648"/>
                      <a:pt x="1330" y="2603"/>
                      <a:pt x="1446" y="2550"/>
                    </a:cubicBezTo>
                    <a:cubicBezTo>
                      <a:pt x="1482" y="2541"/>
                      <a:pt x="1740" y="2407"/>
                      <a:pt x="1722" y="2380"/>
                    </a:cubicBezTo>
                    <a:lnTo>
                      <a:pt x="1722" y="2380"/>
                    </a:lnTo>
                    <a:cubicBezTo>
                      <a:pt x="1776" y="2407"/>
                      <a:pt x="1883" y="2559"/>
                      <a:pt x="1928" y="2585"/>
                    </a:cubicBezTo>
                    <a:cubicBezTo>
                      <a:pt x="2052" y="2683"/>
                      <a:pt x="2186" y="2746"/>
                      <a:pt x="2347" y="2773"/>
                    </a:cubicBezTo>
                    <a:cubicBezTo>
                      <a:pt x="2401" y="2783"/>
                      <a:pt x="2455" y="2787"/>
                      <a:pt x="2509" y="2787"/>
                    </a:cubicBezTo>
                    <a:cubicBezTo>
                      <a:pt x="2695" y="2787"/>
                      <a:pt x="2877" y="2733"/>
                      <a:pt x="3043" y="2657"/>
                    </a:cubicBezTo>
                    <a:cubicBezTo>
                      <a:pt x="3150" y="2603"/>
                      <a:pt x="3248" y="2532"/>
                      <a:pt x="3346" y="2460"/>
                    </a:cubicBezTo>
                    <a:cubicBezTo>
                      <a:pt x="3426" y="2393"/>
                      <a:pt x="3453" y="2363"/>
                      <a:pt x="3478" y="2363"/>
                    </a:cubicBezTo>
                    <a:cubicBezTo>
                      <a:pt x="3506" y="2363"/>
                      <a:pt x="3533" y="2399"/>
                      <a:pt x="3631" y="2460"/>
                    </a:cubicBezTo>
                    <a:cubicBezTo>
                      <a:pt x="3832" y="2586"/>
                      <a:pt x="4063" y="2703"/>
                      <a:pt x="4311" y="2703"/>
                    </a:cubicBezTo>
                    <a:cubicBezTo>
                      <a:pt x="4329" y="2703"/>
                      <a:pt x="4346" y="2702"/>
                      <a:pt x="4363" y="2701"/>
                    </a:cubicBezTo>
                    <a:cubicBezTo>
                      <a:pt x="4488" y="2692"/>
                      <a:pt x="4604" y="2603"/>
                      <a:pt x="4729" y="2603"/>
                    </a:cubicBezTo>
                    <a:cubicBezTo>
                      <a:pt x="4854" y="2603"/>
                      <a:pt x="4934" y="2675"/>
                      <a:pt x="5059" y="2728"/>
                    </a:cubicBezTo>
                    <a:cubicBezTo>
                      <a:pt x="5144" y="2762"/>
                      <a:pt x="5230" y="2777"/>
                      <a:pt x="5314" y="2777"/>
                    </a:cubicBezTo>
                    <a:cubicBezTo>
                      <a:pt x="5678" y="2777"/>
                      <a:pt x="5999" y="2484"/>
                      <a:pt x="6013" y="2086"/>
                    </a:cubicBezTo>
                    <a:cubicBezTo>
                      <a:pt x="6040" y="1542"/>
                      <a:pt x="5576" y="1033"/>
                      <a:pt x="5184" y="721"/>
                    </a:cubicBezTo>
                    <a:cubicBezTo>
                      <a:pt x="4756" y="373"/>
                      <a:pt x="4238" y="141"/>
                      <a:pt x="3694" y="52"/>
                    </a:cubicBezTo>
                    <a:cubicBezTo>
                      <a:pt x="3487" y="17"/>
                      <a:pt x="3289" y="0"/>
                      <a:pt x="3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7"/>
              <p:cNvSpPr/>
              <p:nvPr/>
            </p:nvSpPr>
            <p:spPr>
              <a:xfrm>
                <a:off x="7078100" y="3158450"/>
                <a:ext cx="150350" cy="33400"/>
              </a:xfrm>
              <a:custGeom>
                <a:avLst/>
                <a:gdLst/>
                <a:ahLst/>
                <a:cxnLst/>
                <a:rect l="l" t="t" r="r" b="b"/>
                <a:pathLst>
                  <a:path w="6014" h="1336" extrusionOk="0">
                    <a:moveTo>
                      <a:pt x="215" y="0"/>
                    </a:moveTo>
                    <a:cubicBezTo>
                      <a:pt x="99" y="170"/>
                      <a:pt x="1" y="357"/>
                      <a:pt x="10" y="500"/>
                    </a:cubicBezTo>
                    <a:cubicBezTo>
                      <a:pt x="25" y="975"/>
                      <a:pt x="476" y="1239"/>
                      <a:pt x="905" y="1239"/>
                    </a:cubicBezTo>
                    <a:cubicBezTo>
                      <a:pt x="967" y="1239"/>
                      <a:pt x="1029" y="1234"/>
                      <a:pt x="1089" y="1223"/>
                    </a:cubicBezTo>
                    <a:cubicBezTo>
                      <a:pt x="1214" y="1196"/>
                      <a:pt x="1330" y="1151"/>
                      <a:pt x="1446" y="1098"/>
                    </a:cubicBezTo>
                    <a:cubicBezTo>
                      <a:pt x="1482" y="1089"/>
                      <a:pt x="1740" y="955"/>
                      <a:pt x="1722" y="928"/>
                    </a:cubicBezTo>
                    <a:lnTo>
                      <a:pt x="1722" y="928"/>
                    </a:lnTo>
                    <a:cubicBezTo>
                      <a:pt x="1776" y="955"/>
                      <a:pt x="1883" y="1107"/>
                      <a:pt x="1928" y="1133"/>
                    </a:cubicBezTo>
                    <a:cubicBezTo>
                      <a:pt x="2052" y="1231"/>
                      <a:pt x="2186" y="1294"/>
                      <a:pt x="2347" y="1321"/>
                    </a:cubicBezTo>
                    <a:cubicBezTo>
                      <a:pt x="2401" y="1331"/>
                      <a:pt x="2455" y="1335"/>
                      <a:pt x="2509" y="1335"/>
                    </a:cubicBezTo>
                    <a:cubicBezTo>
                      <a:pt x="2695" y="1335"/>
                      <a:pt x="2877" y="1281"/>
                      <a:pt x="3043" y="1205"/>
                    </a:cubicBezTo>
                    <a:cubicBezTo>
                      <a:pt x="3150" y="1151"/>
                      <a:pt x="3248" y="1080"/>
                      <a:pt x="3346" y="1008"/>
                    </a:cubicBezTo>
                    <a:cubicBezTo>
                      <a:pt x="3426" y="941"/>
                      <a:pt x="3453" y="911"/>
                      <a:pt x="3478" y="911"/>
                    </a:cubicBezTo>
                    <a:cubicBezTo>
                      <a:pt x="3506" y="911"/>
                      <a:pt x="3533" y="947"/>
                      <a:pt x="3631" y="1008"/>
                    </a:cubicBezTo>
                    <a:cubicBezTo>
                      <a:pt x="3832" y="1134"/>
                      <a:pt x="4063" y="1251"/>
                      <a:pt x="4311" y="1251"/>
                    </a:cubicBezTo>
                    <a:cubicBezTo>
                      <a:pt x="4329" y="1251"/>
                      <a:pt x="4346" y="1250"/>
                      <a:pt x="4363" y="1249"/>
                    </a:cubicBezTo>
                    <a:cubicBezTo>
                      <a:pt x="4488" y="1240"/>
                      <a:pt x="4604" y="1151"/>
                      <a:pt x="4729" y="1151"/>
                    </a:cubicBezTo>
                    <a:cubicBezTo>
                      <a:pt x="4854" y="1151"/>
                      <a:pt x="4934" y="1223"/>
                      <a:pt x="5059" y="1276"/>
                    </a:cubicBezTo>
                    <a:cubicBezTo>
                      <a:pt x="5144" y="1310"/>
                      <a:pt x="5230" y="1325"/>
                      <a:pt x="5314" y="1325"/>
                    </a:cubicBezTo>
                    <a:cubicBezTo>
                      <a:pt x="5678" y="1325"/>
                      <a:pt x="5999" y="1032"/>
                      <a:pt x="6013" y="634"/>
                    </a:cubicBezTo>
                    <a:cubicBezTo>
                      <a:pt x="6013" y="607"/>
                      <a:pt x="6013" y="589"/>
                      <a:pt x="6013" y="571"/>
                    </a:cubicBezTo>
                    <a:cubicBezTo>
                      <a:pt x="5904" y="590"/>
                      <a:pt x="5789" y="598"/>
                      <a:pt x="5672" y="598"/>
                    </a:cubicBezTo>
                    <a:cubicBezTo>
                      <a:pt x="5333" y="598"/>
                      <a:pt x="4973" y="528"/>
                      <a:pt x="4648" y="429"/>
                    </a:cubicBezTo>
                    <a:cubicBezTo>
                      <a:pt x="4483" y="594"/>
                      <a:pt x="4286" y="661"/>
                      <a:pt x="4078" y="661"/>
                    </a:cubicBezTo>
                    <a:cubicBezTo>
                      <a:pt x="3717" y="661"/>
                      <a:pt x="3321" y="459"/>
                      <a:pt x="2998" y="232"/>
                    </a:cubicBezTo>
                    <a:cubicBezTo>
                      <a:pt x="2757" y="375"/>
                      <a:pt x="2509" y="463"/>
                      <a:pt x="2265" y="463"/>
                    </a:cubicBezTo>
                    <a:cubicBezTo>
                      <a:pt x="2066" y="463"/>
                      <a:pt x="1871" y="404"/>
                      <a:pt x="1687" y="268"/>
                    </a:cubicBezTo>
                    <a:cubicBezTo>
                      <a:pt x="1461" y="422"/>
                      <a:pt x="1169" y="517"/>
                      <a:pt x="904" y="517"/>
                    </a:cubicBezTo>
                    <a:cubicBezTo>
                      <a:pt x="570" y="517"/>
                      <a:pt x="279" y="368"/>
                      <a:pt x="21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7"/>
              <p:cNvSpPr/>
              <p:nvPr/>
            </p:nvSpPr>
            <p:spPr>
              <a:xfrm>
                <a:off x="7130725" y="3107925"/>
                <a:ext cx="48875" cy="19125"/>
              </a:xfrm>
              <a:custGeom>
                <a:avLst/>
                <a:gdLst/>
                <a:ahLst/>
                <a:cxnLst/>
                <a:rect l="l" t="t" r="r" b="b"/>
                <a:pathLst>
                  <a:path w="1955" h="765" extrusionOk="0">
                    <a:moveTo>
                      <a:pt x="1036" y="1"/>
                    </a:moveTo>
                    <a:cubicBezTo>
                      <a:pt x="658" y="1"/>
                      <a:pt x="271" y="39"/>
                      <a:pt x="224" y="86"/>
                    </a:cubicBezTo>
                    <a:cubicBezTo>
                      <a:pt x="81" y="228"/>
                      <a:pt x="1" y="442"/>
                      <a:pt x="46" y="674"/>
                    </a:cubicBezTo>
                    <a:cubicBezTo>
                      <a:pt x="62" y="730"/>
                      <a:pt x="106" y="765"/>
                      <a:pt x="154" y="765"/>
                    </a:cubicBezTo>
                    <a:cubicBezTo>
                      <a:pt x="160" y="765"/>
                      <a:pt x="165" y="764"/>
                      <a:pt x="170" y="764"/>
                    </a:cubicBezTo>
                    <a:cubicBezTo>
                      <a:pt x="390" y="736"/>
                      <a:pt x="760" y="712"/>
                      <a:pt x="1135" y="712"/>
                    </a:cubicBezTo>
                    <a:cubicBezTo>
                      <a:pt x="1371" y="712"/>
                      <a:pt x="1609" y="722"/>
                      <a:pt x="1812" y="746"/>
                    </a:cubicBezTo>
                    <a:cubicBezTo>
                      <a:pt x="1817" y="746"/>
                      <a:pt x="1823" y="747"/>
                      <a:pt x="1828" y="747"/>
                    </a:cubicBezTo>
                    <a:cubicBezTo>
                      <a:pt x="1885" y="747"/>
                      <a:pt x="1937" y="705"/>
                      <a:pt x="1937" y="648"/>
                    </a:cubicBezTo>
                    <a:cubicBezTo>
                      <a:pt x="1955" y="407"/>
                      <a:pt x="1785" y="94"/>
                      <a:pt x="1705" y="68"/>
                    </a:cubicBezTo>
                    <a:cubicBezTo>
                      <a:pt x="1568" y="20"/>
                      <a:pt x="1304" y="1"/>
                      <a:pt x="1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5" name="Google Shape;2605;p47"/>
            <p:cNvSpPr/>
            <p:nvPr/>
          </p:nvSpPr>
          <p:spPr>
            <a:xfrm>
              <a:off x="7340927" y="3013165"/>
              <a:ext cx="155495" cy="437878"/>
            </a:xfrm>
            <a:custGeom>
              <a:avLst/>
              <a:gdLst/>
              <a:ahLst/>
              <a:cxnLst/>
              <a:rect l="l" t="t" r="r" b="b"/>
              <a:pathLst>
                <a:path w="1348" h="3796" extrusionOk="0">
                  <a:moveTo>
                    <a:pt x="463" y="1"/>
                  </a:moveTo>
                  <a:cubicBezTo>
                    <a:pt x="393" y="1"/>
                    <a:pt x="322" y="2"/>
                    <a:pt x="250" y="4"/>
                  </a:cubicBezTo>
                  <a:cubicBezTo>
                    <a:pt x="500" y="745"/>
                    <a:pt x="883" y="2342"/>
                    <a:pt x="0" y="3635"/>
                  </a:cubicBezTo>
                  <a:cubicBezTo>
                    <a:pt x="295" y="3707"/>
                    <a:pt x="589" y="3760"/>
                    <a:pt x="848" y="3796"/>
                  </a:cubicBezTo>
                  <a:cubicBezTo>
                    <a:pt x="1142" y="3323"/>
                    <a:pt x="1294" y="2752"/>
                    <a:pt x="1321" y="2083"/>
                  </a:cubicBezTo>
                  <a:cubicBezTo>
                    <a:pt x="1347" y="1271"/>
                    <a:pt x="1231" y="584"/>
                    <a:pt x="999" y="22"/>
                  </a:cubicBezTo>
                  <a:cubicBezTo>
                    <a:pt x="836" y="9"/>
                    <a:pt x="654" y="1"/>
                    <a:pt x="463"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7"/>
            <p:cNvSpPr/>
            <p:nvPr/>
          </p:nvSpPr>
          <p:spPr>
            <a:xfrm rot="9000022">
              <a:off x="6849005" y="3442625"/>
              <a:ext cx="146265" cy="108313"/>
            </a:xfrm>
            <a:custGeom>
              <a:avLst/>
              <a:gdLst/>
              <a:ahLst/>
              <a:cxnLst/>
              <a:rect l="l" t="t" r="r" b="b"/>
              <a:pathLst>
                <a:path w="1268" h="939" extrusionOk="0">
                  <a:moveTo>
                    <a:pt x="46" y="1"/>
                  </a:moveTo>
                  <a:cubicBezTo>
                    <a:pt x="19" y="10"/>
                    <a:pt x="1" y="37"/>
                    <a:pt x="1" y="63"/>
                  </a:cubicBezTo>
                  <a:cubicBezTo>
                    <a:pt x="1" y="72"/>
                    <a:pt x="120" y="938"/>
                    <a:pt x="1048" y="938"/>
                  </a:cubicBezTo>
                  <a:cubicBezTo>
                    <a:pt x="1104" y="938"/>
                    <a:pt x="1162" y="935"/>
                    <a:pt x="1223" y="929"/>
                  </a:cubicBezTo>
                  <a:cubicBezTo>
                    <a:pt x="1250" y="929"/>
                    <a:pt x="1268" y="902"/>
                    <a:pt x="1268" y="875"/>
                  </a:cubicBezTo>
                  <a:cubicBezTo>
                    <a:pt x="1268" y="853"/>
                    <a:pt x="1250" y="837"/>
                    <a:pt x="1228" y="837"/>
                  </a:cubicBezTo>
                  <a:cubicBezTo>
                    <a:pt x="1224" y="837"/>
                    <a:pt x="1219" y="838"/>
                    <a:pt x="1214" y="839"/>
                  </a:cubicBezTo>
                  <a:cubicBezTo>
                    <a:pt x="1161" y="845"/>
                    <a:pt x="1110" y="847"/>
                    <a:pt x="1061" y="847"/>
                  </a:cubicBezTo>
                  <a:cubicBezTo>
                    <a:pt x="212" y="847"/>
                    <a:pt x="108" y="79"/>
                    <a:pt x="99" y="45"/>
                  </a:cubicBezTo>
                  <a:cubicBezTo>
                    <a:pt x="99" y="19"/>
                    <a:pt x="7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7" name="Google Shape;2607;p47"/>
            <p:cNvGrpSpPr/>
            <p:nvPr/>
          </p:nvGrpSpPr>
          <p:grpSpPr>
            <a:xfrm>
              <a:off x="6968606" y="3476140"/>
              <a:ext cx="382855" cy="94935"/>
              <a:chOff x="7147025" y="3280900"/>
              <a:chExt cx="82975" cy="20575"/>
            </a:xfrm>
          </p:grpSpPr>
          <p:sp>
            <p:nvSpPr>
              <p:cNvPr id="2608" name="Google Shape;2608;p47"/>
              <p:cNvSpPr/>
              <p:nvPr/>
            </p:nvSpPr>
            <p:spPr>
              <a:xfrm>
                <a:off x="7147025" y="3280900"/>
                <a:ext cx="82975" cy="20575"/>
              </a:xfrm>
              <a:custGeom>
                <a:avLst/>
                <a:gdLst/>
                <a:ahLst/>
                <a:cxnLst/>
                <a:rect l="l" t="t" r="r" b="b"/>
                <a:pathLst>
                  <a:path w="3319" h="823" extrusionOk="0">
                    <a:moveTo>
                      <a:pt x="143" y="0"/>
                    </a:moveTo>
                    <a:cubicBezTo>
                      <a:pt x="107" y="98"/>
                      <a:pt x="54" y="196"/>
                      <a:pt x="0" y="285"/>
                    </a:cubicBezTo>
                    <a:cubicBezTo>
                      <a:pt x="63" y="339"/>
                      <a:pt x="152" y="366"/>
                      <a:pt x="241" y="375"/>
                    </a:cubicBezTo>
                    <a:cubicBezTo>
                      <a:pt x="473" y="401"/>
                      <a:pt x="705" y="428"/>
                      <a:pt x="937" y="455"/>
                    </a:cubicBezTo>
                    <a:cubicBezTo>
                      <a:pt x="1392" y="509"/>
                      <a:pt x="1856" y="562"/>
                      <a:pt x="2320" y="607"/>
                    </a:cubicBezTo>
                    <a:cubicBezTo>
                      <a:pt x="2409" y="616"/>
                      <a:pt x="2498" y="624"/>
                      <a:pt x="2596" y="633"/>
                    </a:cubicBezTo>
                    <a:cubicBezTo>
                      <a:pt x="2623" y="687"/>
                      <a:pt x="2668" y="732"/>
                      <a:pt x="2721" y="767"/>
                    </a:cubicBezTo>
                    <a:cubicBezTo>
                      <a:pt x="2775" y="798"/>
                      <a:pt x="2836" y="822"/>
                      <a:pt x="2898" y="822"/>
                    </a:cubicBezTo>
                    <a:cubicBezTo>
                      <a:pt x="2908" y="822"/>
                      <a:pt x="2917" y="822"/>
                      <a:pt x="2926" y="821"/>
                    </a:cubicBezTo>
                    <a:cubicBezTo>
                      <a:pt x="3016" y="821"/>
                      <a:pt x="3087" y="785"/>
                      <a:pt x="3149" y="740"/>
                    </a:cubicBezTo>
                    <a:cubicBezTo>
                      <a:pt x="3265" y="642"/>
                      <a:pt x="3319" y="482"/>
                      <a:pt x="3274" y="339"/>
                    </a:cubicBezTo>
                    <a:cubicBezTo>
                      <a:pt x="3224" y="197"/>
                      <a:pt x="3079" y="70"/>
                      <a:pt x="2921" y="70"/>
                    </a:cubicBezTo>
                    <a:cubicBezTo>
                      <a:pt x="2911" y="70"/>
                      <a:pt x="2901" y="70"/>
                      <a:pt x="2891" y="71"/>
                    </a:cubicBezTo>
                    <a:cubicBezTo>
                      <a:pt x="2873" y="71"/>
                      <a:pt x="2864" y="80"/>
                      <a:pt x="2855" y="80"/>
                    </a:cubicBezTo>
                    <a:lnTo>
                      <a:pt x="2846" y="80"/>
                    </a:lnTo>
                    <a:cubicBezTo>
                      <a:pt x="2739" y="98"/>
                      <a:pt x="2650" y="170"/>
                      <a:pt x="2596" y="259"/>
                    </a:cubicBezTo>
                    <a:cubicBezTo>
                      <a:pt x="2525" y="250"/>
                      <a:pt x="2462" y="241"/>
                      <a:pt x="2391" y="241"/>
                    </a:cubicBezTo>
                    <a:cubicBezTo>
                      <a:pt x="2159" y="214"/>
                      <a:pt x="1927" y="187"/>
                      <a:pt x="1695" y="161"/>
                    </a:cubicBezTo>
                    <a:cubicBezTo>
                      <a:pt x="1196" y="107"/>
                      <a:pt x="170" y="0"/>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7"/>
              <p:cNvSpPr/>
              <p:nvPr/>
            </p:nvSpPr>
            <p:spPr>
              <a:xfrm>
                <a:off x="7147900" y="3282225"/>
                <a:ext cx="79200" cy="17200"/>
              </a:xfrm>
              <a:custGeom>
                <a:avLst/>
                <a:gdLst/>
                <a:ahLst/>
                <a:cxnLst/>
                <a:rect l="l" t="t" r="r" b="b"/>
                <a:pathLst>
                  <a:path w="3168" h="688" extrusionOk="0">
                    <a:moveTo>
                      <a:pt x="81" y="1"/>
                    </a:moveTo>
                    <a:cubicBezTo>
                      <a:pt x="54" y="63"/>
                      <a:pt x="28" y="117"/>
                      <a:pt x="1" y="170"/>
                    </a:cubicBezTo>
                    <a:cubicBezTo>
                      <a:pt x="37" y="188"/>
                      <a:pt x="63" y="206"/>
                      <a:pt x="108" y="224"/>
                    </a:cubicBezTo>
                    <a:cubicBezTo>
                      <a:pt x="260" y="277"/>
                      <a:pt x="2347" y="473"/>
                      <a:pt x="2624" y="518"/>
                    </a:cubicBezTo>
                    <a:cubicBezTo>
                      <a:pt x="2668" y="616"/>
                      <a:pt x="2766" y="687"/>
                      <a:pt x="2882" y="687"/>
                    </a:cubicBezTo>
                    <a:cubicBezTo>
                      <a:pt x="3043" y="687"/>
                      <a:pt x="3168" y="554"/>
                      <a:pt x="3168" y="402"/>
                    </a:cubicBezTo>
                    <a:cubicBezTo>
                      <a:pt x="3168" y="241"/>
                      <a:pt x="3043" y="117"/>
                      <a:pt x="2882" y="117"/>
                    </a:cubicBezTo>
                    <a:cubicBezTo>
                      <a:pt x="2766" y="117"/>
                      <a:pt x="2677" y="179"/>
                      <a:pt x="2633" y="268"/>
                    </a:cubicBezTo>
                    <a:cubicBezTo>
                      <a:pt x="2383" y="259"/>
                      <a:pt x="1937" y="206"/>
                      <a:pt x="1839" y="197"/>
                    </a:cubicBezTo>
                    <a:cubicBezTo>
                      <a:pt x="1535" y="170"/>
                      <a:pt x="670" y="72"/>
                      <a:pt x="527" y="63"/>
                    </a:cubicBezTo>
                    <a:cubicBezTo>
                      <a:pt x="385" y="54"/>
                      <a:pt x="90" y="9"/>
                      <a:pt x="90" y="9"/>
                    </a:cubicBezTo>
                    <a:cubicBezTo>
                      <a:pt x="90" y="9"/>
                      <a:pt x="90"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10" name="Google Shape;2610;p47"/>
          <p:cNvSpPr txBox="1"/>
          <p:nvPr/>
        </p:nvSpPr>
        <p:spPr>
          <a:xfrm>
            <a:off x="1239950" y="1591675"/>
            <a:ext cx="1465200" cy="469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2000">
                <a:solidFill>
                  <a:schemeClr val="accent4"/>
                </a:solidFill>
                <a:latin typeface="Titan One"/>
                <a:ea typeface="Titan One"/>
                <a:cs typeface="Titan One"/>
                <a:sym typeface="Titan One"/>
              </a:rPr>
              <a:t>HEADACHE</a:t>
            </a:r>
            <a:endParaRPr sz="2000">
              <a:solidFill>
                <a:schemeClr val="accent4"/>
              </a:solidFill>
              <a:latin typeface="Titan One"/>
              <a:ea typeface="Titan One"/>
              <a:cs typeface="Titan One"/>
              <a:sym typeface="Titan One"/>
            </a:endParaRPr>
          </a:p>
        </p:txBody>
      </p:sp>
      <p:sp>
        <p:nvSpPr>
          <p:cNvPr id="2611" name="Google Shape;2611;p47"/>
          <p:cNvSpPr txBox="1"/>
          <p:nvPr/>
        </p:nvSpPr>
        <p:spPr>
          <a:xfrm>
            <a:off x="1239950" y="2061475"/>
            <a:ext cx="1465200" cy="5244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1600">
                <a:solidFill>
                  <a:schemeClr val="dk1"/>
                </a:solidFill>
                <a:latin typeface="Assistant"/>
                <a:ea typeface="Assistant"/>
                <a:cs typeface="Assistant"/>
                <a:sym typeface="Assistant"/>
              </a:rPr>
              <a:t>Mercury is the closest planet</a:t>
            </a:r>
            <a:endParaRPr sz="1600">
              <a:solidFill>
                <a:schemeClr val="dk1"/>
              </a:solidFill>
              <a:latin typeface="Assistant"/>
              <a:ea typeface="Assistant"/>
              <a:cs typeface="Assistant"/>
              <a:sym typeface="Assistant"/>
            </a:endParaRPr>
          </a:p>
        </p:txBody>
      </p:sp>
      <p:sp>
        <p:nvSpPr>
          <p:cNvPr id="2612" name="Google Shape;2612;p47"/>
          <p:cNvSpPr txBox="1"/>
          <p:nvPr/>
        </p:nvSpPr>
        <p:spPr>
          <a:xfrm>
            <a:off x="1239950" y="3240725"/>
            <a:ext cx="1465200" cy="4698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2000">
                <a:solidFill>
                  <a:schemeClr val="accent4"/>
                </a:solidFill>
                <a:latin typeface="Titan One"/>
                <a:ea typeface="Titan One"/>
                <a:cs typeface="Titan One"/>
                <a:sym typeface="Titan One"/>
              </a:rPr>
              <a:t>ACHES</a:t>
            </a:r>
            <a:endParaRPr sz="2000">
              <a:solidFill>
                <a:schemeClr val="accent4"/>
              </a:solidFill>
              <a:latin typeface="Titan One"/>
              <a:ea typeface="Titan One"/>
              <a:cs typeface="Titan One"/>
              <a:sym typeface="Titan One"/>
            </a:endParaRPr>
          </a:p>
        </p:txBody>
      </p:sp>
      <p:sp>
        <p:nvSpPr>
          <p:cNvPr id="2613" name="Google Shape;2613;p47"/>
          <p:cNvSpPr txBox="1"/>
          <p:nvPr/>
        </p:nvSpPr>
        <p:spPr>
          <a:xfrm>
            <a:off x="1239950" y="3710525"/>
            <a:ext cx="1465200" cy="524400"/>
          </a:xfrm>
          <a:prstGeom prst="rect">
            <a:avLst/>
          </a:prstGeom>
          <a:noFill/>
          <a:ln>
            <a:noFill/>
          </a:ln>
        </p:spPr>
        <p:txBody>
          <a:bodyPr spcFirstLastPara="1" wrap="square" lIns="0" tIns="0" rIns="0" bIns="0" anchor="ctr" anchorCtr="0">
            <a:noAutofit/>
          </a:bodyPr>
          <a:lstStyle/>
          <a:p>
            <a:pPr marL="0" lvl="0" indent="0" algn="r" rtl="0">
              <a:spcBef>
                <a:spcPts val="0"/>
              </a:spcBef>
              <a:spcAft>
                <a:spcPts val="0"/>
              </a:spcAft>
              <a:buNone/>
            </a:pPr>
            <a:r>
              <a:rPr lang="en" sz="1600">
                <a:solidFill>
                  <a:schemeClr val="dk1"/>
                </a:solidFill>
                <a:latin typeface="Assistant"/>
                <a:ea typeface="Assistant"/>
                <a:cs typeface="Assistant"/>
                <a:sym typeface="Assistant"/>
              </a:rPr>
              <a:t>Venus has a beautiful name</a:t>
            </a:r>
            <a:endParaRPr sz="1600">
              <a:solidFill>
                <a:schemeClr val="dk1"/>
              </a:solidFill>
              <a:latin typeface="Assistant"/>
              <a:ea typeface="Assistant"/>
              <a:cs typeface="Assistant"/>
              <a:sym typeface="Assistant"/>
            </a:endParaRPr>
          </a:p>
        </p:txBody>
      </p:sp>
      <p:sp>
        <p:nvSpPr>
          <p:cNvPr id="2614" name="Google Shape;2614;p47"/>
          <p:cNvSpPr txBox="1"/>
          <p:nvPr/>
        </p:nvSpPr>
        <p:spPr>
          <a:xfrm>
            <a:off x="6438651" y="1591675"/>
            <a:ext cx="14652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4"/>
                </a:solidFill>
                <a:latin typeface="Titan One"/>
                <a:ea typeface="Titan One"/>
                <a:cs typeface="Titan One"/>
                <a:sym typeface="Titan One"/>
              </a:rPr>
              <a:t>TIREDNESS</a:t>
            </a:r>
            <a:endParaRPr sz="2000">
              <a:solidFill>
                <a:schemeClr val="accent4"/>
              </a:solidFill>
              <a:latin typeface="Titan One"/>
              <a:ea typeface="Titan One"/>
              <a:cs typeface="Titan One"/>
              <a:sym typeface="Titan One"/>
            </a:endParaRPr>
          </a:p>
        </p:txBody>
      </p:sp>
      <p:sp>
        <p:nvSpPr>
          <p:cNvPr id="2615" name="Google Shape;2615;p47"/>
          <p:cNvSpPr txBox="1"/>
          <p:nvPr/>
        </p:nvSpPr>
        <p:spPr>
          <a:xfrm>
            <a:off x="6438651" y="2061475"/>
            <a:ext cx="1465200" cy="5244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dk1"/>
                </a:solidFill>
                <a:latin typeface="Assistant"/>
                <a:ea typeface="Assistant"/>
                <a:cs typeface="Assistant"/>
                <a:sym typeface="Assistant"/>
              </a:rPr>
              <a:t>Neptune is the farthest planet</a:t>
            </a:r>
            <a:endParaRPr sz="1600">
              <a:solidFill>
                <a:schemeClr val="dk1"/>
              </a:solidFill>
              <a:latin typeface="Assistant"/>
              <a:ea typeface="Assistant"/>
              <a:cs typeface="Assistant"/>
              <a:sym typeface="Assistant"/>
            </a:endParaRPr>
          </a:p>
        </p:txBody>
      </p:sp>
      <p:sp>
        <p:nvSpPr>
          <p:cNvPr id="2616" name="Google Shape;2616;p47"/>
          <p:cNvSpPr txBox="1"/>
          <p:nvPr/>
        </p:nvSpPr>
        <p:spPr>
          <a:xfrm>
            <a:off x="6438651" y="3240725"/>
            <a:ext cx="1465200" cy="4698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2000">
                <a:solidFill>
                  <a:schemeClr val="accent4"/>
                </a:solidFill>
                <a:latin typeface="Titan One"/>
                <a:ea typeface="Titan One"/>
                <a:cs typeface="Titan One"/>
                <a:sym typeface="Titan One"/>
              </a:rPr>
              <a:t>FEVER</a:t>
            </a:r>
            <a:endParaRPr sz="2000">
              <a:solidFill>
                <a:schemeClr val="accent4"/>
              </a:solidFill>
              <a:latin typeface="Titan One"/>
              <a:ea typeface="Titan One"/>
              <a:cs typeface="Titan One"/>
              <a:sym typeface="Titan One"/>
            </a:endParaRPr>
          </a:p>
        </p:txBody>
      </p:sp>
      <p:sp>
        <p:nvSpPr>
          <p:cNvPr id="2617" name="Google Shape;2617;p47"/>
          <p:cNvSpPr txBox="1"/>
          <p:nvPr/>
        </p:nvSpPr>
        <p:spPr>
          <a:xfrm>
            <a:off x="6438651" y="3710525"/>
            <a:ext cx="1465200" cy="524400"/>
          </a:xfrm>
          <a:prstGeom prst="rect">
            <a:avLst/>
          </a:prstGeom>
          <a:noFill/>
          <a:ln>
            <a:noFill/>
          </a:ln>
        </p:spPr>
        <p:txBody>
          <a:bodyPr spcFirstLastPara="1" wrap="square" lIns="0" tIns="0" rIns="0" bIns="0" anchor="ctr" anchorCtr="0">
            <a:noAutofit/>
          </a:bodyPr>
          <a:lstStyle/>
          <a:p>
            <a:pPr marL="0" lvl="0" indent="0" algn="l" rtl="0">
              <a:spcBef>
                <a:spcPts val="0"/>
              </a:spcBef>
              <a:spcAft>
                <a:spcPts val="0"/>
              </a:spcAft>
              <a:buNone/>
            </a:pPr>
            <a:r>
              <a:rPr lang="en" sz="1600">
                <a:solidFill>
                  <a:schemeClr val="dk1"/>
                </a:solidFill>
                <a:latin typeface="Assistant"/>
                <a:ea typeface="Assistant"/>
                <a:cs typeface="Assistant"/>
                <a:sym typeface="Assistant"/>
              </a:rPr>
              <a:t>Jupiter it’s the biggest planet</a:t>
            </a:r>
            <a:endParaRPr sz="1600">
              <a:solidFill>
                <a:schemeClr val="dk1"/>
              </a:solidFill>
              <a:latin typeface="Assistant"/>
              <a:ea typeface="Assistant"/>
              <a:cs typeface="Assistant"/>
              <a:sym typeface="Assistant"/>
            </a:endParaRPr>
          </a:p>
        </p:txBody>
      </p:sp>
      <p:cxnSp>
        <p:nvCxnSpPr>
          <p:cNvPr id="2618" name="Google Shape;2618;p47"/>
          <p:cNvCxnSpPr>
            <a:stCxn id="2616" idx="1"/>
          </p:cNvCxnSpPr>
          <p:nvPr/>
        </p:nvCxnSpPr>
        <p:spPr>
          <a:xfrm rot="10800000">
            <a:off x="5223351" y="3263525"/>
            <a:ext cx="1215300" cy="212100"/>
          </a:xfrm>
          <a:prstGeom prst="bentConnector3">
            <a:avLst>
              <a:gd name="adj1" fmla="val 59837"/>
            </a:avLst>
          </a:prstGeom>
          <a:noFill/>
          <a:ln w="19050" cap="flat" cmpd="sng">
            <a:solidFill>
              <a:schemeClr val="dk2"/>
            </a:solidFill>
            <a:prstDash val="solid"/>
            <a:round/>
            <a:headEnd type="none" w="med" len="med"/>
            <a:tailEnd type="oval" w="med" len="med"/>
          </a:ln>
        </p:spPr>
      </p:cxnSp>
      <p:cxnSp>
        <p:nvCxnSpPr>
          <p:cNvPr id="2619" name="Google Shape;2619;p47"/>
          <p:cNvCxnSpPr>
            <a:stCxn id="2614" idx="1"/>
          </p:cNvCxnSpPr>
          <p:nvPr/>
        </p:nvCxnSpPr>
        <p:spPr>
          <a:xfrm flipH="1">
            <a:off x="5000451" y="1826575"/>
            <a:ext cx="1438200" cy="897300"/>
          </a:xfrm>
          <a:prstGeom prst="bentConnector3">
            <a:avLst>
              <a:gd name="adj1" fmla="val 50000"/>
            </a:avLst>
          </a:prstGeom>
          <a:noFill/>
          <a:ln w="19050" cap="flat" cmpd="sng">
            <a:solidFill>
              <a:schemeClr val="dk2"/>
            </a:solidFill>
            <a:prstDash val="solid"/>
            <a:round/>
            <a:headEnd type="none" w="med" len="med"/>
            <a:tailEnd type="oval" w="med" len="med"/>
          </a:ln>
        </p:spPr>
      </p:cxnSp>
      <p:cxnSp>
        <p:nvCxnSpPr>
          <p:cNvPr id="2620" name="Google Shape;2620;p47"/>
          <p:cNvCxnSpPr>
            <a:stCxn id="2610" idx="3"/>
          </p:cNvCxnSpPr>
          <p:nvPr/>
        </p:nvCxnSpPr>
        <p:spPr>
          <a:xfrm>
            <a:off x="2705150" y="1826575"/>
            <a:ext cx="1425600" cy="585300"/>
          </a:xfrm>
          <a:prstGeom prst="bentConnector3">
            <a:avLst>
              <a:gd name="adj1" fmla="val 50000"/>
            </a:avLst>
          </a:prstGeom>
          <a:noFill/>
          <a:ln w="19050" cap="flat" cmpd="sng">
            <a:solidFill>
              <a:schemeClr val="dk2"/>
            </a:solidFill>
            <a:prstDash val="solid"/>
            <a:round/>
            <a:headEnd type="none" w="med" len="med"/>
            <a:tailEnd type="oval" w="med" len="med"/>
          </a:ln>
        </p:spPr>
      </p:cxnSp>
      <p:cxnSp>
        <p:nvCxnSpPr>
          <p:cNvPr id="2621" name="Google Shape;2621;p47"/>
          <p:cNvCxnSpPr>
            <a:stCxn id="2612" idx="3"/>
          </p:cNvCxnSpPr>
          <p:nvPr/>
        </p:nvCxnSpPr>
        <p:spPr>
          <a:xfrm>
            <a:off x="2705150" y="3475625"/>
            <a:ext cx="1088400" cy="237300"/>
          </a:xfrm>
          <a:prstGeom prst="bentConnector3">
            <a:avLst>
              <a:gd name="adj1" fmla="val 65282"/>
            </a:avLst>
          </a:prstGeom>
          <a:noFill/>
          <a:ln w="19050" cap="flat" cmpd="sng">
            <a:solidFill>
              <a:schemeClr val="dk2"/>
            </a:solidFill>
            <a:prstDash val="solid"/>
            <a:round/>
            <a:headEnd type="none" w="med" len="med"/>
            <a:tailEnd type="oval"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625"/>
        <p:cNvGrpSpPr/>
        <p:nvPr/>
      </p:nvGrpSpPr>
      <p:grpSpPr>
        <a:xfrm>
          <a:off x="0" y="0"/>
          <a:ext cx="0" cy="0"/>
          <a:chOff x="0" y="0"/>
          <a:chExt cx="0" cy="0"/>
        </a:xfrm>
      </p:grpSpPr>
      <p:sp>
        <p:nvSpPr>
          <p:cNvPr id="2626" name="Google Shape;2626;p48"/>
          <p:cNvSpPr txBox="1">
            <a:spLocks noGrp="1"/>
          </p:cNvSpPr>
          <p:nvPr>
            <p:ph type="title"/>
          </p:nvPr>
        </p:nvSpPr>
        <p:spPr>
          <a:xfrm>
            <a:off x="3740100" y="2151069"/>
            <a:ext cx="4683900" cy="11364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dirty="0"/>
              <a:t>PREVENTION</a:t>
            </a:r>
            <a:endParaRPr dirty="0"/>
          </a:p>
        </p:txBody>
      </p:sp>
      <p:sp>
        <p:nvSpPr>
          <p:cNvPr id="2627" name="Google Shape;2627;p48"/>
          <p:cNvSpPr txBox="1">
            <a:spLocks noGrp="1"/>
          </p:cNvSpPr>
          <p:nvPr>
            <p:ph type="subTitle" idx="1"/>
          </p:nvPr>
        </p:nvSpPr>
        <p:spPr>
          <a:xfrm>
            <a:off x="5497725" y="3287325"/>
            <a:ext cx="2926200" cy="705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This is the subtitle that makes it comprehensible</a:t>
            </a:r>
            <a:endParaRPr/>
          </a:p>
        </p:txBody>
      </p:sp>
      <p:sp>
        <p:nvSpPr>
          <p:cNvPr id="2628" name="Google Shape;2628;p48"/>
          <p:cNvSpPr txBox="1">
            <a:spLocks noGrp="1"/>
          </p:cNvSpPr>
          <p:nvPr>
            <p:ph type="title" idx="2"/>
          </p:nvPr>
        </p:nvSpPr>
        <p:spPr>
          <a:xfrm>
            <a:off x="3740100" y="1150575"/>
            <a:ext cx="4683900" cy="10005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03.</a:t>
            </a:r>
            <a:endParaRPr/>
          </a:p>
        </p:txBody>
      </p:sp>
      <p:grpSp>
        <p:nvGrpSpPr>
          <p:cNvPr id="2629" name="Google Shape;2629;p48"/>
          <p:cNvGrpSpPr/>
          <p:nvPr/>
        </p:nvGrpSpPr>
        <p:grpSpPr>
          <a:xfrm>
            <a:off x="1012630" y="2018975"/>
            <a:ext cx="2514032" cy="2573599"/>
            <a:chOff x="404705" y="2018975"/>
            <a:chExt cx="2514032" cy="2573599"/>
          </a:xfrm>
        </p:grpSpPr>
        <p:grpSp>
          <p:nvGrpSpPr>
            <p:cNvPr id="2630" name="Google Shape;2630;p48"/>
            <p:cNvGrpSpPr/>
            <p:nvPr/>
          </p:nvGrpSpPr>
          <p:grpSpPr>
            <a:xfrm>
              <a:off x="2441295" y="2259367"/>
              <a:ext cx="477442" cy="491312"/>
              <a:chOff x="2441295" y="2259367"/>
              <a:chExt cx="477442" cy="491312"/>
            </a:xfrm>
          </p:grpSpPr>
          <p:sp>
            <p:nvSpPr>
              <p:cNvPr id="2631" name="Google Shape;2631;p48"/>
              <p:cNvSpPr/>
              <p:nvPr/>
            </p:nvSpPr>
            <p:spPr>
              <a:xfrm flipH="1">
                <a:off x="2746214" y="2301724"/>
                <a:ext cx="109360" cy="112084"/>
              </a:xfrm>
              <a:custGeom>
                <a:avLst/>
                <a:gdLst/>
                <a:ahLst/>
                <a:cxnLst/>
                <a:rect l="l" t="t" r="r" b="b"/>
                <a:pathLst>
                  <a:path w="883" h="905" extrusionOk="0">
                    <a:moveTo>
                      <a:pt x="312" y="0"/>
                    </a:moveTo>
                    <a:cubicBezTo>
                      <a:pt x="154" y="0"/>
                      <a:pt x="1" y="220"/>
                      <a:pt x="115" y="342"/>
                    </a:cubicBezTo>
                    <a:cubicBezTo>
                      <a:pt x="169" y="403"/>
                      <a:pt x="216" y="420"/>
                      <a:pt x="253" y="420"/>
                    </a:cubicBezTo>
                    <a:cubicBezTo>
                      <a:pt x="298" y="420"/>
                      <a:pt x="328" y="395"/>
                      <a:pt x="337" y="395"/>
                    </a:cubicBezTo>
                    <a:cubicBezTo>
                      <a:pt x="337" y="395"/>
                      <a:pt x="338" y="395"/>
                      <a:pt x="338" y="396"/>
                    </a:cubicBezTo>
                    <a:cubicBezTo>
                      <a:pt x="419" y="503"/>
                      <a:pt x="749" y="904"/>
                      <a:pt x="749" y="904"/>
                    </a:cubicBezTo>
                    <a:lnTo>
                      <a:pt x="883" y="797"/>
                    </a:lnTo>
                    <a:cubicBezTo>
                      <a:pt x="883" y="797"/>
                      <a:pt x="517" y="369"/>
                      <a:pt x="463" y="306"/>
                    </a:cubicBezTo>
                    <a:cubicBezTo>
                      <a:pt x="445" y="289"/>
                      <a:pt x="597" y="146"/>
                      <a:pt x="392" y="21"/>
                    </a:cubicBezTo>
                    <a:cubicBezTo>
                      <a:pt x="366" y="7"/>
                      <a:pt x="339" y="0"/>
                      <a:pt x="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8"/>
              <p:cNvSpPr/>
              <p:nvPr/>
            </p:nvSpPr>
            <p:spPr>
              <a:xfrm flipH="1">
                <a:off x="2784855" y="2418638"/>
                <a:ext cx="133882" cy="60315"/>
              </a:xfrm>
              <a:custGeom>
                <a:avLst/>
                <a:gdLst/>
                <a:ahLst/>
                <a:cxnLst/>
                <a:rect l="l" t="t" r="r" b="b"/>
                <a:pathLst>
                  <a:path w="1081" h="487" extrusionOk="0">
                    <a:moveTo>
                      <a:pt x="266" y="1"/>
                    </a:moveTo>
                    <a:cubicBezTo>
                      <a:pt x="250" y="1"/>
                      <a:pt x="233" y="2"/>
                      <a:pt x="215" y="5"/>
                    </a:cubicBezTo>
                    <a:cubicBezTo>
                      <a:pt x="10" y="32"/>
                      <a:pt x="1" y="388"/>
                      <a:pt x="197" y="424"/>
                    </a:cubicBezTo>
                    <a:cubicBezTo>
                      <a:pt x="219" y="429"/>
                      <a:pt x="239" y="430"/>
                      <a:pt x="257" y="430"/>
                    </a:cubicBezTo>
                    <a:cubicBezTo>
                      <a:pt x="380" y="430"/>
                      <a:pt x="395" y="335"/>
                      <a:pt x="402" y="335"/>
                    </a:cubicBezTo>
                    <a:cubicBezTo>
                      <a:pt x="527" y="362"/>
                      <a:pt x="1036" y="486"/>
                      <a:pt x="1036" y="486"/>
                    </a:cubicBezTo>
                    <a:lnTo>
                      <a:pt x="1080" y="317"/>
                    </a:lnTo>
                    <a:cubicBezTo>
                      <a:pt x="1080" y="317"/>
                      <a:pt x="527" y="201"/>
                      <a:pt x="447" y="183"/>
                    </a:cubicBezTo>
                    <a:cubicBezTo>
                      <a:pt x="430" y="183"/>
                      <a:pt x="452" y="1"/>
                      <a:pt x="2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8"/>
              <p:cNvSpPr/>
              <p:nvPr/>
            </p:nvSpPr>
            <p:spPr>
              <a:xfrm flipH="1">
                <a:off x="2778291" y="2532952"/>
                <a:ext cx="134873" cy="71338"/>
              </a:xfrm>
              <a:custGeom>
                <a:avLst/>
                <a:gdLst/>
                <a:ahLst/>
                <a:cxnLst/>
                <a:rect l="l" t="t" r="r" b="b"/>
                <a:pathLst>
                  <a:path w="1089" h="576" extrusionOk="0">
                    <a:moveTo>
                      <a:pt x="1035" y="1"/>
                    </a:moveTo>
                    <a:cubicBezTo>
                      <a:pt x="1035" y="1"/>
                      <a:pt x="509" y="197"/>
                      <a:pt x="438" y="224"/>
                    </a:cubicBezTo>
                    <a:cubicBezTo>
                      <a:pt x="437" y="224"/>
                      <a:pt x="436" y="224"/>
                      <a:pt x="436" y="224"/>
                    </a:cubicBezTo>
                    <a:cubicBezTo>
                      <a:pt x="415" y="224"/>
                      <a:pt x="366" y="134"/>
                      <a:pt x="277" y="134"/>
                    </a:cubicBezTo>
                    <a:cubicBezTo>
                      <a:pt x="240" y="134"/>
                      <a:pt x="195" y="150"/>
                      <a:pt x="143" y="197"/>
                    </a:cubicBezTo>
                    <a:cubicBezTo>
                      <a:pt x="0" y="316"/>
                      <a:pt x="126" y="576"/>
                      <a:pt x="287" y="576"/>
                    </a:cubicBezTo>
                    <a:cubicBezTo>
                      <a:pt x="307" y="576"/>
                      <a:pt x="328" y="572"/>
                      <a:pt x="348" y="563"/>
                    </a:cubicBezTo>
                    <a:cubicBezTo>
                      <a:pt x="518" y="500"/>
                      <a:pt x="464" y="384"/>
                      <a:pt x="473" y="375"/>
                    </a:cubicBezTo>
                    <a:cubicBezTo>
                      <a:pt x="598" y="331"/>
                      <a:pt x="1089" y="161"/>
                      <a:pt x="1089" y="161"/>
                    </a:cubicBezTo>
                    <a:lnTo>
                      <a:pt x="10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8"/>
              <p:cNvSpPr/>
              <p:nvPr/>
            </p:nvSpPr>
            <p:spPr>
              <a:xfrm flipH="1">
                <a:off x="2725159" y="2587074"/>
                <a:ext cx="97594" cy="116419"/>
              </a:xfrm>
              <a:custGeom>
                <a:avLst/>
                <a:gdLst/>
                <a:ahLst/>
                <a:cxnLst/>
                <a:rect l="l" t="t" r="r" b="b"/>
                <a:pathLst>
                  <a:path w="788" h="940" extrusionOk="0">
                    <a:moveTo>
                      <a:pt x="653" y="1"/>
                    </a:moveTo>
                    <a:cubicBezTo>
                      <a:pt x="653" y="1"/>
                      <a:pt x="332" y="474"/>
                      <a:pt x="287" y="536"/>
                    </a:cubicBezTo>
                    <a:cubicBezTo>
                      <a:pt x="287" y="538"/>
                      <a:pt x="284" y="538"/>
                      <a:pt x="280" y="538"/>
                    </a:cubicBezTo>
                    <a:cubicBezTo>
                      <a:pt x="267" y="538"/>
                      <a:pt x="238" y="530"/>
                      <a:pt x="203" y="530"/>
                    </a:cubicBezTo>
                    <a:cubicBezTo>
                      <a:pt x="143" y="530"/>
                      <a:pt x="68" y="555"/>
                      <a:pt x="38" y="688"/>
                    </a:cubicBezTo>
                    <a:cubicBezTo>
                      <a:pt x="0" y="824"/>
                      <a:pt x="149" y="939"/>
                      <a:pt x="279" y="939"/>
                    </a:cubicBezTo>
                    <a:cubicBezTo>
                      <a:pt x="336" y="939"/>
                      <a:pt x="389" y="918"/>
                      <a:pt x="421" y="866"/>
                    </a:cubicBezTo>
                    <a:cubicBezTo>
                      <a:pt x="519" y="706"/>
                      <a:pt x="403" y="643"/>
                      <a:pt x="412" y="643"/>
                    </a:cubicBezTo>
                    <a:cubicBezTo>
                      <a:pt x="484" y="527"/>
                      <a:pt x="787" y="108"/>
                      <a:pt x="787" y="108"/>
                    </a:cubicBezTo>
                    <a:lnTo>
                      <a:pt x="6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8"/>
              <p:cNvSpPr/>
              <p:nvPr/>
            </p:nvSpPr>
            <p:spPr>
              <a:xfrm flipH="1">
                <a:off x="2488730" y="2580510"/>
                <a:ext cx="118401" cy="103415"/>
              </a:xfrm>
              <a:custGeom>
                <a:avLst/>
                <a:gdLst/>
                <a:ahLst/>
                <a:cxnLst/>
                <a:rect l="l" t="t" r="r" b="b"/>
                <a:pathLst>
                  <a:path w="956" h="835" extrusionOk="0">
                    <a:moveTo>
                      <a:pt x="117" y="0"/>
                    </a:moveTo>
                    <a:lnTo>
                      <a:pt x="1" y="125"/>
                    </a:lnTo>
                    <a:cubicBezTo>
                      <a:pt x="1" y="125"/>
                      <a:pt x="420" y="500"/>
                      <a:pt x="482" y="553"/>
                    </a:cubicBezTo>
                    <a:cubicBezTo>
                      <a:pt x="500" y="571"/>
                      <a:pt x="366" y="741"/>
                      <a:pt x="589" y="821"/>
                    </a:cubicBezTo>
                    <a:cubicBezTo>
                      <a:pt x="612" y="830"/>
                      <a:pt x="634" y="834"/>
                      <a:pt x="656" y="834"/>
                    </a:cubicBezTo>
                    <a:cubicBezTo>
                      <a:pt x="824" y="834"/>
                      <a:pt x="956" y="583"/>
                      <a:pt x="821" y="464"/>
                    </a:cubicBezTo>
                    <a:cubicBezTo>
                      <a:pt x="770" y="423"/>
                      <a:pt x="729" y="410"/>
                      <a:pt x="695" y="410"/>
                    </a:cubicBezTo>
                    <a:cubicBezTo>
                      <a:pt x="639" y="410"/>
                      <a:pt x="608" y="447"/>
                      <a:pt x="600" y="447"/>
                    </a:cubicBezTo>
                    <a:cubicBezTo>
                      <a:pt x="599" y="447"/>
                      <a:pt x="599" y="447"/>
                      <a:pt x="598" y="446"/>
                    </a:cubicBezTo>
                    <a:cubicBezTo>
                      <a:pt x="491" y="357"/>
                      <a:pt x="117" y="0"/>
                      <a:pt x="1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8"/>
              <p:cNvSpPr/>
              <p:nvPr/>
            </p:nvSpPr>
            <p:spPr>
              <a:xfrm flipH="1">
                <a:off x="2441295" y="2505333"/>
                <a:ext cx="135987" cy="53875"/>
              </a:xfrm>
              <a:custGeom>
                <a:avLst/>
                <a:gdLst/>
                <a:ahLst/>
                <a:cxnLst/>
                <a:rect l="l" t="t" r="r" b="b"/>
                <a:pathLst>
                  <a:path w="1098" h="435" extrusionOk="0">
                    <a:moveTo>
                      <a:pt x="847" y="0"/>
                    </a:moveTo>
                    <a:cubicBezTo>
                      <a:pt x="678" y="0"/>
                      <a:pt x="678" y="117"/>
                      <a:pt x="670" y="117"/>
                    </a:cubicBezTo>
                    <a:cubicBezTo>
                      <a:pt x="536" y="108"/>
                      <a:pt x="18" y="63"/>
                      <a:pt x="18" y="63"/>
                    </a:cubicBezTo>
                    <a:lnTo>
                      <a:pt x="0" y="233"/>
                    </a:lnTo>
                    <a:cubicBezTo>
                      <a:pt x="0" y="233"/>
                      <a:pt x="562" y="268"/>
                      <a:pt x="643" y="277"/>
                    </a:cubicBezTo>
                    <a:cubicBezTo>
                      <a:pt x="666" y="277"/>
                      <a:pt x="669" y="434"/>
                      <a:pt x="816" y="434"/>
                    </a:cubicBezTo>
                    <a:cubicBezTo>
                      <a:pt x="840" y="434"/>
                      <a:pt x="868" y="430"/>
                      <a:pt x="901" y="420"/>
                    </a:cubicBezTo>
                    <a:cubicBezTo>
                      <a:pt x="1098" y="366"/>
                      <a:pt x="1062" y="10"/>
                      <a:pt x="866" y="1"/>
                    </a:cubicBezTo>
                    <a:cubicBezTo>
                      <a:pt x="859" y="0"/>
                      <a:pt x="853" y="0"/>
                      <a:pt x="8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8"/>
              <p:cNvSpPr/>
              <p:nvPr/>
            </p:nvSpPr>
            <p:spPr>
              <a:xfrm flipH="1">
                <a:off x="2466808" y="2375786"/>
                <a:ext cx="130414" cy="84342"/>
              </a:xfrm>
              <a:custGeom>
                <a:avLst/>
                <a:gdLst/>
                <a:ahLst/>
                <a:cxnLst/>
                <a:rect l="l" t="t" r="r" b="b"/>
                <a:pathLst>
                  <a:path w="1053" h="681" extrusionOk="0">
                    <a:moveTo>
                      <a:pt x="755" y="0"/>
                    </a:moveTo>
                    <a:cubicBezTo>
                      <a:pt x="729" y="0"/>
                      <a:pt x="703" y="6"/>
                      <a:pt x="679" y="21"/>
                    </a:cubicBezTo>
                    <a:cubicBezTo>
                      <a:pt x="518" y="110"/>
                      <a:pt x="590" y="217"/>
                      <a:pt x="581" y="226"/>
                    </a:cubicBezTo>
                    <a:cubicBezTo>
                      <a:pt x="465" y="288"/>
                      <a:pt x="1" y="520"/>
                      <a:pt x="1" y="520"/>
                    </a:cubicBezTo>
                    <a:lnTo>
                      <a:pt x="72" y="681"/>
                    </a:lnTo>
                    <a:cubicBezTo>
                      <a:pt x="72" y="681"/>
                      <a:pt x="572" y="404"/>
                      <a:pt x="643" y="369"/>
                    </a:cubicBezTo>
                    <a:cubicBezTo>
                      <a:pt x="644" y="368"/>
                      <a:pt x="644" y="368"/>
                      <a:pt x="645" y="368"/>
                    </a:cubicBezTo>
                    <a:cubicBezTo>
                      <a:pt x="659" y="368"/>
                      <a:pt x="713" y="439"/>
                      <a:pt x="793" y="439"/>
                    </a:cubicBezTo>
                    <a:cubicBezTo>
                      <a:pt x="835" y="439"/>
                      <a:pt x="884" y="420"/>
                      <a:pt x="938" y="360"/>
                    </a:cubicBezTo>
                    <a:cubicBezTo>
                      <a:pt x="1052" y="222"/>
                      <a:pt x="905" y="0"/>
                      <a:pt x="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8"/>
              <p:cNvSpPr/>
              <p:nvPr/>
            </p:nvSpPr>
            <p:spPr>
              <a:xfrm flipH="1">
                <a:off x="2572452" y="2290578"/>
                <a:ext cx="84342" cy="121001"/>
              </a:xfrm>
              <a:custGeom>
                <a:avLst/>
                <a:gdLst/>
                <a:ahLst/>
                <a:cxnLst/>
                <a:rect l="l" t="t" r="r" b="b"/>
                <a:pathLst>
                  <a:path w="681" h="977" extrusionOk="0">
                    <a:moveTo>
                      <a:pt x="422" y="0"/>
                    </a:moveTo>
                    <a:cubicBezTo>
                      <a:pt x="352" y="0"/>
                      <a:pt x="288" y="28"/>
                      <a:pt x="259" y="93"/>
                    </a:cubicBezTo>
                    <a:cubicBezTo>
                      <a:pt x="187" y="263"/>
                      <a:pt x="303" y="307"/>
                      <a:pt x="303" y="316"/>
                    </a:cubicBezTo>
                    <a:cubicBezTo>
                      <a:pt x="241" y="441"/>
                      <a:pt x="0" y="896"/>
                      <a:pt x="0" y="896"/>
                    </a:cubicBezTo>
                    <a:lnTo>
                      <a:pt x="152" y="976"/>
                    </a:lnTo>
                    <a:cubicBezTo>
                      <a:pt x="152" y="976"/>
                      <a:pt x="402" y="468"/>
                      <a:pt x="437" y="405"/>
                    </a:cubicBezTo>
                    <a:cubicBezTo>
                      <a:pt x="440" y="399"/>
                      <a:pt x="453" y="399"/>
                      <a:pt x="474" y="399"/>
                    </a:cubicBezTo>
                    <a:lnTo>
                      <a:pt x="474" y="399"/>
                    </a:lnTo>
                    <a:cubicBezTo>
                      <a:pt x="534" y="399"/>
                      <a:pt x="649" y="399"/>
                      <a:pt x="669" y="218"/>
                    </a:cubicBezTo>
                    <a:cubicBezTo>
                      <a:pt x="681" y="87"/>
                      <a:pt x="544" y="0"/>
                      <a:pt x="4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8"/>
              <p:cNvSpPr/>
              <p:nvPr/>
            </p:nvSpPr>
            <p:spPr>
              <a:xfrm flipH="1">
                <a:off x="2623355" y="2623610"/>
                <a:ext cx="64402" cy="127070"/>
              </a:xfrm>
              <a:custGeom>
                <a:avLst/>
                <a:gdLst/>
                <a:ahLst/>
                <a:cxnLst/>
                <a:rect l="l" t="t" r="r" b="b"/>
                <a:pathLst>
                  <a:path w="520" h="1026" extrusionOk="0">
                    <a:moveTo>
                      <a:pt x="179" y="0"/>
                    </a:moveTo>
                    <a:cubicBezTo>
                      <a:pt x="179" y="0"/>
                      <a:pt x="206" y="571"/>
                      <a:pt x="214" y="642"/>
                    </a:cubicBezTo>
                    <a:cubicBezTo>
                      <a:pt x="214" y="669"/>
                      <a:pt x="0" y="696"/>
                      <a:pt x="98" y="919"/>
                    </a:cubicBezTo>
                    <a:cubicBezTo>
                      <a:pt x="130" y="993"/>
                      <a:pt x="203" y="1025"/>
                      <a:pt x="279" y="1025"/>
                    </a:cubicBezTo>
                    <a:cubicBezTo>
                      <a:pt x="396" y="1025"/>
                      <a:pt x="520" y="949"/>
                      <a:pt x="509" y="830"/>
                    </a:cubicBezTo>
                    <a:cubicBezTo>
                      <a:pt x="500" y="651"/>
                      <a:pt x="366" y="669"/>
                      <a:pt x="366" y="651"/>
                    </a:cubicBezTo>
                    <a:cubicBezTo>
                      <a:pt x="357" y="518"/>
                      <a:pt x="348" y="0"/>
                      <a:pt x="3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8"/>
              <p:cNvSpPr/>
              <p:nvPr/>
            </p:nvSpPr>
            <p:spPr>
              <a:xfrm flipH="1">
                <a:off x="2666702" y="2259367"/>
                <a:ext cx="64402" cy="126822"/>
              </a:xfrm>
              <a:custGeom>
                <a:avLst/>
                <a:gdLst/>
                <a:ahLst/>
                <a:cxnLst/>
                <a:rect l="l" t="t" r="r" b="b"/>
                <a:pathLst>
                  <a:path w="520" h="1024" extrusionOk="0">
                    <a:moveTo>
                      <a:pt x="238" y="1"/>
                    </a:moveTo>
                    <a:cubicBezTo>
                      <a:pt x="122" y="1"/>
                      <a:pt x="1" y="79"/>
                      <a:pt x="11" y="202"/>
                    </a:cubicBezTo>
                    <a:cubicBezTo>
                      <a:pt x="20" y="381"/>
                      <a:pt x="154" y="363"/>
                      <a:pt x="154" y="372"/>
                    </a:cubicBezTo>
                    <a:cubicBezTo>
                      <a:pt x="163" y="506"/>
                      <a:pt x="172" y="1023"/>
                      <a:pt x="172" y="1023"/>
                    </a:cubicBezTo>
                    <a:lnTo>
                      <a:pt x="350" y="1023"/>
                    </a:lnTo>
                    <a:cubicBezTo>
                      <a:pt x="350" y="1023"/>
                      <a:pt x="315" y="461"/>
                      <a:pt x="306" y="381"/>
                    </a:cubicBezTo>
                    <a:cubicBezTo>
                      <a:pt x="306" y="354"/>
                      <a:pt x="520" y="327"/>
                      <a:pt x="422" y="113"/>
                    </a:cubicBezTo>
                    <a:cubicBezTo>
                      <a:pt x="390" y="35"/>
                      <a:pt x="315" y="1"/>
                      <a:pt x="2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8"/>
              <p:cNvSpPr/>
              <p:nvPr/>
            </p:nvSpPr>
            <p:spPr>
              <a:xfrm flipH="1">
                <a:off x="2541861" y="2362782"/>
                <a:ext cx="267392" cy="267516"/>
              </a:xfrm>
              <a:custGeom>
                <a:avLst/>
                <a:gdLst/>
                <a:ahLst/>
                <a:cxnLst/>
                <a:rect l="l" t="t" r="r" b="b"/>
                <a:pathLst>
                  <a:path w="2159" h="2160" extrusionOk="0">
                    <a:moveTo>
                      <a:pt x="1079" y="1"/>
                    </a:moveTo>
                    <a:cubicBezTo>
                      <a:pt x="856" y="1"/>
                      <a:pt x="651" y="63"/>
                      <a:pt x="482" y="179"/>
                    </a:cubicBezTo>
                    <a:cubicBezTo>
                      <a:pt x="187" y="375"/>
                      <a:pt x="0" y="706"/>
                      <a:pt x="0" y="1080"/>
                    </a:cubicBezTo>
                    <a:cubicBezTo>
                      <a:pt x="0" y="1678"/>
                      <a:pt x="482" y="2160"/>
                      <a:pt x="1079" y="2160"/>
                    </a:cubicBezTo>
                    <a:cubicBezTo>
                      <a:pt x="1294" y="2160"/>
                      <a:pt x="1490" y="2097"/>
                      <a:pt x="1659" y="1990"/>
                    </a:cubicBezTo>
                    <a:cubicBezTo>
                      <a:pt x="1963" y="1794"/>
                      <a:pt x="2159" y="1464"/>
                      <a:pt x="2159" y="1080"/>
                    </a:cubicBezTo>
                    <a:cubicBezTo>
                      <a:pt x="2159" y="483"/>
                      <a:pt x="1677" y="1"/>
                      <a:pt x="1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8"/>
              <p:cNvSpPr/>
              <p:nvPr/>
            </p:nvSpPr>
            <p:spPr>
              <a:xfrm flipH="1">
                <a:off x="2603663" y="2384951"/>
                <a:ext cx="205591" cy="245347"/>
              </a:xfrm>
              <a:custGeom>
                <a:avLst/>
                <a:gdLst/>
                <a:ahLst/>
                <a:cxnLst/>
                <a:rect l="l" t="t" r="r" b="b"/>
                <a:pathLst>
                  <a:path w="1660" h="1981" extrusionOk="0">
                    <a:moveTo>
                      <a:pt x="482" y="0"/>
                    </a:moveTo>
                    <a:cubicBezTo>
                      <a:pt x="187" y="196"/>
                      <a:pt x="0" y="527"/>
                      <a:pt x="0" y="901"/>
                    </a:cubicBezTo>
                    <a:cubicBezTo>
                      <a:pt x="0" y="1499"/>
                      <a:pt x="482" y="1981"/>
                      <a:pt x="1079" y="1981"/>
                    </a:cubicBezTo>
                    <a:cubicBezTo>
                      <a:pt x="1294" y="1981"/>
                      <a:pt x="1490" y="1918"/>
                      <a:pt x="1659" y="1811"/>
                    </a:cubicBezTo>
                    <a:lnTo>
                      <a:pt x="1659" y="1811"/>
                    </a:lnTo>
                    <a:cubicBezTo>
                      <a:pt x="1631" y="1812"/>
                      <a:pt x="1603" y="1813"/>
                      <a:pt x="1575" y="1813"/>
                    </a:cubicBezTo>
                    <a:cubicBezTo>
                      <a:pt x="1215" y="1813"/>
                      <a:pt x="830" y="1702"/>
                      <a:pt x="607" y="1329"/>
                    </a:cubicBezTo>
                    <a:cubicBezTo>
                      <a:pt x="303" y="821"/>
                      <a:pt x="366" y="330"/>
                      <a:pt x="482"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3" name="Google Shape;2643;p48"/>
            <p:cNvGrpSpPr/>
            <p:nvPr/>
          </p:nvGrpSpPr>
          <p:grpSpPr>
            <a:xfrm>
              <a:off x="518771" y="2301105"/>
              <a:ext cx="313960" cy="322877"/>
              <a:chOff x="518771" y="2301105"/>
              <a:chExt cx="313960" cy="322877"/>
            </a:xfrm>
          </p:grpSpPr>
          <p:sp>
            <p:nvSpPr>
              <p:cNvPr id="2644" name="Google Shape;2644;p48"/>
              <p:cNvSpPr/>
              <p:nvPr/>
            </p:nvSpPr>
            <p:spPr>
              <a:xfrm flipH="1">
                <a:off x="718789" y="2329219"/>
                <a:ext cx="72576" cy="73443"/>
              </a:xfrm>
              <a:custGeom>
                <a:avLst/>
                <a:gdLst/>
                <a:ahLst/>
                <a:cxnLst/>
                <a:rect l="l" t="t" r="r" b="b"/>
                <a:pathLst>
                  <a:path w="586" h="593" extrusionOk="0">
                    <a:moveTo>
                      <a:pt x="210" y="0"/>
                    </a:moveTo>
                    <a:cubicBezTo>
                      <a:pt x="101" y="0"/>
                      <a:pt x="1" y="143"/>
                      <a:pt x="77" y="227"/>
                    </a:cubicBezTo>
                    <a:cubicBezTo>
                      <a:pt x="112" y="266"/>
                      <a:pt x="143" y="276"/>
                      <a:pt x="167" y="276"/>
                    </a:cubicBezTo>
                    <a:cubicBezTo>
                      <a:pt x="196" y="276"/>
                      <a:pt x="215" y="262"/>
                      <a:pt x="219" y="262"/>
                    </a:cubicBezTo>
                    <a:cubicBezTo>
                      <a:pt x="220" y="262"/>
                      <a:pt x="220" y="262"/>
                      <a:pt x="220" y="263"/>
                    </a:cubicBezTo>
                    <a:cubicBezTo>
                      <a:pt x="282" y="325"/>
                      <a:pt x="496" y="593"/>
                      <a:pt x="496" y="593"/>
                    </a:cubicBezTo>
                    <a:lnTo>
                      <a:pt x="586" y="522"/>
                    </a:lnTo>
                    <a:cubicBezTo>
                      <a:pt x="586" y="522"/>
                      <a:pt x="345" y="245"/>
                      <a:pt x="309" y="200"/>
                    </a:cubicBezTo>
                    <a:cubicBezTo>
                      <a:pt x="300" y="192"/>
                      <a:pt x="398" y="93"/>
                      <a:pt x="265" y="13"/>
                    </a:cubicBezTo>
                    <a:cubicBezTo>
                      <a:pt x="247" y="4"/>
                      <a:pt x="228" y="0"/>
                      <a:pt x="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8"/>
              <p:cNvSpPr/>
              <p:nvPr/>
            </p:nvSpPr>
            <p:spPr>
              <a:xfrm flipH="1">
                <a:off x="744178" y="2405758"/>
                <a:ext cx="88553" cy="40004"/>
              </a:xfrm>
              <a:custGeom>
                <a:avLst/>
                <a:gdLst/>
                <a:ahLst/>
                <a:cxnLst/>
                <a:rect l="l" t="t" r="r" b="b"/>
                <a:pathLst>
                  <a:path w="715" h="323" extrusionOk="0">
                    <a:moveTo>
                      <a:pt x="172" y="0"/>
                    </a:moveTo>
                    <a:cubicBezTo>
                      <a:pt x="163" y="0"/>
                      <a:pt x="154" y="1"/>
                      <a:pt x="144" y="2"/>
                    </a:cubicBezTo>
                    <a:cubicBezTo>
                      <a:pt x="10" y="20"/>
                      <a:pt x="1" y="260"/>
                      <a:pt x="135" y="278"/>
                    </a:cubicBezTo>
                    <a:cubicBezTo>
                      <a:pt x="150" y="282"/>
                      <a:pt x="163" y="283"/>
                      <a:pt x="175" y="283"/>
                    </a:cubicBezTo>
                    <a:cubicBezTo>
                      <a:pt x="249" y="283"/>
                      <a:pt x="260" y="224"/>
                      <a:pt x="267" y="224"/>
                    </a:cubicBezTo>
                    <a:cubicBezTo>
                      <a:pt x="268" y="224"/>
                      <a:pt x="268" y="224"/>
                      <a:pt x="268" y="225"/>
                    </a:cubicBezTo>
                    <a:cubicBezTo>
                      <a:pt x="349" y="243"/>
                      <a:pt x="688" y="323"/>
                      <a:pt x="688" y="323"/>
                    </a:cubicBezTo>
                    <a:lnTo>
                      <a:pt x="714" y="207"/>
                    </a:lnTo>
                    <a:cubicBezTo>
                      <a:pt x="714" y="207"/>
                      <a:pt x="349" y="136"/>
                      <a:pt x="295" y="127"/>
                    </a:cubicBezTo>
                    <a:cubicBezTo>
                      <a:pt x="287" y="118"/>
                      <a:pt x="302"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8"/>
              <p:cNvSpPr/>
              <p:nvPr/>
            </p:nvSpPr>
            <p:spPr>
              <a:xfrm flipH="1">
                <a:off x="739719" y="2481059"/>
                <a:ext cx="89544" cy="47311"/>
              </a:xfrm>
              <a:custGeom>
                <a:avLst/>
                <a:gdLst/>
                <a:ahLst/>
                <a:cxnLst/>
                <a:rect l="l" t="t" r="r" b="b"/>
                <a:pathLst>
                  <a:path w="723" h="382" extrusionOk="0">
                    <a:moveTo>
                      <a:pt x="686" y="0"/>
                    </a:moveTo>
                    <a:cubicBezTo>
                      <a:pt x="686" y="0"/>
                      <a:pt x="339" y="125"/>
                      <a:pt x="294" y="143"/>
                    </a:cubicBezTo>
                    <a:cubicBezTo>
                      <a:pt x="293" y="143"/>
                      <a:pt x="293" y="144"/>
                      <a:pt x="292" y="144"/>
                    </a:cubicBezTo>
                    <a:cubicBezTo>
                      <a:pt x="278" y="144"/>
                      <a:pt x="243" y="87"/>
                      <a:pt x="184" y="87"/>
                    </a:cubicBezTo>
                    <a:cubicBezTo>
                      <a:pt x="159" y="87"/>
                      <a:pt x="131" y="97"/>
                      <a:pt x="98" y="125"/>
                    </a:cubicBezTo>
                    <a:cubicBezTo>
                      <a:pt x="1" y="206"/>
                      <a:pt x="94" y="381"/>
                      <a:pt x="198" y="381"/>
                    </a:cubicBezTo>
                    <a:cubicBezTo>
                      <a:pt x="209" y="381"/>
                      <a:pt x="220" y="379"/>
                      <a:pt x="232" y="375"/>
                    </a:cubicBezTo>
                    <a:cubicBezTo>
                      <a:pt x="347" y="330"/>
                      <a:pt x="312" y="250"/>
                      <a:pt x="312" y="250"/>
                    </a:cubicBezTo>
                    <a:cubicBezTo>
                      <a:pt x="401" y="214"/>
                      <a:pt x="722" y="107"/>
                      <a:pt x="722" y="107"/>
                    </a:cubicBezTo>
                    <a:lnTo>
                      <a:pt x="6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8"/>
              <p:cNvSpPr/>
              <p:nvPr/>
            </p:nvSpPr>
            <p:spPr>
              <a:xfrm flipH="1">
                <a:off x="705537" y="2516356"/>
                <a:ext cx="64030" cy="76539"/>
              </a:xfrm>
              <a:custGeom>
                <a:avLst/>
                <a:gdLst/>
                <a:ahLst/>
                <a:cxnLst/>
                <a:rect l="l" t="t" r="r" b="b"/>
                <a:pathLst>
                  <a:path w="517" h="618" extrusionOk="0">
                    <a:moveTo>
                      <a:pt x="428" y="1"/>
                    </a:moveTo>
                    <a:cubicBezTo>
                      <a:pt x="428" y="1"/>
                      <a:pt x="222" y="313"/>
                      <a:pt x="196" y="358"/>
                    </a:cubicBezTo>
                    <a:cubicBezTo>
                      <a:pt x="195" y="358"/>
                      <a:pt x="194" y="358"/>
                      <a:pt x="193" y="358"/>
                    </a:cubicBezTo>
                    <a:cubicBezTo>
                      <a:pt x="183" y="358"/>
                      <a:pt x="157" y="349"/>
                      <a:pt x="128" y="349"/>
                    </a:cubicBezTo>
                    <a:cubicBezTo>
                      <a:pt x="90" y="349"/>
                      <a:pt x="45" y="366"/>
                      <a:pt x="26" y="447"/>
                    </a:cubicBezTo>
                    <a:cubicBezTo>
                      <a:pt x="1" y="541"/>
                      <a:pt x="99" y="617"/>
                      <a:pt x="185" y="617"/>
                    </a:cubicBezTo>
                    <a:cubicBezTo>
                      <a:pt x="221" y="617"/>
                      <a:pt x="255" y="604"/>
                      <a:pt x="276" y="572"/>
                    </a:cubicBezTo>
                    <a:cubicBezTo>
                      <a:pt x="338" y="465"/>
                      <a:pt x="267" y="429"/>
                      <a:pt x="276" y="420"/>
                    </a:cubicBezTo>
                    <a:cubicBezTo>
                      <a:pt x="320" y="349"/>
                      <a:pt x="517" y="72"/>
                      <a:pt x="517" y="72"/>
                    </a:cubicBezTo>
                    <a:lnTo>
                      <a:pt x="4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8"/>
              <p:cNvSpPr/>
              <p:nvPr/>
            </p:nvSpPr>
            <p:spPr>
              <a:xfrm flipH="1">
                <a:off x="549857" y="2512021"/>
                <a:ext cx="78397" cy="68241"/>
              </a:xfrm>
              <a:custGeom>
                <a:avLst/>
                <a:gdLst/>
                <a:ahLst/>
                <a:cxnLst/>
                <a:rect l="l" t="t" r="r" b="b"/>
                <a:pathLst>
                  <a:path w="633" h="551" extrusionOk="0">
                    <a:moveTo>
                      <a:pt x="80" y="0"/>
                    </a:moveTo>
                    <a:lnTo>
                      <a:pt x="0" y="80"/>
                    </a:lnTo>
                    <a:cubicBezTo>
                      <a:pt x="0" y="80"/>
                      <a:pt x="286" y="330"/>
                      <a:pt x="321" y="366"/>
                    </a:cubicBezTo>
                    <a:cubicBezTo>
                      <a:pt x="330" y="375"/>
                      <a:pt x="250" y="482"/>
                      <a:pt x="393" y="544"/>
                    </a:cubicBezTo>
                    <a:cubicBezTo>
                      <a:pt x="405" y="549"/>
                      <a:pt x="418" y="551"/>
                      <a:pt x="430" y="551"/>
                    </a:cubicBezTo>
                    <a:cubicBezTo>
                      <a:pt x="540" y="551"/>
                      <a:pt x="633" y="385"/>
                      <a:pt x="544" y="312"/>
                    </a:cubicBezTo>
                    <a:cubicBezTo>
                      <a:pt x="511" y="283"/>
                      <a:pt x="483" y="274"/>
                      <a:pt x="461" y="274"/>
                    </a:cubicBezTo>
                    <a:cubicBezTo>
                      <a:pt x="426" y="274"/>
                      <a:pt x="403" y="295"/>
                      <a:pt x="395" y="295"/>
                    </a:cubicBezTo>
                    <a:cubicBezTo>
                      <a:pt x="394" y="295"/>
                      <a:pt x="393" y="295"/>
                      <a:pt x="393" y="295"/>
                    </a:cubicBezTo>
                    <a:cubicBezTo>
                      <a:pt x="330" y="241"/>
                      <a:pt x="80"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8"/>
              <p:cNvSpPr/>
              <p:nvPr/>
            </p:nvSpPr>
            <p:spPr>
              <a:xfrm flipH="1">
                <a:off x="518771" y="2462233"/>
                <a:ext cx="89667" cy="35545"/>
              </a:xfrm>
              <a:custGeom>
                <a:avLst/>
                <a:gdLst/>
                <a:ahLst/>
                <a:cxnLst/>
                <a:rect l="l" t="t" r="r" b="b"/>
                <a:pathLst>
                  <a:path w="724" h="287" extrusionOk="0">
                    <a:moveTo>
                      <a:pt x="572" y="1"/>
                    </a:moveTo>
                    <a:cubicBezTo>
                      <a:pt x="447" y="1"/>
                      <a:pt x="447" y="81"/>
                      <a:pt x="447" y="81"/>
                    </a:cubicBezTo>
                    <a:cubicBezTo>
                      <a:pt x="358" y="81"/>
                      <a:pt x="19" y="45"/>
                      <a:pt x="19" y="45"/>
                    </a:cubicBezTo>
                    <a:lnTo>
                      <a:pt x="1" y="152"/>
                    </a:lnTo>
                    <a:cubicBezTo>
                      <a:pt x="1" y="152"/>
                      <a:pt x="375" y="179"/>
                      <a:pt x="429" y="188"/>
                    </a:cubicBezTo>
                    <a:cubicBezTo>
                      <a:pt x="437" y="188"/>
                      <a:pt x="444" y="286"/>
                      <a:pt x="536" y="286"/>
                    </a:cubicBezTo>
                    <a:cubicBezTo>
                      <a:pt x="552" y="286"/>
                      <a:pt x="569" y="284"/>
                      <a:pt x="590" y="277"/>
                    </a:cubicBezTo>
                    <a:cubicBezTo>
                      <a:pt x="723" y="242"/>
                      <a:pt x="697" y="10"/>
                      <a:pt x="5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8"/>
              <p:cNvSpPr/>
              <p:nvPr/>
            </p:nvSpPr>
            <p:spPr>
              <a:xfrm flipH="1">
                <a:off x="535862" y="2377768"/>
                <a:ext cx="85828" cy="54742"/>
              </a:xfrm>
              <a:custGeom>
                <a:avLst/>
                <a:gdLst/>
                <a:ahLst/>
                <a:cxnLst/>
                <a:rect l="l" t="t" r="r" b="b"/>
                <a:pathLst>
                  <a:path w="693" h="442" extrusionOk="0">
                    <a:moveTo>
                      <a:pt x="497" y="1"/>
                    </a:moveTo>
                    <a:cubicBezTo>
                      <a:pt x="480" y="1"/>
                      <a:pt x="463" y="5"/>
                      <a:pt x="447" y="14"/>
                    </a:cubicBezTo>
                    <a:cubicBezTo>
                      <a:pt x="349" y="76"/>
                      <a:pt x="393" y="147"/>
                      <a:pt x="384" y="147"/>
                    </a:cubicBezTo>
                    <a:cubicBezTo>
                      <a:pt x="313" y="192"/>
                      <a:pt x="1" y="344"/>
                      <a:pt x="1" y="344"/>
                    </a:cubicBezTo>
                    <a:lnTo>
                      <a:pt x="54" y="442"/>
                    </a:lnTo>
                    <a:cubicBezTo>
                      <a:pt x="54" y="442"/>
                      <a:pt x="375" y="272"/>
                      <a:pt x="420" y="246"/>
                    </a:cubicBezTo>
                    <a:cubicBezTo>
                      <a:pt x="421" y="245"/>
                      <a:pt x="421" y="245"/>
                      <a:pt x="422" y="245"/>
                    </a:cubicBezTo>
                    <a:cubicBezTo>
                      <a:pt x="436" y="245"/>
                      <a:pt x="474" y="289"/>
                      <a:pt x="525" y="289"/>
                    </a:cubicBezTo>
                    <a:cubicBezTo>
                      <a:pt x="552" y="289"/>
                      <a:pt x="583" y="276"/>
                      <a:pt x="616" y="237"/>
                    </a:cubicBezTo>
                    <a:cubicBezTo>
                      <a:pt x="693" y="145"/>
                      <a:pt x="599" y="1"/>
                      <a:pt x="4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8"/>
              <p:cNvSpPr/>
              <p:nvPr/>
            </p:nvSpPr>
            <p:spPr>
              <a:xfrm flipH="1">
                <a:off x="604723" y="2321664"/>
                <a:ext cx="55609" cy="80007"/>
              </a:xfrm>
              <a:custGeom>
                <a:avLst/>
                <a:gdLst/>
                <a:ahLst/>
                <a:cxnLst/>
                <a:rect l="l" t="t" r="r" b="b"/>
                <a:pathLst>
                  <a:path w="449" h="646" extrusionOk="0">
                    <a:moveTo>
                      <a:pt x="278" y="0"/>
                    </a:moveTo>
                    <a:cubicBezTo>
                      <a:pt x="232" y="0"/>
                      <a:pt x="189" y="20"/>
                      <a:pt x="170" y="65"/>
                    </a:cubicBezTo>
                    <a:cubicBezTo>
                      <a:pt x="125" y="172"/>
                      <a:pt x="206" y="199"/>
                      <a:pt x="197" y="208"/>
                    </a:cubicBezTo>
                    <a:cubicBezTo>
                      <a:pt x="161" y="288"/>
                      <a:pt x="0" y="591"/>
                      <a:pt x="0" y="591"/>
                    </a:cubicBezTo>
                    <a:lnTo>
                      <a:pt x="99" y="645"/>
                    </a:lnTo>
                    <a:cubicBezTo>
                      <a:pt x="99" y="645"/>
                      <a:pt x="259" y="306"/>
                      <a:pt x="286" y="261"/>
                    </a:cubicBezTo>
                    <a:cubicBezTo>
                      <a:pt x="287" y="260"/>
                      <a:pt x="289" y="260"/>
                      <a:pt x="293" y="260"/>
                    </a:cubicBezTo>
                    <a:cubicBezTo>
                      <a:pt x="300" y="260"/>
                      <a:pt x="310" y="261"/>
                      <a:pt x="322" y="261"/>
                    </a:cubicBezTo>
                    <a:cubicBezTo>
                      <a:pt x="363" y="261"/>
                      <a:pt x="425" y="249"/>
                      <a:pt x="438" y="145"/>
                    </a:cubicBezTo>
                    <a:cubicBezTo>
                      <a:pt x="449" y="60"/>
                      <a:pt x="359" y="0"/>
                      <a:pt x="2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8"/>
              <p:cNvSpPr/>
              <p:nvPr/>
            </p:nvSpPr>
            <p:spPr>
              <a:xfrm flipH="1">
                <a:off x="637914" y="2540754"/>
                <a:ext cx="42357" cy="83227"/>
              </a:xfrm>
              <a:custGeom>
                <a:avLst/>
                <a:gdLst/>
                <a:ahLst/>
                <a:cxnLst/>
                <a:rect l="l" t="t" r="r" b="b"/>
                <a:pathLst>
                  <a:path w="342" h="672" extrusionOk="0">
                    <a:moveTo>
                      <a:pt x="108" y="0"/>
                    </a:moveTo>
                    <a:cubicBezTo>
                      <a:pt x="108" y="0"/>
                      <a:pt x="135" y="375"/>
                      <a:pt x="135" y="419"/>
                    </a:cubicBezTo>
                    <a:cubicBezTo>
                      <a:pt x="135" y="437"/>
                      <a:pt x="1" y="455"/>
                      <a:pt x="63" y="598"/>
                    </a:cubicBezTo>
                    <a:cubicBezTo>
                      <a:pt x="85" y="649"/>
                      <a:pt x="137" y="671"/>
                      <a:pt x="189" y="671"/>
                    </a:cubicBezTo>
                    <a:cubicBezTo>
                      <a:pt x="265" y="671"/>
                      <a:pt x="342" y="623"/>
                      <a:pt x="331" y="544"/>
                    </a:cubicBezTo>
                    <a:cubicBezTo>
                      <a:pt x="322" y="419"/>
                      <a:pt x="242" y="437"/>
                      <a:pt x="242" y="428"/>
                    </a:cubicBezTo>
                    <a:cubicBezTo>
                      <a:pt x="233" y="339"/>
                      <a:pt x="224" y="0"/>
                      <a:pt x="2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8"/>
              <p:cNvSpPr/>
              <p:nvPr/>
            </p:nvSpPr>
            <p:spPr>
              <a:xfrm flipH="1">
                <a:off x="666895" y="2301105"/>
                <a:ext cx="42728" cy="83970"/>
              </a:xfrm>
              <a:custGeom>
                <a:avLst/>
                <a:gdLst/>
                <a:ahLst/>
                <a:cxnLst/>
                <a:rect l="l" t="t" r="r" b="b"/>
                <a:pathLst>
                  <a:path w="345" h="678" extrusionOk="0">
                    <a:moveTo>
                      <a:pt x="162" y="0"/>
                    </a:moveTo>
                    <a:cubicBezTo>
                      <a:pt x="84" y="0"/>
                      <a:pt x="1" y="52"/>
                      <a:pt x="6" y="133"/>
                    </a:cubicBezTo>
                    <a:cubicBezTo>
                      <a:pt x="24" y="249"/>
                      <a:pt x="104" y="240"/>
                      <a:pt x="104" y="249"/>
                    </a:cubicBezTo>
                    <a:cubicBezTo>
                      <a:pt x="113" y="338"/>
                      <a:pt x="122" y="677"/>
                      <a:pt x="122" y="677"/>
                    </a:cubicBezTo>
                    <a:lnTo>
                      <a:pt x="229" y="677"/>
                    </a:lnTo>
                    <a:cubicBezTo>
                      <a:pt x="229" y="677"/>
                      <a:pt x="211" y="303"/>
                      <a:pt x="211" y="249"/>
                    </a:cubicBezTo>
                    <a:cubicBezTo>
                      <a:pt x="211" y="240"/>
                      <a:pt x="345" y="222"/>
                      <a:pt x="283" y="71"/>
                    </a:cubicBezTo>
                    <a:cubicBezTo>
                      <a:pt x="262" y="22"/>
                      <a:pt x="213" y="0"/>
                      <a:pt x="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8"/>
              <p:cNvSpPr/>
              <p:nvPr/>
            </p:nvSpPr>
            <p:spPr>
              <a:xfrm flipH="1">
                <a:off x="585031" y="2369470"/>
                <a:ext cx="175867" cy="175743"/>
              </a:xfrm>
              <a:custGeom>
                <a:avLst/>
                <a:gdLst/>
                <a:ahLst/>
                <a:cxnLst/>
                <a:rect l="l" t="t" r="r" b="b"/>
                <a:pathLst>
                  <a:path w="1420" h="1419" extrusionOk="0">
                    <a:moveTo>
                      <a:pt x="714" y="0"/>
                    </a:moveTo>
                    <a:cubicBezTo>
                      <a:pt x="572" y="0"/>
                      <a:pt x="429" y="45"/>
                      <a:pt x="322" y="116"/>
                    </a:cubicBezTo>
                    <a:cubicBezTo>
                      <a:pt x="126" y="241"/>
                      <a:pt x="1" y="464"/>
                      <a:pt x="1" y="705"/>
                    </a:cubicBezTo>
                    <a:cubicBezTo>
                      <a:pt x="1" y="1098"/>
                      <a:pt x="322" y="1419"/>
                      <a:pt x="714" y="1419"/>
                    </a:cubicBezTo>
                    <a:cubicBezTo>
                      <a:pt x="857" y="1419"/>
                      <a:pt x="982" y="1374"/>
                      <a:pt x="1098" y="1303"/>
                    </a:cubicBezTo>
                    <a:cubicBezTo>
                      <a:pt x="1294" y="1178"/>
                      <a:pt x="1419" y="955"/>
                      <a:pt x="1419" y="705"/>
                    </a:cubicBezTo>
                    <a:cubicBezTo>
                      <a:pt x="1419" y="313"/>
                      <a:pt x="1107" y="0"/>
                      <a:pt x="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8"/>
              <p:cNvSpPr/>
              <p:nvPr/>
            </p:nvSpPr>
            <p:spPr>
              <a:xfrm flipH="1">
                <a:off x="624910" y="2383837"/>
                <a:ext cx="135987" cy="161377"/>
              </a:xfrm>
              <a:custGeom>
                <a:avLst/>
                <a:gdLst/>
                <a:ahLst/>
                <a:cxnLst/>
                <a:rect l="l" t="t" r="r" b="b"/>
                <a:pathLst>
                  <a:path w="1098" h="1303" extrusionOk="0">
                    <a:moveTo>
                      <a:pt x="322" y="0"/>
                    </a:moveTo>
                    <a:lnTo>
                      <a:pt x="322" y="0"/>
                    </a:lnTo>
                    <a:cubicBezTo>
                      <a:pt x="126" y="125"/>
                      <a:pt x="1" y="348"/>
                      <a:pt x="1" y="589"/>
                    </a:cubicBezTo>
                    <a:cubicBezTo>
                      <a:pt x="1" y="982"/>
                      <a:pt x="322" y="1303"/>
                      <a:pt x="714" y="1303"/>
                    </a:cubicBezTo>
                    <a:cubicBezTo>
                      <a:pt x="857" y="1303"/>
                      <a:pt x="982" y="1258"/>
                      <a:pt x="1098" y="1187"/>
                    </a:cubicBezTo>
                    <a:lnTo>
                      <a:pt x="1098" y="1187"/>
                    </a:lnTo>
                    <a:cubicBezTo>
                      <a:pt x="1083" y="1187"/>
                      <a:pt x="1067" y="1188"/>
                      <a:pt x="1052" y="1188"/>
                    </a:cubicBezTo>
                    <a:cubicBezTo>
                      <a:pt x="807" y="1188"/>
                      <a:pt x="553" y="1118"/>
                      <a:pt x="402" y="875"/>
                    </a:cubicBezTo>
                    <a:cubicBezTo>
                      <a:pt x="197" y="536"/>
                      <a:pt x="242" y="214"/>
                      <a:pt x="322"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48"/>
            <p:cNvGrpSpPr/>
            <p:nvPr/>
          </p:nvGrpSpPr>
          <p:grpSpPr>
            <a:xfrm>
              <a:off x="2569480" y="2878864"/>
              <a:ext cx="313836" cy="322505"/>
              <a:chOff x="2569480" y="2878864"/>
              <a:chExt cx="313836" cy="322505"/>
            </a:xfrm>
          </p:grpSpPr>
          <p:sp>
            <p:nvSpPr>
              <p:cNvPr id="2657" name="Google Shape;2657;p48"/>
              <p:cNvSpPr/>
              <p:nvPr/>
            </p:nvSpPr>
            <p:spPr>
              <a:xfrm flipH="1">
                <a:off x="2769374" y="2906607"/>
                <a:ext cx="72452" cy="72824"/>
              </a:xfrm>
              <a:custGeom>
                <a:avLst/>
                <a:gdLst/>
                <a:ahLst/>
                <a:cxnLst/>
                <a:rect l="l" t="t" r="r" b="b"/>
                <a:pathLst>
                  <a:path w="585" h="588" extrusionOk="0">
                    <a:moveTo>
                      <a:pt x="202" y="0"/>
                    </a:moveTo>
                    <a:cubicBezTo>
                      <a:pt x="96" y="0"/>
                      <a:pt x="1" y="139"/>
                      <a:pt x="76" y="222"/>
                    </a:cubicBezTo>
                    <a:cubicBezTo>
                      <a:pt x="110" y="260"/>
                      <a:pt x="141" y="271"/>
                      <a:pt x="166" y="271"/>
                    </a:cubicBezTo>
                    <a:cubicBezTo>
                      <a:pt x="194" y="271"/>
                      <a:pt x="213" y="257"/>
                      <a:pt x="218" y="257"/>
                    </a:cubicBezTo>
                    <a:cubicBezTo>
                      <a:pt x="218" y="257"/>
                      <a:pt x="218" y="257"/>
                      <a:pt x="218" y="258"/>
                    </a:cubicBezTo>
                    <a:cubicBezTo>
                      <a:pt x="281" y="320"/>
                      <a:pt x="495" y="588"/>
                      <a:pt x="495" y="588"/>
                    </a:cubicBezTo>
                    <a:lnTo>
                      <a:pt x="584" y="525"/>
                    </a:lnTo>
                    <a:cubicBezTo>
                      <a:pt x="584" y="525"/>
                      <a:pt x="343" y="240"/>
                      <a:pt x="308" y="204"/>
                    </a:cubicBezTo>
                    <a:cubicBezTo>
                      <a:pt x="299" y="186"/>
                      <a:pt x="397" y="88"/>
                      <a:pt x="263" y="17"/>
                    </a:cubicBezTo>
                    <a:cubicBezTo>
                      <a:pt x="243" y="5"/>
                      <a:pt x="222" y="0"/>
                      <a:pt x="2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8"/>
              <p:cNvSpPr/>
              <p:nvPr/>
            </p:nvSpPr>
            <p:spPr>
              <a:xfrm flipH="1">
                <a:off x="2794763" y="2982403"/>
                <a:ext cx="88553" cy="40127"/>
              </a:xfrm>
              <a:custGeom>
                <a:avLst/>
                <a:gdLst/>
                <a:ahLst/>
                <a:cxnLst/>
                <a:rect l="l" t="t" r="r" b="b"/>
                <a:pathLst>
                  <a:path w="715" h="324" extrusionOk="0">
                    <a:moveTo>
                      <a:pt x="171" y="1"/>
                    </a:moveTo>
                    <a:cubicBezTo>
                      <a:pt x="162" y="1"/>
                      <a:pt x="153" y="1"/>
                      <a:pt x="143" y="2"/>
                    </a:cubicBezTo>
                    <a:cubicBezTo>
                      <a:pt x="9" y="29"/>
                      <a:pt x="0" y="261"/>
                      <a:pt x="125" y="288"/>
                    </a:cubicBezTo>
                    <a:cubicBezTo>
                      <a:pt x="138" y="290"/>
                      <a:pt x="149" y="291"/>
                      <a:pt x="159" y="291"/>
                    </a:cubicBezTo>
                    <a:cubicBezTo>
                      <a:pt x="252" y="291"/>
                      <a:pt x="260" y="225"/>
                      <a:pt x="268" y="225"/>
                    </a:cubicBezTo>
                    <a:cubicBezTo>
                      <a:pt x="348" y="243"/>
                      <a:pt x="687" y="324"/>
                      <a:pt x="687" y="324"/>
                    </a:cubicBezTo>
                    <a:lnTo>
                      <a:pt x="714" y="217"/>
                    </a:lnTo>
                    <a:cubicBezTo>
                      <a:pt x="714" y="217"/>
                      <a:pt x="348" y="136"/>
                      <a:pt x="295" y="127"/>
                    </a:cubicBezTo>
                    <a:cubicBezTo>
                      <a:pt x="286" y="119"/>
                      <a:pt x="302" y="1"/>
                      <a:pt x="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8"/>
              <p:cNvSpPr/>
              <p:nvPr/>
            </p:nvSpPr>
            <p:spPr>
              <a:xfrm flipH="1">
                <a:off x="2790428" y="3057827"/>
                <a:ext cx="89420" cy="47311"/>
              </a:xfrm>
              <a:custGeom>
                <a:avLst/>
                <a:gdLst/>
                <a:ahLst/>
                <a:cxnLst/>
                <a:rect l="l" t="t" r="r" b="b"/>
                <a:pathLst>
                  <a:path w="722" h="382" extrusionOk="0">
                    <a:moveTo>
                      <a:pt x="686" y="0"/>
                    </a:moveTo>
                    <a:cubicBezTo>
                      <a:pt x="686" y="0"/>
                      <a:pt x="338" y="134"/>
                      <a:pt x="293" y="152"/>
                    </a:cubicBezTo>
                    <a:cubicBezTo>
                      <a:pt x="281" y="152"/>
                      <a:pt x="247" y="91"/>
                      <a:pt x="187" y="91"/>
                    </a:cubicBezTo>
                    <a:cubicBezTo>
                      <a:pt x="162" y="91"/>
                      <a:pt x="132" y="102"/>
                      <a:pt x="97" y="134"/>
                    </a:cubicBezTo>
                    <a:cubicBezTo>
                      <a:pt x="1" y="214"/>
                      <a:pt x="92" y="381"/>
                      <a:pt x="196" y="381"/>
                    </a:cubicBezTo>
                    <a:cubicBezTo>
                      <a:pt x="208" y="381"/>
                      <a:pt x="219" y="379"/>
                      <a:pt x="231" y="375"/>
                    </a:cubicBezTo>
                    <a:cubicBezTo>
                      <a:pt x="347" y="330"/>
                      <a:pt x="311" y="250"/>
                      <a:pt x="311" y="250"/>
                    </a:cubicBezTo>
                    <a:cubicBezTo>
                      <a:pt x="401" y="223"/>
                      <a:pt x="722" y="107"/>
                      <a:pt x="722" y="107"/>
                    </a:cubicBezTo>
                    <a:lnTo>
                      <a:pt x="6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8"/>
              <p:cNvSpPr/>
              <p:nvPr/>
            </p:nvSpPr>
            <p:spPr>
              <a:xfrm flipH="1">
                <a:off x="2756122" y="3094239"/>
                <a:ext cx="64030" cy="75549"/>
              </a:xfrm>
              <a:custGeom>
                <a:avLst/>
                <a:gdLst/>
                <a:ahLst/>
                <a:cxnLst/>
                <a:rect l="l" t="t" r="r" b="b"/>
                <a:pathLst>
                  <a:path w="517" h="610" extrusionOk="0">
                    <a:moveTo>
                      <a:pt x="427" y="0"/>
                    </a:moveTo>
                    <a:cubicBezTo>
                      <a:pt x="427" y="0"/>
                      <a:pt x="222" y="304"/>
                      <a:pt x="195" y="348"/>
                    </a:cubicBezTo>
                    <a:cubicBezTo>
                      <a:pt x="194" y="349"/>
                      <a:pt x="193" y="349"/>
                      <a:pt x="191" y="349"/>
                    </a:cubicBezTo>
                    <a:cubicBezTo>
                      <a:pt x="183" y="349"/>
                      <a:pt x="161" y="343"/>
                      <a:pt x="136" y="343"/>
                    </a:cubicBezTo>
                    <a:cubicBezTo>
                      <a:pt x="96" y="343"/>
                      <a:pt x="46" y="360"/>
                      <a:pt x="26" y="447"/>
                    </a:cubicBezTo>
                    <a:cubicBezTo>
                      <a:pt x="1" y="539"/>
                      <a:pt x="95" y="610"/>
                      <a:pt x="180" y="610"/>
                    </a:cubicBezTo>
                    <a:cubicBezTo>
                      <a:pt x="217" y="610"/>
                      <a:pt x="253" y="596"/>
                      <a:pt x="275" y="563"/>
                    </a:cubicBezTo>
                    <a:cubicBezTo>
                      <a:pt x="338" y="464"/>
                      <a:pt x="266" y="420"/>
                      <a:pt x="275" y="411"/>
                    </a:cubicBezTo>
                    <a:cubicBezTo>
                      <a:pt x="320" y="339"/>
                      <a:pt x="516" y="63"/>
                      <a:pt x="516" y="63"/>
                    </a:cubicBezTo>
                    <a:lnTo>
                      <a:pt x="4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8"/>
              <p:cNvSpPr/>
              <p:nvPr/>
            </p:nvSpPr>
            <p:spPr>
              <a:xfrm flipH="1">
                <a:off x="2600690" y="3089780"/>
                <a:ext cx="78273" cy="67498"/>
              </a:xfrm>
              <a:custGeom>
                <a:avLst/>
                <a:gdLst/>
                <a:ahLst/>
                <a:cxnLst/>
                <a:rect l="l" t="t" r="r" b="b"/>
                <a:pathLst>
                  <a:path w="632" h="545" extrusionOk="0">
                    <a:moveTo>
                      <a:pt x="81" y="1"/>
                    </a:moveTo>
                    <a:lnTo>
                      <a:pt x="1" y="81"/>
                    </a:lnTo>
                    <a:cubicBezTo>
                      <a:pt x="1" y="81"/>
                      <a:pt x="277" y="322"/>
                      <a:pt x="322" y="358"/>
                    </a:cubicBezTo>
                    <a:cubicBezTo>
                      <a:pt x="331" y="367"/>
                      <a:pt x="251" y="483"/>
                      <a:pt x="393" y="536"/>
                    </a:cubicBezTo>
                    <a:cubicBezTo>
                      <a:pt x="407" y="542"/>
                      <a:pt x="421" y="545"/>
                      <a:pt x="435" y="545"/>
                    </a:cubicBezTo>
                    <a:cubicBezTo>
                      <a:pt x="544" y="545"/>
                      <a:pt x="632" y="375"/>
                      <a:pt x="545" y="304"/>
                    </a:cubicBezTo>
                    <a:cubicBezTo>
                      <a:pt x="512" y="275"/>
                      <a:pt x="484" y="266"/>
                      <a:pt x="461" y="266"/>
                    </a:cubicBezTo>
                    <a:cubicBezTo>
                      <a:pt x="426" y="266"/>
                      <a:pt x="404" y="287"/>
                      <a:pt x="395" y="287"/>
                    </a:cubicBezTo>
                    <a:cubicBezTo>
                      <a:pt x="395" y="287"/>
                      <a:pt x="394" y="287"/>
                      <a:pt x="393" y="286"/>
                    </a:cubicBezTo>
                    <a:cubicBezTo>
                      <a:pt x="331" y="233"/>
                      <a:pt x="81" y="1"/>
                      <a:pt x="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8"/>
              <p:cNvSpPr/>
              <p:nvPr/>
            </p:nvSpPr>
            <p:spPr>
              <a:xfrm flipH="1">
                <a:off x="2569480" y="3039993"/>
                <a:ext cx="89544" cy="35545"/>
              </a:xfrm>
              <a:custGeom>
                <a:avLst/>
                <a:gdLst/>
                <a:ahLst/>
                <a:cxnLst/>
                <a:rect l="l" t="t" r="r" b="b"/>
                <a:pathLst>
                  <a:path w="723" h="287" extrusionOk="0">
                    <a:moveTo>
                      <a:pt x="554" y="1"/>
                    </a:moveTo>
                    <a:cubicBezTo>
                      <a:pt x="446" y="1"/>
                      <a:pt x="446" y="82"/>
                      <a:pt x="446" y="82"/>
                    </a:cubicBezTo>
                    <a:cubicBezTo>
                      <a:pt x="357" y="73"/>
                      <a:pt x="18" y="37"/>
                      <a:pt x="18" y="37"/>
                    </a:cubicBezTo>
                    <a:lnTo>
                      <a:pt x="0" y="153"/>
                    </a:lnTo>
                    <a:cubicBezTo>
                      <a:pt x="0" y="153"/>
                      <a:pt x="375" y="180"/>
                      <a:pt x="429" y="180"/>
                    </a:cubicBezTo>
                    <a:cubicBezTo>
                      <a:pt x="436" y="180"/>
                      <a:pt x="437" y="287"/>
                      <a:pt x="536" y="287"/>
                    </a:cubicBezTo>
                    <a:cubicBezTo>
                      <a:pt x="551" y="287"/>
                      <a:pt x="569" y="284"/>
                      <a:pt x="589" y="278"/>
                    </a:cubicBezTo>
                    <a:cubicBezTo>
                      <a:pt x="723" y="242"/>
                      <a:pt x="696" y="1"/>
                      <a:pt x="571" y="1"/>
                    </a:cubicBezTo>
                    <a:cubicBezTo>
                      <a:pt x="565" y="1"/>
                      <a:pt x="560"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8"/>
              <p:cNvSpPr/>
              <p:nvPr/>
            </p:nvSpPr>
            <p:spPr>
              <a:xfrm flipH="1">
                <a:off x="2586447" y="2954536"/>
                <a:ext cx="85828" cy="55856"/>
              </a:xfrm>
              <a:custGeom>
                <a:avLst/>
                <a:gdLst/>
                <a:ahLst/>
                <a:cxnLst/>
                <a:rect l="l" t="t" r="r" b="b"/>
                <a:pathLst>
                  <a:path w="693" h="451" extrusionOk="0">
                    <a:moveTo>
                      <a:pt x="495" y="1"/>
                    </a:moveTo>
                    <a:cubicBezTo>
                      <a:pt x="479" y="1"/>
                      <a:pt x="462" y="5"/>
                      <a:pt x="446" y="13"/>
                    </a:cubicBezTo>
                    <a:cubicBezTo>
                      <a:pt x="348" y="76"/>
                      <a:pt x="393" y="147"/>
                      <a:pt x="384" y="147"/>
                    </a:cubicBezTo>
                    <a:cubicBezTo>
                      <a:pt x="312" y="192"/>
                      <a:pt x="0" y="343"/>
                      <a:pt x="0" y="343"/>
                    </a:cubicBezTo>
                    <a:lnTo>
                      <a:pt x="54" y="450"/>
                    </a:lnTo>
                    <a:cubicBezTo>
                      <a:pt x="54" y="450"/>
                      <a:pt x="375" y="272"/>
                      <a:pt x="420" y="245"/>
                    </a:cubicBezTo>
                    <a:cubicBezTo>
                      <a:pt x="420" y="245"/>
                      <a:pt x="421" y="245"/>
                      <a:pt x="422" y="245"/>
                    </a:cubicBezTo>
                    <a:cubicBezTo>
                      <a:pt x="435" y="245"/>
                      <a:pt x="470" y="288"/>
                      <a:pt x="520" y="288"/>
                    </a:cubicBezTo>
                    <a:cubicBezTo>
                      <a:pt x="548" y="288"/>
                      <a:pt x="580" y="276"/>
                      <a:pt x="616" y="236"/>
                    </a:cubicBezTo>
                    <a:cubicBezTo>
                      <a:pt x="693" y="152"/>
                      <a:pt x="597" y="1"/>
                      <a:pt x="4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8"/>
              <p:cNvSpPr/>
              <p:nvPr/>
            </p:nvSpPr>
            <p:spPr>
              <a:xfrm flipH="1">
                <a:off x="2655308" y="2898928"/>
                <a:ext cx="55609" cy="79388"/>
              </a:xfrm>
              <a:custGeom>
                <a:avLst/>
                <a:gdLst/>
                <a:ahLst/>
                <a:cxnLst/>
                <a:rect l="l" t="t" r="r" b="b"/>
                <a:pathLst>
                  <a:path w="449" h="641" extrusionOk="0">
                    <a:moveTo>
                      <a:pt x="279" y="0"/>
                    </a:moveTo>
                    <a:cubicBezTo>
                      <a:pt x="232" y="0"/>
                      <a:pt x="189" y="19"/>
                      <a:pt x="170" y="61"/>
                    </a:cubicBezTo>
                    <a:cubicBezTo>
                      <a:pt x="125" y="168"/>
                      <a:pt x="196" y="204"/>
                      <a:pt x="196" y="204"/>
                    </a:cubicBezTo>
                    <a:cubicBezTo>
                      <a:pt x="161" y="284"/>
                      <a:pt x="0" y="587"/>
                      <a:pt x="0" y="587"/>
                    </a:cubicBezTo>
                    <a:lnTo>
                      <a:pt x="98" y="641"/>
                    </a:lnTo>
                    <a:cubicBezTo>
                      <a:pt x="98" y="641"/>
                      <a:pt x="259" y="311"/>
                      <a:pt x="285" y="266"/>
                    </a:cubicBezTo>
                    <a:cubicBezTo>
                      <a:pt x="288" y="262"/>
                      <a:pt x="297" y="262"/>
                      <a:pt x="310" y="262"/>
                    </a:cubicBezTo>
                    <a:cubicBezTo>
                      <a:pt x="350" y="262"/>
                      <a:pt x="424" y="262"/>
                      <a:pt x="437" y="141"/>
                    </a:cubicBezTo>
                    <a:cubicBezTo>
                      <a:pt x="448" y="56"/>
                      <a:pt x="359" y="0"/>
                      <a:pt x="2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8"/>
              <p:cNvSpPr/>
              <p:nvPr/>
            </p:nvSpPr>
            <p:spPr>
              <a:xfrm flipH="1">
                <a:off x="2689243" y="3117399"/>
                <a:ext cx="41614" cy="83970"/>
              </a:xfrm>
              <a:custGeom>
                <a:avLst/>
                <a:gdLst/>
                <a:ahLst/>
                <a:cxnLst/>
                <a:rect l="l" t="t" r="r" b="b"/>
                <a:pathLst>
                  <a:path w="336" h="678" extrusionOk="0">
                    <a:moveTo>
                      <a:pt x="107" y="1"/>
                    </a:moveTo>
                    <a:cubicBezTo>
                      <a:pt x="107" y="1"/>
                      <a:pt x="134" y="376"/>
                      <a:pt x="134" y="429"/>
                    </a:cubicBezTo>
                    <a:cubicBezTo>
                      <a:pt x="134" y="447"/>
                      <a:pt x="0" y="465"/>
                      <a:pt x="63" y="607"/>
                    </a:cubicBezTo>
                    <a:cubicBezTo>
                      <a:pt x="84" y="656"/>
                      <a:pt x="131" y="678"/>
                      <a:pt x="180" y="678"/>
                    </a:cubicBezTo>
                    <a:cubicBezTo>
                      <a:pt x="256" y="678"/>
                      <a:pt x="336" y="626"/>
                      <a:pt x="331" y="545"/>
                    </a:cubicBezTo>
                    <a:cubicBezTo>
                      <a:pt x="322" y="429"/>
                      <a:pt x="241" y="438"/>
                      <a:pt x="241" y="429"/>
                    </a:cubicBezTo>
                    <a:cubicBezTo>
                      <a:pt x="232" y="349"/>
                      <a:pt x="223" y="1"/>
                      <a:pt x="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8"/>
              <p:cNvSpPr/>
              <p:nvPr/>
            </p:nvSpPr>
            <p:spPr>
              <a:xfrm flipH="1">
                <a:off x="2717481" y="2878864"/>
                <a:ext cx="42728" cy="82856"/>
              </a:xfrm>
              <a:custGeom>
                <a:avLst/>
                <a:gdLst/>
                <a:ahLst/>
                <a:cxnLst/>
                <a:rect l="l" t="t" r="r" b="b"/>
                <a:pathLst>
                  <a:path w="345" h="669" extrusionOk="0">
                    <a:moveTo>
                      <a:pt x="160" y="0"/>
                    </a:moveTo>
                    <a:cubicBezTo>
                      <a:pt x="82" y="0"/>
                      <a:pt x="0" y="50"/>
                      <a:pt x="5" y="125"/>
                    </a:cubicBezTo>
                    <a:cubicBezTo>
                      <a:pt x="23" y="250"/>
                      <a:pt x="104" y="232"/>
                      <a:pt x="104" y="241"/>
                    </a:cubicBezTo>
                    <a:cubicBezTo>
                      <a:pt x="113" y="330"/>
                      <a:pt x="121" y="669"/>
                      <a:pt x="121" y="669"/>
                    </a:cubicBezTo>
                    <a:lnTo>
                      <a:pt x="229" y="669"/>
                    </a:lnTo>
                    <a:cubicBezTo>
                      <a:pt x="229" y="669"/>
                      <a:pt x="211" y="294"/>
                      <a:pt x="211" y="250"/>
                    </a:cubicBezTo>
                    <a:cubicBezTo>
                      <a:pt x="211" y="232"/>
                      <a:pt x="344" y="214"/>
                      <a:pt x="282" y="71"/>
                    </a:cubicBezTo>
                    <a:cubicBezTo>
                      <a:pt x="261" y="22"/>
                      <a:pt x="211"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8"/>
              <p:cNvSpPr/>
              <p:nvPr/>
            </p:nvSpPr>
            <p:spPr>
              <a:xfrm flipH="1">
                <a:off x="2635740" y="2946238"/>
                <a:ext cx="175743" cy="175743"/>
              </a:xfrm>
              <a:custGeom>
                <a:avLst/>
                <a:gdLst/>
                <a:ahLst/>
                <a:cxnLst/>
                <a:rect l="l" t="t" r="r" b="b"/>
                <a:pathLst>
                  <a:path w="1419" h="1419" extrusionOk="0">
                    <a:moveTo>
                      <a:pt x="714" y="0"/>
                    </a:moveTo>
                    <a:cubicBezTo>
                      <a:pt x="571" y="0"/>
                      <a:pt x="428" y="45"/>
                      <a:pt x="321" y="116"/>
                    </a:cubicBezTo>
                    <a:cubicBezTo>
                      <a:pt x="125" y="250"/>
                      <a:pt x="0" y="464"/>
                      <a:pt x="0" y="705"/>
                    </a:cubicBezTo>
                    <a:cubicBezTo>
                      <a:pt x="0" y="1097"/>
                      <a:pt x="321" y="1419"/>
                      <a:pt x="714" y="1419"/>
                    </a:cubicBezTo>
                    <a:cubicBezTo>
                      <a:pt x="857" y="1419"/>
                      <a:pt x="982" y="1374"/>
                      <a:pt x="1089" y="1311"/>
                    </a:cubicBezTo>
                    <a:cubicBezTo>
                      <a:pt x="1294" y="1178"/>
                      <a:pt x="1419" y="964"/>
                      <a:pt x="1419" y="705"/>
                    </a:cubicBezTo>
                    <a:cubicBezTo>
                      <a:pt x="1419" y="321"/>
                      <a:pt x="1106" y="0"/>
                      <a:pt x="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8"/>
              <p:cNvSpPr/>
              <p:nvPr/>
            </p:nvSpPr>
            <p:spPr>
              <a:xfrm flipH="1">
                <a:off x="2676610" y="2960605"/>
                <a:ext cx="134873" cy="161377"/>
              </a:xfrm>
              <a:custGeom>
                <a:avLst/>
                <a:gdLst/>
                <a:ahLst/>
                <a:cxnLst/>
                <a:rect l="l" t="t" r="r" b="b"/>
                <a:pathLst>
                  <a:path w="1089" h="1303" extrusionOk="0">
                    <a:moveTo>
                      <a:pt x="321" y="0"/>
                    </a:moveTo>
                    <a:cubicBezTo>
                      <a:pt x="125" y="134"/>
                      <a:pt x="0" y="348"/>
                      <a:pt x="0" y="589"/>
                    </a:cubicBezTo>
                    <a:cubicBezTo>
                      <a:pt x="0" y="981"/>
                      <a:pt x="321" y="1303"/>
                      <a:pt x="714" y="1303"/>
                    </a:cubicBezTo>
                    <a:cubicBezTo>
                      <a:pt x="857" y="1303"/>
                      <a:pt x="982" y="1258"/>
                      <a:pt x="1089" y="1195"/>
                    </a:cubicBezTo>
                    <a:lnTo>
                      <a:pt x="1089" y="1195"/>
                    </a:lnTo>
                    <a:cubicBezTo>
                      <a:pt x="1074" y="1196"/>
                      <a:pt x="1059" y="1196"/>
                      <a:pt x="1044" y="1196"/>
                    </a:cubicBezTo>
                    <a:cubicBezTo>
                      <a:pt x="806" y="1196"/>
                      <a:pt x="553" y="1126"/>
                      <a:pt x="402" y="874"/>
                    </a:cubicBezTo>
                    <a:cubicBezTo>
                      <a:pt x="196" y="535"/>
                      <a:pt x="241" y="223"/>
                      <a:pt x="321"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48"/>
            <p:cNvGrpSpPr/>
            <p:nvPr/>
          </p:nvGrpSpPr>
          <p:grpSpPr>
            <a:xfrm>
              <a:off x="404705" y="4158728"/>
              <a:ext cx="303928" cy="289685"/>
              <a:chOff x="404705" y="4158728"/>
              <a:chExt cx="303928" cy="289685"/>
            </a:xfrm>
          </p:grpSpPr>
          <p:sp>
            <p:nvSpPr>
              <p:cNvPr id="2670" name="Google Shape;2670;p48"/>
              <p:cNvSpPr/>
              <p:nvPr/>
            </p:nvSpPr>
            <p:spPr>
              <a:xfrm flipH="1">
                <a:off x="609429" y="4201828"/>
                <a:ext cx="77406" cy="59324"/>
              </a:xfrm>
              <a:custGeom>
                <a:avLst/>
                <a:gdLst/>
                <a:ahLst/>
                <a:cxnLst/>
                <a:rect l="l" t="t" r="r" b="b"/>
                <a:pathLst>
                  <a:path w="625" h="479" extrusionOk="0">
                    <a:moveTo>
                      <a:pt x="184" y="1"/>
                    </a:moveTo>
                    <a:cubicBezTo>
                      <a:pt x="75" y="1"/>
                      <a:pt x="0" y="172"/>
                      <a:pt x="99" y="237"/>
                    </a:cubicBezTo>
                    <a:cubicBezTo>
                      <a:pt x="126" y="257"/>
                      <a:pt x="150" y="263"/>
                      <a:pt x="169" y="263"/>
                    </a:cubicBezTo>
                    <a:cubicBezTo>
                      <a:pt x="207" y="263"/>
                      <a:pt x="228" y="236"/>
                      <a:pt x="232" y="236"/>
                    </a:cubicBezTo>
                    <a:cubicBezTo>
                      <a:pt x="232" y="236"/>
                      <a:pt x="232" y="237"/>
                      <a:pt x="232" y="237"/>
                    </a:cubicBezTo>
                    <a:cubicBezTo>
                      <a:pt x="304" y="282"/>
                      <a:pt x="562" y="478"/>
                      <a:pt x="562" y="478"/>
                    </a:cubicBezTo>
                    <a:lnTo>
                      <a:pt x="625" y="398"/>
                    </a:lnTo>
                    <a:cubicBezTo>
                      <a:pt x="625" y="398"/>
                      <a:pt x="339" y="193"/>
                      <a:pt x="304" y="166"/>
                    </a:cubicBezTo>
                    <a:cubicBezTo>
                      <a:pt x="286" y="157"/>
                      <a:pt x="357" y="41"/>
                      <a:pt x="214" y="5"/>
                    </a:cubicBezTo>
                    <a:cubicBezTo>
                      <a:pt x="204" y="2"/>
                      <a:pt x="194" y="1"/>
                      <a:pt x="1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8"/>
              <p:cNvSpPr/>
              <p:nvPr/>
            </p:nvSpPr>
            <p:spPr>
              <a:xfrm flipH="1">
                <a:off x="623796" y="4281463"/>
                <a:ext cx="84837" cy="33811"/>
              </a:xfrm>
              <a:custGeom>
                <a:avLst/>
                <a:gdLst/>
                <a:ahLst/>
                <a:cxnLst/>
                <a:rect l="l" t="t" r="r" b="b"/>
                <a:pathLst>
                  <a:path w="685" h="273" extrusionOk="0">
                    <a:moveTo>
                      <a:pt x="175" y="1"/>
                    </a:moveTo>
                    <a:cubicBezTo>
                      <a:pt x="158" y="1"/>
                      <a:pt x="138" y="5"/>
                      <a:pt x="114" y="13"/>
                    </a:cubicBezTo>
                    <a:cubicBezTo>
                      <a:pt x="0" y="66"/>
                      <a:pt x="41" y="272"/>
                      <a:pt x="160" y="272"/>
                    </a:cubicBezTo>
                    <a:cubicBezTo>
                      <a:pt x="162" y="272"/>
                      <a:pt x="165" y="272"/>
                      <a:pt x="167" y="272"/>
                    </a:cubicBezTo>
                    <a:cubicBezTo>
                      <a:pt x="275" y="272"/>
                      <a:pt x="266" y="192"/>
                      <a:pt x="275" y="192"/>
                    </a:cubicBezTo>
                    <a:cubicBezTo>
                      <a:pt x="355" y="183"/>
                      <a:pt x="685" y="183"/>
                      <a:pt x="685" y="183"/>
                    </a:cubicBezTo>
                    <a:lnTo>
                      <a:pt x="685" y="76"/>
                    </a:lnTo>
                    <a:cubicBezTo>
                      <a:pt x="685" y="76"/>
                      <a:pt x="328" y="94"/>
                      <a:pt x="283" y="94"/>
                    </a:cubicBezTo>
                    <a:cubicBezTo>
                      <a:pt x="269" y="94"/>
                      <a:pt x="260" y="1"/>
                      <a:pt x="1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8"/>
              <p:cNvSpPr/>
              <p:nvPr/>
            </p:nvSpPr>
            <p:spPr>
              <a:xfrm flipH="1">
                <a:off x="606085" y="4336081"/>
                <a:ext cx="77902" cy="57590"/>
              </a:xfrm>
              <a:custGeom>
                <a:avLst/>
                <a:gdLst/>
                <a:ahLst/>
                <a:cxnLst/>
                <a:rect l="l" t="t" r="r" b="b"/>
                <a:pathLst>
                  <a:path w="629" h="465" extrusionOk="0">
                    <a:moveTo>
                      <a:pt x="575" y="1"/>
                    </a:moveTo>
                    <a:cubicBezTo>
                      <a:pt x="575" y="1"/>
                      <a:pt x="281" y="197"/>
                      <a:pt x="245" y="224"/>
                    </a:cubicBezTo>
                    <a:cubicBezTo>
                      <a:pt x="245" y="224"/>
                      <a:pt x="244" y="224"/>
                      <a:pt x="243" y="224"/>
                    </a:cubicBezTo>
                    <a:cubicBezTo>
                      <a:pt x="234" y="224"/>
                      <a:pt x="200" y="193"/>
                      <a:pt x="157" y="193"/>
                    </a:cubicBezTo>
                    <a:cubicBezTo>
                      <a:pt x="129" y="193"/>
                      <a:pt x="97" y="207"/>
                      <a:pt x="67" y="250"/>
                    </a:cubicBezTo>
                    <a:cubicBezTo>
                      <a:pt x="0" y="339"/>
                      <a:pt x="99" y="464"/>
                      <a:pt x="190" y="464"/>
                    </a:cubicBezTo>
                    <a:cubicBezTo>
                      <a:pt x="209" y="464"/>
                      <a:pt x="228" y="459"/>
                      <a:pt x="245" y="447"/>
                    </a:cubicBezTo>
                    <a:cubicBezTo>
                      <a:pt x="334" y="375"/>
                      <a:pt x="290" y="313"/>
                      <a:pt x="290" y="313"/>
                    </a:cubicBezTo>
                    <a:cubicBezTo>
                      <a:pt x="361" y="268"/>
                      <a:pt x="629" y="90"/>
                      <a:pt x="629" y="90"/>
                    </a:cubicBezTo>
                    <a:lnTo>
                      <a:pt x="5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8"/>
              <p:cNvSpPr/>
              <p:nvPr/>
            </p:nvSpPr>
            <p:spPr>
              <a:xfrm flipH="1">
                <a:off x="566329" y="4362585"/>
                <a:ext cx="46444" cy="77282"/>
              </a:xfrm>
              <a:custGeom>
                <a:avLst/>
                <a:gdLst/>
                <a:ahLst/>
                <a:cxnLst/>
                <a:rect l="l" t="t" r="r" b="b"/>
                <a:pathLst>
                  <a:path w="375" h="624" extrusionOk="0">
                    <a:moveTo>
                      <a:pt x="268" y="1"/>
                    </a:moveTo>
                    <a:cubicBezTo>
                      <a:pt x="268" y="1"/>
                      <a:pt x="152" y="331"/>
                      <a:pt x="134" y="375"/>
                    </a:cubicBezTo>
                    <a:cubicBezTo>
                      <a:pt x="125" y="393"/>
                      <a:pt x="0" y="358"/>
                      <a:pt x="0" y="500"/>
                    </a:cubicBezTo>
                    <a:cubicBezTo>
                      <a:pt x="0" y="579"/>
                      <a:pt x="77" y="624"/>
                      <a:pt x="148" y="624"/>
                    </a:cubicBezTo>
                    <a:cubicBezTo>
                      <a:pt x="198" y="624"/>
                      <a:pt x="244" y="602"/>
                      <a:pt x="259" y="554"/>
                    </a:cubicBezTo>
                    <a:cubicBezTo>
                      <a:pt x="294" y="447"/>
                      <a:pt x="223" y="429"/>
                      <a:pt x="223" y="420"/>
                    </a:cubicBezTo>
                    <a:cubicBezTo>
                      <a:pt x="250" y="340"/>
                      <a:pt x="375" y="45"/>
                      <a:pt x="375"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8"/>
              <p:cNvSpPr/>
              <p:nvPr/>
            </p:nvSpPr>
            <p:spPr>
              <a:xfrm flipH="1">
                <a:off x="415480" y="4336081"/>
                <a:ext cx="81369" cy="53256"/>
              </a:xfrm>
              <a:custGeom>
                <a:avLst/>
                <a:gdLst/>
                <a:ahLst/>
                <a:cxnLst/>
                <a:rect l="l" t="t" r="r" b="b"/>
                <a:pathLst>
                  <a:path w="657" h="430" extrusionOk="0">
                    <a:moveTo>
                      <a:pt x="54" y="1"/>
                    </a:moveTo>
                    <a:lnTo>
                      <a:pt x="1" y="99"/>
                    </a:lnTo>
                    <a:cubicBezTo>
                      <a:pt x="1" y="99"/>
                      <a:pt x="313" y="259"/>
                      <a:pt x="358" y="286"/>
                    </a:cubicBezTo>
                    <a:cubicBezTo>
                      <a:pt x="367" y="286"/>
                      <a:pt x="313" y="411"/>
                      <a:pt x="465" y="429"/>
                    </a:cubicBezTo>
                    <a:cubicBezTo>
                      <a:pt x="470" y="430"/>
                      <a:pt x="475" y="430"/>
                      <a:pt x="479" y="430"/>
                    </a:cubicBezTo>
                    <a:cubicBezTo>
                      <a:pt x="595" y="430"/>
                      <a:pt x="656" y="231"/>
                      <a:pt x="545" y="179"/>
                    </a:cubicBezTo>
                    <a:cubicBezTo>
                      <a:pt x="521" y="168"/>
                      <a:pt x="501" y="164"/>
                      <a:pt x="484" y="164"/>
                    </a:cubicBezTo>
                    <a:cubicBezTo>
                      <a:pt x="436" y="164"/>
                      <a:pt x="415" y="198"/>
                      <a:pt x="412" y="198"/>
                    </a:cubicBezTo>
                    <a:cubicBezTo>
                      <a:pt x="411" y="198"/>
                      <a:pt x="411" y="197"/>
                      <a:pt x="411" y="197"/>
                    </a:cubicBezTo>
                    <a:cubicBezTo>
                      <a:pt x="34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8"/>
              <p:cNvSpPr/>
              <p:nvPr/>
            </p:nvSpPr>
            <p:spPr>
              <a:xfrm flipH="1">
                <a:off x="404705" y="4272794"/>
                <a:ext cx="84342" cy="34059"/>
              </a:xfrm>
              <a:custGeom>
                <a:avLst/>
                <a:gdLst/>
                <a:ahLst/>
                <a:cxnLst/>
                <a:rect l="l" t="t" r="r" b="b"/>
                <a:pathLst>
                  <a:path w="681" h="275" extrusionOk="0">
                    <a:moveTo>
                      <a:pt x="520" y="1"/>
                    </a:moveTo>
                    <a:cubicBezTo>
                      <a:pt x="513" y="1"/>
                      <a:pt x="507" y="2"/>
                      <a:pt x="500" y="3"/>
                    </a:cubicBezTo>
                    <a:cubicBezTo>
                      <a:pt x="384" y="21"/>
                      <a:pt x="402" y="101"/>
                      <a:pt x="402" y="101"/>
                    </a:cubicBezTo>
                    <a:cubicBezTo>
                      <a:pt x="321" y="119"/>
                      <a:pt x="0" y="164"/>
                      <a:pt x="0" y="164"/>
                    </a:cubicBezTo>
                    <a:lnTo>
                      <a:pt x="9" y="271"/>
                    </a:lnTo>
                    <a:cubicBezTo>
                      <a:pt x="9" y="271"/>
                      <a:pt x="357" y="208"/>
                      <a:pt x="402" y="199"/>
                    </a:cubicBezTo>
                    <a:cubicBezTo>
                      <a:pt x="416" y="199"/>
                      <a:pt x="440" y="275"/>
                      <a:pt x="509" y="275"/>
                    </a:cubicBezTo>
                    <a:cubicBezTo>
                      <a:pt x="529" y="275"/>
                      <a:pt x="552" y="269"/>
                      <a:pt x="580" y="253"/>
                    </a:cubicBezTo>
                    <a:cubicBezTo>
                      <a:pt x="681" y="194"/>
                      <a:pt x="624" y="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8"/>
              <p:cNvSpPr/>
              <p:nvPr/>
            </p:nvSpPr>
            <p:spPr>
              <a:xfrm flipH="1">
                <a:off x="440869" y="4199351"/>
                <a:ext cx="72576" cy="63907"/>
              </a:xfrm>
              <a:custGeom>
                <a:avLst/>
                <a:gdLst/>
                <a:ahLst/>
                <a:cxnLst/>
                <a:rect l="l" t="t" r="r" b="b"/>
                <a:pathLst>
                  <a:path w="586" h="516" extrusionOk="0">
                    <a:moveTo>
                      <a:pt x="397" y="1"/>
                    </a:moveTo>
                    <a:cubicBezTo>
                      <a:pt x="373" y="1"/>
                      <a:pt x="350" y="8"/>
                      <a:pt x="331" y="25"/>
                    </a:cubicBezTo>
                    <a:cubicBezTo>
                      <a:pt x="251" y="106"/>
                      <a:pt x="313" y="159"/>
                      <a:pt x="304" y="168"/>
                    </a:cubicBezTo>
                    <a:cubicBezTo>
                      <a:pt x="242" y="222"/>
                      <a:pt x="1" y="436"/>
                      <a:pt x="1" y="436"/>
                    </a:cubicBezTo>
                    <a:lnTo>
                      <a:pt x="63" y="516"/>
                    </a:lnTo>
                    <a:cubicBezTo>
                      <a:pt x="63" y="516"/>
                      <a:pt x="322" y="275"/>
                      <a:pt x="358" y="248"/>
                    </a:cubicBezTo>
                    <a:cubicBezTo>
                      <a:pt x="359" y="248"/>
                      <a:pt x="360" y="248"/>
                      <a:pt x="361" y="248"/>
                    </a:cubicBezTo>
                    <a:cubicBezTo>
                      <a:pt x="374" y="248"/>
                      <a:pt x="404" y="269"/>
                      <a:pt x="440" y="269"/>
                    </a:cubicBezTo>
                    <a:cubicBezTo>
                      <a:pt x="470" y="269"/>
                      <a:pt x="505" y="253"/>
                      <a:pt x="536" y="195"/>
                    </a:cubicBezTo>
                    <a:cubicBezTo>
                      <a:pt x="585" y="103"/>
                      <a:pt x="485" y="1"/>
                      <a:pt x="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8"/>
              <p:cNvSpPr/>
              <p:nvPr/>
            </p:nvSpPr>
            <p:spPr>
              <a:xfrm flipH="1">
                <a:off x="515427" y="4162567"/>
                <a:ext cx="40004" cy="78645"/>
              </a:xfrm>
              <a:custGeom>
                <a:avLst/>
                <a:gdLst/>
                <a:ahLst/>
                <a:cxnLst/>
                <a:rect l="l" t="t" r="r" b="b"/>
                <a:pathLst>
                  <a:path w="323" h="635" extrusionOk="0">
                    <a:moveTo>
                      <a:pt x="167" y="1"/>
                    </a:moveTo>
                    <a:cubicBezTo>
                      <a:pt x="108" y="1"/>
                      <a:pt x="50" y="30"/>
                      <a:pt x="37" y="90"/>
                    </a:cubicBezTo>
                    <a:cubicBezTo>
                      <a:pt x="19" y="197"/>
                      <a:pt x="99" y="206"/>
                      <a:pt x="99" y="215"/>
                    </a:cubicBezTo>
                    <a:cubicBezTo>
                      <a:pt x="81" y="295"/>
                      <a:pt x="1" y="608"/>
                      <a:pt x="1" y="608"/>
                    </a:cubicBezTo>
                    <a:lnTo>
                      <a:pt x="108" y="634"/>
                    </a:lnTo>
                    <a:cubicBezTo>
                      <a:pt x="108" y="634"/>
                      <a:pt x="179" y="295"/>
                      <a:pt x="188" y="251"/>
                    </a:cubicBezTo>
                    <a:cubicBezTo>
                      <a:pt x="197" y="233"/>
                      <a:pt x="322" y="251"/>
                      <a:pt x="304" y="99"/>
                    </a:cubicBezTo>
                    <a:cubicBezTo>
                      <a:pt x="295" y="35"/>
                      <a:pt x="231" y="1"/>
                      <a:pt x="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8"/>
              <p:cNvSpPr/>
              <p:nvPr/>
            </p:nvSpPr>
            <p:spPr>
              <a:xfrm flipH="1">
                <a:off x="483969" y="4370387"/>
                <a:ext cx="43719" cy="78025"/>
              </a:xfrm>
              <a:custGeom>
                <a:avLst/>
                <a:gdLst/>
                <a:ahLst/>
                <a:cxnLst/>
                <a:rect l="l" t="t" r="r" b="b"/>
                <a:pathLst>
                  <a:path w="353" h="630" extrusionOk="0">
                    <a:moveTo>
                      <a:pt x="98" y="0"/>
                    </a:moveTo>
                    <a:lnTo>
                      <a:pt x="0" y="27"/>
                    </a:lnTo>
                    <a:cubicBezTo>
                      <a:pt x="0" y="27"/>
                      <a:pt x="98" y="357"/>
                      <a:pt x="116" y="411"/>
                    </a:cubicBezTo>
                    <a:cubicBezTo>
                      <a:pt x="116" y="420"/>
                      <a:pt x="0" y="473"/>
                      <a:pt x="89" y="589"/>
                    </a:cubicBezTo>
                    <a:cubicBezTo>
                      <a:pt x="112" y="617"/>
                      <a:pt x="145" y="629"/>
                      <a:pt x="179" y="629"/>
                    </a:cubicBezTo>
                    <a:cubicBezTo>
                      <a:pt x="262" y="629"/>
                      <a:pt x="353" y="556"/>
                      <a:pt x="321" y="473"/>
                    </a:cubicBezTo>
                    <a:cubicBezTo>
                      <a:pt x="297" y="402"/>
                      <a:pt x="258" y="390"/>
                      <a:pt x="234" y="390"/>
                    </a:cubicBezTo>
                    <a:cubicBezTo>
                      <a:pt x="222" y="390"/>
                      <a:pt x="214" y="393"/>
                      <a:pt x="214" y="393"/>
                    </a:cubicBezTo>
                    <a:cubicBezTo>
                      <a:pt x="187" y="312"/>
                      <a:pt x="98" y="0"/>
                      <a:pt x="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8"/>
              <p:cNvSpPr/>
              <p:nvPr/>
            </p:nvSpPr>
            <p:spPr>
              <a:xfrm flipH="1">
                <a:off x="576237" y="4158728"/>
                <a:ext cx="44214" cy="78025"/>
              </a:xfrm>
              <a:custGeom>
                <a:avLst/>
                <a:gdLst/>
                <a:ahLst/>
                <a:cxnLst/>
                <a:rect l="l" t="t" r="r" b="b"/>
                <a:pathLst>
                  <a:path w="357" h="630" extrusionOk="0">
                    <a:moveTo>
                      <a:pt x="177" y="1"/>
                    </a:moveTo>
                    <a:cubicBezTo>
                      <a:pt x="93" y="1"/>
                      <a:pt x="1" y="74"/>
                      <a:pt x="26" y="157"/>
                    </a:cubicBezTo>
                    <a:cubicBezTo>
                      <a:pt x="50" y="228"/>
                      <a:pt x="94" y="240"/>
                      <a:pt x="120" y="240"/>
                    </a:cubicBezTo>
                    <a:cubicBezTo>
                      <a:pt x="133" y="240"/>
                      <a:pt x="142" y="237"/>
                      <a:pt x="142" y="237"/>
                    </a:cubicBezTo>
                    <a:cubicBezTo>
                      <a:pt x="169" y="318"/>
                      <a:pt x="249" y="630"/>
                      <a:pt x="249" y="630"/>
                    </a:cubicBezTo>
                    <a:lnTo>
                      <a:pt x="356" y="603"/>
                    </a:lnTo>
                    <a:cubicBezTo>
                      <a:pt x="356" y="603"/>
                      <a:pt x="249" y="273"/>
                      <a:pt x="241" y="219"/>
                    </a:cubicBezTo>
                    <a:cubicBezTo>
                      <a:pt x="232" y="211"/>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8"/>
              <p:cNvSpPr/>
              <p:nvPr/>
            </p:nvSpPr>
            <p:spPr>
              <a:xfrm flipH="1">
                <a:off x="464648" y="4215327"/>
                <a:ext cx="175743" cy="165340"/>
              </a:xfrm>
              <a:custGeom>
                <a:avLst/>
                <a:gdLst/>
                <a:ahLst/>
                <a:cxnLst/>
                <a:rect l="l" t="t" r="r" b="b"/>
                <a:pathLst>
                  <a:path w="1419" h="1335" extrusionOk="0">
                    <a:moveTo>
                      <a:pt x="716" y="1"/>
                    </a:moveTo>
                    <a:cubicBezTo>
                      <a:pt x="662" y="1"/>
                      <a:pt x="608" y="8"/>
                      <a:pt x="553" y="21"/>
                    </a:cubicBezTo>
                    <a:cubicBezTo>
                      <a:pt x="419" y="48"/>
                      <a:pt x="303" y="119"/>
                      <a:pt x="214" y="217"/>
                    </a:cubicBezTo>
                    <a:cubicBezTo>
                      <a:pt x="71" y="378"/>
                      <a:pt x="0" y="601"/>
                      <a:pt x="63" y="824"/>
                    </a:cubicBezTo>
                    <a:cubicBezTo>
                      <a:pt x="138" y="1134"/>
                      <a:pt x="406" y="1335"/>
                      <a:pt x="708" y="1335"/>
                    </a:cubicBezTo>
                    <a:cubicBezTo>
                      <a:pt x="763" y="1335"/>
                      <a:pt x="818" y="1328"/>
                      <a:pt x="874" y="1315"/>
                    </a:cubicBezTo>
                    <a:cubicBezTo>
                      <a:pt x="999" y="1288"/>
                      <a:pt x="1106" y="1217"/>
                      <a:pt x="1195" y="1127"/>
                    </a:cubicBezTo>
                    <a:cubicBezTo>
                      <a:pt x="1347" y="967"/>
                      <a:pt x="1419" y="735"/>
                      <a:pt x="1356" y="512"/>
                    </a:cubicBezTo>
                    <a:cubicBezTo>
                      <a:pt x="1288" y="202"/>
                      <a:pt x="1015" y="1"/>
                      <a:pt x="7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8"/>
              <p:cNvSpPr/>
              <p:nvPr/>
            </p:nvSpPr>
            <p:spPr>
              <a:xfrm flipH="1">
                <a:off x="492267" y="4242203"/>
                <a:ext cx="148125" cy="138464"/>
              </a:xfrm>
              <a:custGeom>
                <a:avLst/>
                <a:gdLst/>
                <a:ahLst/>
                <a:cxnLst/>
                <a:rect l="l" t="t" r="r" b="b"/>
                <a:pathLst>
                  <a:path w="1196" h="1118" extrusionOk="0">
                    <a:moveTo>
                      <a:pt x="214" y="0"/>
                    </a:moveTo>
                    <a:cubicBezTo>
                      <a:pt x="71" y="161"/>
                      <a:pt x="0" y="384"/>
                      <a:pt x="63" y="607"/>
                    </a:cubicBezTo>
                    <a:cubicBezTo>
                      <a:pt x="138" y="917"/>
                      <a:pt x="406" y="1118"/>
                      <a:pt x="708" y="1118"/>
                    </a:cubicBezTo>
                    <a:cubicBezTo>
                      <a:pt x="763" y="1118"/>
                      <a:pt x="818" y="1111"/>
                      <a:pt x="874" y="1098"/>
                    </a:cubicBezTo>
                    <a:cubicBezTo>
                      <a:pt x="999" y="1071"/>
                      <a:pt x="1106" y="1000"/>
                      <a:pt x="1195" y="910"/>
                    </a:cubicBezTo>
                    <a:lnTo>
                      <a:pt x="1195" y="910"/>
                    </a:lnTo>
                    <a:cubicBezTo>
                      <a:pt x="1109" y="937"/>
                      <a:pt x="1018" y="953"/>
                      <a:pt x="928" y="953"/>
                    </a:cubicBezTo>
                    <a:cubicBezTo>
                      <a:pt x="774" y="953"/>
                      <a:pt x="620" y="906"/>
                      <a:pt x="491" y="777"/>
                    </a:cubicBezTo>
                    <a:cubicBezTo>
                      <a:pt x="232" y="518"/>
                      <a:pt x="196" y="215"/>
                      <a:pt x="214"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48"/>
            <p:cNvGrpSpPr/>
            <p:nvPr/>
          </p:nvGrpSpPr>
          <p:grpSpPr>
            <a:xfrm>
              <a:off x="698849" y="2018975"/>
              <a:ext cx="1895029" cy="2573599"/>
              <a:chOff x="698849" y="2018975"/>
              <a:chExt cx="1895029" cy="2573599"/>
            </a:xfrm>
          </p:grpSpPr>
          <p:sp>
            <p:nvSpPr>
              <p:cNvPr id="2683" name="Google Shape;2683;p48"/>
              <p:cNvSpPr/>
              <p:nvPr/>
            </p:nvSpPr>
            <p:spPr>
              <a:xfrm flipH="1">
                <a:off x="796072" y="4486311"/>
                <a:ext cx="1719286" cy="106263"/>
              </a:xfrm>
              <a:custGeom>
                <a:avLst/>
                <a:gdLst/>
                <a:ahLst/>
                <a:cxnLst/>
                <a:rect l="l" t="t" r="r" b="b"/>
                <a:pathLst>
                  <a:path w="13882" h="858" extrusionOk="0">
                    <a:moveTo>
                      <a:pt x="6941" y="1"/>
                    </a:moveTo>
                    <a:cubicBezTo>
                      <a:pt x="687" y="1"/>
                      <a:pt x="0" y="197"/>
                      <a:pt x="0" y="429"/>
                    </a:cubicBezTo>
                    <a:cubicBezTo>
                      <a:pt x="0" y="661"/>
                      <a:pt x="3105" y="857"/>
                      <a:pt x="6941" y="857"/>
                    </a:cubicBezTo>
                    <a:cubicBezTo>
                      <a:pt x="10777" y="857"/>
                      <a:pt x="13881" y="661"/>
                      <a:pt x="13881" y="429"/>
                    </a:cubicBezTo>
                    <a:cubicBezTo>
                      <a:pt x="13881" y="197"/>
                      <a:pt x="13141" y="1"/>
                      <a:pt x="6941" y="1"/>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8"/>
              <p:cNvSpPr/>
              <p:nvPr/>
            </p:nvSpPr>
            <p:spPr>
              <a:xfrm flipH="1">
                <a:off x="1387208" y="3941619"/>
                <a:ext cx="1072913" cy="575283"/>
              </a:xfrm>
              <a:custGeom>
                <a:avLst/>
                <a:gdLst/>
                <a:ahLst/>
                <a:cxnLst/>
                <a:rect l="l" t="t" r="r" b="b"/>
                <a:pathLst>
                  <a:path w="8663" h="4645" extrusionOk="0">
                    <a:moveTo>
                      <a:pt x="1882" y="1"/>
                    </a:moveTo>
                    <a:cubicBezTo>
                      <a:pt x="1508" y="688"/>
                      <a:pt x="1320" y="1669"/>
                      <a:pt x="1517" y="3079"/>
                    </a:cubicBezTo>
                    <a:cubicBezTo>
                      <a:pt x="1552" y="3284"/>
                      <a:pt x="1588" y="3489"/>
                      <a:pt x="1633" y="3712"/>
                    </a:cubicBezTo>
                    <a:cubicBezTo>
                      <a:pt x="1633" y="3712"/>
                      <a:pt x="0" y="3774"/>
                      <a:pt x="196" y="4292"/>
                    </a:cubicBezTo>
                    <a:cubicBezTo>
                      <a:pt x="299" y="4551"/>
                      <a:pt x="1787" y="4644"/>
                      <a:pt x="3302" y="4644"/>
                    </a:cubicBezTo>
                    <a:cubicBezTo>
                      <a:pt x="4817" y="4644"/>
                      <a:pt x="6361" y="4551"/>
                      <a:pt x="6575" y="4435"/>
                    </a:cubicBezTo>
                    <a:cubicBezTo>
                      <a:pt x="6673" y="4390"/>
                      <a:pt x="6825" y="4283"/>
                      <a:pt x="7012" y="4113"/>
                    </a:cubicBezTo>
                    <a:cubicBezTo>
                      <a:pt x="7529" y="3641"/>
                      <a:pt x="8279" y="2642"/>
                      <a:pt x="8662" y="732"/>
                    </a:cubicBezTo>
                    <a:lnTo>
                      <a:pt x="188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8"/>
              <p:cNvSpPr/>
              <p:nvPr/>
            </p:nvSpPr>
            <p:spPr>
              <a:xfrm flipH="1">
                <a:off x="1387208" y="3941619"/>
                <a:ext cx="909431" cy="518312"/>
              </a:xfrm>
              <a:custGeom>
                <a:avLst/>
                <a:gdLst/>
                <a:ahLst/>
                <a:cxnLst/>
                <a:rect l="l" t="t" r="r" b="b"/>
                <a:pathLst>
                  <a:path w="7343" h="4185" extrusionOk="0">
                    <a:moveTo>
                      <a:pt x="562" y="1"/>
                    </a:moveTo>
                    <a:cubicBezTo>
                      <a:pt x="188" y="688"/>
                      <a:pt x="0" y="1669"/>
                      <a:pt x="197" y="3079"/>
                    </a:cubicBezTo>
                    <a:cubicBezTo>
                      <a:pt x="839" y="3594"/>
                      <a:pt x="2058" y="4185"/>
                      <a:pt x="4282" y="4185"/>
                    </a:cubicBezTo>
                    <a:cubicBezTo>
                      <a:pt x="4713" y="4185"/>
                      <a:pt x="5182" y="4163"/>
                      <a:pt x="5692" y="4113"/>
                    </a:cubicBezTo>
                    <a:cubicBezTo>
                      <a:pt x="6209" y="3641"/>
                      <a:pt x="6959" y="2642"/>
                      <a:pt x="7342" y="732"/>
                    </a:cubicBezTo>
                    <a:lnTo>
                      <a:pt x="562"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8"/>
              <p:cNvSpPr/>
              <p:nvPr/>
            </p:nvSpPr>
            <p:spPr>
              <a:xfrm flipH="1">
                <a:off x="1990481" y="2056254"/>
                <a:ext cx="454282" cy="354211"/>
              </a:xfrm>
              <a:custGeom>
                <a:avLst/>
                <a:gdLst/>
                <a:ahLst/>
                <a:cxnLst/>
                <a:rect l="l" t="t" r="r" b="b"/>
                <a:pathLst>
                  <a:path w="3668" h="2860" extrusionOk="0">
                    <a:moveTo>
                      <a:pt x="1796" y="0"/>
                    </a:moveTo>
                    <a:cubicBezTo>
                      <a:pt x="1480" y="0"/>
                      <a:pt x="1153" y="126"/>
                      <a:pt x="840" y="460"/>
                    </a:cubicBezTo>
                    <a:cubicBezTo>
                      <a:pt x="1" y="1334"/>
                      <a:pt x="840" y="2065"/>
                      <a:pt x="1553" y="2485"/>
                    </a:cubicBezTo>
                    <a:cubicBezTo>
                      <a:pt x="1964" y="2726"/>
                      <a:pt x="2338" y="2859"/>
                      <a:pt x="2338" y="2859"/>
                    </a:cubicBezTo>
                    <a:lnTo>
                      <a:pt x="2695" y="2431"/>
                    </a:lnTo>
                    <a:lnTo>
                      <a:pt x="3400" y="1566"/>
                    </a:lnTo>
                    <a:lnTo>
                      <a:pt x="3668" y="1245"/>
                    </a:lnTo>
                    <a:cubicBezTo>
                      <a:pt x="3668" y="1245"/>
                      <a:pt x="3471" y="959"/>
                      <a:pt x="3150" y="665"/>
                    </a:cubicBezTo>
                    <a:cubicBezTo>
                      <a:pt x="2806" y="343"/>
                      <a:pt x="2316" y="0"/>
                      <a:pt x="17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8"/>
              <p:cNvSpPr/>
              <p:nvPr/>
            </p:nvSpPr>
            <p:spPr>
              <a:xfrm flipH="1">
                <a:off x="2023673" y="2148770"/>
                <a:ext cx="268507" cy="208687"/>
              </a:xfrm>
              <a:custGeom>
                <a:avLst/>
                <a:gdLst/>
                <a:ahLst/>
                <a:cxnLst/>
                <a:rect l="l" t="t" r="r" b="b"/>
                <a:pathLst>
                  <a:path w="2168" h="1685" extrusionOk="0">
                    <a:moveTo>
                      <a:pt x="748" y="0"/>
                    </a:moveTo>
                    <a:cubicBezTo>
                      <a:pt x="589" y="0"/>
                      <a:pt x="442" y="54"/>
                      <a:pt x="321" y="185"/>
                    </a:cubicBezTo>
                    <a:cubicBezTo>
                      <a:pt x="0" y="524"/>
                      <a:pt x="277" y="890"/>
                      <a:pt x="651" y="1185"/>
                    </a:cubicBezTo>
                    <a:cubicBezTo>
                      <a:pt x="928" y="1408"/>
                      <a:pt x="1267" y="1586"/>
                      <a:pt x="1463" y="1684"/>
                    </a:cubicBezTo>
                    <a:lnTo>
                      <a:pt x="2168" y="819"/>
                    </a:lnTo>
                    <a:cubicBezTo>
                      <a:pt x="1998" y="658"/>
                      <a:pt x="1749" y="435"/>
                      <a:pt x="1472" y="266"/>
                    </a:cubicBezTo>
                    <a:cubicBezTo>
                      <a:pt x="1235" y="113"/>
                      <a:pt x="979" y="0"/>
                      <a:pt x="7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8"/>
              <p:cNvSpPr/>
              <p:nvPr/>
            </p:nvSpPr>
            <p:spPr>
              <a:xfrm flipH="1">
                <a:off x="1990481" y="2138490"/>
                <a:ext cx="261943" cy="271975"/>
              </a:xfrm>
              <a:custGeom>
                <a:avLst/>
                <a:gdLst/>
                <a:ahLst/>
                <a:cxnLst/>
                <a:rect l="l" t="t" r="r" b="b"/>
                <a:pathLst>
                  <a:path w="2115" h="2196" extrusionOk="0">
                    <a:moveTo>
                      <a:pt x="1597" y="1"/>
                    </a:moveTo>
                    <a:cubicBezTo>
                      <a:pt x="1437" y="108"/>
                      <a:pt x="1285" y="224"/>
                      <a:pt x="1151" y="349"/>
                    </a:cubicBezTo>
                    <a:cubicBezTo>
                      <a:pt x="794" y="652"/>
                      <a:pt x="527" y="973"/>
                      <a:pt x="330" y="1268"/>
                    </a:cubicBezTo>
                    <a:cubicBezTo>
                      <a:pt x="188" y="1473"/>
                      <a:pt x="81" y="1660"/>
                      <a:pt x="0" y="1821"/>
                    </a:cubicBezTo>
                    <a:cubicBezTo>
                      <a:pt x="411" y="2062"/>
                      <a:pt x="785" y="2195"/>
                      <a:pt x="785" y="2195"/>
                    </a:cubicBezTo>
                    <a:lnTo>
                      <a:pt x="1142" y="1767"/>
                    </a:lnTo>
                    <a:lnTo>
                      <a:pt x="1847" y="902"/>
                    </a:lnTo>
                    <a:lnTo>
                      <a:pt x="2115" y="581"/>
                    </a:lnTo>
                    <a:cubicBezTo>
                      <a:pt x="2115" y="581"/>
                      <a:pt x="1918" y="295"/>
                      <a:pt x="1597"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8"/>
              <p:cNvSpPr/>
              <p:nvPr/>
            </p:nvSpPr>
            <p:spPr>
              <a:xfrm flipH="1">
                <a:off x="941967" y="2041887"/>
                <a:ext cx="394586" cy="368578"/>
              </a:xfrm>
              <a:custGeom>
                <a:avLst/>
                <a:gdLst/>
                <a:ahLst/>
                <a:cxnLst/>
                <a:rect l="l" t="t" r="r" b="b"/>
                <a:pathLst>
                  <a:path w="3186" h="2976" extrusionOk="0">
                    <a:moveTo>
                      <a:pt x="1875" y="1"/>
                    </a:moveTo>
                    <a:cubicBezTo>
                      <a:pt x="1444" y="1"/>
                      <a:pt x="987" y="228"/>
                      <a:pt x="634" y="460"/>
                    </a:cubicBezTo>
                    <a:cubicBezTo>
                      <a:pt x="260" y="709"/>
                      <a:pt x="1" y="959"/>
                      <a:pt x="1" y="959"/>
                    </a:cubicBezTo>
                    <a:cubicBezTo>
                      <a:pt x="1" y="959"/>
                      <a:pt x="135" y="1147"/>
                      <a:pt x="331" y="1414"/>
                    </a:cubicBezTo>
                    <a:cubicBezTo>
                      <a:pt x="509" y="1655"/>
                      <a:pt x="732" y="1949"/>
                      <a:pt x="938" y="2217"/>
                    </a:cubicBezTo>
                    <a:cubicBezTo>
                      <a:pt x="1241" y="2627"/>
                      <a:pt x="1517" y="2975"/>
                      <a:pt x="1544" y="2975"/>
                    </a:cubicBezTo>
                    <a:cubicBezTo>
                      <a:pt x="1571" y="2975"/>
                      <a:pt x="1865" y="2735"/>
                      <a:pt x="2169" y="2378"/>
                    </a:cubicBezTo>
                    <a:cubicBezTo>
                      <a:pt x="2668" y="1798"/>
                      <a:pt x="3186" y="924"/>
                      <a:pt x="2615" y="317"/>
                    </a:cubicBezTo>
                    <a:cubicBezTo>
                      <a:pt x="2400" y="88"/>
                      <a:pt x="2143" y="1"/>
                      <a:pt x="18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8"/>
              <p:cNvSpPr/>
              <p:nvPr/>
            </p:nvSpPr>
            <p:spPr>
              <a:xfrm flipH="1">
                <a:off x="1067922" y="2129201"/>
                <a:ext cx="227760" cy="187385"/>
              </a:xfrm>
              <a:custGeom>
                <a:avLst/>
                <a:gdLst/>
                <a:ahLst/>
                <a:cxnLst/>
                <a:rect l="l" t="t" r="r" b="b"/>
                <a:pathLst>
                  <a:path w="1839" h="1513" extrusionOk="0">
                    <a:moveTo>
                      <a:pt x="1322" y="1"/>
                    </a:moveTo>
                    <a:cubicBezTo>
                      <a:pt x="1155" y="1"/>
                      <a:pt x="954" y="78"/>
                      <a:pt x="750" y="192"/>
                    </a:cubicBezTo>
                    <a:cubicBezTo>
                      <a:pt x="474" y="343"/>
                      <a:pt x="197" y="549"/>
                      <a:pt x="1" y="709"/>
                    </a:cubicBezTo>
                    <a:cubicBezTo>
                      <a:pt x="179" y="950"/>
                      <a:pt x="402" y="1244"/>
                      <a:pt x="608" y="1512"/>
                    </a:cubicBezTo>
                    <a:cubicBezTo>
                      <a:pt x="795" y="1396"/>
                      <a:pt x="1134" y="1173"/>
                      <a:pt x="1384" y="923"/>
                    </a:cubicBezTo>
                    <a:cubicBezTo>
                      <a:pt x="1660" y="638"/>
                      <a:pt x="1839" y="326"/>
                      <a:pt x="1571" y="85"/>
                    </a:cubicBezTo>
                    <a:cubicBezTo>
                      <a:pt x="1503" y="26"/>
                      <a:pt x="141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8"/>
              <p:cNvSpPr/>
              <p:nvPr/>
            </p:nvSpPr>
            <p:spPr>
              <a:xfrm flipH="1">
                <a:off x="1067922" y="2098734"/>
                <a:ext cx="268631" cy="311730"/>
              </a:xfrm>
              <a:custGeom>
                <a:avLst/>
                <a:gdLst/>
                <a:ahLst/>
                <a:cxnLst/>
                <a:rect l="l" t="t" r="r" b="b"/>
                <a:pathLst>
                  <a:path w="2169" h="2517" extrusionOk="0">
                    <a:moveTo>
                      <a:pt x="634" y="1"/>
                    </a:moveTo>
                    <a:cubicBezTo>
                      <a:pt x="260" y="250"/>
                      <a:pt x="1" y="500"/>
                      <a:pt x="1" y="500"/>
                    </a:cubicBezTo>
                    <a:cubicBezTo>
                      <a:pt x="1" y="500"/>
                      <a:pt x="135" y="688"/>
                      <a:pt x="331" y="955"/>
                    </a:cubicBezTo>
                    <a:cubicBezTo>
                      <a:pt x="509" y="1196"/>
                      <a:pt x="732" y="1490"/>
                      <a:pt x="938" y="1758"/>
                    </a:cubicBezTo>
                    <a:cubicBezTo>
                      <a:pt x="1241" y="2168"/>
                      <a:pt x="1517" y="2516"/>
                      <a:pt x="1544" y="2516"/>
                    </a:cubicBezTo>
                    <a:cubicBezTo>
                      <a:pt x="1571" y="2516"/>
                      <a:pt x="1865" y="2276"/>
                      <a:pt x="2169" y="1919"/>
                    </a:cubicBezTo>
                    <a:cubicBezTo>
                      <a:pt x="2044" y="1660"/>
                      <a:pt x="1883" y="1410"/>
                      <a:pt x="1714" y="1169"/>
                    </a:cubicBezTo>
                    <a:cubicBezTo>
                      <a:pt x="1508" y="902"/>
                      <a:pt x="1285" y="652"/>
                      <a:pt x="1080" y="438"/>
                    </a:cubicBezTo>
                    <a:cubicBezTo>
                      <a:pt x="920" y="268"/>
                      <a:pt x="759" y="117"/>
                      <a:pt x="634"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8"/>
              <p:cNvSpPr/>
              <p:nvPr/>
            </p:nvSpPr>
            <p:spPr>
              <a:xfrm flipH="1">
                <a:off x="698849" y="2018975"/>
                <a:ext cx="1763500" cy="2352655"/>
              </a:xfrm>
              <a:custGeom>
                <a:avLst/>
                <a:gdLst/>
                <a:ahLst/>
                <a:cxnLst/>
                <a:rect l="l" t="t" r="r" b="b"/>
                <a:pathLst>
                  <a:path w="14239" h="18996" extrusionOk="0">
                    <a:moveTo>
                      <a:pt x="6619" y="1"/>
                    </a:moveTo>
                    <a:cubicBezTo>
                      <a:pt x="5406" y="1"/>
                      <a:pt x="4460" y="448"/>
                      <a:pt x="4488" y="547"/>
                    </a:cubicBezTo>
                    <a:cubicBezTo>
                      <a:pt x="4532" y="707"/>
                      <a:pt x="4943" y="805"/>
                      <a:pt x="4871" y="850"/>
                    </a:cubicBezTo>
                    <a:cubicBezTo>
                      <a:pt x="4871" y="850"/>
                      <a:pt x="3087" y="850"/>
                      <a:pt x="1776" y="3731"/>
                    </a:cubicBezTo>
                    <a:cubicBezTo>
                      <a:pt x="660" y="6185"/>
                      <a:pt x="0" y="9815"/>
                      <a:pt x="0" y="11662"/>
                    </a:cubicBezTo>
                    <a:cubicBezTo>
                      <a:pt x="0" y="12929"/>
                      <a:pt x="188" y="15034"/>
                      <a:pt x="1133" y="16667"/>
                    </a:cubicBezTo>
                    <a:cubicBezTo>
                      <a:pt x="1906" y="17990"/>
                      <a:pt x="3174" y="18995"/>
                      <a:pt x="5245" y="18995"/>
                    </a:cubicBezTo>
                    <a:cubicBezTo>
                      <a:pt x="5254" y="18995"/>
                      <a:pt x="5263" y="18995"/>
                      <a:pt x="5273" y="18995"/>
                    </a:cubicBezTo>
                    <a:cubicBezTo>
                      <a:pt x="6049" y="18986"/>
                      <a:pt x="6780" y="18968"/>
                      <a:pt x="7449" y="18951"/>
                    </a:cubicBezTo>
                    <a:cubicBezTo>
                      <a:pt x="7637" y="18942"/>
                      <a:pt x="7824" y="18933"/>
                      <a:pt x="8011" y="18924"/>
                    </a:cubicBezTo>
                    <a:cubicBezTo>
                      <a:pt x="10634" y="18808"/>
                      <a:pt x="12231" y="18567"/>
                      <a:pt x="12356" y="18460"/>
                    </a:cubicBezTo>
                    <a:cubicBezTo>
                      <a:pt x="12552" y="18299"/>
                      <a:pt x="14238" y="16765"/>
                      <a:pt x="13641" y="11725"/>
                    </a:cubicBezTo>
                    <a:cubicBezTo>
                      <a:pt x="13052" y="6684"/>
                      <a:pt x="11125" y="2170"/>
                      <a:pt x="9055" y="734"/>
                    </a:cubicBezTo>
                    <a:cubicBezTo>
                      <a:pt x="8255" y="178"/>
                      <a:pt x="7384" y="1"/>
                      <a:pt x="66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8"/>
              <p:cNvSpPr/>
              <p:nvPr/>
            </p:nvSpPr>
            <p:spPr>
              <a:xfrm flipH="1">
                <a:off x="1319833" y="2997884"/>
                <a:ext cx="1120471" cy="1373744"/>
              </a:xfrm>
              <a:custGeom>
                <a:avLst/>
                <a:gdLst/>
                <a:ahLst/>
                <a:cxnLst/>
                <a:rect l="l" t="t" r="r" b="b"/>
                <a:pathLst>
                  <a:path w="9047" h="11092" extrusionOk="0">
                    <a:moveTo>
                      <a:pt x="4423" y="0"/>
                    </a:moveTo>
                    <a:cubicBezTo>
                      <a:pt x="2593" y="0"/>
                      <a:pt x="1068" y="869"/>
                      <a:pt x="491" y="3419"/>
                    </a:cubicBezTo>
                    <a:cubicBezTo>
                      <a:pt x="1" y="5578"/>
                      <a:pt x="527" y="7603"/>
                      <a:pt x="955" y="8763"/>
                    </a:cubicBezTo>
                    <a:cubicBezTo>
                      <a:pt x="1728" y="10086"/>
                      <a:pt x="2996" y="11091"/>
                      <a:pt x="5067" y="11091"/>
                    </a:cubicBezTo>
                    <a:cubicBezTo>
                      <a:pt x="5076" y="11091"/>
                      <a:pt x="5085" y="11091"/>
                      <a:pt x="5095" y="11091"/>
                    </a:cubicBezTo>
                    <a:cubicBezTo>
                      <a:pt x="5871" y="11082"/>
                      <a:pt x="6602" y="11064"/>
                      <a:pt x="7271" y="11047"/>
                    </a:cubicBezTo>
                    <a:cubicBezTo>
                      <a:pt x="7298" y="10502"/>
                      <a:pt x="7289" y="9646"/>
                      <a:pt x="7878" y="8290"/>
                    </a:cubicBezTo>
                    <a:cubicBezTo>
                      <a:pt x="9047" y="5578"/>
                      <a:pt x="8797" y="850"/>
                      <a:pt x="6228" y="234"/>
                    </a:cubicBezTo>
                    <a:cubicBezTo>
                      <a:pt x="5609" y="87"/>
                      <a:pt x="5001" y="0"/>
                      <a:pt x="44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8"/>
              <p:cNvSpPr/>
              <p:nvPr/>
            </p:nvSpPr>
            <p:spPr>
              <a:xfrm flipH="1">
                <a:off x="2124115" y="3618000"/>
                <a:ext cx="18949" cy="14490"/>
              </a:xfrm>
              <a:custGeom>
                <a:avLst/>
                <a:gdLst/>
                <a:ahLst/>
                <a:cxnLst/>
                <a:rect l="l" t="t" r="r" b="b"/>
                <a:pathLst>
                  <a:path w="153" h="117" extrusionOk="0">
                    <a:moveTo>
                      <a:pt x="72" y="0"/>
                    </a:moveTo>
                    <a:cubicBezTo>
                      <a:pt x="0" y="0"/>
                      <a:pt x="0" y="116"/>
                      <a:pt x="72" y="116"/>
                    </a:cubicBezTo>
                    <a:cubicBezTo>
                      <a:pt x="152" y="116"/>
                      <a:pt x="152"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8"/>
              <p:cNvSpPr/>
              <p:nvPr/>
            </p:nvSpPr>
            <p:spPr>
              <a:xfrm flipH="1">
                <a:off x="2245736" y="3629022"/>
                <a:ext cx="15605" cy="31086"/>
              </a:xfrm>
              <a:custGeom>
                <a:avLst/>
                <a:gdLst/>
                <a:ahLst/>
                <a:cxnLst/>
                <a:rect l="l" t="t" r="r" b="b"/>
                <a:pathLst>
                  <a:path w="126" h="251" extrusionOk="0">
                    <a:moveTo>
                      <a:pt x="63" y="0"/>
                    </a:moveTo>
                    <a:cubicBezTo>
                      <a:pt x="54" y="9"/>
                      <a:pt x="37" y="9"/>
                      <a:pt x="19" y="18"/>
                    </a:cubicBezTo>
                    <a:cubicBezTo>
                      <a:pt x="10" y="36"/>
                      <a:pt x="1" y="45"/>
                      <a:pt x="1" y="63"/>
                    </a:cubicBezTo>
                    <a:lnTo>
                      <a:pt x="1" y="188"/>
                    </a:lnTo>
                    <a:cubicBezTo>
                      <a:pt x="1" y="205"/>
                      <a:pt x="10" y="223"/>
                      <a:pt x="19" y="232"/>
                    </a:cubicBezTo>
                    <a:cubicBezTo>
                      <a:pt x="37" y="241"/>
                      <a:pt x="54" y="250"/>
                      <a:pt x="63" y="250"/>
                    </a:cubicBezTo>
                    <a:cubicBezTo>
                      <a:pt x="81" y="250"/>
                      <a:pt x="99" y="241"/>
                      <a:pt x="108" y="232"/>
                    </a:cubicBezTo>
                    <a:cubicBezTo>
                      <a:pt x="117" y="223"/>
                      <a:pt x="126" y="205"/>
                      <a:pt x="126" y="188"/>
                    </a:cubicBezTo>
                    <a:lnTo>
                      <a:pt x="126" y="63"/>
                    </a:lnTo>
                    <a:cubicBezTo>
                      <a:pt x="126" y="54"/>
                      <a:pt x="117" y="36"/>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8"/>
              <p:cNvSpPr/>
              <p:nvPr/>
            </p:nvSpPr>
            <p:spPr>
              <a:xfrm flipH="1">
                <a:off x="2224681" y="3517434"/>
                <a:ext cx="17834" cy="33192"/>
              </a:xfrm>
              <a:custGeom>
                <a:avLst/>
                <a:gdLst/>
                <a:ahLst/>
                <a:cxnLst/>
                <a:rect l="l" t="t" r="r" b="b"/>
                <a:pathLst>
                  <a:path w="144" h="268" extrusionOk="0">
                    <a:moveTo>
                      <a:pt x="45" y="0"/>
                    </a:moveTo>
                    <a:cubicBezTo>
                      <a:pt x="27" y="9"/>
                      <a:pt x="18" y="18"/>
                      <a:pt x="9" y="27"/>
                    </a:cubicBezTo>
                    <a:cubicBezTo>
                      <a:pt x="1" y="45"/>
                      <a:pt x="1" y="63"/>
                      <a:pt x="1" y="72"/>
                    </a:cubicBezTo>
                    <a:cubicBezTo>
                      <a:pt x="9" y="125"/>
                      <a:pt x="18" y="170"/>
                      <a:pt x="27" y="223"/>
                    </a:cubicBezTo>
                    <a:cubicBezTo>
                      <a:pt x="27" y="241"/>
                      <a:pt x="45" y="250"/>
                      <a:pt x="54" y="259"/>
                    </a:cubicBezTo>
                    <a:cubicBezTo>
                      <a:pt x="63" y="268"/>
                      <a:pt x="90" y="268"/>
                      <a:pt x="99" y="268"/>
                    </a:cubicBezTo>
                    <a:cubicBezTo>
                      <a:pt x="117" y="259"/>
                      <a:pt x="134" y="250"/>
                      <a:pt x="134" y="241"/>
                    </a:cubicBezTo>
                    <a:cubicBezTo>
                      <a:pt x="143" y="223"/>
                      <a:pt x="143" y="205"/>
                      <a:pt x="143" y="188"/>
                    </a:cubicBezTo>
                    <a:cubicBezTo>
                      <a:pt x="134" y="143"/>
                      <a:pt x="125" y="89"/>
                      <a:pt x="117" y="45"/>
                    </a:cubicBezTo>
                    <a:cubicBezTo>
                      <a:pt x="117" y="27"/>
                      <a:pt x="99" y="18"/>
                      <a:pt x="90" y="9"/>
                    </a:cubicBezTo>
                    <a:cubicBezTo>
                      <a:pt x="81" y="0"/>
                      <a:pt x="63"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8"/>
              <p:cNvSpPr/>
              <p:nvPr/>
            </p:nvSpPr>
            <p:spPr>
              <a:xfrm flipH="1">
                <a:off x="2105414" y="3555208"/>
                <a:ext cx="21054" cy="27495"/>
              </a:xfrm>
              <a:custGeom>
                <a:avLst/>
                <a:gdLst/>
                <a:ahLst/>
                <a:cxnLst/>
                <a:rect l="l" t="t" r="r" b="b"/>
                <a:pathLst>
                  <a:path w="170" h="222" extrusionOk="0">
                    <a:moveTo>
                      <a:pt x="49" y="1"/>
                    </a:moveTo>
                    <a:cubicBezTo>
                      <a:pt x="40" y="1"/>
                      <a:pt x="31" y="3"/>
                      <a:pt x="27" y="7"/>
                    </a:cubicBezTo>
                    <a:cubicBezTo>
                      <a:pt x="9" y="16"/>
                      <a:pt x="0" y="34"/>
                      <a:pt x="0" y="52"/>
                    </a:cubicBezTo>
                    <a:cubicBezTo>
                      <a:pt x="0" y="52"/>
                      <a:pt x="0" y="61"/>
                      <a:pt x="0" y="61"/>
                    </a:cubicBezTo>
                    <a:cubicBezTo>
                      <a:pt x="0" y="79"/>
                      <a:pt x="0" y="88"/>
                      <a:pt x="0" y="97"/>
                    </a:cubicBezTo>
                    <a:cubicBezTo>
                      <a:pt x="18" y="123"/>
                      <a:pt x="36" y="159"/>
                      <a:pt x="54" y="195"/>
                    </a:cubicBezTo>
                    <a:cubicBezTo>
                      <a:pt x="63" y="204"/>
                      <a:pt x="72" y="222"/>
                      <a:pt x="89" y="222"/>
                    </a:cubicBezTo>
                    <a:cubicBezTo>
                      <a:pt x="107" y="222"/>
                      <a:pt x="125" y="222"/>
                      <a:pt x="134" y="213"/>
                    </a:cubicBezTo>
                    <a:cubicBezTo>
                      <a:pt x="152" y="204"/>
                      <a:pt x="161" y="195"/>
                      <a:pt x="161" y="177"/>
                    </a:cubicBezTo>
                    <a:lnTo>
                      <a:pt x="170" y="159"/>
                    </a:lnTo>
                    <a:cubicBezTo>
                      <a:pt x="170" y="150"/>
                      <a:pt x="161" y="141"/>
                      <a:pt x="161" y="132"/>
                    </a:cubicBezTo>
                    <a:lnTo>
                      <a:pt x="107" y="34"/>
                    </a:lnTo>
                    <a:cubicBezTo>
                      <a:pt x="107" y="16"/>
                      <a:pt x="89" y="7"/>
                      <a:pt x="72" y="7"/>
                    </a:cubicBezTo>
                    <a:cubicBezTo>
                      <a:pt x="67" y="3"/>
                      <a:pt x="58" y="1"/>
                      <a:pt x="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8"/>
              <p:cNvSpPr/>
              <p:nvPr/>
            </p:nvSpPr>
            <p:spPr>
              <a:xfrm flipH="1">
                <a:off x="1494338" y="3677572"/>
                <a:ext cx="18949" cy="27123"/>
              </a:xfrm>
              <a:custGeom>
                <a:avLst/>
                <a:gdLst/>
                <a:ahLst/>
                <a:cxnLst/>
                <a:rect l="l" t="t" r="r" b="b"/>
                <a:pathLst>
                  <a:path w="153" h="219" extrusionOk="0">
                    <a:moveTo>
                      <a:pt x="54" y="1"/>
                    </a:moveTo>
                    <a:cubicBezTo>
                      <a:pt x="36" y="10"/>
                      <a:pt x="18" y="19"/>
                      <a:pt x="18" y="28"/>
                    </a:cubicBezTo>
                    <a:cubicBezTo>
                      <a:pt x="9" y="45"/>
                      <a:pt x="0" y="63"/>
                      <a:pt x="9" y="81"/>
                    </a:cubicBezTo>
                    <a:cubicBezTo>
                      <a:pt x="18" y="108"/>
                      <a:pt x="27" y="144"/>
                      <a:pt x="36" y="179"/>
                    </a:cubicBezTo>
                    <a:cubicBezTo>
                      <a:pt x="36" y="188"/>
                      <a:pt x="45" y="206"/>
                      <a:pt x="63" y="215"/>
                    </a:cubicBezTo>
                    <a:cubicBezTo>
                      <a:pt x="69" y="215"/>
                      <a:pt x="83" y="219"/>
                      <a:pt x="94" y="219"/>
                    </a:cubicBezTo>
                    <a:cubicBezTo>
                      <a:pt x="100" y="219"/>
                      <a:pt x="105" y="218"/>
                      <a:pt x="107" y="215"/>
                    </a:cubicBezTo>
                    <a:cubicBezTo>
                      <a:pt x="125" y="215"/>
                      <a:pt x="134" y="206"/>
                      <a:pt x="143" y="188"/>
                    </a:cubicBezTo>
                    <a:cubicBezTo>
                      <a:pt x="152" y="179"/>
                      <a:pt x="152" y="161"/>
                      <a:pt x="152" y="144"/>
                    </a:cubicBezTo>
                    <a:lnTo>
                      <a:pt x="125" y="45"/>
                    </a:lnTo>
                    <a:cubicBezTo>
                      <a:pt x="125" y="28"/>
                      <a:pt x="107" y="19"/>
                      <a:pt x="99" y="10"/>
                    </a:cubicBezTo>
                    <a:cubicBezTo>
                      <a:pt x="90" y="1"/>
                      <a:pt x="6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8"/>
              <p:cNvSpPr/>
              <p:nvPr/>
            </p:nvSpPr>
            <p:spPr>
              <a:xfrm flipH="1">
                <a:off x="1618188" y="3629022"/>
                <a:ext cx="22169" cy="33687"/>
              </a:xfrm>
              <a:custGeom>
                <a:avLst/>
                <a:gdLst/>
                <a:ahLst/>
                <a:cxnLst/>
                <a:rect l="l" t="t" r="r" b="b"/>
                <a:pathLst>
                  <a:path w="179" h="272" extrusionOk="0">
                    <a:moveTo>
                      <a:pt x="45" y="0"/>
                    </a:moveTo>
                    <a:cubicBezTo>
                      <a:pt x="36" y="9"/>
                      <a:pt x="18" y="18"/>
                      <a:pt x="9" y="36"/>
                    </a:cubicBezTo>
                    <a:cubicBezTo>
                      <a:pt x="1" y="45"/>
                      <a:pt x="1" y="63"/>
                      <a:pt x="1" y="81"/>
                    </a:cubicBezTo>
                    <a:cubicBezTo>
                      <a:pt x="18" y="125"/>
                      <a:pt x="36" y="179"/>
                      <a:pt x="54" y="223"/>
                    </a:cubicBezTo>
                    <a:cubicBezTo>
                      <a:pt x="63" y="241"/>
                      <a:pt x="72" y="250"/>
                      <a:pt x="81" y="259"/>
                    </a:cubicBezTo>
                    <a:cubicBezTo>
                      <a:pt x="93" y="265"/>
                      <a:pt x="106" y="272"/>
                      <a:pt x="115" y="272"/>
                    </a:cubicBezTo>
                    <a:cubicBezTo>
                      <a:pt x="119" y="272"/>
                      <a:pt x="123" y="270"/>
                      <a:pt x="125" y="268"/>
                    </a:cubicBezTo>
                    <a:cubicBezTo>
                      <a:pt x="143" y="268"/>
                      <a:pt x="161" y="250"/>
                      <a:pt x="170" y="241"/>
                    </a:cubicBezTo>
                    <a:cubicBezTo>
                      <a:pt x="170" y="223"/>
                      <a:pt x="179" y="205"/>
                      <a:pt x="170" y="197"/>
                    </a:cubicBezTo>
                    <a:cubicBezTo>
                      <a:pt x="152" y="143"/>
                      <a:pt x="143" y="98"/>
                      <a:pt x="125" y="45"/>
                    </a:cubicBezTo>
                    <a:cubicBezTo>
                      <a:pt x="116" y="27"/>
                      <a:pt x="108" y="18"/>
                      <a:pt x="99" y="9"/>
                    </a:cubicBezTo>
                    <a:cubicBezTo>
                      <a:pt x="81" y="0"/>
                      <a:pt x="63"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8"/>
              <p:cNvSpPr/>
              <p:nvPr/>
            </p:nvSpPr>
            <p:spPr>
              <a:xfrm flipH="1">
                <a:off x="1718630" y="3671627"/>
                <a:ext cx="18949" cy="27495"/>
              </a:xfrm>
              <a:custGeom>
                <a:avLst/>
                <a:gdLst/>
                <a:ahLst/>
                <a:cxnLst/>
                <a:rect l="l" t="t" r="r" b="b"/>
                <a:pathLst>
                  <a:path w="153" h="222" extrusionOk="0">
                    <a:moveTo>
                      <a:pt x="61" y="0"/>
                    </a:moveTo>
                    <a:cubicBezTo>
                      <a:pt x="56" y="0"/>
                      <a:pt x="50" y="2"/>
                      <a:pt x="45" y="4"/>
                    </a:cubicBezTo>
                    <a:cubicBezTo>
                      <a:pt x="36" y="4"/>
                      <a:pt x="18" y="13"/>
                      <a:pt x="9" y="31"/>
                    </a:cubicBezTo>
                    <a:cubicBezTo>
                      <a:pt x="0" y="49"/>
                      <a:pt x="0" y="58"/>
                      <a:pt x="9" y="76"/>
                    </a:cubicBezTo>
                    <a:cubicBezTo>
                      <a:pt x="9" y="111"/>
                      <a:pt x="18" y="147"/>
                      <a:pt x="27" y="174"/>
                    </a:cubicBezTo>
                    <a:cubicBezTo>
                      <a:pt x="36" y="192"/>
                      <a:pt x="45" y="200"/>
                      <a:pt x="54" y="209"/>
                    </a:cubicBezTo>
                    <a:cubicBezTo>
                      <a:pt x="67" y="216"/>
                      <a:pt x="79" y="222"/>
                      <a:pt x="92" y="222"/>
                    </a:cubicBezTo>
                    <a:cubicBezTo>
                      <a:pt x="97" y="222"/>
                      <a:pt x="102" y="221"/>
                      <a:pt x="108" y="218"/>
                    </a:cubicBezTo>
                    <a:cubicBezTo>
                      <a:pt x="116" y="209"/>
                      <a:pt x="134" y="200"/>
                      <a:pt x="143" y="192"/>
                    </a:cubicBezTo>
                    <a:cubicBezTo>
                      <a:pt x="152" y="174"/>
                      <a:pt x="152" y="156"/>
                      <a:pt x="152" y="147"/>
                    </a:cubicBezTo>
                    <a:cubicBezTo>
                      <a:pt x="143" y="111"/>
                      <a:pt x="134" y="76"/>
                      <a:pt x="125" y="49"/>
                    </a:cubicBezTo>
                    <a:cubicBezTo>
                      <a:pt x="116" y="31"/>
                      <a:pt x="108" y="13"/>
                      <a:pt x="99" y="13"/>
                    </a:cubicBezTo>
                    <a:cubicBezTo>
                      <a:pt x="86" y="7"/>
                      <a:pt x="73"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8"/>
              <p:cNvSpPr/>
              <p:nvPr/>
            </p:nvSpPr>
            <p:spPr>
              <a:xfrm flipH="1">
                <a:off x="1963977" y="4162320"/>
                <a:ext cx="18949" cy="39632"/>
              </a:xfrm>
              <a:custGeom>
                <a:avLst/>
                <a:gdLst/>
                <a:ahLst/>
                <a:cxnLst/>
                <a:rect l="l" t="t" r="r" b="b"/>
                <a:pathLst>
                  <a:path w="153" h="320" extrusionOk="0">
                    <a:moveTo>
                      <a:pt x="135" y="119"/>
                    </a:moveTo>
                    <a:cubicBezTo>
                      <a:pt x="133" y="123"/>
                      <a:pt x="131" y="127"/>
                      <a:pt x="130" y="131"/>
                    </a:cubicBezTo>
                    <a:lnTo>
                      <a:pt x="130" y="131"/>
                    </a:lnTo>
                    <a:cubicBezTo>
                      <a:pt x="135" y="125"/>
                      <a:pt x="135" y="119"/>
                      <a:pt x="135" y="119"/>
                    </a:cubicBezTo>
                    <a:close/>
                    <a:moveTo>
                      <a:pt x="131" y="178"/>
                    </a:moveTo>
                    <a:cubicBezTo>
                      <a:pt x="132" y="182"/>
                      <a:pt x="133" y="186"/>
                      <a:pt x="135" y="190"/>
                    </a:cubicBezTo>
                    <a:cubicBezTo>
                      <a:pt x="135" y="184"/>
                      <a:pt x="135" y="182"/>
                      <a:pt x="131" y="178"/>
                    </a:cubicBezTo>
                    <a:close/>
                    <a:moveTo>
                      <a:pt x="82" y="1"/>
                    </a:moveTo>
                    <a:cubicBezTo>
                      <a:pt x="55" y="1"/>
                      <a:pt x="35" y="18"/>
                      <a:pt x="28" y="48"/>
                    </a:cubicBezTo>
                    <a:cubicBezTo>
                      <a:pt x="1" y="119"/>
                      <a:pt x="1" y="199"/>
                      <a:pt x="28" y="271"/>
                    </a:cubicBezTo>
                    <a:cubicBezTo>
                      <a:pt x="37" y="289"/>
                      <a:pt x="46" y="297"/>
                      <a:pt x="55" y="306"/>
                    </a:cubicBezTo>
                    <a:cubicBezTo>
                      <a:pt x="67" y="313"/>
                      <a:pt x="80" y="319"/>
                      <a:pt x="92" y="319"/>
                    </a:cubicBezTo>
                    <a:cubicBezTo>
                      <a:pt x="98" y="319"/>
                      <a:pt x="103" y="318"/>
                      <a:pt x="108" y="315"/>
                    </a:cubicBezTo>
                    <a:cubicBezTo>
                      <a:pt x="117" y="315"/>
                      <a:pt x="135" y="306"/>
                      <a:pt x="144" y="289"/>
                    </a:cubicBezTo>
                    <a:cubicBezTo>
                      <a:pt x="153" y="271"/>
                      <a:pt x="153" y="253"/>
                      <a:pt x="153" y="244"/>
                    </a:cubicBezTo>
                    <a:cubicBezTo>
                      <a:pt x="144" y="217"/>
                      <a:pt x="135" y="199"/>
                      <a:pt x="126" y="173"/>
                    </a:cubicBezTo>
                    <a:lnTo>
                      <a:pt x="126" y="173"/>
                    </a:lnTo>
                    <a:cubicBezTo>
                      <a:pt x="128" y="175"/>
                      <a:pt x="130" y="177"/>
                      <a:pt x="131" y="178"/>
                    </a:cubicBezTo>
                    <a:lnTo>
                      <a:pt x="131" y="178"/>
                    </a:lnTo>
                    <a:cubicBezTo>
                      <a:pt x="127" y="161"/>
                      <a:pt x="127" y="145"/>
                      <a:pt x="130" y="131"/>
                    </a:cubicBezTo>
                    <a:lnTo>
                      <a:pt x="130" y="131"/>
                    </a:lnTo>
                    <a:cubicBezTo>
                      <a:pt x="129" y="133"/>
                      <a:pt x="128" y="135"/>
                      <a:pt x="126" y="137"/>
                    </a:cubicBezTo>
                    <a:cubicBezTo>
                      <a:pt x="135" y="119"/>
                      <a:pt x="135" y="92"/>
                      <a:pt x="144" y="74"/>
                    </a:cubicBezTo>
                    <a:cubicBezTo>
                      <a:pt x="153" y="48"/>
                      <a:pt x="135" y="12"/>
                      <a:pt x="99" y="3"/>
                    </a:cubicBezTo>
                    <a:cubicBezTo>
                      <a:pt x="93" y="2"/>
                      <a:pt x="87" y="1"/>
                      <a:pt x="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8"/>
              <p:cNvSpPr/>
              <p:nvPr/>
            </p:nvSpPr>
            <p:spPr>
              <a:xfrm flipH="1">
                <a:off x="2081015" y="4228703"/>
                <a:ext cx="18949" cy="39880"/>
              </a:xfrm>
              <a:custGeom>
                <a:avLst/>
                <a:gdLst/>
                <a:ahLst/>
                <a:cxnLst/>
                <a:rect l="l" t="t" r="r" b="b"/>
                <a:pathLst>
                  <a:path w="153" h="322" extrusionOk="0">
                    <a:moveTo>
                      <a:pt x="81" y="0"/>
                    </a:moveTo>
                    <a:cubicBezTo>
                      <a:pt x="54" y="0"/>
                      <a:pt x="35" y="17"/>
                      <a:pt x="27" y="47"/>
                    </a:cubicBezTo>
                    <a:cubicBezTo>
                      <a:pt x="0" y="118"/>
                      <a:pt x="0" y="208"/>
                      <a:pt x="27" y="279"/>
                    </a:cubicBezTo>
                    <a:cubicBezTo>
                      <a:pt x="36" y="288"/>
                      <a:pt x="45" y="306"/>
                      <a:pt x="63" y="315"/>
                    </a:cubicBezTo>
                    <a:cubicBezTo>
                      <a:pt x="67" y="319"/>
                      <a:pt x="74" y="321"/>
                      <a:pt x="82" y="321"/>
                    </a:cubicBezTo>
                    <a:cubicBezTo>
                      <a:pt x="90" y="321"/>
                      <a:pt x="98" y="319"/>
                      <a:pt x="107" y="315"/>
                    </a:cubicBezTo>
                    <a:cubicBezTo>
                      <a:pt x="116" y="315"/>
                      <a:pt x="134" y="306"/>
                      <a:pt x="143" y="288"/>
                    </a:cubicBezTo>
                    <a:cubicBezTo>
                      <a:pt x="152" y="279"/>
                      <a:pt x="152" y="261"/>
                      <a:pt x="152" y="243"/>
                    </a:cubicBezTo>
                    <a:cubicBezTo>
                      <a:pt x="143" y="216"/>
                      <a:pt x="134" y="199"/>
                      <a:pt x="134" y="172"/>
                    </a:cubicBezTo>
                    <a:cubicBezTo>
                      <a:pt x="134" y="181"/>
                      <a:pt x="134" y="181"/>
                      <a:pt x="134" y="190"/>
                    </a:cubicBezTo>
                    <a:cubicBezTo>
                      <a:pt x="125" y="163"/>
                      <a:pt x="125" y="145"/>
                      <a:pt x="134" y="118"/>
                    </a:cubicBezTo>
                    <a:cubicBezTo>
                      <a:pt x="134" y="127"/>
                      <a:pt x="134" y="127"/>
                      <a:pt x="134" y="136"/>
                    </a:cubicBezTo>
                    <a:cubicBezTo>
                      <a:pt x="134" y="118"/>
                      <a:pt x="134" y="100"/>
                      <a:pt x="143" y="83"/>
                    </a:cubicBezTo>
                    <a:cubicBezTo>
                      <a:pt x="152" y="47"/>
                      <a:pt x="134" y="11"/>
                      <a:pt x="98" y="2"/>
                    </a:cubicBezTo>
                    <a:cubicBezTo>
                      <a:pt x="92" y="1"/>
                      <a:pt x="87"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8"/>
              <p:cNvSpPr/>
              <p:nvPr/>
            </p:nvSpPr>
            <p:spPr>
              <a:xfrm flipH="1">
                <a:off x="2159536" y="4162320"/>
                <a:ext cx="19940" cy="39632"/>
              </a:xfrm>
              <a:custGeom>
                <a:avLst/>
                <a:gdLst/>
                <a:ahLst/>
                <a:cxnLst/>
                <a:rect l="l" t="t" r="r" b="b"/>
                <a:pathLst>
                  <a:path w="161" h="320" extrusionOk="0">
                    <a:moveTo>
                      <a:pt x="89" y="1"/>
                    </a:moveTo>
                    <a:cubicBezTo>
                      <a:pt x="60" y="1"/>
                      <a:pt x="34" y="18"/>
                      <a:pt x="27" y="48"/>
                    </a:cubicBezTo>
                    <a:cubicBezTo>
                      <a:pt x="0" y="119"/>
                      <a:pt x="0" y="199"/>
                      <a:pt x="36" y="271"/>
                    </a:cubicBezTo>
                    <a:cubicBezTo>
                      <a:pt x="36" y="289"/>
                      <a:pt x="45" y="306"/>
                      <a:pt x="62" y="306"/>
                    </a:cubicBezTo>
                    <a:cubicBezTo>
                      <a:pt x="69" y="313"/>
                      <a:pt x="80" y="319"/>
                      <a:pt x="92" y="319"/>
                    </a:cubicBezTo>
                    <a:cubicBezTo>
                      <a:pt x="97" y="319"/>
                      <a:pt x="102" y="318"/>
                      <a:pt x="107" y="315"/>
                    </a:cubicBezTo>
                    <a:cubicBezTo>
                      <a:pt x="125" y="315"/>
                      <a:pt x="134" y="306"/>
                      <a:pt x="143" y="289"/>
                    </a:cubicBezTo>
                    <a:cubicBezTo>
                      <a:pt x="152" y="280"/>
                      <a:pt x="161" y="253"/>
                      <a:pt x="152" y="244"/>
                    </a:cubicBezTo>
                    <a:cubicBezTo>
                      <a:pt x="143" y="217"/>
                      <a:pt x="134" y="199"/>
                      <a:pt x="134" y="173"/>
                    </a:cubicBezTo>
                    <a:cubicBezTo>
                      <a:pt x="134" y="160"/>
                      <a:pt x="134" y="149"/>
                      <a:pt x="134" y="137"/>
                    </a:cubicBezTo>
                    <a:cubicBezTo>
                      <a:pt x="134" y="119"/>
                      <a:pt x="143" y="92"/>
                      <a:pt x="143" y="74"/>
                    </a:cubicBezTo>
                    <a:cubicBezTo>
                      <a:pt x="161" y="48"/>
                      <a:pt x="134" y="12"/>
                      <a:pt x="107" y="3"/>
                    </a:cubicBezTo>
                    <a:cubicBezTo>
                      <a:pt x="101" y="2"/>
                      <a:pt x="95"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8"/>
              <p:cNvSpPr/>
              <p:nvPr/>
            </p:nvSpPr>
            <p:spPr>
              <a:xfrm flipH="1">
                <a:off x="2257873" y="4076120"/>
                <a:ext cx="18949" cy="40004"/>
              </a:xfrm>
              <a:custGeom>
                <a:avLst/>
                <a:gdLst/>
                <a:ahLst/>
                <a:cxnLst/>
                <a:rect l="l" t="t" r="r" b="b"/>
                <a:pathLst>
                  <a:path w="153" h="323" extrusionOk="0">
                    <a:moveTo>
                      <a:pt x="85" y="1"/>
                    </a:moveTo>
                    <a:cubicBezTo>
                      <a:pt x="61" y="1"/>
                      <a:pt x="35" y="18"/>
                      <a:pt x="28" y="48"/>
                    </a:cubicBezTo>
                    <a:cubicBezTo>
                      <a:pt x="1" y="119"/>
                      <a:pt x="1" y="208"/>
                      <a:pt x="28" y="280"/>
                    </a:cubicBezTo>
                    <a:cubicBezTo>
                      <a:pt x="37" y="289"/>
                      <a:pt x="46" y="307"/>
                      <a:pt x="63" y="315"/>
                    </a:cubicBezTo>
                    <a:cubicBezTo>
                      <a:pt x="68" y="320"/>
                      <a:pt x="75" y="322"/>
                      <a:pt x="82" y="322"/>
                    </a:cubicBezTo>
                    <a:cubicBezTo>
                      <a:pt x="90" y="322"/>
                      <a:pt x="99" y="320"/>
                      <a:pt x="108" y="315"/>
                    </a:cubicBezTo>
                    <a:cubicBezTo>
                      <a:pt x="126" y="315"/>
                      <a:pt x="135" y="307"/>
                      <a:pt x="144" y="289"/>
                    </a:cubicBezTo>
                    <a:cubicBezTo>
                      <a:pt x="153" y="280"/>
                      <a:pt x="153" y="262"/>
                      <a:pt x="153" y="244"/>
                    </a:cubicBezTo>
                    <a:cubicBezTo>
                      <a:pt x="144" y="217"/>
                      <a:pt x="135" y="200"/>
                      <a:pt x="135" y="173"/>
                    </a:cubicBezTo>
                    <a:cubicBezTo>
                      <a:pt x="135" y="160"/>
                      <a:pt x="135" y="149"/>
                      <a:pt x="135" y="137"/>
                    </a:cubicBezTo>
                    <a:cubicBezTo>
                      <a:pt x="135" y="119"/>
                      <a:pt x="135" y="101"/>
                      <a:pt x="144" y="84"/>
                    </a:cubicBezTo>
                    <a:cubicBezTo>
                      <a:pt x="153" y="48"/>
                      <a:pt x="135" y="12"/>
                      <a:pt x="99" y="3"/>
                    </a:cubicBezTo>
                    <a:cubicBezTo>
                      <a:pt x="95" y="2"/>
                      <a:pt x="90" y="1"/>
                      <a:pt x="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8"/>
              <p:cNvSpPr/>
              <p:nvPr/>
            </p:nvSpPr>
            <p:spPr>
              <a:xfrm flipH="1">
                <a:off x="1512048" y="3852200"/>
                <a:ext cx="18949" cy="39880"/>
              </a:xfrm>
              <a:custGeom>
                <a:avLst/>
                <a:gdLst/>
                <a:ahLst/>
                <a:cxnLst/>
                <a:rect l="l" t="t" r="r" b="b"/>
                <a:pathLst>
                  <a:path w="153" h="322" extrusionOk="0">
                    <a:moveTo>
                      <a:pt x="99" y="0"/>
                    </a:moveTo>
                    <a:cubicBezTo>
                      <a:pt x="72" y="0"/>
                      <a:pt x="36" y="18"/>
                      <a:pt x="27" y="45"/>
                    </a:cubicBezTo>
                    <a:cubicBezTo>
                      <a:pt x="1" y="116"/>
                      <a:pt x="1" y="205"/>
                      <a:pt x="27" y="277"/>
                    </a:cubicBezTo>
                    <a:cubicBezTo>
                      <a:pt x="36" y="295"/>
                      <a:pt x="45" y="304"/>
                      <a:pt x="63" y="313"/>
                    </a:cubicBezTo>
                    <a:cubicBezTo>
                      <a:pt x="72" y="321"/>
                      <a:pt x="90" y="321"/>
                      <a:pt x="108" y="321"/>
                    </a:cubicBezTo>
                    <a:cubicBezTo>
                      <a:pt x="126" y="313"/>
                      <a:pt x="135" y="304"/>
                      <a:pt x="143" y="286"/>
                    </a:cubicBezTo>
                    <a:cubicBezTo>
                      <a:pt x="152" y="277"/>
                      <a:pt x="152" y="259"/>
                      <a:pt x="152" y="241"/>
                    </a:cubicBezTo>
                    <a:cubicBezTo>
                      <a:pt x="143" y="223"/>
                      <a:pt x="135" y="197"/>
                      <a:pt x="135" y="179"/>
                    </a:cubicBezTo>
                    <a:cubicBezTo>
                      <a:pt x="135" y="166"/>
                      <a:pt x="135" y="150"/>
                      <a:pt x="135" y="134"/>
                    </a:cubicBezTo>
                    <a:cubicBezTo>
                      <a:pt x="135" y="116"/>
                      <a:pt x="135" y="98"/>
                      <a:pt x="143" y="81"/>
                    </a:cubicBezTo>
                    <a:cubicBezTo>
                      <a:pt x="152" y="54"/>
                      <a:pt x="135" y="9"/>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8"/>
              <p:cNvSpPr/>
              <p:nvPr/>
            </p:nvSpPr>
            <p:spPr>
              <a:xfrm flipH="1">
                <a:off x="1852388" y="4195511"/>
                <a:ext cx="23284" cy="39260"/>
              </a:xfrm>
              <a:custGeom>
                <a:avLst/>
                <a:gdLst/>
                <a:ahLst/>
                <a:cxnLst/>
                <a:rect l="l" t="t" r="r" b="b"/>
                <a:pathLst>
                  <a:path w="188" h="317" extrusionOk="0">
                    <a:moveTo>
                      <a:pt x="69" y="0"/>
                    </a:moveTo>
                    <a:cubicBezTo>
                      <a:pt x="64" y="0"/>
                      <a:pt x="59" y="1"/>
                      <a:pt x="54" y="3"/>
                    </a:cubicBezTo>
                    <a:cubicBezTo>
                      <a:pt x="18" y="12"/>
                      <a:pt x="0" y="38"/>
                      <a:pt x="9" y="74"/>
                    </a:cubicBezTo>
                    <a:cubicBezTo>
                      <a:pt x="27" y="137"/>
                      <a:pt x="45" y="208"/>
                      <a:pt x="63" y="270"/>
                    </a:cubicBezTo>
                    <a:cubicBezTo>
                      <a:pt x="63" y="294"/>
                      <a:pt x="90" y="317"/>
                      <a:pt x="120" y="317"/>
                    </a:cubicBezTo>
                    <a:cubicBezTo>
                      <a:pt x="125" y="317"/>
                      <a:pt x="129" y="316"/>
                      <a:pt x="134" y="315"/>
                    </a:cubicBezTo>
                    <a:cubicBezTo>
                      <a:pt x="170" y="306"/>
                      <a:pt x="188" y="270"/>
                      <a:pt x="179" y="235"/>
                    </a:cubicBezTo>
                    <a:cubicBezTo>
                      <a:pt x="161" y="172"/>
                      <a:pt x="143" y="110"/>
                      <a:pt x="125" y="38"/>
                    </a:cubicBezTo>
                    <a:cubicBezTo>
                      <a:pt x="118" y="16"/>
                      <a:pt x="92"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8"/>
              <p:cNvSpPr/>
              <p:nvPr/>
            </p:nvSpPr>
            <p:spPr>
              <a:xfrm flipH="1">
                <a:off x="2081015" y="4136064"/>
                <a:ext cx="18949" cy="42109"/>
              </a:xfrm>
              <a:custGeom>
                <a:avLst/>
                <a:gdLst/>
                <a:ahLst/>
                <a:cxnLst/>
                <a:rect l="l" t="t" r="r" b="b"/>
                <a:pathLst>
                  <a:path w="153" h="340" extrusionOk="0">
                    <a:moveTo>
                      <a:pt x="63" y="1"/>
                    </a:moveTo>
                    <a:cubicBezTo>
                      <a:pt x="54" y="1"/>
                      <a:pt x="36" y="1"/>
                      <a:pt x="27" y="19"/>
                    </a:cubicBezTo>
                    <a:cubicBezTo>
                      <a:pt x="9" y="28"/>
                      <a:pt x="0" y="46"/>
                      <a:pt x="9" y="63"/>
                    </a:cubicBezTo>
                    <a:cubicBezTo>
                      <a:pt x="18" y="135"/>
                      <a:pt x="27" y="206"/>
                      <a:pt x="36" y="278"/>
                    </a:cubicBezTo>
                    <a:cubicBezTo>
                      <a:pt x="36" y="295"/>
                      <a:pt x="36" y="313"/>
                      <a:pt x="54" y="322"/>
                    </a:cubicBezTo>
                    <a:cubicBezTo>
                      <a:pt x="63" y="331"/>
                      <a:pt x="81" y="340"/>
                      <a:pt x="90" y="340"/>
                    </a:cubicBezTo>
                    <a:cubicBezTo>
                      <a:pt x="107" y="340"/>
                      <a:pt x="125" y="331"/>
                      <a:pt x="134" y="322"/>
                    </a:cubicBezTo>
                    <a:cubicBezTo>
                      <a:pt x="143" y="313"/>
                      <a:pt x="152" y="295"/>
                      <a:pt x="152" y="278"/>
                    </a:cubicBezTo>
                    <a:lnTo>
                      <a:pt x="125" y="63"/>
                    </a:lnTo>
                    <a:cubicBezTo>
                      <a:pt x="125" y="46"/>
                      <a:pt x="125" y="28"/>
                      <a:pt x="107" y="19"/>
                    </a:cubicBezTo>
                    <a:cubicBezTo>
                      <a:pt x="98"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8"/>
              <p:cNvSpPr/>
              <p:nvPr/>
            </p:nvSpPr>
            <p:spPr>
              <a:xfrm flipH="1">
                <a:off x="2350637" y="3771574"/>
                <a:ext cx="15605" cy="26999"/>
              </a:xfrm>
              <a:custGeom>
                <a:avLst/>
                <a:gdLst/>
                <a:ahLst/>
                <a:cxnLst/>
                <a:rect l="l" t="t" r="r" b="b"/>
                <a:pathLst>
                  <a:path w="126" h="218" extrusionOk="0">
                    <a:moveTo>
                      <a:pt x="63" y="0"/>
                    </a:moveTo>
                    <a:cubicBezTo>
                      <a:pt x="45" y="0"/>
                      <a:pt x="27" y="0"/>
                      <a:pt x="18" y="18"/>
                    </a:cubicBezTo>
                    <a:cubicBezTo>
                      <a:pt x="9" y="27"/>
                      <a:pt x="0" y="45"/>
                      <a:pt x="0" y="63"/>
                    </a:cubicBezTo>
                    <a:lnTo>
                      <a:pt x="0" y="161"/>
                    </a:lnTo>
                    <a:cubicBezTo>
                      <a:pt x="0" y="170"/>
                      <a:pt x="9" y="187"/>
                      <a:pt x="18" y="196"/>
                    </a:cubicBezTo>
                    <a:cubicBezTo>
                      <a:pt x="25" y="209"/>
                      <a:pt x="36" y="218"/>
                      <a:pt x="49" y="218"/>
                    </a:cubicBezTo>
                    <a:cubicBezTo>
                      <a:pt x="53" y="218"/>
                      <a:pt x="58" y="217"/>
                      <a:pt x="63" y="214"/>
                    </a:cubicBezTo>
                    <a:cubicBezTo>
                      <a:pt x="81" y="214"/>
                      <a:pt x="90" y="214"/>
                      <a:pt x="107" y="196"/>
                    </a:cubicBezTo>
                    <a:cubicBezTo>
                      <a:pt x="116" y="187"/>
                      <a:pt x="125" y="170"/>
                      <a:pt x="125" y="161"/>
                    </a:cubicBezTo>
                    <a:lnTo>
                      <a:pt x="125" y="63"/>
                    </a:lnTo>
                    <a:cubicBezTo>
                      <a:pt x="125" y="45"/>
                      <a:pt x="116" y="27"/>
                      <a:pt x="107"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8"/>
              <p:cNvSpPr/>
              <p:nvPr/>
            </p:nvSpPr>
            <p:spPr>
              <a:xfrm flipH="1">
                <a:off x="2339614" y="3607968"/>
                <a:ext cx="14490" cy="24522"/>
              </a:xfrm>
              <a:custGeom>
                <a:avLst/>
                <a:gdLst/>
                <a:ahLst/>
                <a:cxnLst/>
                <a:rect l="l" t="t" r="r" b="b"/>
                <a:pathLst>
                  <a:path w="117" h="198" extrusionOk="0">
                    <a:moveTo>
                      <a:pt x="54" y="1"/>
                    </a:moveTo>
                    <a:cubicBezTo>
                      <a:pt x="45" y="1"/>
                      <a:pt x="27" y="10"/>
                      <a:pt x="18" y="19"/>
                    </a:cubicBezTo>
                    <a:cubicBezTo>
                      <a:pt x="1" y="28"/>
                      <a:pt x="1" y="45"/>
                      <a:pt x="1" y="63"/>
                    </a:cubicBezTo>
                    <a:lnTo>
                      <a:pt x="1" y="135"/>
                    </a:lnTo>
                    <a:cubicBezTo>
                      <a:pt x="1" y="152"/>
                      <a:pt x="1" y="170"/>
                      <a:pt x="18" y="179"/>
                    </a:cubicBezTo>
                    <a:cubicBezTo>
                      <a:pt x="18" y="188"/>
                      <a:pt x="27" y="188"/>
                      <a:pt x="36" y="188"/>
                    </a:cubicBezTo>
                    <a:cubicBezTo>
                      <a:pt x="45" y="197"/>
                      <a:pt x="45" y="197"/>
                      <a:pt x="54" y="197"/>
                    </a:cubicBezTo>
                    <a:cubicBezTo>
                      <a:pt x="72" y="197"/>
                      <a:pt x="90" y="188"/>
                      <a:pt x="99" y="179"/>
                    </a:cubicBezTo>
                    <a:cubicBezTo>
                      <a:pt x="108" y="170"/>
                      <a:pt x="116" y="152"/>
                      <a:pt x="116" y="135"/>
                    </a:cubicBezTo>
                    <a:lnTo>
                      <a:pt x="116" y="63"/>
                    </a:lnTo>
                    <a:cubicBezTo>
                      <a:pt x="116" y="45"/>
                      <a:pt x="108" y="28"/>
                      <a:pt x="99" y="19"/>
                    </a:cubicBezTo>
                    <a:cubicBezTo>
                      <a:pt x="99" y="10"/>
                      <a:pt x="90" y="10"/>
                      <a:pt x="81" y="10"/>
                    </a:cubicBezTo>
                    <a:cubicBezTo>
                      <a:pt x="72" y="1"/>
                      <a:pt x="6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8"/>
              <p:cNvSpPr/>
              <p:nvPr/>
            </p:nvSpPr>
            <p:spPr>
              <a:xfrm flipH="1">
                <a:off x="2352866" y="3671008"/>
                <a:ext cx="15605" cy="18825"/>
              </a:xfrm>
              <a:custGeom>
                <a:avLst/>
                <a:gdLst/>
                <a:ahLst/>
                <a:cxnLst/>
                <a:rect l="l" t="t" r="r" b="b"/>
                <a:pathLst>
                  <a:path w="126" h="152" extrusionOk="0">
                    <a:moveTo>
                      <a:pt x="63" y="0"/>
                    </a:moveTo>
                    <a:cubicBezTo>
                      <a:pt x="54" y="9"/>
                      <a:pt x="45" y="9"/>
                      <a:pt x="45" y="9"/>
                    </a:cubicBezTo>
                    <a:cubicBezTo>
                      <a:pt x="36" y="9"/>
                      <a:pt x="27" y="18"/>
                      <a:pt x="18" y="18"/>
                    </a:cubicBezTo>
                    <a:lnTo>
                      <a:pt x="9" y="36"/>
                    </a:lnTo>
                    <a:cubicBezTo>
                      <a:pt x="1" y="45"/>
                      <a:pt x="1" y="54"/>
                      <a:pt x="1" y="63"/>
                    </a:cubicBezTo>
                    <a:lnTo>
                      <a:pt x="1" y="89"/>
                    </a:lnTo>
                    <a:cubicBezTo>
                      <a:pt x="1" y="98"/>
                      <a:pt x="1" y="107"/>
                      <a:pt x="1" y="116"/>
                    </a:cubicBezTo>
                    <a:cubicBezTo>
                      <a:pt x="9" y="125"/>
                      <a:pt x="9" y="125"/>
                      <a:pt x="18" y="134"/>
                    </a:cubicBezTo>
                    <a:cubicBezTo>
                      <a:pt x="18" y="143"/>
                      <a:pt x="27" y="143"/>
                      <a:pt x="36" y="143"/>
                    </a:cubicBezTo>
                    <a:cubicBezTo>
                      <a:pt x="45" y="152"/>
                      <a:pt x="54" y="152"/>
                      <a:pt x="63" y="152"/>
                    </a:cubicBezTo>
                    <a:lnTo>
                      <a:pt x="72" y="152"/>
                    </a:lnTo>
                    <a:cubicBezTo>
                      <a:pt x="90" y="143"/>
                      <a:pt x="99" y="143"/>
                      <a:pt x="108" y="134"/>
                    </a:cubicBezTo>
                    <a:lnTo>
                      <a:pt x="117" y="116"/>
                    </a:lnTo>
                    <a:cubicBezTo>
                      <a:pt x="117" y="107"/>
                      <a:pt x="125" y="98"/>
                      <a:pt x="125" y="89"/>
                    </a:cubicBezTo>
                    <a:lnTo>
                      <a:pt x="125" y="63"/>
                    </a:lnTo>
                    <a:cubicBezTo>
                      <a:pt x="125" y="54"/>
                      <a:pt x="117" y="45"/>
                      <a:pt x="117" y="45"/>
                    </a:cubicBezTo>
                    <a:cubicBezTo>
                      <a:pt x="117" y="36"/>
                      <a:pt x="108" y="27"/>
                      <a:pt x="108" y="18"/>
                    </a:cubicBezTo>
                    <a:cubicBezTo>
                      <a:pt x="99" y="18"/>
                      <a:pt x="90" y="9"/>
                      <a:pt x="81" y="9"/>
                    </a:cubicBezTo>
                    <a:cubicBezTo>
                      <a:pt x="72"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8"/>
              <p:cNvSpPr/>
              <p:nvPr/>
            </p:nvSpPr>
            <p:spPr>
              <a:xfrm flipH="1">
                <a:off x="2290941" y="3835604"/>
                <a:ext cx="18949" cy="24151"/>
              </a:xfrm>
              <a:custGeom>
                <a:avLst/>
                <a:gdLst/>
                <a:ahLst/>
                <a:cxnLst/>
                <a:rect l="l" t="t" r="r" b="b"/>
                <a:pathLst>
                  <a:path w="153" h="195" extrusionOk="0">
                    <a:moveTo>
                      <a:pt x="45" y="0"/>
                    </a:moveTo>
                    <a:cubicBezTo>
                      <a:pt x="36" y="0"/>
                      <a:pt x="18" y="9"/>
                      <a:pt x="9" y="27"/>
                    </a:cubicBezTo>
                    <a:cubicBezTo>
                      <a:pt x="0" y="45"/>
                      <a:pt x="0" y="63"/>
                      <a:pt x="0" y="72"/>
                    </a:cubicBezTo>
                    <a:cubicBezTo>
                      <a:pt x="9" y="99"/>
                      <a:pt x="18" y="125"/>
                      <a:pt x="27" y="152"/>
                    </a:cubicBezTo>
                    <a:cubicBezTo>
                      <a:pt x="36" y="161"/>
                      <a:pt x="45" y="179"/>
                      <a:pt x="54" y="188"/>
                    </a:cubicBezTo>
                    <a:lnTo>
                      <a:pt x="81" y="188"/>
                    </a:lnTo>
                    <a:cubicBezTo>
                      <a:pt x="85" y="192"/>
                      <a:pt x="90" y="195"/>
                      <a:pt x="94" y="195"/>
                    </a:cubicBezTo>
                    <a:cubicBezTo>
                      <a:pt x="98" y="195"/>
                      <a:pt x="103" y="192"/>
                      <a:pt x="107" y="188"/>
                    </a:cubicBezTo>
                    <a:cubicBezTo>
                      <a:pt x="116" y="188"/>
                      <a:pt x="134" y="179"/>
                      <a:pt x="143" y="161"/>
                    </a:cubicBezTo>
                    <a:cubicBezTo>
                      <a:pt x="152" y="152"/>
                      <a:pt x="152" y="134"/>
                      <a:pt x="143" y="116"/>
                    </a:cubicBezTo>
                    <a:cubicBezTo>
                      <a:pt x="134" y="90"/>
                      <a:pt x="134" y="63"/>
                      <a:pt x="125" y="45"/>
                    </a:cubicBezTo>
                    <a:cubicBezTo>
                      <a:pt x="116" y="27"/>
                      <a:pt x="107" y="9"/>
                      <a:pt x="98" y="9"/>
                    </a:cubicBezTo>
                    <a:cubicBezTo>
                      <a:pt x="90" y="0"/>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8"/>
              <p:cNvSpPr/>
              <p:nvPr/>
            </p:nvSpPr>
            <p:spPr>
              <a:xfrm flipH="1">
                <a:off x="2266666" y="3977040"/>
                <a:ext cx="18949" cy="39880"/>
              </a:xfrm>
              <a:custGeom>
                <a:avLst/>
                <a:gdLst/>
                <a:ahLst/>
                <a:cxnLst/>
                <a:rect l="l" t="t" r="r" b="b"/>
                <a:pathLst>
                  <a:path w="153" h="322" extrusionOk="0">
                    <a:moveTo>
                      <a:pt x="108" y="0"/>
                    </a:moveTo>
                    <a:cubicBezTo>
                      <a:pt x="90" y="0"/>
                      <a:pt x="72" y="0"/>
                      <a:pt x="63" y="9"/>
                    </a:cubicBezTo>
                    <a:cubicBezTo>
                      <a:pt x="45" y="18"/>
                      <a:pt x="36" y="27"/>
                      <a:pt x="27" y="45"/>
                    </a:cubicBezTo>
                    <a:cubicBezTo>
                      <a:pt x="1" y="116"/>
                      <a:pt x="1" y="197"/>
                      <a:pt x="10" y="277"/>
                    </a:cubicBezTo>
                    <a:cubicBezTo>
                      <a:pt x="10" y="286"/>
                      <a:pt x="27" y="304"/>
                      <a:pt x="36" y="313"/>
                    </a:cubicBezTo>
                    <a:cubicBezTo>
                      <a:pt x="54" y="322"/>
                      <a:pt x="72" y="322"/>
                      <a:pt x="81" y="322"/>
                    </a:cubicBezTo>
                    <a:cubicBezTo>
                      <a:pt x="99" y="313"/>
                      <a:pt x="117" y="304"/>
                      <a:pt x="117" y="295"/>
                    </a:cubicBezTo>
                    <a:cubicBezTo>
                      <a:pt x="126" y="277"/>
                      <a:pt x="126" y="259"/>
                      <a:pt x="126" y="241"/>
                    </a:cubicBezTo>
                    <a:cubicBezTo>
                      <a:pt x="126" y="216"/>
                      <a:pt x="126" y="194"/>
                      <a:pt x="126" y="170"/>
                    </a:cubicBezTo>
                    <a:cubicBezTo>
                      <a:pt x="126" y="134"/>
                      <a:pt x="134" y="107"/>
                      <a:pt x="152" y="81"/>
                    </a:cubicBezTo>
                    <a:cubicBezTo>
                      <a:pt x="152" y="63"/>
                      <a:pt x="152" y="45"/>
                      <a:pt x="143" y="36"/>
                    </a:cubicBezTo>
                    <a:cubicBezTo>
                      <a:pt x="134" y="18"/>
                      <a:pt x="117" y="9"/>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8"/>
              <p:cNvSpPr/>
              <p:nvPr/>
            </p:nvSpPr>
            <p:spPr>
              <a:xfrm flipH="1">
                <a:off x="2193719" y="4077111"/>
                <a:ext cx="18949" cy="27495"/>
              </a:xfrm>
              <a:custGeom>
                <a:avLst/>
                <a:gdLst/>
                <a:ahLst/>
                <a:cxnLst/>
                <a:rect l="l" t="t" r="r" b="b"/>
                <a:pathLst>
                  <a:path w="153" h="222" extrusionOk="0">
                    <a:moveTo>
                      <a:pt x="65" y="0"/>
                    </a:moveTo>
                    <a:cubicBezTo>
                      <a:pt x="61" y="0"/>
                      <a:pt x="57" y="2"/>
                      <a:pt x="54" y="4"/>
                    </a:cubicBezTo>
                    <a:cubicBezTo>
                      <a:pt x="36" y="4"/>
                      <a:pt x="18" y="13"/>
                      <a:pt x="18" y="31"/>
                    </a:cubicBezTo>
                    <a:cubicBezTo>
                      <a:pt x="9" y="49"/>
                      <a:pt x="0" y="58"/>
                      <a:pt x="9" y="76"/>
                    </a:cubicBezTo>
                    <a:cubicBezTo>
                      <a:pt x="18" y="111"/>
                      <a:pt x="27" y="147"/>
                      <a:pt x="36" y="174"/>
                    </a:cubicBezTo>
                    <a:cubicBezTo>
                      <a:pt x="36" y="192"/>
                      <a:pt x="45" y="209"/>
                      <a:pt x="63" y="209"/>
                    </a:cubicBezTo>
                    <a:cubicBezTo>
                      <a:pt x="69" y="216"/>
                      <a:pt x="84" y="222"/>
                      <a:pt x="96" y="222"/>
                    </a:cubicBezTo>
                    <a:cubicBezTo>
                      <a:pt x="101" y="222"/>
                      <a:pt x="105" y="221"/>
                      <a:pt x="107" y="218"/>
                    </a:cubicBezTo>
                    <a:cubicBezTo>
                      <a:pt x="125" y="218"/>
                      <a:pt x="134" y="200"/>
                      <a:pt x="143" y="192"/>
                    </a:cubicBezTo>
                    <a:cubicBezTo>
                      <a:pt x="152" y="174"/>
                      <a:pt x="152" y="156"/>
                      <a:pt x="152" y="147"/>
                    </a:cubicBezTo>
                    <a:cubicBezTo>
                      <a:pt x="143" y="111"/>
                      <a:pt x="134" y="76"/>
                      <a:pt x="125" y="49"/>
                    </a:cubicBezTo>
                    <a:cubicBezTo>
                      <a:pt x="125" y="31"/>
                      <a:pt x="107" y="13"/>
                      <a:pt x="99" y="13"/>
                    </a:cubicBezTo>
                    <a:cubicBezTo>
                      <a:pt x="92" y="7"/>
                      <a:pt x="77"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8"/>
              <p:cNvSpPr/>
              <p:nvPr/>
            </p:nvSpPr>
            <p:spPr>
              <a:xfrm flipH="1">
                <a:off x="2145170" y="3986453"/>
                <a:ext cx="18949" cy="33563"/>
              </a:xfrm>
              <a:custGeom>
                <a:avLst/>
                <a:gdLst/>
                <a:ahLst/>
                <a:cxnLst/>
                <a:rect l="l" t="t" r="r" b="b"/>
                <a:pathLst>
                  <a:path w="153" h="271" extrusionOk="0">
                    <a:moveTo>
                      <a:pt x="59" y="1"/>
                    </a:moveTo>
                    <a:cubicBezTo>
                      <a:pt x="53" y="1"/>
                      <a:pt x="49" y="2"/>
                      <a:pt x="46" y="5"/>
                    </a:cubicBezTo>
                    <a:cubicBezTo>
                      <a:pt x="28" y="5"/>
                      <a:pt x="19" y="14"/>
                      <a:pt x="10" y="31"/>
                    </a:cubicBezTo>
                    <a:cubicBezTo>
                      <a:pt x="1" y="49"/>
                      <a:pt x="1" y="58"/>
                      <a:pt x="1" y="76"/>
                    </a:cubicBezTo>
                    <a:lnTo>
                      <a:pt x="28" y="228"/>
                    </a:lnTo>
                    <a:cubicBezTo>
                      <a:pt x="28" y="237"/>
                      <a:pt x="46" y="254"/>
                      <a:pt x="54" y="263"/>
                    </a:cubicBezTo>
                    <a:cubicBezTo>
                      <a:pt x="63" y="268"/>
                      <a:pt x="72" y="270"/>
                      <a:pt x="80" y="270"/>
                    </a:cubicBezTo>
                    <a:cubicBezTo>
                      <a:pt x="88" y="270"/>
                      <a:pt x="95" y="268"/>
                      <a:pt x="99" y="263"/>
                    </a:cubicBezTo>
                    <a:cubicBezTo>
                      <a:pt x="117" y="263"/>
                      <a:pt x="135" y="254"/>
                      <a:pt x="144" y="237"/>
                    </a:cubicBezTo>
                    <a:cubicBezTo>
                      <a:pt x="144" y="228"/>
                      <a:pt x="153" y="210"/>
                      <a:pt x="144" y="192"/>
                    </a:cubicBezTo>
                    <a:lnTo>
                      <a:pt x="117" y="49"/>
                    </a:lnTo>
                    <a:cubicBezTo>
                      <a:pt x="117" y="31"/>
                      <a:pt x="99" y="14"/>
                      <a:pt x="90" y="5"/>
                    </a:cubicBezTo>
                    <a:cubicBezTo>
                      <a:pt x="84" y="5"/>
                      <a:pt x="70"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8"/>
              <p:cNvSpPr/>
              <p:nvPr/>
            </p:nvSpPr>
            <p:spPr>
              <a:xfrm flipH="1">
                <a:off x="2024787" y="4107454"/>
                <a:ext cx="21054" cy="24398"/>
              </a:xfrm>
              <a:custGeom>
                <a:avLst/>
                <a:gdLst/>
                <a:ahLst/>
                <a:cxnLst/>
                <a:rect l="l" t="t" r="r" b="b"/>
                <a:pathLst>
                  <a:path w="170" h="197" extrusionOk="0">
                    <a:moveTo>
                      <a:pt x="99" y="0"/>
                    </a:moveTo>
                    <a:cubicBezTo>
                      <a:pt x="90" y="9"/>
                      <a:pt x="81" y="9"/>
                      <a:pt x="81" y="9"/>
                    </a:cubicBezTo>
                    <a:cubicBezTo>
                      <a:pt x="72" y="18"/>
                      <a:pt x="63" y="18"/>
                      <a:pt x="54" y="36"/>
                    </a:cubicBezTo>
                    <a:cubicBezTo>
                      <a:pt x="45" y="54"/>
                      <a:pt x="27" y="80"/>
                      <a:pt x="9" y="107"/>
                    </a:cubicBezTo>
                    <a:cubicBezTo>
                      <a:pt x="0" y="116"/>
                      <a:pt x="0" y="116"/>
                      <a:pt x="0" y="125"/>
                    </a:cubicBezTo>
                    <a:cubicBezTo>
                      <a:pt x="0" y="134"/>
                      <a:pt x="0" y="143"/>
                      <a:pt x="0" y="152"/>
                    </a:cubicBezTo>
                    <a:cubicBezTo>
                      <a:pt x="0" y="161"/>
                      <a:pt x="9" y="170"/>
                      <a:pt x="18" y="170"/>
                    </a:cubicBezTo>
                    <a:cubicBezTo>
                      <a:pt x="18" y="178"/>
                      <a:pt x="27" y="187"/>
                      <a:pt x="27" y="187"/>
                    </a:cubicBezTo>
                    <a:cubicBezTo>
                      <a:pt x="45" y="196"/>
                      <a:pt x="63" y="196"/>
                      <a:pt x="81" y="196"/>
                    </a:cubicBezTo>
                    <a:cubicBezTo>
                      <a:pt x="81" y="196"/>
                      <a:pt x="90" y="187"/>
                      <a:pt x="90" y="187"/>
                    </a:cubicBezTo>
                    <a:cubicBezTo>
                      <a:pt x="99" y="187"/>
                      <a:pt x="108" y="178"/>
                      <a:pt x="116" y="170"/>
                    </a:cubicBezTo>
                    <a:cubicBezTo>
                      <a:pt x="134" y="143"/>
                      <a:pt x="143" y="116"/>
                      <a:pt x="161" y="89"/>
                    </a:cubicBezTo>
                    <a:cubicBezTo>
                      <a:pt x="170" y="89"/>
                      <a:pt x="170" y="80"/>
                      <a:pt x="170" y="71"/>
                    </a:cubicBezTo>
                    <a:cubicBezTo>
                      <a:pt x="170" y="62"/>
                      <a:pt x="170" y="54"/>
                      <a:pt x="170" y="45"/>
                    </a:cubicBezTo>
                    <a:cubicBezTo>
                      <a:pt x="170" y="36"/>
                      <a:pt x="161" y="27"/>
                      <a:pt x="161" y="27"/>
                    </a:cubicBezTo>
                    <a:cubicBezTo>
                      <a:pt x="152" y="18"/>
                      <a:pt x="152" y="9"/>
                      <a:pt x="143" y="9"/>
                    </a:cubicBezTo>
                    <a:cubicBezTo>
                      <a:pt x="125" y="0"/>
                      <a:pt x="108" y="0"/>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8"/>
              <p:cNvSpPr/>
              <p:nvPr/>
            </p:nvSpPr>
            <p:spPr>
              <a:xfrm flipH="1">
                <a:off x="1805944" y="4140522"/>
                <a:ext cx="18949" cy="18949"/>
              </a:xfrm>
              <a:custGeom>
                <a:avLst/>
                <a:gdLst/>
                <a:ahLst/>
                <a:cxnLst/>
                <a:rect l="l" t="t" r="r" b="b"/>
                <a:pathLst>
                  <a:path w="153" h="153" extrusionOk="0">
                    <a:moveTo>
                      <a:pt x="72" y="1"/>
                    </a:moveTo>
                    <a:cubicBezTo>
                      <a:pt x="63" y="10"/>
                      <a:pt x="54" y="10"/>
                      <a:pt x="45" y="19"/>
                    </a:cubicBezTo>
                    <a:cubicBezTo>
                      <a:pt x="36" y="27"/>
                      <a:pt x="27" y="36"/>
                      <a:pt x="19" y="45"/>
                    </a:cubicBezTo>
                    <a:cubicBezTo>
                      <a:pt x="10" y="54"/>
                      <a:pt x="10" y="54"/>
                      <a:pt x="10" y="63"/>
                    </a:cubicBezTo>
                    <a:cubicBezTo>
                      <a:pt x="1" y="72"/>
                      <a:pt x="1" y="81"/>
                      <a:pt x="1" y="90"/>
                    </a:cubicBezTo>
                    <a:cubicBezTo>
                      <a:pt x="1" y="99"/>
                      <a:pt x="1" y="108"/>
                      <a:pt x="10" y="117"/>
                    </a:cubicBezTo>
                    <a:cubicBezTo>
                      <a:pt x="10" y="117"/>
                      <a:pt x="10" y="126"/>
                      <a:pt x="19" y="134"/>
                    </a:cubicBezTo>
                    <a:cubicBezTo>
                      <a:pt x="27" y="134"/>
                      <a:pt x="27" y="134"/>
                      <a:pt x="27" y="143"/>
                    </a:cubicBezTo>
                    <a:cubicBezTo>
                      <a:pt x="45" y="143"/>
                      <a:pt x="54" y="152"/>
                      <a:pt x="63" y="152"/>
                    </a:cubicBezTo>
                    <a:cubicBezTo>
                      <a:pt x="72" y="152"/>
                      <a:pt x="72" y="152"/>
                      <a:pt x="81" y="143"/>
                    </a:cubicBezTo>
                    <a:cubicBezTo>
                      <a:pt x="90" y="143"/>
                      <a:pt x="99" y="143"/>
                      <a:pt x="108" y="134"/>
                    </a:cubicBezTo>
                    <a:cubicBezTo>
                      <a:pt x="117" y="126"/>
                      <a:pt x="126" y="117"/>
                      <a:pt x="135" y="108"/>
                    </a:cubicBezTo>
                    <a:cubicBezTo>
                      <a:pt x="135" y="99"/>
                      <a:pt x="143" y="99"/>
                      <a:pt x="143" y="90"/>
                    </a:cubicBezTo>
                    <a:cubicBezTo>
                      <a:pt x="143" y="81"/>
                      <a:pt x="152" y="72"/>
                      <a:pt x="152" y="63"/>
                    </a:cubicBezTo>
                    <a:cubicBezTo>
                      <a:pt x="152" y="54"/>
                      <a:pt x="143" y="45"/>
                      <a:pt x="143" y="36"/>
                    </a:cubicBezTo>
                    <a:cubicBezTo>
                      <a:pt x="143" y="36"/>
                      <a:pt x="135" y="27"/>
                      <a:pt x="135" y="19"/>
                    </a:cubicBezTo>
                    <a:cubicBezTo>
                      <a:pt x="126" y="19"/>
                      <a:pt x="126" y="19"/>
                      <a:pt x="117" y="10"/>
                    </a:cubicBezTo>
                    <a:cubicBezTo>
                      <a:pt x="108" y="10"/>
                      <a:pt x="99" y="1"/>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8"/>
              <p:cNvSpPr/>
              <p:nvPr/>
            </p:nvSpPr>
            <p:spPr>
              <a:xfrm flipH="1">
                <a:off x="1668966" y="4190557"/>
                <a:ext cx="18949" cy="33811"/>
              </a:xfrm>
              <a:custGeom>
                <a:avLst/>
                <a:gdLst/>
                <a:ahLst/>
                <a:cxnLst/>
                <a:rect l="l" t="t" r="r" b="b"/>
                <a:pathLst>
                  <a:path w="153" h="273" extrusionOk="0">
                    <a:moveTo>
                      <a:pt x="82" y="0"/>
                    </a:moveTo>
                    <a:cubicBezTo>
                      <a:pt x="75" y="0"/>
                      <a:pt x="68" y="3"/>
                      <a:pt x="63" y="7"/>
                    </a:cubicBezTo>
                    <a:cubicBezTo>
                      <a:pt x="46" y="16"/>
                      <a:pt x="37" y="34"/>
                      <a:pt x="28" y="43"/>
                    </a:cubicBezTo>
                    <a:cubicBezTo>
                      <a:pt x="19" y="96"/>
                      <a:pt x="19" y="141"/>
                      <a:pt x="10" y="194"/>
                    </a:cubicBezTo>
                    <a:cubicBezTo>
                      <a:pt x="1" y="212"/>
                      <a:pt x="1" y="230"/>
                      <a:pt x="10" y="239"/>
                    </a:cubicBezTo>
                    <a:cubicBezTo>
                      <a:pt x="19" y="257"/>
                      <a:pt x="37" y="266"/>
                      <a:pt x="46" y="266"/>
                    </a:cubicBezTo>
                    <a:cubicBezTo>
                      <a:pt x="54" y="270"/>
                      <a:pt x="63" y="272"/>
                      <a:pt x="72" y="272"/>
                    </a:cubicBezTo>
                    <a:cubicBezTo>
                      <a:pt x="81" y="272"/>
                      <a:pt x="90" y="270"/>
                      <a:pt x="99" y="266"/>
                    </a:cubicBezTo>
                    <a:cubicBezTo>
                      <a:pt x="108" y="257"/>
                      <a:pt x="126" y="239"/>
                      <a:pt x="126" y="230"/>
                    </a:cubicBezTo>
                    <a:cubicBezTo>
                      <a:pt x="135" y="177"/>
                      <a:pt x="144" y="132"/>
                      <a:pt x="153" y="78"/>
                    </a:cubicBezTo>
                    <a:cubicBezTo>
                      <a:pt x="153" y="61"/>
                      <a:pt x="153" y="52"/>
                      <a:pt x="144" y="34"/>
                    </a:cubicBezTo>
                    <a:cubicBezTo>
                      <a:pt x="135" y="16"/>
                      <a:pt x="126" y="7"/>
                      <a:pt x="108" y="7"/>
                    </a:cubicBezTo>
                    <a:cubicBezTo>
                      <a:pt x="99" y="3"/>
                      <a:pt x="90" y="0"/>
                      <a:pt x="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8"/>
              <p:cNvSpPr/>
              <p:nvPr/>
            </p:nvSpPr>
            <p:spPr>
              <a:xfrm flipH="1">
                <a:off x="1749593" y="4190310"/>
                <a:ext cx="15605" cy="38889"/>
              </a:xfrm>
              <a:custGeom>
                <a:avLst/>
                <a:gdLst/>
                <a:ahLst/>
                <a:cxnLst/>
                <a:rect l="l" t="t" r="r" b="b"/>
                <a:pathLst>
                  <a:path w="126" h="314" extrusionOk="0">
                    <a:moveTo>
                      <a:pt x="63" y="0"/>
                    </a:moveTo>
                    <a:cubicBezTo>
                      <a:pt x="27" y="0"/>
                      <a:pt x="0" y="27"/>
                      <a:pt x="0" y="63"/>
                    </a:cubicBezTo>
                    <a:lnTo>
                      <a:pt x="0" y="259"/>
                    </a:lnTo>
                    <a:cubicBezTo>
                      <a:pt x="0" y="283"/>
                      <a:pt x="22" y="314"/>
                      <a:pt x="52" y="314"/>
                    </a:cubicBezTo>
                    <a:cubicBezTo>
                      <a:pt x="55" y="314"/>
                      <a:pt x="59" y="313"/>
                      <a:pt x="63" y="312"/>
                    </a:cubicBezTo>
                    <a:cubicBezTo>
                      <a:pt x="99" y="312"/>
                      <a:pt x="125" y="286"/>
                      <a:pt x="125" y="259"/>
                    </a:cubicBezTo>
                    <a:lnTo>
                      <a:pt x="125" y="63"/>
                    </a:lnTo>
                    <a:cubicBezTo>
                      <a:pt x="125"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8"/>
              <p:cNvSpPr/>
              <p:nvPr/>
            </p:nvSpPr>
            <p:spPr>
              <a:xfrm flipH="1">
                <a:off x="2166100" y="3542823"/>
                <a:ext cx="21178" cy="27742"/>
              </a:xfrm>
              <a:custGeom>
                <a:avLst/>
                <a:gdLst/>
                <a:ahLst/>
                <a:cxnLst/>
                <a:rect l="l" t="t" r="r" b="b"/>
                <a:pathLst>
                  <a:path w="171" h="224" extrusionOk="0">
                    <a:moveTo>
                      <a:pt x="81" y="0"/>
                    </a:moveTo>
                    <a:cubicBezTo>
                      <a:pt x="63" y="0"/>
                      <a:pt x="45" y="0"/>
                      <a:pt x="36" y="9"/>
                    </a:cubicBezTo>
                    <a:cubicBezTo>
                      <a:pt x="18" y="18"/>
                      <a:pt x="10" y="27"/>
                      <a:pt x="1" y="45"/>
                    </a:cubicBezTo>
                    <a:cubicBezTo>
                      <a:pt x="1" y="54"/>
                      <a:pt x="1" y="54"/>
                      <a:pt x="1" y="63"/>
                    </a:cubicBezTo>
                    <a:cubicBezTo>
                      <a:pt x="1" y="72"/>
                      <a:pt x="10" y="81"/>
                      <a:pt x="10" y="90"/>
                    </a:cubicBezTo>
                    <a:cubicBezTo>
                      <a:pt x="27" y="125"/>
                      <a:pt x="45" y="161"/>
                      <a:pt x="63" y="188"/>
                    </a:cubicBezTo>
                    <a:cubicBezTo>
                      <a:pt x="63" y="206"/>
                      <a:pt x="81" y="215"/>
                      <a:pt x="99" y="223"/>
                    </a:cubicBezTo>
                    <a:cubicBezTo>
                      <a:pt x="108" y="223"/>
                      <a:pt x="134" y="223"/>
                      <a:pt x="143" y="215"/>
                    </a:cubicBezTo>
                    <a:cubicBezTo>
                      <a:pt x="161" y="206"/>
                      <a:pt x="170" y="197"/>
                      <a:pt x="170" y="179"/>
                    </a:cubicBezTo>
                    <a:lnTo>
                      <a:pt x="170" y="161"/>
                    </a:lnTo>
                    <a:cubicBezTo>
                      <a:pt x="170" y="152"/>
                      <a:pt x="170" y="143"/>
                      <a:pt x="161" y="134"/>
                    </a:cubicBezTo>
                    <a:cubicBezTo>
                      <a:pt x="152" y="99"/>
                      <a:pt x="134" y="63"/>
                      <a:pt x="117" y="36"/>
                    </a:cubicBezTo>
                    <a:cubicBezTo>
                      <a:pt x="108" y="18"/>
                      <a:pt x="90" y="9"/>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8"/>
              <p:cNvSpPr/>
              <p:nvPr/>
            </p:nvSpPr>
            <p:spPr>
              <a:xfrm flipH="1">
                <a:off x="1530873" y="3771574"/>
                <a:ext cx="15605" cy="29848"/>
              </a:xfrm>
              <a:custGeom>
                <a:avLst/>
                <a:gdLst/>
                <a:ahLst/>
                <a:cxnLst/>
                <a:rect l="l" t="t" r="r" b="b"/>
                <a:pathLst>
                  <a:path w="126" h="241" extrusionOk="0">
                    <a:moveTo>
                      <a:pt x="63" y="0"/>
                    </a:moveTo>
                    <a:cubicBezTo>
                      <a:pt x="45" y="0"/>
                      <a:pt x="28" y="9"/>
                      <a:pt x="19" y="18"/>
                    </a:cubicBezTo>
                    <a:cubicBezTo>
                      <a:pt x="10" y="27"/>
                      <a:pt x="1" y="45"/>
                      <a:pt x="1" y="63"/>
                    </a:cubicBezTo>
                    <a:lnTo>
                      <a:pt x="1" y="178"/>
                    </a:lnTo>
                    <a:cubicBezTo>
                      <a:pt x="1" y="196"/>
                      <a:pt x="10" y="214"/>
                      <a:pt x="19" y="223"/>
                    </a:cubicBezTo>
                    <a:cubicBezTo>
                      <a:pt x="28" y="241"/>
                      <a:pt x="45" y="241"/>
                      <a:pt x="63" y="241"/>
                    </a:cubicBezTo>
                    <a:cubicBezTo>
                      <a:pt x="81" y="241"/>
                      <a:pt x="99" y="241"/>
                      <a:pt x="108" y="223"/>
                    </a:cubicBezTo>
                    <a:cubicBezTo>
                      <a:pt x="117" y="214"/>
                      <a:pt x="126" y="196"/>
                      <a:pt x="126" y="178"/>
                    </a:cubicBezTo>
                    <a:lnTo>
                      <a:pt x="126" y="63"/>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8"/>
              <p:cNvSpPr/>
              <p:nvPr/>
            </p:nvSpPr>
            <p:spPr>
              <a:xfrm flipH="1">
                <a:off x="1534217" y="3595831"/>
                <a:ext cx="15481" cy="24398"/>
              </a:xfrm>
              <a:custGeom>
                <a:avLst/>
                <a:gdLst/>
                <a:ahLst/>
                <a:cxnLst/>
                <a:rect l="l" t="t" r="r" b="b"/>
                <a:pathLst>
                  <a:path w="125" h="197" extrusionOk="0">
                    <a:moveTo>
                      <a:pt x="62" y="1"/>
                    </a:moveTo>
                    <a:cubicBezTo>
                      <a:pt x="54" y="1"/>
                      <a:pt x="36" y="10"/>
                      <a:pt x="18" y="18"/>
                    </a:cubicBezTo>
                    <a:cubicBezTo>
                      <a:pt x="9" y="27"/>
                      <a:pt x="0" y="45"/>
                      <a:pt x="0" y="63"/>
                    </a:cubicBezTo>
                    <a:lnTo>
                      <a:pt x="0" y="134"/>
                    </a:lnTo>
                    <a:cubicBezTo>
                      <a:pt x="0" y="152"/>
                      <a:pt x="9" y="170"/>
                      <a:pt x="18" y="179"/>
                    </a:cubicBezTo>
                    <a:cubicBezTo>
                      <a:pt x="27" y="188"/>
                      <a:pt x="36" y="188"/>
                      <a:pt x="45" y="188"/>
                    </a:cubicBezTo>
                    <a:cubicBezTo>
                      <a:pt x="54" y="197"/>
                      <a:pt x="54" y="197"/>
                      <a:pt x="62" y="197"/>
                    </a:cubicBezTo>
                    <a:cubicBezTo>
                      <a:pt x="80" y="197"/>
                      <a:pt x="98" y="188"/>
                      <a:pt x="107" y="179"/>
                    </a:cubicBezTo>
                    <a:cubicBezTo>
                      <a:pt x="116" y="170"/>
                      <a:pt x="125" y="152"/>
                      <a:pt x="125" y="134"/>
                    </a:cubicBezTo>
                    <a:lnTo>
                      <a:pt x="125" y="63"/>
                    </a:lnTo>
                    <a:cubicBezTo>
                      <a:pt x="125" y="45"/>
                      <a:pt x="116" y="27"/>
                      <a:pt x="107" y="18"/>
                    </a:cubicBezTo>
                    <a:cubicBezTo>
                      <a:pt x="107" y="10"/>
                      <a:pt x="98" y="10"/>
                      <a:pt x="89" y="10"/>
                    </a:cubicBezTo>
                    <a:cubicBezTo>
                      <a:pt x="80" y="1"/>
                      <a:pt x="71"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8"/>
              <p:cNvSpPr/>
              <p:nvPr/>
            </p:nvSpPr>
            <p:spPr>
              <a:xfrm flipH="1">
                <a:off x="1593789" y="3771574"/>
                <a:ext cx="22293" cy="33192"/>
              </a:xfrm>
              <a:custGeom>
                <a:avLst/>
                <a:gdLst/>
                <a:ahLst/>
                <a:cxnLst/>
                <a:rect l="l" t="t" r="r" b="b"/>
                <a:pathLst>
                  <a:path w="180" h="268" extrusionOk="0">
                    <a:moveTo>
                      <a:pt x="45" y="0"/>
                    </a:moveTo>
                    <a:cubicBezTo>
                      <a:pt x="36" y="9"/>
                      <a:pt x="19" y="18"/>
                      <a:pt x="10" y="27"/>
                    </a:cubicBezTo>
                    <a:cubicBezTo>
                      <a:pt x="1" y="45"/>
                      <a:pt x="1" y="63"/>
                      <a:pt x="1" y="80"/>
                    </a:cubicBezTo>
                    <a:cubicBezTo>
                      <a:pt x="19" y="125"/>
                      <a:pt x="36" y="178"/>
                      <a:pt x="54" y="223"/>
                    </a:cubicBezTo>
                    <a:cubicBezTo>
                      <a:pt x="54" y="241"/>
                      <a:pt x="63" y="250"/>
                      <a:pt x="81" y="259"/>
                    </a:cubicBezTo>
                    <a:cubicBezTo>
                      <a:pt x="99" y="268"/>
                      <a:pt x="117" y="268"/>
                      <a:pt x="126" y="268"/>
                    </a:cubicBezTo>
                    <a:cubicBezTo>
                      <a:pt x="144" y="259"/>
                      <a:pt x="161" y="250"/>
                      <a:pt x="161" y="241"/>
                    </a:cubicBezTo>
                    <a:cubicBezTo>
                      <a:pt x="170" y="223"/>
                      <a:pt x="179" y="205"/>
                      <a:pt x="170" y="187"/>
                    </a:cubicBezTo>
                    <a:cubicBezTo>
                      <a:pt x="152" y="143"/>
                      <a:pt x="135" y="89"/>
                      <a:pt x="126" y="45"/>
                    </a:cubicBezTo>
                    <a:cubicBezTo>
                      <a:pt x="117" y="27"/>
                      <a:pt x="108" y="18"/>
                      <a:pt x="90" y="9"/>
                    </a:cubicBezTo>
                    <a:cubicBezTo>
                      <a:pt x="81" y="0"/>
                      <a:pt x="63"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8"/>
              <p:cNvSpPr/>
              <p:nvPr/>
            </p:nvSpPr>
            <p:spPr>
              <a:xfrm flipH="1">
                <a:off x="1654600" y="3701970"/>
                <a:ext cx="15605" cy="33192"/>
              </a:xfrm>
              <a:custGeom>
                <a:avLst/>
                <a:gdLst/>
                <a:ahLst/>
                <a:cxnLst/>
                <a:rect l="l" t="t" r="r" b="b"/>
                <a:pathLst>
                  <a:path w="126" h="268" extrusionOk="0">
                    <a:moveTo>
                      <a:pt x="63" y="0"/>
                    </a:moveTo>
                    <a:cubicBezTo>
                      <a:pt x="27" y="0"/>
                      <a:pt x="1" y="27"/>
                      <a:pt x="1" y="62"/>
                    </a:cubicBezTo>
                    <a:lnTo>
                      <a:pt x="1" y="205"/>
                    </a:lnTo>
                    <a:cubicBezTo>
                      <a:pt x="1" y="223"/>
                      <a:pt x="10" y="241"/>
                      <a:pt x="18" y="250"/>
                    </a:cubicBezTo>
                    <a:cubicBezTo>
                      <a:pt x="27" y="259"/>
                      <a:pt x="45" y="268"/>
                      <a:pt x="63" y="268"/>
                    </a:cubicBezTo>
                    <a:cubicBezTo>
                      <a:pt x="90" y="268"/>
                      <a:pt x="126" y="241"/>
                      <a:pt x="126" y="205"/>
                    </a:cubicBezTo>
                    <a:lnTo>
                      <a:pt x="126" y="62"/>
                    </a:lnTo>
                    <a:cubicBezTo>
                      <a:pt x="126" y="45"/>
                      <a:pt x="117" y="27"/>
                      <a:pt x="108"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8"/>
              <p:cNvSpPr/>
              <p:nvPr/>
            </p:nvSpPr>
            <p:spPr>
              <a:xfrm flipH="1">
                <a:off x="1670081" y="3832260"/>
                <a:ext cx="15605" cy="33316"/>
              </a:xfrm>
              <a:custGeom>
                <a:avLst/>
                <a:gdLst/>
                <a:ahLst/>
                <a:cxnLst/>
                <a:rect l="l" t="t" r="r" b="b"/>
                <a:pathLst>
                  <a:path w="126" h="269" extrusionOk="0">
                    <a:moveTo>
                      <a:pt x="63" y="1"/>
                    </a:moveTo>
                    <a:cubicBezTo>
                      <a:pt x="28" y="1"/>
                      <a:pt x="1" y="27"/>
                      <a:pt x="1" y="63"/>
                    </a:cubicBezTo>
                    <a:lnTo>
                      <a:pt x="1" y="206"/>
                    </a:lnTo>
                    <a:cubicBezTo>
                      <a:pt x="1" y="224"/>
                      <a:pt x="10" y="242"/>
                      <a:pt x="19" y="251"/>
                    </a:cubicBezTo>
                    <a:cubicBezTo>
                      <a:pt x="28" y="259"/>
                      <a:pt x="45" y="268"/>
                      <a:pt x="63" y="268"/>
                    </a:cubicBezTo>
                    <a:cubicBezTo>
                      <a:pt x="99" y="268"/>
                      <a:pt x="126" y="242"/>
                      <a:pt x="126" y="206"/>
                    </a:cubicBezTo>
                    <a:lnTo>
                      <a:pt x="126" y="63"/>
                    </a:lnTo>
                    <a:cubicBezTo>
                      <a:pt x="126" y="45"/>
                      <a:pt x="117" y="2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8"/>
              <p:cNvSpPr/>
              <p:nvPr/>
            </p:nvSpPr>
            <p:spPr>
              <a:xfrm flipH="1">
                <a:off x="1707607" y="4116248"/>
                <a:ext cx="18949" cy="15605"/>
              </a:xfrm>
              <a:custGeom>
                <a:avLst/>
                <a:gdLst/>
                <a:ahLst/>
                <a:cxnLst/>
                <a:rect l="l" t="t" r="r" b="b"/>
                <a:pathLst>
                  <a:path w="153" h="126" extrusionOk="0">
                    <a:moveTo>
                      <a:pt x="72" y="0"/>
                    </a:moveTo>
                    <a:cubicBezTo>
                      <a:pt x="1" y="0"/>
                      <a:pt x="1" y="125"/>
                      <a:pt x="72" y="125"/>
                    </a:cubicBezTo>
                    <a:cubicBezTo>
                      <a:pt x="152" y="125"/>
                      <a:pt x="152"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8"/>
              <p:cNvSpPr/>
              <p:nvPr/>
            </p:nvSpPr>
            <p:spPr>
              <a:xfrm flipH="1">
                <a:off x="1633545" y="3947193"/>
                <a:ext cx="15605" cy="48797"/>
              </a:xfrm>
              <a:custGeom>
                <a:avLst/>
                <a:gdLst/>
                <a:ahLst/>
                <a:cxnLst/>
                <a:rect l="l" t="t" r="r" b="b"/>
                <a:pathLst>
                  <a:path w="126" h="394" extrusionOk="0">
                    <a:moveTo>
                      <a:pt x="63" y="0"/>
                    </a:moveTo>
                    <a:cubicBezTo>
                      <a:pt x="27" y="0"/>
                      <a:pt x="0" y="27"/>
                      <a:pt x="0" y="63"/>
                    </a:cubicBezTo>
                    <a:lnTo>
                      <a:pt x="0" y="331"/>
                    </a:lnTo>
                    <a:cubicBezTo>
                      <a:pt x="0" y="357"/>
                      <a:pt x="27" y="393"/>
                      <a:pt x="63" y="393"/>
                    </a:cubicBezTo>
                    <a:cubicBezTo>
                      <a:pt x="98" y="393"/>
                      <a:pt x="125" y="366"/>
                      <a:pt x="125" y="331"/>
                    </a:cubicBezTo>
                    <a:lnTo>
                      <a:pt x="125" y="63"/>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8"/>
              <p:cNvSpPr/>
              <p:nvPr/>
            </p:nvSpPr>
            <p:spPr>
              <a:xfrm flipH="1">
                <a:off x="1712066" y="3992522"/>
                <a:ext cx="17834" cy="33192"/>
              </a:xfrm>
              <a:custGeom>
                <a:avLst/>
                <a:gdLst/>
                <a:ahLst/>
                <a:cxnLst/>
                <a:rect l="l" t="t" r="r" b="b"/>
                <a:pathLst>
                  <a:path w="144" h="268" extrusionOk="0">
                    <a:moveTo>
                      <a:pt x="99" y="0"/>
                    </a:moveTo>
                    <a:cubicBezTo>
                      <a:pt x="81" y="0"/>
                      <a:pt x="63" y="0"/>
                      <a:pt x="54" y="9"/>
                    </a:cubicBezTo>
                    <a:cubicBezTo>
                      <a:pt x="37" y="18"/>
                      <a:pt x="28" y="27"/>
                      <a:pt x="28" y="45"/>
                    </a:cubicBezTo>
                    <a:cubicBezTo>
                      <a:pt x="19" y="98"/>
                      <a:pt x="10" y="143"/>
                      <a:pt x="1" y="197"/>
                    </a:cubicBezTo>
                    <a:cubicBezTo>
                      <a:pt x="1" y="205"/>
                      <a:pt x="1" y="223"/>
                      <a:pt x="10" y="241"/>
                    </a:cubicBezTo>
                    <a:cubicBezTo>
                      <a:pt x="10" y="250"/>
                      <a:pt x="28" y="268"/>
                      <a:pt x="46" y="268"/>
                    </a:cubicBezTo>
                    <a:cubicBezTo>
                      <a:pt x="54" y="268"/>
                      <a:pt x="72" y="268"/>
                      <a:pt x="90" y="259"/>
                    </a:cubicBezTo>
                    <a:cubicBezTo>
                      <a:pt x="99" y="250"/>
                      <a:pt x="117" y="241"/>
                      <a:pt x="117" y="223"/>
                    </a:cubicBezTo>
                    <a:cubicBezTo>
                      <a:pt x="126" y="179"/>
                      <a:pt x="135" y="125"/>
                      <a:pt x="144" y="81"/>
                    </a:cubicBezTo>
                    <a:cubicBezTo>
                      <a:pt x="144" y="63"/>
                      <a:pt x="144" y="45"/>
                      <a:pt x="135" y="27"/>
                    </a:cubicBezTo>
                    <a:cubicBezTo>
                      <a:pt x="126" y="18"/>
                      <a:pt x="117" y="9"/>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8"/>
              <p:cNvSpPr/>
              <p:nvPr/>
            </p:nvSpPr>
            <p:spPr>
              <a:xfrm flipH="1">
                <a:off x="1788234" y="4032277"/>
                <a:ext cx="15605" cy="26628"/>
              </a:xfrm>
              <a:custGeom>
                <a:avLst/>
                <a:gdLst/>
                <a:ahLst/>
                <a:cxnLst/>
                <a:rect l="l" t="t" r="r" b="b"/>
                <a:pathLst>
                  <a:path w="126" h="215" extrusionOk="0">
                    <a:moveTo>
                      <a:pt x="63" y="0"/>
                    </a:moveTo>
                    <a:cubicBezTo>
                      <a:pt x="45" y="0"/>
                      <a:pt x="36" y="0"/>
                      <a:pt x="18" y="18"/>
                    </a:cubicBezTo>
                    <a:cubicBezTo>
                      <a:pt x="9" y="27"/>
                      <a:pt x="0" y="45"/>
                      <a:pt x="0" y="54"/>
                    </a:cubicBezTo>
                    <a:lnTo>
                      <a:pt x="0" y="152"/>
                    </a:lnTo>
                    <a:cubicBezTo>
                      <a:pt x="0" y="170"/>
                      <a:pt x="9" y="188"/>
                      <a:pt x="18" y="197"/>
                    </a:cubicBezTo>
                    <a:cubicBezTo>
                      <a:pt x="27" y="206"/>
                      <a:pt x="45" y="215"/>
                      <a:pt x="63" y="215"/>
                    </a:cubicBezTo>
                    <a:cubicBezTo>
                      <a:pt x="80" y="215"/>
                      <a:pt x="98" y="215"/>
                      <a:pt x="107" y="197"/>
                    </a:cubicBezTo>
                    <a:cubicBezTo>
                      <a:pt x="116" y="188"/>
                      <a:pt x="125" y="170"/>
                      <a:pt x="125" y="152"/>
                    </a:cubicBezTo>
                    <a:lnTo>
                      <a:pt x="125" y="54"/>
                    </a:lnTo>
                    <a:cubicBezTo>
                      <a:pt x="125" y="45"/>
                      <a:pt x="116" y="27"/>
                      <a:pt x="107" y="18"/>
                    </a:cubicBezTo>
                    <a:cubicBezTo>
                      <a:pt x="98" y="0"/>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8"/>
              <p:cNvSpPr/>
              <p:nvPr/>
            </p:nvSpPr>
            <p:spPr>
              <a:xfrm flipH="1">
                <a:off x="1906511" y="4114018"/>
                <a:ext cx="15605" cy="29972"/>
              </a:xfrm>
              <a:custGeom>
                <a:avLst/>
                <a:gdLst/>
                <a:ahLst/>
                <a:cxnLst/>
                <a:rect l="l" t="t" r="r" b="b"/>
                <a:pathLst>
                  <a:path w="126" h="242" extrusionOk="0">
                    <a:moveTo>
                      <a:pt x="63" y="1"/>
                    </a:moveTo>
                    <a:cubicBezTo>
                      <a:pt x="45" y="1"/>
                      <a:pt x="36" y="1"/>
                      <a:pt x="18" y="18"/>
                    </a:cubicBezTo>
                    <a:cubicBezTo>
                      <a:pt x="10" y="27"/>
                      <a:pt x="1" y="45"/>
                      <a:pt x="1" y="54"/>
                    </a:cubicBezTo>
                    <a:lnTo>
                      <a:pt x="1" y="179"/>
                    </a:lnTo>
                    <a:cubicBezTo>
                      <a:pt x="1" y="197"/>
                      <a:pt x="10" y="215"/>
                      <a:pt x="18" y="224"/>
                    </a:cubicBezTo>
                    <a:cubicBezTo>
                      <a:pt x="36" y="233"/>
                      <a:pt x="54" y="241"/>
                      <a:pt x="63" y="241"/>
                    </a:cubicBezTo>
                    <a:cubicBezTo>
                      <a:pt x="81" y="241"/>
                      <a:pt x="99" y="233"/>
                      <a:pt x="108" y="224"/>
                    </a:cubicBezTo>
                    <a:cubicBezTo>
                      <a:pt x="117" y="215"/>
                      <a:pt x="126" y="197"/>
                      <a:pt x="126" y="179"/>
                    </a:cubicBezTo>
                    <a:lnTo>
                      <a:pt x="126" y="54"/>
                    </a:lnTo>
                    <a:cubicBezTo>
                      <a:pt x="126" y="45"/>
                      <a:pt x="117" y="27"/>
                      <a:pt x="108" y="18"/>
                    </a:cubicBezTo>
                    <a:cubicBezTo>
                      <a:pt x="99" y="1"/>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8"/>
              <p:cNvSpPr/>
              <p:nvPr/>
            </p:nvSpPr>
            <p:spPr>
              <a:xfrm flipH="1">
                <a:off x="1927441" y="4010108"/>
                <a:ext cx="15605" cy="48797"/>
              </a:xfrm>
              <a:custGeom>
                <a:avLst/>
                <a:gdLst/>
                <a:ahLst/>
                <a:cxnLst/>
                <a:rect l="l" t="t" r="r" b="b"/>
                <a:pathLst>
                  <a:path w="126" h="394" extrusionOk="0">
                    <a:moveTo>
                      <a:pt x="63" y="1"/>
                    </a:moveTo>
                    <a:cubicBezTo>
                      <a:pt x="27" y="10"/>
                      <a:pt x="0" y="28"/>
                      <a:pt x="0" y="63"/>
                    </a:cubicBezTo>
                    <a:lnTo>
                      <a:pt x="0" y="331"/>
                    </a:lnTo>
                    <a:cubicBezTo>
                      <a:pt x="0" y="367"/>
                      <a:pt x="27" y="394"/>
                      <a:pt x="63" y="394"/>
                    </a:cubicBezTo>
                    <a:cubicBezTo>
                      <a:pt x="98" y="394"/>
                      <a:pt x="125" y="367"/>
                      <a:pt x="125" y="331"/>
                    </a:cubicBezTo>
                    <a:lnTo>
                      <a:pt x="125" y="63"/>
                    </a:lnTo>
                    <a:cubicBezTo>
                      <a:pt x="125" y="37"/>
                      <a:pt x="98"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8"/>
              <p:cNvSpPr/>
              <p:nvPr/>
            </p:nvSpPr>
            <p:spPr>
              <a:xfrm flipH="1">
                <a:off x="1572859" y="3866319"/>
                <a:ext cx="15605" cy="48921"/>
              </a:xfrm>
              <a:custGeom>
                <a:avLst/>
                <a:gdLst/>
                <a:ahLst/>
                <a:cxnLst/>
                <a:rect l="l" t="t" r="r" b="b"/>
                <a:pathLst>
                  <a:path w="126" h="395" extrusionOk="0">
                    <a:moveTo>
                      <a:pt x="74" y="1"/>
                    </a:moveTo>
                    <a:cubicBezTo>
                      <a:pt x="71" y="1"/>
                      <a:pt x="67" y="1"/>
                      <a:pt x="63" y="2"/>
                    </a:cubicBezTo>
                    <a:cubicBezTo>
                      <a:pt x="28" y="2"/>
                      <a:pt x="1" y="29"/>
                      <a:pt x="1" y="56"/>
                    </a:cubicBezTo>
                    <a:lnTo>
                      <a:pt x="1" y="332"/>
                    </a:lnTo>
                    <a:cubicBezTo>
                      <a:pt x="1" y="359"/>
                      <a:pt x="28" y="395"/>
                      <a:pt x="63" y="395"/>
                    </a:cubicBezTo>
                    <a:cubicBezTo>
                      <a:pt x="99" y="386"/>
                      <a:pt x="126" y="359"/>
                      <a:pt x="126" y="332"/>
                    </a:cubicBezTo>
                    <a:lnTo>
                      <a:pt x="126" y="56"/>
                    </a:lnTo>
                    <a:cubicBezTo>
                      <a:pt x="126" y="32"/>
                      <a:pt x="104" y="1"/>
                      <a:pt x="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8"/>
              <p:cNvSpPr/>
              <p:nvPr/>
            </p:nvSpPr>
            <p:spPr>
              <a:xfrm flipH="1">
                <a:off x="1459040" y="3796963"/>
                <a:ext cx="14490" cy="48673"/>
              </a:xfrm>
              <a:custGeom>
                <a:avLst/>
                <a:gdLst/>
                <a:ahLst/>
                <a:cxnLst/>
                <a:rect l="l" t="t" r="r" b="b"/>
                <a:pathLst>
                  <a:path w="117" h="393" extrusionOk="0">
                    <a:moveTo>
                      <a:pt x="54" y="0"/>
                    </a:moveTo>
                    <a:cubicBezTo>
                      <a:pt x="27" y="0"/>
                      <a:pt x="1" y="27"/>
                      <a:pt x="1" y="63"/>
                    </a:cubicBezTo>
                    <a:lnTo>
                      <a:pt x="1" y="330"/>
                    </a:lnTo>
                    <a:cubicBezTo>
                      <a:pt x="1" y="357"/>
                      <a:pt x="27" y="393"/>
                      <a:pt x="54" y="393"/>
                    </a:cubicBezTo>
                    <a:cubicBezTo>
                      <a:pt x="90" y="393"/>
                      <a:pt x="117" y="366"/>
                      <a:pt x="117" y="330"/>
                    </a:cubicBezTo>
                    <a:lnTo>
                      <a:pt x="117" y="63"/>
                    </a:lnTo>
                    <a:cubicBezTo>
                      <a:pt x="117" y="27"/>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8"/>
              <p:cNvSpPr/>
              <p:nvPr/>
            </p:nvSpPr>
            <p:spPr>
              <a:xfrm flipH="1">
                <a:off x="1423619" y="3675342"/>
                <a:ext cx="15605" cy="48797"/>
              </a:xfrm>
              <a:custGeom>
                <a:avLst/>
                <a:gdLst/>
                <a:ahLst/>
                <a:cxnLst/>
                <a:rect l="l" t="t" r="r" b="b"/>
                <a:pathLst>
                  <a:path w="126" h="394" extrusionOk="0">
                    <a:moveTo>
                      <a:pt x="63" y="1"/>
                    </a:moveTo>
                    <a:cubicBezTo>
                      <a:pt x="27" y="1"/>
                      <a:pt x="0" y="28"/>
                      <a:pt x="0" y="63"/>
                    </a:cubicBezTo>
                    <a:lnTo>
                      <a:pt x="0" y="331"/>
                    </a:lnTo>
                    <a:cubicBezTo>
                      <a:pt x="0" y="358"/>
                      <a:pt x="27" y="393"/>
                      <a:pt x="63" y="393"/>
                    </a:cubicBezTo>
                    <a:cubicBezTo>
                      <a:pt x="89" y="393"/>
                      <a:pt x="125" y="367"/>
                      <a:pt x="125" y="331"/>
                    </a:cubicBezTo>
                    <a:lnTo>
                      <a:pt x="125" y="63"/>
                    </a:lnTo>
                    <a:cubicBezTo>
                      <a:pt x="125" y="28"/>
                      <a:pt x="8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8"/>
              <p:cNvSpPr/>
              <p:nvPr/>
            </p:nvSpPr>
            <p:spPr>
              <a:xfrm flipH="1">
                <a:off x="1464614" y="3583693"/>
                <a:ext cx="15481" cy="48797"/>
              </a:xfrm>
              <a:custGeom>
                <a:avLst/>
                <a:gdLst/>
                <a:ahLst/>
                <a:cxnLst/>
                <a:rect l="l" t="t" r="r" b="b"/>
                <a:pathLst>
                  <a:path w="125" h="394" extrusionOk="0">
                    <a:moveTo>
                      <a:pt x="63" y="0"/>
                    </a:moveTo>
                    <a:cubicBezTo>
                      <a:pt x="27" y="0"/>
                      <a:pt x="0" y="27"/>
                      <a:pt x="0" y="63"/>
                    </a:cubicBezTo>
                    <a:lnTo>
                      <a:pt x="0" y="331"/>
                    </a:lnTo>
                    <a:cubicBezTo>
                      <a:pt x="0" y="357"/>
                      <a:pt x="27" y="393"/>
                      <a:pt x="63" y="393"/>
                    </a:cubicBezTo>
                    <a:cubicBezTo>
                      <a:pt x="98" y="384"/>
                      <a:pt x="125" y="366"/>
                      <a:pt x="125" y="331"/>
                    </a:cubicBezTo>
                    <a:lnTo>
                      <a:pt x="125" y="63"/>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8"/>
              <p:cNvSpPr/>
              <p:nvPr/>
            </p:nvSpPr>
            <p:spPr>
              <a:xfrm flipH="1">
                <a:off x="1845700" y="4022369"/>
                <a:ext cx="15605" cy="43224"/>
              </a:xfrm>
              <a:custGeom>
                <a:avLst/>
                <a:gdLst/>
                <a:ahLst/>
                <a:cxnLst/>
                <a:rect l="l" t="t" r="r" b="b"/>
                <a:pathLst>
                  <a:path w="126" h="349" extrusionOk="0">
                    <a:moveTo>
                      <a:pt x="63" y="0"/>
                    </a:moveTo>
                    <a:cubicBezTo>
                      <a:pt x="27" y="9"/>
                      <a:pt x="0" y="27"/>
                      <a:pt x="0" y="63"/>
                    </a:cubicBezTo>
                    <a:lnTo>
                      <a:pt x="0" y="286"/>
                    </a:lnTo>
                    <a:cubicBezTo>
                      <a:pt x="0" y="312"/>
                      <a:pt x="27" y="348"/>
                      <a:pt x="63" y="348"/>
                    </a:cubicBezTo>
                    <a:cubicBezTo>
                      <a:pt x="98" y="348"/>
                      <a:pt x="125" y="321"/>
                      <a:pt x="125" y="286"/>
                    </a:cubicBezTo>
                    <a:lnTo>
                      <a:pt x="125" y="63"/>
                    </a:lnTo>
                    <a:cubicBezTo>
                      <a:pt x="125" y="36"/>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8"/>
              <p:cNvSpPr/>
              <p:nvPr/>
            </p:nvSpPr>
            <p:spPr>
              <a:xfrm flipH="1">
                <a:off x="1776096" y="3940505"/>
                <a:ext cx="15605" cy="34430"/>
              </a:xfrm>
              <a:custGeom>
                <a:avLst/>
                <a:gdLst/>
                <a:ahLst/>
                <a:cxnLst/>
                <a:rect l="l" t="t" r="r" b="b"/>
                <a:pathLst>
                  <a:path w="126" h="278" extrusionOk="0">
                    <a:moveTo>
                      <a:pt x="63" y="1"/>
                    </a:moveTo>
                    <a:cubicBezTo>
                      <a:pt x="27" y="10"/>
                      <a:pt x="0" y="28"/>
                      <a:pt x="0" y="63"/>
                    </a:cubicBezTo>
                    <a:lnTo>
                      <a:pt x="0" y="215"/>
                    </a:lnTo>
                    <a:cubicBezTo>
                      <a:pt x="0" y="224"/>
                      <a:pt x="9" y="242"/>
                      <a:pt x="18" y="260"/>
                    </a:cubicBezTo>
                    <a:cubicBezTo>
                      <a:pt x="27" y="269"/>
                      <a:pt x="45" y="278"/>
                      <a:pt x="63" y="278"/>
                    </a:cubicBezTo>
                    <a:cubicBezTo>
                      <a:pt x="98" y="269"/>
                      <a:pt x="125" y="251"/>
                      <a:pt x="125" y="215"/>
                    </a:cubicBezTo>
                    <a:lnTo>
                      <a:pt x="125" y="63"/>
                    </a:lnTo>
                    <a:cubicBezTo>
                      <a:pt x="125" y="46"/>
                      <a:pt x="116" y="37"/>
                      <a:pt x="107" y="19"/>
                    </a:cubicBezTo>
                    <a:cubicBezTo>
                      <a:pt x="98"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8"/>
              <p:cNvSpPr/>
              <p:nvPr/>
            </p:nvSpPr>
            <p:spPr>
              <a:xfrm flipH="1">
                <a:off x="1698814" y="4270936"/>
                <a:ext cx="14490" cy="33687"/>
              </a:xfrm>
              <a:custGeom>
                <a:avLst/>
                <a:gdLst/>
                <a:ahLst/>
                <a:cxnLst/>
                <a:rect l="l" t="t" r="r" b="b"/>
                <a:pathLst>
                  <a:path w="117" h="272" extrusionOk="0">
                    <a:moveTo>
                      <a:pt x="63" y="0"/>
                    </a:moveTo>
                    <a:cubicBezTo>
                      <a:pt x="27" y="0"/>
                      <a:pt x="1" y="27"/>
                      <a:pt x="1" y="63"/>
                    </a:cubicBezTo>
                    <a:lnTo>
                      <a:pt x="1" y="214"/>
                    </a:lnTo>
                    <a:cubicBezTo>
                      <a:pt x="1" y="223"/>
                      <a:pt x="1" y="241"/>
                      <a:pt x="19" y="250"/>
                    </a:cubicBezTo>
                    <a:cubicBezTo>
                      <a:pt x="25" y="263"/>
                      <a:pt x="36" y="271"/>
                      <a:pt x="49" y="271"/>
                    </a:cubicBezTo>
                    <a:cubicBezTo>
                      <a:pt x="54" y="271"/>
                      <a:pt x="58" y="270"/>
                      <a:pt x="63" y="268"/>
                    </a:cubicBezTo>
                    <a:cubicBezTo>
                      <a:pt x="90" y="268"/>
                      <a:pt x="117" y="241"/>
                      <a:pt x="117" y="214"/>
                    </a:cubicBezTo>
                    <a:lnTo>
                      <a:pt x="117" y="63"/>
                    </a:lnTo>
                    <a:cubicBezTo>
                      <a:pt x="117" y="45"/>
                      <a:pt x="117" y="36"/>
                      <a:pt x="99"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8"/>
              <p:cNvSpPr/>
              <p:nvPr/>
            </p:nvSpPr>
            <p:spPr>
              <a:xfrm flipH="1">
                <a:off x="1763959" y="4291495"/>
                <a:ext cx="15605" cy="33687"/>
              </a:xfrm>
              <a:custGeom>
                <a:avLst/>
                <a:gdLst/>
                <a:ahLst/>
                <a:cxnLst/>
                <a:rect l="l" t="t" r="r" b="b"/>
                <a:pathLst>
                  <a:path w="126" h="272" extrusionOk="0">
                    <a:moveTo>
                      <a:pt x="77" y="0"/>
                    </a:moveTo>
                    <a:cubicBezTo>
                      <a:pt x="72" y="0"/>
                      <a:pt x="68" y="1"/>
                      <a:pt x="63" y="4"/>
                    </a:cubicBezTo>
                    <a:cubicBezTo>
                      <a:pt x="36" y="4"/>
                      <a:pt x="0" y="31"/>
                      <a:pt x="0" y="57"/>
                    </a:cubicBezTo>
                    <a:lnTo>
                      <a:pt x="0" y="209"/>
                    </a:lnTo>
                    <a:cubicBezTo>
                      <a:pt x="0" y="227"/>
                      <a:pt x="9" y="236"/>
                      <a:pt x="18" y="254"/>
                    </a:cubicBezTo>
                    <a:cubicBezTo>
                      <a:pt x="36" y="263"/>
                      <a:pt x="54" y="271"/>
                      <a:pt x="63" y="271"/>
                    </a:cubicBezTo>
                    <a:cubicBezTo>
                      <a:pt x="99" y="271"/>
                      <a:pt x="125" y="245"/>
                      <a:pt x="125" y="209"/>
                    </a:cubicBezTo>
                    <a:lnTo>
                      <a:pt x="125" y="57"/>
                    </a:lnTo>
                    <a:cubicBezTo>
                      <a:pt x="125" y="48"/>
                      <a:pt x="116" y="31"/>
                      <a:pt x="108" y="22"/>
                    </a:cubicBezTo>
                    <a:cubicBezTo>
                      <a:pt x="101" y="9"/>
                      <a:pt x="90"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8"/>
              <p:cNvSpPr/>
              <p:nvPr/>
            </p:nvSpPr>
            <p:spPr>
              <a:xfrm flipH="1">
                <a:off x="1841365" y="4284188"/>
                <a:ext cx="15605" cy="34306"/>
              </a:xfrm>
              <a:custGeom>
                <a:avLst/>
                <a:gdLst/>
                <a:ahLst/>
                <a:cxnLst/>
                <a:rect l="l" t="t" r="r" b="b"/>
                <a:pathLst>
                  <a:path w="126" h="277" extrusionOk="0">
                    <a:moveTo>
                      <a:pt x="63" y="0"/>
                    </a:moveTo>
                    <a:cubicBezTo>
                      <a:pt x="28" y="9"/>
                      <a:pt x="1" y="27"/>
                      <a:pt x="1" y="63"/>
                    </a:cubicBezTo>
                    <a:lnTo>
                      <a:pt x="1" y="215"/>
                    </a:lnTo>
                    <a:cubicBezTo>
                      <a:pt x="1" y="232"/>
                      <a:pt x="10" y="241"/>
                      <a:pt x="19" y="259"/>
                    </a:cubicBezTo>
                    <a:cubicBezTo>
                      <a:pt x="28" y="268"/>
                      <a:pt x="46" y="277"/>
                      <a:pt x="63" y="277"/>
                    </a:cubicBezTo>
                    <a:cubicBezTo>
                      <a:pt x="99" y="268"/>
                      <a:pt x="126" y="250"/>
                      <a:pt x="126" y="215"/>
                    </a:cubicBezTo>
                    <a:lnTo>
                      <a:pt x="126" y="63"/>
                    </a:lnTo>
                    <a:cubicBezTo>
                      <a:pt x="126" y="54"/>
                      <a:pt x="117" y="36"/>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8"/>
              <p:cNvSpPr/>
              <p:nvPr/>
            </p:nvSpPr>
            <p:spPr>
              <a:xfrm flipH="1">
                <a:off x="1906511" y="4235515"/>
                <a:ext cx="15605" cy="33316"/>
              </a:xfrm>
              <a:custGeom>
                <a:avLst/>
                <a:gdLst/>
                <a:ahLst/>
                <a:cxnLst/>
                <a:rect l="l" t="t" r="r" b="b"/>
                <a:pathLst>
                  <a:path w="126" h="269" extrusionOk="0">
                    <a:moveTo>
                      <a:pt x="63" y="1"/>
                    </a:moveTo>
                    <a:cubicBezTo>
                      <a:pt x="27" y="1"/>
                      <a:pt x="1" y="28"/>
                      <a:pt x="1" y="63"/>
                    </a:cubicBezTo>
                    <a:lnTo>
                      <a:pt x="1" y="206"/>
                    </a:lnTo>
                    <a:cubicBezTo>
                      <a:pt x="1" y="224"/>
                      <a:pt x="10" y="242"/>
                      <a:pt x="18" y="251"/>
                    </a:cubicBezTo>
                    <a:cubicBezTo>
                      <a:pt x="27" y="260"/>
                      <a:pt x="45" y="269"/>
                      <a:pt x="63" y="269"/>
                    </a:cubicBezTo>
                    <a:cubicBezTo>
                      <a:pt x="99" y="269"/>
                      <a:pt x="126" y="242"/>
                      <a:pt x="126" y="206"/>
                    </a:cubicBezTo>
                    <a:lnTo>
                      <a:pt x="126" y="63"/>
                    </a:lnTo>
                    <a:cubicBezTo>
                      <a:pt x="126" y="45"/>
                      <a:pt x="117" y="28"/>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8"/>
              <p:cNvSpPr/>
              <p:nvPr/>
            </p:nvSpPr>
            <p:spPr>
              <a:xfrm flipH="1">
                <a:off x="1949610" y="4284188"/>
                <a:ext cx="14490" cy="34306"/>
              </a:xfrm>
              <a:custGeom>
                <a:avLst/>
                <a:gdLst/>
                <a:ahLst/>
                <a:cxnLst/>
                <a:rect l="l" t="t" r="r" b="b"/>
                <a:pathLst>
                  <a:path w="117" h="277" extrusionOk="0">
                    <a:moveTo>
                      <a:pt x="63" y="0"/>
                    </a:moveTo>
                    <a:cubicBezTo>
                      <a:pt x="27" y="9"/>
                      <a:pt x="1" y="27"/>
                      <a:pt x="1" y="63"/>
                    </a:cubicBezTo>
                    <a:lnTo>
                      <a:pt x="1" y="215"/>
                    </a:lnTo>
                    <a:cubicBezTo>
                      <a:pt x="1" y="232"/>
                      <a:pt x="1" y="241"/>
                      <a:pt x="18" y="259"/>
                    </a:cubicBezTo>
                    <a:cubicBezTo>
                      <a:pt x="27" y="268"/>
                      <a:pt x="45" y="277"/>
                      <a:pt x="63" y="277"/>
                    </a:cubicBezTo>
                    <a:cubicBezTo>
                      <a:pt x="90" y="268"/>
                      <a:pt x="117" y="250"/>
                      <a:pt x="117" y="215"/>
                    </a:cubicBezTo>
                    <a:lnTo>
                      <a:pt x="117" y="63"/>
                    </a:lnTo>
                    <a:cubicBezTo>
                      <a:pt x="117" y="54"/>
                      <a:pt x="117" y="36"/>
                      <a:pt x="99"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8"/>
              <p:cNvSpPr/>
              <p:nvPr/>
            </p:nvSpPr>
            <p:spPr>
              <a:xfrm flipH="1">
                <a:off x="2013641" y="4224492"/>
                <a:ext cx="15605" cy="33316"/>
              </a:xfrm>
              <a:custGeom>
                <a:avLst/>
                <a:gdLst/>
                <a:ahLst/>
                <a:cxnLst/>
                <a:rect l="l" t="t" r="r" b="b"/>
                <a:pathLst>
                  <a:path w="126" h="269" extrusionOk="0">
                    <a:moveTo>
                      <a:pt x="63" y="1"/>
                    </a:moveTo>
                    <a:cubicBezTo>
                      <a:pt x="27" y="1"/>
                      <a:pt x="0" y="27"/>
                      <a:pt x="0" y="63"/>
                    </a:cubicBezTo>
                    <a:lnTo>
                      <a:pt x="0" y="206"/>
                    </a:lnTo>
                    <a:cubicBezTo>
                      <a:pt x="0" y="224"/>
                      <a:pt x="9" y="242"/>
                      <a:pt x="18" y="250"/>
                    </a:cubicBezTo>
                    <a:cubicBezTo>
                      <a:pt x="27" y="259"/>
                      <a:pt x="45" y="268"/>
                      <a:pt x="63" y="268"/>
                    </a:cubicBezTo>
                    <a:cubicBezTo>
                      <a:pt x="90" y="268"/>
                      <a:pt x="125" y="242"/>
                      <a:pt x="125" y="206"/>
                    </a:cubicBezTo>
                    <a:lnTo>
                      <a:pt x="125" y="63"/>
                    </a:lnTo>
                    <a:cubicBezTo>
                      <a:pt x="125" y="45"/>
                      <a:pt x="116" y="27"/>
                      <a:pt x="107" y="19"/>
                    </a:cubicBezTo>
                    <a:cubicBezTo>
                      <a:pt x="90" y="10"/>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8"/>
              <p:cNvSpPr/>
              <p:nvPr/>
            </p:nvSpPr>
            <p:spPr>
              <a:xfrm flipH="1">
                <a:off x="1967321" y="4024475"/>
                <a:ext cx="15605" cy="33811"/>
              </a:xfrm>
              <a:custGeom>
                <a:avLst/>
                <a:gdLst/>
                <a:ahLst/>
                <a:cxnLst/>
                <a:rect l="l" t="t" r="r" b="b"/>
                <a:pathLst>
                  <a:path w="126" h="273" extrusionOk="0">
                    <a:moveTo>
                      <a:pt x="63" y="1"/>
                    </a:moveTo>
                    <a:cubicBezTo>
                      <a:pt x="28" y="1"/>
                      <a:pt x="1" y="28"/>
                      <a:pt x="1" y="63"/>
                    </a:cubicBezTo>
                    <a:lnTo>
                      <a:pt x="1" y="215"/>
                    </a:lnTo>
                    <a:cubicBezTo>
                      <a:pt x="1" y="224"/>
                      <a:pt x="10" y="242"/>
                      <a:pt x="19" y="251"/>
                    </a:cubicBezTo>
                    <a:cubicBezTo>
                      <a:pt x="25" y="264"/>
                      <a:pt x="37" y="272"/>
                      <a:pt x="49" y="272"/>
                    </a:cubicBezTo>
                    <a:cubicBezTo>
                      <a:pt x="54" y="272"/>
                      <a:pt x="59" y="271"/>
                      <a:pt x="63" y="269"/>
                    </a:cubicBezTo>
                    <a:cubicBezTo>
                      <a:pt x="99" y="269"/>
                      <a:pt x="126" y="242"/>
                      <a:pt x="126" y="215"/>
                    </a:cubicBezTo>
                    <a:lnTo>
                      <a:pt x="126" y="63"/>
                    </a:lnTo>
                    <a:cubicBezTo>
                      <a:pt x="126" y="46"/>
                      <a:pt x="117" y="3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8"/>
              <p:cNvSpPr/>
              <p:nvPr/>
            </p:nvSpPr>
            <p:spPr>
              <a:xfrm flipH="1">
                <a:off x="1697699" y="3914001"/>
                <a:ext cx="15605" cy="36660"/>
              </a:xfrm>
              <a:custGeom>
                <a:avLst/>
                <a:gdLst/>
                <a:ahLst/>
                <a:cxnLst/>
                <a:rect l="l" t="t" r="r" b="b"/>
                <a:pathLst>
                  <a:path w="126" h="296" extrusionOk="0">
                    <a:moveTo>
                      <a:pt x="63" y="1"/>
                    </a:moveTo>
                    <a:cubicBezTo>
                      <a:pt x="36" y="1"/>
                      <a:pt x="1" y="28"/>
                      <a:pt x="1" y="63"/>
                    </a:cubicBezTo>
                    <a:lnTo>
                      <a:pt x="1" y="233"/>
                    </a:lnTo>
                    <a:cubicBezTo>
                      <a:pt x="1" y="260"/>
                      <a:pt x="36" y="295"/>
                      <a:pt x="63" y="295"/>
                    </a:cubicBezTo>
                    <a:cubicBezTo>
                      <a:pt x="99" y="286"/>
                      <a:pt x="126" y="268"/>
                      <a:pt x="126" y="233"/>
                    </a:cubicBezTo>
                    <a:lnTo>
                      <a:pt x="126" y="63"/>
                    </a:lnTo>
                    <a:cubicBezTo>
                      <a:pt x="126" y="28"/>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8"/>
              <p:cNvSpPr/>
              <p:nvPr/>
            </p:nvSpPr>
            <p:spPr>
              <a:xfrm flipH="1">
                <a:off x="1739685" y="3786807"/>
                <a:ext cx="15605" cy="54494"/>
              </a:xfrm>
              <a:custGeom>
                <a:avLst/>
                <a:gdLst/>
                <a:ahLst/>
                <a:cxnLst/>
                <a:rect l="l" t="t" r="r" b="b"/>
                <a:pathLst>
                  <a:path w="126" h="440" extrusionOk="0">
                    <a:moveTo>
                      <a:pt x="74" y="1"/>
                    </a:moveTo>
                    <a:cubicBezTo>
                      <a:pt x="71" y="1"/>
                      <a:pt x="67" y="1"/>
                      <a:pt x="63" y="2"/>
                    </a:cubicBezTo>
                    <a:cubicBezTo>
                      <a:pt x="27" y="2"/>
                      <a:pt x="1" y="29"/>
                      <a:pt x="1" y="55"/>
                    </a:cubicBezTo>
                    <a:lnTo>
                      <a:pt x="1" y="377"/>
                    </a:lnTo>
                    <a:cubicBezTo>
                      <a:pt x="1" y="412"/>
                      <a:pt x="27" y="439"/>
                      <a:pt x="63" y="439"/>
                    </a:cubicBezTo>
                    <a:cubicBezTo>
                      <a:pt x="99" y="439"/>
                      <a:pt x="126" y="412"/>
                      <a:pt x="126" y="377"/>
                    </a:cubicBezTo>
                    <a:lnTo>
                      <a:pt x="126" y="55"/>
                    </a:lnTo>
                    <a:cubicBezTo>
                      <a:pt x="126" y="32"/>
                      <a:pt x="104" y="1"/>
                      <a:pt x="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8"/>
              <p:cNvSpPr/>
              <p:nvPr/>
            </p:nvSpPr>
            <p:spPr>
              <a:xfrm flipH="1">
                <a:off x="1793807" y="3717327"/>
                <a:ext cx="15605" cy="26752"/>
              </a:xfrm>
              <a:custGeom>
                <a:avLst/>
                <a:gdLst/>
                <a:ahLst/>
                <a:cxnLst/>
                <a:rect l="l" t="t" r="r" b="b"/>
                <a:pathLst>
                  <a:path w="126" h="216" extrusionOk="0">
                    <a:moveTo>
                      <a:pt x="63" y="1"/>
                    </a:moveTo>
                    <a:cubicBezTo>
                      <a:pt x="45" y="1"/>
                      <a:pt x="27" y="1"/>
                      <a:pt x="18" y="19"/>
                    </a:cubicBezTo>
                    <a:cubicBezTo>
                      <a:pt x="10" y="28"/>
                      <a:pt x="1" y="46"/>
                      <a:pt x="1" y="54"/>
                    </a:cubicBezTo>
                    <a:lnTo>
                      <a:pt x="1" y="153"/>
                    </a:lnTo>
                    <a:cubicBezTo>
                      <a:pt x="1" y="170"/>
                      <a:pt x="10" y="188"/>
                      <a:pt x="18" y="197"/>
                    </a:cubicBezTo>
                    <a:cubicBezTo>
                      <a:pt x="27" y="206"/>
                      <a:pt x="45" y="215"/>
                      <a:pt x="63" y="215"/>
                    </a:cubicBezTo>
                    <a:cubicBezTo>
                      <a:pt x="72" y="215"/>
                      <a:pt x="90" y="215"/>
                      <a:pt x="108" y="197"/>
                    </a:cubicBezTo>
                    <a:cubicBezTo>
                      <a:pt x="117" y="188"/>
                      <a:pt x="125" y="170"/>
                      <a:pt x="125" y="153"/>
                    </a:cubicBezTo>
                    <a:lnTo>
                      <a:pt x="125" y="54"/>
                    </a:lnTo>
                    <a:cubicBezTo>
                      <a:pt x="125" y="46"/>
                      <a:pt x="117" y="28"/>
                      <a:pt x="108" y="19"/>
                    </a:cubicBezTo>
                    <a:cubicBezTo>
                      <a:pt x="90" y="1"/>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8"/>
              <p:cNvSpPr/>
              <p:nvPr/>
            </p:nvSpPr>
            <p:spPr>
              <a:xfrm flipH="1">
                <a:off x="1684447" y="3762656"/>
                <a:ext cx="18825" cy="27123"/>
              </a:xfrm>
              <a:custGeom>
                <a:avLst/>
                <a:gdLst/>
                <a:ahLst/>
                <a:cxnLst/>
                <a:rect l="l" t="t" r="r" b="b"/>
                <a:pathLst>
                  <a:path w="152" h="219" extrusionOk="0">
                    <a:moveTo>
                      <a:pt x="9" y="99"/>
                    </a:moveTo>
                    <a:cubicBezTo>
                      <a:pt x="12" y="99"/>
                      <a:pt x="14" y="100"/>
                      <a:pt x="15" y="101"/>
                    </a:cubicBezTo>
                    <a:lnTo>
                      <a:pt x="15" y="101"/>
                    </a:lnTo>
                    <a:cubicBezTo>
                      <a:pt x="14" y="100"/>
                      <a:pt x="12" y="99"/>
                      <a:pt x="9" y="99"/>
                    </a:cubicBezTo>
                    <a:close/>
                    <a:moveTo>
                      <a:pt x="62" y="1"/>
                    </a:moveTo>
                    <a:cubicBezTo>
                      <a:pt x="45" y="1"/>
                      <a:pt x="27" y="1"/>
                      <a:pt x="18" y="19"/>
                    </a:cubicBezTo>
                    <a:cubicBezTo>
                      <a:pt x="9" y="27"/>
                      <a:pt x="0" y="45"/>
                      <a:pt x="0" y="63"/>
                    </a:cubicBezTo>
                    <a:cubicBezTo>
                      <a:pt x="0" y="72"/>
                      <a:pt x="9" y="90"/>
                      <a:pt x="18" y="99"/>
                    </a:cubicBezTo>
                    <a:cubicBezTo>
                      <a:pt x="18" y="101"/>
                      <a:pt x="18" y="103"/>
                      <a:pt x="18" y="104"/>
                    </a:cubicBezTo>
                    <a:lnTo>
                      <a:pt x="18" y="104"/>
                    </a:lnTo>
                    <a:cubicBezTo>
                      <a:pt x="17" y="103"/>
                      <a:pt x="16" y="102"/>
                      <a:pt x="15" y="101"/>
                    </a:cubicBezTo>
                    <a:lnTo>
                      <a:pt x="15" y="101"/>
                    </a:lnTo>
                    <a:cubicBezTo>
                      <a:pt x="18" y="104"/>
                      <a:pt x="18" y="108"/>
                      <a:pt x="18" y="108"/>
                    </a:cubicBezTo>
                    <a:cubicBezTo>
                      <a:pt x="18" y="108"/>
                      <a:pt x="18" y="108"/>
                      <a:pt x="18" y="104"/>
                    </a:cubicBezTo>
                    <a:lnTo>
                      <a:pt x="18" y="104"/>
                    </a:lnTo>
                    <a:cubicBezTo>
                      <a:pt x="18" y="104"/>
                      <a:pt x="18" y="104"/>
                      <a:pt x="18" y="105"/>
                    </a:cubicBezTo>
                    <a:lnTo>
                      <a:pt x="18" y="105"/>
                    </a:lnTo>
                    <a:cubicBezTo>
                      <a:pt x="18" y="103"/>
                      <a:pt x="18" y="101"/>
                      <a:pt x="18" y="99"/>
                    </a:cubicBezTo>
                    <a:lnTo>
                      <a:pt x="18" y="99"/>
                    </a:lnTo>
                    <a:cubicBezTo>
                      <a:pt x="18" y="101"/>
                      <a:pt x="18" y="104"/>
                      <a:pt x="19" y="106"/>
                    </a:cubicBezTo>
                    <a:lnTo>
                      <a:pt x="19" y="106"/>
                    </a:lnTo>
                    <a:cubicBezTo>
                      <a:pt x="19" y="106"/>
                      <a:pt x="18" y="105"/>
                      <a:pt x="18" y="105"/>
                    </a:cubicBezTo>
                    <a:lnTo>
                      <a:pt x="18" y="105"/>
                    </a:lnTo>
                    <a:cubicBezTo>
                      <a:pt x="18" y="109"/>
                      <a:pt x="19" y="113"/>
                      <a:pt x="22" y="115"/>
                    </a:cubicBezTo>
                    <a:lnTo>
                      <a:pt x="22" y="115"/>
                    </a:lnTo>
                    <a:cubicBezTo>
                      <a:pt x="21" y="112"/>
                      <a:pt x="20" y="109"/>
                      <a:pt x="19" y="106"/>
                    </a:cubicBezTo>
                    <a:lnTo>
                      <a:pt x="19" y="106"/>
                    </a:lnTo>
                    <a:cubicBezTo>
                      <a:pt x="21" y="109"/>
                      <a:pt x="23" y="113"/>
                      <a:pt x="27" y="117"/>
                    </a:cubicBezTo>
                    <a:cubicBezTo>
                      <a:pt x="25" y="117"/>
                      <a:pt x="23" y="116"/>
                      <a:pt x="22" y="115"/>
                    </a:cubicBezTo>
                    <a:lnTo>
                      <a:pt x="22" y="115"/>
                    </a:lnTo>
                    <a:cubicBezTo>
                      <a:pt x="24" y="122"/>
                      <a:pt x="27" y="130"/>
                      <a:pt x="27" y="135"/>
                    </a:cubicBezTo>
                    <a:cubicBezTo>
                      <a:pt x="27" y="137"/>
                      <a:pt x="27" y="140"/>
                      <a:pt x="27" y="143"/>
                    </a:cubicBezTo>
                    <a:cubicBezTo>
                      <a:pt x="18" y="152"/>
                      <a:pt x="18" y="170"/>
                      <a:pt x="27" y="188"/>
                    </a:cubicBezTo>
                    <a:cubicBezTo>
                      <a:pt x="36" y="197"/>
                      <a:pt x="54" y="215"/>
                      <a:pt x="62" y="215"/>
                    </a:cubicBezTo>
                    <a:cubicBezTo>
                      <a:pt x="68" y="217"/>
                      <a:pt x="73" y="218"/>
                      <a:pt x="78" y="218"/>
                    </a:cubicBezTo>
                    <a:cubicBezTo>
                      <a:pt x="91" y="218"/>
                      <a:pt x="103" y="212"/>
                      <a:pt x="116" y="206"/>
                    </a:cubicBezTo>
                    <a:cubicBezTo>
                      <a:pt x="125" y="197"/>
                      <a:pt x="134" y="188"/>
                      <a:pt x="143" y="170"/>
                    </a:cubicBezTo>
                    <a:cubicBezTo>
                      <a:pt x="152" y="143"/>
                      <a:pt x="152" y="117"/>
                      <a:pt x="143" y="90"/>
                    </a:cubicBezTo>
                    <a:cubicBezTo>
                      <a:pt x="143" y="72"/>
                      <a:pt x="134" y="63"/>
                      <a:pt x="125" y="54"/>
                    </a:cubicBezTo>
                    <a:cubicBezTo>
                      <a:pt x="125" y="36"/>
                      <a:pt x="116" y="27"/>
                      <a:pt x="98" y="19"/>
                    </a:cubicBezTo>
                    <a:cubicBezTo>
                      <a:pt x="89" y="1"/>
                      <a:pt x="71"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8"/>
              <p:cNvSpPr/>
              <p:nvPr/>
            </p:nvSpPr>
            <p:spPr>
              <a:xfrm flipH="1">
                <a:off x="1838021" y="3678686"/>
                <a:ext cx="21054" cy="33563"/>
              </a:xfrm>
              <a:custGeom>
                <a:avLst/>
                <a:gdLst/>
                <a:ahLst/>
                <a:cxnLst/>
                <a:rect l="l" t="t" r="r" b="b"/>
                <a:pathLst>
                  <a:path w="170" h="271" extrusionOk="0">
                    <a:moveTo>
                      <a:pt x="89" y="1"/>
                    </a:moveTo>
                    <a:cubicBezTo>
                      <a:pt x="72" y="1"/>
                      <a:pt x="54" y="1"/>
                      <a:pt x="36" y="10"/>
                    </a:cubicBezTo>
                    <a:cubicBezTo>
                      <a:pt x="9" y="27"/>
                      <a:pt x="0" y="63"/>
                      <a:pt x="18" y="90"/>
                    </a:cubicBezTo>
                    <a:cubicBezTo>
                      <a:pt x="18" y="94"/>
                      <a:pt x="20" y="99"/>
                      <a:pt x="23" y="103"/>
                    </a:cubicBezTo>
                    <a:lnTo>
                      <a:pt x="23" y="103"/>
                    </a:lnTo>
                    <a:cubicBezTo>
                      <a:pt x="21" y="102"/>
                      <a:pt x="20" y="101"/>
                      <a:pt x="18" y="99"/>
                    </a:cubicBezTo>
                    <a:lnTo>
                      <a:pt x="18" y="99"/>
                    </a:lnTo>
                    <a:cubicBezTo>
                      <a:pt x="27" y="117"/>
                      <a:pt x="36" y="135"/>
                      <a:pt x="36" y="152"/>
                    </a:cubicBezTo>
                    <a:cubicBezTo>
                      <a:pt x="36" y="158"/>
                      <a:pt x="36" y="164"/>
                      <a:pt x="36" y="170"/>
                    </a:cubicBezTo>
                    <a:cubicBezTo>
                      <a:pt x="36" y="179"/>
                      <a:pt x="36" y="188"/>
                      <a:pt x="27" y="197"/>
                    </a:cubicBezTo>
                    <a:cubicBezTo>
                      <a:pt x="27" y="206"/>
                      <a:pt x="27" y="224"/>
                      <a:pt x="36" y="242"/>
                    </a:cubicBezTo>
                    <a:cubicBezTo>
                      <a:pt x="45" y="250"/>
                      <a:pt x="63" y="268"/>
                      <a:pt x="72" y="268"/>
                    </a:cubicBezTo>
                    <a:cubicBezTo>
                      <a:pt x="78" y="270"/>
                      <a:pt x="84" y="271"/>
                      <a:pt x="90" y="271"/>
                    </a:cubicBezTo>
                    <a:cubicBezTo>
                      <a:pt x="119" y="271"/>
                      <a:pt x="144" y="253"/>
                      <a:pt x="152" y="224"/>
                    </a:cubicBezTo>
                    <a:cubicBezTo>
                      <a:pt x="170" y="161"/>
                      <a:pt x="161" y="90"/>
                      <a:pt x="125" y="36"/>
                    </a:cubicBezTo>
                    <a:cubicBezTo>
                      <a:pt x="116" y="19"/>
                      <a:pt x="98" y="10"/>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8"/>
              <p:cNvSpPr/>
              <p:nvPr/>
            </p:nvSpPr>
            <p:spPr>
              <a:xfrm flipH="1">
                <a:off x="1878892" y="3644504"/>
                <a:ext cx="15605" cy="29972"/>
              </a:xfrm>
              <a:custGeom>
                <a:avLst/>
                <a:gdLst/>
                <a:ahLst/>
                <a:cxnLst/>
                <a:rect l="l" t="t" r="r" b="b"/>
                <a:pathLst>
                  <a:path w="126" h="242" extrusionOk="0">
                    <a:moveTo>
                      <a:pt x="63" y="0"/>
                    </a:moveTo>
                    <a:cubicBezTo>
                      <a:pt x="45" y="0"/>
                      <a:pt x="27" y="0"/>
                      <a:pt x="19" y="18"/>
                    </a:cubicBezTo>
                    <a:cubicBezTo>
                      <a:pt x="10" y="27"/>
                      <a:pt x="1" y="45"/>
                      <a:pt x="1" y="63"/>
                    </a:cubicBezTo>
                    <a:lnTo>
                      <a:pt x="1" y="179"/>
                    </a:lnTo>
                    <a:cubicBezTo>
                      <a:pt x="1" y="196"/>
                      <a:pt x="10" y="214"/>
                      <a:pt x="19" y="223"/>
                    </a:cubicBezTo>
                    <a:cubicBezTo>
                      <a:pt x="27" y="232"/>
                      <a:pt x="45" y="241"/>
                      <a:pt x="63" y="241"/>
                    </a:cubicBezTo>
                    <a:cubicBezTo>
                      <a:pt x="81" y="241"/>
                      <a:pt x="99" y="241"/>
                      <a:pt x="108" y="223"/>
                    </a:cubicBezTo>
                    <a:cubicBezTo>
                      <a:pt x="117" y="214"/>
                      <a:pt x="126" y="196"/>
                      <a:pt x="126" y="179"/>
                    </a:cubicBezTo>
                    <a:lnTo>
                      <a:pt x="126" y="63"/>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8"/>
              <p:cNvSpPr/>
              <p:nvPr/>
            </p:nvSpPr>
            <p:spPr>
              <a:xfrm flipH="1">
                <a:off x="2186040" y="3620105"/>
                <a:ext cx="15605" cy="33316"/>
              </a:xfrm>
              <a:custGeom>
                <a:avLst/>
                <a:gdLst/>
                <a:ahLst/>
                <a:cxnLst/>
                <a:rect l="l" t="t" r="r" b="b"/>
                <a:pathLst>
                  <a:path w="126" h="269" extrusionOk="0">
                    <a:moveTo>
                      <a:pt x="63" y="1"/>
                    </a:moveTo>
                    <a:cubicBezTo>
                      <a:pt x="27" y="1"/>
                      <a:pt x="1" y="28"/>
                      <a:pt x="1" y="63"/>
                    </a:cubicBezTo>
                    <a:lnTo>
                      <a:pt x="1" y="206"/>
                    </a:lnTo>
                    <a:cubicBezTo>
                      <a:pt x="1" y="224"/>
                      <a:pt x="10" y="242"/>
                      <a:pt x="18" y="251"/>
                    </a:cubicBezTo>
                    <a:cubicBezTo>
                      <a:pt x="27" y="260"/>
                      <a:pt x="45" y="269"/>
                      <a:pt x="63" y="269"/>
                    </a:cubicBezTo>
                    <a:cubicBezTo>
                      <a:pt x="90" y="269"/>
                      <a:pt x="126" y="242"/>
                      <a:pt x="126" y="206"/>
                    </a:cubicBezTo>
                    <a:lnTo>
                      <a:pt x="126" y="63"/>
                    </a:lnTo>
                    <a:cubicBezTo>
                      <a:pt x="126" y="45"/>
                      <a:pt x="117" y="28"/>
                      <a:pt x="108" y="19"/>
                    </a:cubicBezTo>
                    <a:cubicBezTo>
                      <a:pt x="90" y="1"/>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8"/>
              <p:cNvSpPr/>
              <p:nvPr/>
            </p:nvSpPr>
            <p:spPr>
              <a:xfrm flipH="1">
                <a:off x="2294285" y="3695530"/>
                <a:ext cx="18949" cy="30839"/>
              </a:xfrm>
              <a:custGeom>
                <a:avLst/>
                <a:gdLst/>
                <a:ahLst/>
                <a:cxnLst/>
                <a:rect l="l" t="t" r="r" b="b"/>
                <a:pathLst>
                  <a:path w="153" h="249" extrusionOk="0">
                    <a:moveTo>
                      <a:pt x="63" y="1"/>
                    </a:moveTo>
                    <a:cubicBezTo>
                      <a:pt x="54" y="1"/>
                      <a:pt x="45" y="3"/>
                      <a:pt x="36" y="7"/>
                    </a:cubicBezTo>
                    <a:cubicBezTo>
                      <a:pt x="27" y="16"/>
                      <a:pt x="18" y="34"/>
                      <a:pt x="10" y="52"/>
                    </a:cubicBezTo>
                    <a:cubicBezTo>
                      <a:pt x="1" y="79"/>
                      <a:pt x="1" y="114"/>
                      <a:pt x="10" y="141"/>
                    </a:cubicBezTo>
                    <a:cubicBezTo>
                      <a:pt x="10" y="150"/>
                      <a:pt x="10" y="168"/>
                      <a:pt x="18" y="177"/>
                    </a:cubicBezTo>
                    <a:cubicBezTo>
                      <a:pt x="27" y="186"/>
                      <a:pt x="27" y="204"/>
                      <a:pt x="36" y="222"/>
                    </a:cubicBezTo>
                    <a:cubicBezTo>
                      <a:pt x="54" y="230"/>
                      <a:pt x="63" y="239"/>
                      <a:pt x="81" y="248"/>
                    </a:cubicBezTo>
                    <a:cubicBezTo>
                      <a:pt x="90" y="248"/>
                      <a:pt x="108" y="248"/>
                      <a:pt x="125" y="239"/>
                    </a:cubicBezTo>
                    <a:cubicBezTo>
                      <a:pt x="134" y="230"/>
                      <a:pt x="152" y="222"/>
                      <a:pt x="152" y="204"/>
                    </a:cubicBezTo>
                    <a:cubicBezTo>
                      <a:pt x="152" y="186"/>
                      <a:pt x="152" y="168"/>
                      <a:pt x="143" y="159"/>
                    </a:cubicBezTo>
                    <a:cubicBezTo>
                      <a:pt x="143" y="150"/>
                      <a:pt x="134" y="141"/>
                      <a:pt x="134" y="132"/>
                    </a:cubicBezTo>
                    <a:lnTo>
                      <a:pt x="134" y="141"/>
                    </a:lnTo>
                    <a:cubicBezTo>
                      <a:pt x="134" y="132"/>
                      <a:pt x="125" y="114"/>
                      <a:pt x="125" y="106"/>
                    </a:cubicBezTo>
                    <a:cubicBezTo>
                      <a:pt x="125" y="102"/>
                      <a:pt x="125" y="99"/>
                      <a:pt x="125" y="97"/>
                    </a:cubicBezTo>
                    <a:cubicBezTo>
                      <a:pt x="125" y="97"/>
                      <a:pt x="125" y="88"/>
                      <a:pt x="134" y="79"/>
                    </a:cubicBezTo>
                    <a:cubicBezTo>
                      <a:pt x="134" y="61"/>
                      <a:pt x="134" y="43"/>
                      <a:pt x="125" y="34"/>
                    </a:cubicBezTo>
                    <a:cubicBezTo>
                      <a:pt x="117" y="16"/>
                      <a:pt x="99" y="7"/>
                      <a:pt x="90" y="7"/>
                    </a:cubicBezTo>
                    <a:cubicBezTo>
                      <a:pt x="81" y="3"/>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8"/>
              <p:cNvSpPr/>
              <p:nvPr/>
            </p:nvSpPr>
            <p:spPr>
              <a:xfrm flipH="1">
                <a:off x="2263323" y="3780367"/>
                <a:ext cx="15605" cy="36536"/>
              </a:xfrm>
              <a:custGeom>
                <a:avLst/>
                <a:gdLst/>
                <a:ahLst/>
                <a:cxnLst/>
                <a:rect l="l" t="t" r="r" b="b"/>
                <a:pathLst>
                  <a:path w="126" h="295" extrusionOk="0">
                    <a:moveTo>
                      <a:pt x="63" y="0"/>
                    </a:moveTo>
                    <a:cubicBezTo>
                      <a:pt x="27" y="0"/>
                      <a:pt x="0" y="27"/>
                      <a:pt x="0" y="63"/>
                    </a:cubicBezTo>
                    <a:lnTo>
                      <a:pt x="0" y="232"/>
                    </a:lnTo>
                    <a:cubicBezTo>
                      <a:pt x="0" y="268"/>
                      <a:pt x="27" y="295"/>
                      <a:pt x="63" y="295"/>
                    </a:cubicBezTo>
                    <a:cubicBezTo>
                      <a:pt x="98" y="295"/>
                      <a:pt x="125" y="268"/>
                      <a:pt x="125" y="232"/>
                    </a:cubicBezTo>
                    <a:lnTo>
                      <a:pt x="125" y="63"/>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8"/>
              <p:cNvSpPr/>
              <p:nvPr/>
            </p:nvSpPr>
            <p:spPr>
              <a:xfrm flipH="1">
                <a:off x="2224681" y="3901864"/>
                <a:ext cx="14490" cy="39013"/>
              </a:xfrm>
              <a:custGeom>
                <a:avLst/>
                <a:gdLst/>
                <a:ahLst/>
                <a:cxnLst/>
                <a:rect l="l" t="t" r="r" b="b"/>
                <a:pathLst>
                  <a:path w="117" h="315" extrusionOk="0">
                    <a:moveTo>
                      <a:pt x="63" y="1"/>
                    </a:moveTo>
                    <a:cubicBezTo>
                      <a:pt x="27" y="1"/>
                      <a:pt x="0" y="27"/>
                      <a:pt x="0" y="63"/>
                    </a:cubicBezTo>
                    <a:lnTo>
                      <a:pt x="0" y="259"/>
                    </a:lnTo>
                    <a:cubicBezTo>
                      <a:pt x="0" y="283"/>
                      <a:pt x="22" y="314"/>
                      <a:pt x="52" y="314"/>
                    </a:cubicBezTo>
                    <a:cubicBezTo>
                      <a:pt x="55" y="314"/>
                      <a:pt x="59" y="314"/>
                      <a:pt x="63" y="313"/>
                    </a:cubicBezTo>
                    <a:cubicBezTo>
                      <a:pt x="90" y="313"/>
                      <a:pt x="116" y="286"/>
                      <a:pt x="116" y="259"/>
                    </a:cubicBezTo>
                    <a:lnTo>
                      <a:pt x="116" y="63"/>
                    </a:lnTo>
                    <a:cubicBezTo>
                      <a:pt x="116" y="27"/>
                      <a:pt x="9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8"/>
              <p:cNvSpPr/>
              <p:nvPr/>
            </p:nvSpPr>
            <p:spPr>
              <a:xfrm flipH="1">
                <a:off x="2172788" y="3905084"/>
                <a:ext cx="15605" cy="35793"/>
              </a:xfrm>
              <a:custGeom>
                <a:avLst/>
                <a:gdLst/>
                <a:ahLst/>
                <a:cxnLst/>
                <a:rect l="l" t="t" r="r" b="b"/>
                <a:pathLst>
                  <a:path w="126" h="289" extrusionOk="0">
                    <a:moveTo>
                      <a:pt x="74" y="0"/>
                    </a:moveTo>
                    <a:cubicBezTo>
                      <a:pt x="71" y="0"/>
                      <a:pt x="67" y="1"/>
                      <a:pt x="63" y="1"/>
                    </a:cubicBezTo>
                    <a:cubicBezTo>
                      <a:pt x="27" y="1"/>
                      <a:pt x="1" y="28"/>
                      <a:pt x="1" y="55"/>
                    </a:cubicBezTo>
                    <a:lnTo>
                      <a:pt x="1" y="233"/>
                    </a:lnTo>
                    <a:cubicBezTo>
                      <a:pt x="1" y="257"/>
                      <a:pt x="22" y="288"/>
                      <a:pt x="52" y="288"/>
                    </a:cubicBezTo>
                    <a:cubicBezTo>
                      <a:pt x="56" y="288"/>
                      <a:pt x="59" y="288"/>
                      <a:pt x="63" y="287"/>
                    </a:cubicBezTo>
                    <a:cubicBezTo>
                      <a:pt x="99" y="287"/>
                      <a:pt x="126" y="260"/>
                      <a:pt x="126" y="233"/>
                    </a:cubicBezTo>
                    <a:lnTo>
                      <a:pt x="126" y="55"/>
                    </a:lnTo>
                    <a:cubicBezTo>
                      <a:pt x="126" y="31"/>
                      <a:pt x="104"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8"/>
              <p:cNvSpPr/>
              <p:nvPr/>
            </p:nvSpPr>
            <p:spPr>
              <a:xfrm flipH="1">
                <a:off x="2299858" y="3904093"/>
                <a:ext cx="15605" cy="43224"/>
              </a:xfrm>
              <a:custGeom>
                <a:avLst/>
                <a:gdLst/>
                <a:ahLst/>
                <a:cxnLst/>
                <a:rect l="l" t="t" r="r" b="b"/>
                <a:pathLst>
                  <a:path w="126" h="349" extrusionOk="0">
                    <a:moveTo>
                      <a:pt x="63" y="1"/>
                    </a:moveTo>
                    <a:cubicBezTo>
                      <a:pt x="28" y="9"/>
                      <a:pt x="1" y="36"/>
                      <a:pt x="1" y="63"/>
                    </a:cubicBezTo>
                    <a:lnTo>
                      <a:pt x="1" y="286"/>
                    </a:lnTo>
                    <a:cubicBezTo>
                      <a:pt x="1" y="322"/>
                      <a:pt x="28" y="348"/>
                      <a:pt x="63" y="348"/>
                    </a:cubicBezTo>
                    <a:cubicBezTo>
                      <a:pt x="99" y="348"/>
                      <a:pt x="126" y="322"/>
                      <a:pt x="126" y="286"/>
                    </a:cubicBezTo>
                    <a:lnTo>
                      <a:pt x="126" y="63"/>
                    </a:lnTo>
                    <a:cubicBezTo>
                      <a:pt x="126" y="36"/>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8"/>
              <p:cNvSpPr/>
              <p:nvPr/>
            </p:nvSpPr>
            <p:spPr>
              <a:xfrm flipH="1">
                <a:off x="2033581" y="3989178"/>
                <a:ext cx="21054" cy="42976"/>
              </a:xfrm>
              <a:custGeom>
                <a:avLst/>
                <a:gdLst/>
                <a:ahLst/>
                <a:cxnLst/>
                <a:rect l="l" t="t" r="r" b="b"/>
                <a:pathLst>
                  <a:path w="170" h="347" extrusionOk="0">
                    <a:moveTo>
                      <a:pt x="54" y="0"/>
                    </a:moveTo>
                    <a:cubicBezTo>
                      <a:pt x="18" y="18"/>
                      <a:pt x="0" y="45"/>
                      <a:pt x="9" y="81"/>
                    </a:cubicBezTo>
                    <a:cubicBezTo>
                      <a:pt x="18" y="152"/>
                      <a:pt x="36" y="224"/>
                      <a:pt x="45" y="304"/>
                    </a:cubicBezTo>
                    <a:cubicBezTo>
                      <a:pt x="45" y="313"/>
                      <a:pt x="63" y="331"/>
                      <a:pt x="71" y="339"/>
                    </a:cubicBezTo>
                    <a:cubicBezTo>
                      <a:pt x="80" y="344"/>
                      <a:pt x="89" y="346"/>
                      <a:pt x="97" y="346"/>
                    </a:cubicBezTo>
                    <a:cubicBezTo>
                      <a:pt x="105" y="346"/>
                      <a:pt x="112" y="344"/>
                      <a:pt x="116" y="339"/>
                    </a:cubicBezTo>
                    <a:cubicBezTo>
                      <a:pt x="152" y="331"/>
                      <a:pt x="170" y="304"/>
                      <a:pt x="161" y="268"/>
                    </a:cubicBezTo>
                    <a:cubicBezTo>
                      <a:pt x="152" y="197"/>
                      <a:pt x="134" y="116"/>
                      <a:pt x="125" y="45"/>
                    </a:cubicBezTo>
                    <a:cubicBezTo>
                      <a:pt x="125" y="36"/>
                      <a:pt x="107" y="18"/>
                      <a:pt x="98" y="9"/>
                    </a:cubicBezTo>
                    <a:cubicBezTo>
                      <a:pt x="80" y="0"/>
                      <a:pt x="6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8"/>
              <p:cNvSpPr/>
              <p:nvPr/>
            </p:nvSpPr>
            <p:spPr>
              <a:xfrm flipH="1">
                <a:off x="2205980" y="3983604"/>
                <a:ext cx="15481" cy="29972"/>
              </a:xfrm>
              <a:custGeom>
                <a:avLst/>
                <a:gdLst/>
                <a:ahLst/>
                <a:cxnLst/>
                <a:rect l="l" t="t" r="r" b="b"/>
                <a:pathLst>
                  <a:path w="125" h="242" extrusionOk="0">
                    <a:moveTo>
                      <a:pt x="62" y="1"/>
                    </a:moveTo>
                    <a:cubicBezTo>
                      <a:pt x="45" y="1"/>
                      <a:pt x="27" y="1"/>
                      <a:pt x="18" y="19"/>
                    </a:cubicBezTo>
                    <a:cubicBezTo>
                      <a:pt x="9" y="28"/>
                      <a:pt x="0" y="45"/>
                      <a:pt x="0" y="63"/>
                    </a:cubicBezTo>
                    <a:lnTo>
                      <a:pt x="0" y="179"/>
                    </a:lnTo>
                    <a:cubicBezTo>
                      <a:pt x="0" y="197"/>
                      <a:pt x="9" y="215"/>
                      <a:pt x="18" y="224"/>
                    </a:cubicBezTo>
                    <a:cubicBezTo>
                      <a:pt x="27" y="233"/>
                      <a:pt x="45" y="242"/>
                      <a:pt x="62" y="242"/>
                    </a:cubicBezTo>
                    <a:cubicBezTo>
                      <a:pt x="80" y="242"/>
                      <a:pt x="98" y="242"/>
                      <a:pt x="107" y="224"/>
                    </a:cubicBezTo>
                    <a:cubicBezTo>
                      <a:pt x="116" y="215"/>
                      <a:pt x="125" y="197"/>
                      <a:pt x="125" y="179"/>
                    </a:cubicBezTo>
                    <a:lnTo>
                      <a:pt x="125" y="63"/>
                    </a:lnTo>
                    <a:cubicBezTo>
                      <a:pt x="125" y="45"/>
                      <a:pt x="116" y="28"/>
                      <a:pt x="107" y="19"/>
                    </a:cubicBezTo>
                    <a:cubicBezTo>
                      <a:pt x="98" y="10"/>
                      <a:pt x="80"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8"/>
              <p:cNvSpPr/>
              <p:nvPr/>
            </p:nvSpPr>
            <p:spPr>
              <a:xfrm flipH="1">
                <a:off x="2152848" y="3122477"/>
                <a:ext cx="18949" cy="39756"/>
              </a:xfrm>
              <a:custGeom>
                <a:avLst/>
                <a:gdLst/>
                <a:ahLst/>
                <a:cxnLst/>
                <a:rect l="l" t="t" r="r" b="b"/>
                <a:pathLst>
                  <a:path w="153" h="321" extrusionOk="0">
                    <a:moveTo>
                      <a:pt x="92" y="1"/>
                    </a:moveTo>
                    <a:cubicBezTo>
                      <a:pt x="80" y="1"/>
                      <a:pt x="69" y="7"/>
                      <a:pt x="63" y="13"/>
                    </a:cubicBezTo>
                    <a:cubicBezTo>
                      <a:pt x="45" y="22"/>
                      <a:pt x="36" y="31"/>
                      <a:pt x="36" y="49"/>
                    </a:cubicBezTo>
                    <a:cubicBezTo>
                      <a:pt x="0" y="120"/>
                      <a:pt x="0" y="201"/>
                      <a:pt x="9" y="272"/>
                    </a:cubicBezTo>
                    <a:cubicBezTo>
                      <a:pt x="9" y="290"/>
                      <a:pt x="27" y="308"/>
                      <a:pt x="36" y="308"/>
                    </a:cubicBezTo>
                    <a:cubicBezTo>
                      <a:pt x="49" y="314"/>
                      <a:pt x="61" y="320"/>
                      <a:pt x="71" y="320"/>
                    </a:cubicBezTo>
                    <a:cubicBezTo>
                      <a:pt x="75" y="320"/>
                      <a:pt x="78" y="319"/>
                      <a:pt x="81" y="317"/>
                    </a:cubicBezTo>
                    <a:cubicBezTo>
                      <a:pt x="99" y="317"/>
                      <a:pt x="116" y="308"/>
                      <a:pt x="125" y="290"/>
                    </a:cubicBezTo>
                    <a:cubicBezTo>
                      <a:pt x="134" y="272"/>
                      <a:pt x="134" y="263"/>
                      <a:pt x="125" y="245"/>
                    </a:cubicBezTo>
                    <a:cubicBezTo>
                      <a:pt x="125" y="223"/>
                      <a:pt x="125" y="195"/>
                      <a:pt x="125" y="165"/>
                    </a:cubicBezTo>
                    <a:cubicBezTo>
                      <a:pt x="134" y="138"/>
                      <a:pt x="134" y="103"/>
                      <a:pt x="152" y="76"/>
                    </a:cubicBezTo>
                    <a:cubicBezTo>
                      <a:pt x="152" y="67"/>
                      <a:pt x="152" y="40"/>
                      <a:pt x="143" y="31"/>
                    </a:cubicBezTo>
                    <a:cubicBezTo>
                      <a:pt x="134" y="22"/>
                      <a:pt x="125" y="4"/>
                      <a:pt x="108" y="4"/>
                    </a:cubicBezTo>
                    <a:cubicBezTo>
                      <a:pt x="102" y="2"/>
                      <a:pt x="97"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8"/>
              <p:cNvSpPr/>
              <p:nvPr/>
            </p:nvSpPr>
            <p:spPr>
              <a:xfrm flipH="1">
                <a:off x="2031351" y="3131765"/>
                <a:ext cx="18949" cy="33316"/>
              </a:xfrm>
              <a:custGeom>
                <a:avLst/>
                <a:gdLst/>
                <a:ahLst/>
                <a:cxnLst/>
                <a:rect l="l" t="t" r="r" b="b"/>
                <a:pathLst>
                  <a:path w="153" h="269" extrusionOk="0">
                    <a:moveTo>
                      <a:pt x="45" y="1"/>
                    </a:moveTo>
                    <a:cubicBezTo>
                      <a:pt x="28" y="10"/>
                      <a:pt x="19" y="19"/>
                      <a:pt x="10" y="28"/>
                    </a:cubicBezTo>
                    <a:cubicBezTo>
                      <a:pt x="1" y="45"/>
                      <a:pt x="1" y="63"/>
                      <a:pt x="1" y="81"/>
                    </a:cubicBezTo>
                    <a:lnTo>
                      <a:pt x="28" y="224"/>
                    </a:lnTo>
                    <a:cubicBezTo>
                      <a:pt x="28" y="242"/>
                      <a:pt x="45" y="251"/>
                      <a:pt x="54" y="260"/>
                    </a:cubicBezTo>
                    <a:cubicBezTo>
                      <a:pt x="72" y="268"/>
                      <a:pt x="90" y="268"/>
                      <a:pt x="108" y="268"/>
                    </a:cubicBezTo>
                    <a:cubicBezTo>
                      <a:pt x="117" y="260"/>
                      <a:pt x="135" y="251"/>
                      <a:pt x="144" y="242"/>
                    </a:cubicBezTo>
                    <a:cubicBezTo>
                      <a:pt x="152" y="224"/>
                      <a:pt x="152" y="206"/>
                      <a:pt x="144" y="188"/>
                    </a:cubicBezTo>
                    <a:cubicBezTo>
                      <a:pt x="135" y="144"/>
                      <a:pt x="126" y="90"/>
                      <a:pt x="117" y="45"/>
                    </a:cubicBezTo>
                    <a:cubicBezTo>
                      <a:pt x="117" y="28"/>
                      <a:pt x="108" y="19"/>
                      <a:pt x="90"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8"/>
              <p:cNvSpPr/>
              <p:nvPr/>
            </p:nvSpPr>
            <p:spPr>
              <a:xfrm flipH="1">
                <a:off x="2092162" y="3128545"/>
                <a:ext cx="15605" cy="30963"/>
              </a:xfrm>
              <a:custGeom>
                <a:avLst/>
                <a:gdLst/>
                <a:ahLst/>
                <a:cxnLst/>
                <a:rect l="l" t="t" r="r" b="b"/>
                <a:pathLst>
                  <a:path w="126" h="250" extrusionOk="0">
                    <a:moveTo>
                      <a:pt x="63" y="0"/>
                    </a:moveTo>
                    <a:cubicBezTo>
                      <a:pt x="46" y="0"/>
                      <a:pt x="28" y="9"/>
                      <a:pt x="19" y="18"/>
                    </a:cubicBezTo>
                    <a:cubicBezTo>
                      <a:pt x="10" y="36"/>
                      <a:pt x="1" y="45"/>
                      <a:pt x="1" y="62"/>
                    </a:cubicBezTo>
                    <a:lnTo>
                      <a:pt x="1" y="187"/>
                    </a:lnTo>
                    <a:cubicBezTo>
                      <a:pt x="1" y="196"/>
                      <a:pt x="10" y="214"/>
                      <a:pt x="19" y="232"/>
                    </a:cubicBezTo>
                    <a:cubicBezTo>
                      <a:pt x="28" y="241"/>
                      <a:pt x="46" y="250"/>
                      <a:pt x="63" y="250"/>
                    </a:cubicBezTo>
                    <a:cubicBezTo>
                      <a:pt x="81" y="250"/>
                      <a:pt x="99" y="241"/>
                      <a:pt x="108" y="232"/>
                    </a:cubicBezTo>
                    <a:cubicBezTo>
                      <a:pt x="117" y="214"/>
                      <a:pt x="126" y="205"/>
                      <a:pt x="126" y="187"/>
                    </a:cubicBezTo>
                    <a:lnTo>
                      <a:pt x="126" y="62"/>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8"/>
              <p:cNvSpPr/>
              <p:nvPr/>
            </p:nvSpPr>
            <p:spPr>
              <a:xfrm flipH="1">
                <a:off x="2047947" y="3063277"/>
                <a:ext cx="18949" cy="39632"/>
              </a:xfrm>
              <a:custGeom>
                <a:avLst/>
                <a:gdLst/>
                <a:ahLst/>
                <a:cxnLst/>
                <a:rect l="l" t="t" r="r" b="b"/>
                <a:pathLst>
                  <a:path w="153" h="320" extrusionOk="0">
                    <a:moveTo>
                      <a:pt x="108" y="1"/>
                    </a:moveTo>
                    <a:cubicBezTo>
                      <a:pt x="90" y="1"/>
                      <a:pt x="72" y="1"/>
                      <a:pt x="63" y="10"/>
                    </a:cubicBezTo>
                    <a:cubicBezTo>
                      <a:pt x="46" y="19"/>
                      <a:pt x="37" y="27"/>
                      <a:pt x="28" y="45"/>
                    </a:cubicBezTo>
                    <a:cubicBezTo>
                      <a:pt x="1" y="117"/>
                      <a:pt x="1" y="197"/>
                      <a:pt x="10" y="277"/>
                    </a:cubicBezTo>
                    <a:cubicBezTo>
                      <a:pt x="10" y="286"/>
                      <a:pt x="28" y="304"/>
                      <a:pt x="37" y="313"/>
                    </a:cubicBezTo>
                    <a:cubicBezTo>
                      <a:pt x="46" y="317"/>
                      <a:pt x="55" y="320"/>
                      <a:pt x="62" y="320"/>
                    </a:cubicBezTo>
                    <a:cubicBezTo>
                      <a:pt x="70" y="320"/>
                      <a:pt x="77" y="317"/>
                      <a:pt x="81" y="313"/>
                    </a:cubicBezTo>
                    <a:cubicBezTo>
                      <a:pt x="99" y="313"/>
                      <a:pt x="117" y="304"/>
                      <a:pt x="126" y="286"/>
                    </a:cubicBezTo>
                    <a:cubicBezTo>
                      <a:pt x="126" y="277"/>
                      <a:pt x="135" y="259"/>
                      <a:pt x="126" y="242"/>
                    </a:cubicBezTo>
                    <a:cubicBezTo>
                      <a:pt x="126" y="213"/>
                      <a:pt x="126" y="184"/>
                      <a:pt x="126" y="161"/>
                    </a:cubicBezTo>
                    <a:cubicBezTo>
                      <a:pt x="135" y="135"/>
                      <a:pt x="135" y="108"/>
                      <a:pt x="153" y="81"/>
                    </a:cubicBezTo>
                    <a:cubicBezTo>
                      <a:pt x="153" y="63"/>
                      <a:pt x="153" y="45"/>
                      <a:pt x="144" y="27"/>
                    </a:cubicBezTo>
                    <a:cubicBezTo>
                      <a:pt x="135" y="19"/>
                      <a:pt x="126" y="10"/>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8"/>
              <p:cNvSpPr/>
              <p:nvPr/>
            </p:nvSpPr>
            <p:spPr>
              <a:xfrm flipH="1">
                <a:off x="1908740" y="3016957"/>
                <a:ext cx="18825" cy="33192"/>
              </a:xfrm>
              <a:custGeom>
                <a:avLst/>
                <a:gdLst/>
                <a:ahLst/>
                <a:cxnLst/>
                <a:rect l="l" t="t" r="r" b="b"/>
                <a:pathLst>
                  <a:path w="152" h="268" extrusionOk="0">
                    <a:moveTo>
                      <a:pt x="54" y="0"/>
                    </a:moveTo>
                    <a:cubicBezTo>
                      <a:pt x="36" y="9"/>
                      <a:pt x="18" y="18"/>
                      <a:pt x="9" y="27"/>
                    </a:cubicBezTo>
                    <a:cubicBezTo>
                      <a:pt x="9" y="45"/>
                      <a:pt x="0" y="62"/>
                      <a:pt x="9" y="80"/>
                    </a:cubicBezTo>
                    <a:lnTo>
                      <a:pt x="36" y="223"/>
                    </a:lnTo>
                    <a:cubicBezTo>
                      <a:pt x="36" y="241"/>
                      <a:pt x="45" y="250"/>
                      <a:pt x="62" y="259"/>
                    </a:cubicBezTo>
                    <a:cubicBezTo>
                      <a:pt x="71" y="268"/>
                      <a:pt x="89" y="268"/>
                      <a:pt x="107" y="268"/>
                    </a:cubicBezTo>
                    <a:cubicBezTo>
                      <a:pt x="125" y="259"/>
                      <a:pt x="134" y="250"/>
                      <a:pt x="143" y="241"/>
                    </a:cubicBezTo>
                    <a:cubicBezTo>
                      <a:pt x="152" y="223"/>
                      <a:pt x="152" y="205"/>
                      <a:pt x="152" y="187"/>
                    </a:cubicBezTo>
                    <a:cubicBezTo>
                      <a:pt x="143" y="143"/>
                      <a:pt x="134" y="98"/>
                      <a:pt x="125" y="45"/>
                    </a:cubicBezTo>
                    <a:cubicBezTo>
                      <a:pt x="125" y="27"/>
                      <a:pt x="107" y="18"/>
                      <a:pt x="98" y="9"/>
                    </a:cubicBezTo>
                    <a:cubicBezTo>
                      <a:pt x="80" y="0"/>
                      <a:pt x="62"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8"/>
              <p:cNvSpPr/>
              <p:nvPr/>
            </p:nvSpPr>
            <p:spPr>
              <a:xfrm flipH="1">
                <a:off x="1925336" y="3073185"/>
                <a:ext cx="18825" cy="33811"/>
              </a:xfrm>
              <a:custGeom>
                <a:avLst/>
                <a:gdLst/>
                <a:ahLst/>
                <a:cxnLst/>
                <a:rect l="l" t="t" r="r" b="b"/>
                <a:pathLst>
                  <a:path w="152" h="273" extrusionOk="0">
                    <a:moveTo>
                      <a:pt x="45" y="1"/>
                    </a:moveTo>
                    <a:cubicBezTo>
                      <a:pt x="36" y="10"/>
                      <a:pt x="18" y="19"/>
                      <a:pt x="9" y="28"/>
                    </a:cubicBezTo>
                    <a:cubicBezTo>
                      <a:pt x="0" y="46"/>
                      <a:pt x="0" y="63"/>
                      <a:pt x="9" y="81"/>
                    </a:cubicBezTo>
                    <a:lnTo>
                      <a:pt x="36" y="224"/>
                    </a:lnTo>
                    <a:cubicBezTo>
                      <a:pt x="36" y="242"/>
                      <a:pt x="45" y="251"/>
                      <a:pt x="63" y="260"/>
                    </a:cubicBezTo>
                    <a:cubicBezTo>
                      <a:pt x="69" y="266"/>
                      <a:pt x="80" y="272"/>
                      <a:pt x="92" y="272"/>
                    </a:cubicBezTo>
                    <a:cubicBezTo>
                      <a:pt x="97" y="272"/>
                      <a:pt x="102" y="271"/>
                      <a:pt x="107" y="269"/>
                    </a:cubicBezTo>
                    <a:cubicBezTo>
                      <a:pt x="125" y="260"/>
                      <a:pt x="134" y="251"/>
                      <a:pt x="143" y="242"/>
                    </a:cubicBezTo>
                    <a:cubicBezTo>
                      <a:pt x="152" y="224"/>
                      <a:pt x="152" y="206"/>
                      <a:pt x="152" y="197"/>
                    </a:cubicBezTo>
                    <a:lnTo>
                      <a:pt x="125" y="46"/>
                    </a:lnTo>
                    <a:cubicBezTo>
                      <a:pt x="125" y="37"/>
                      <a:pt x="107" y="19"/>
                      <a:pt x="98"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8"/>
              <p:cNvSpPr/>
              <p:nvPr/>
            </p:nvSpPr>
            <p:spPr>
              <a:xfrm flipH="1">
                <a:off x="1987137" y="3069469"/>
                <a:ext cx="15605" cy="30467"/>
              </a:xfrm>
              <a:custGeom>
                <a:avLst/>
                <a:gdLst/>
                <a:ahLst/>
                <a:cxnLst/>
                <a:rect l="l" t="t" r="r" b="b"/>
                <a:pathLst>
                  <a:path w="126" h="246" extrusionOk="0">
                    <a:moveTo>
                      <a:pt x="77" y="1"/>
                    </a:moveTo>
                    <a:cubicBezTo>
                      <a:pt x="72" y="1"/>
                      <a:pt x="68" y="2"/>
                      <a:pt x="63" y="4"/>
                    </a:cubicBezTo>
                    <a:cubicBezTo>
                      <a:pt x="45" y="4"/>
                      <a:pt x="27" y="4"/>
                      <a:pt x="18" y="22"/>
                    </a:cubicBezTo>
                    <a:cubicBezTo>
                      <a:pt x="9" y="31"/>
                      <a:pt x="0" y="49"/>
                      <a:pt x="0" y="58"/>
                    </a:cubicBezTo>
                    <a:lnTo>
                      <a:pt x="0" y="183"/>
                    </a:lnTo>
                    <a:cubicBezTo>
                      <a:pt x="0" y="200"/>
                      <a:pt x="9" y="218"/>
                      <a:pt x="18" y="227"/>
                    </a:cubicBezTo>
                    <a:cubicBezTo>
                      <a:pt x="27" y="236"/>
                      <a:pt x="45" y="245"/>
                      <a:pt x="63" y="245"/>
                    </a:cubicBezTo>
                    <a:cubicBezTo>
                      <a:pt x="81" y="245"/>
                      <a:pt x="99" y="236"/>
                      <a:pt x="107" y="227"/>
                    </a:cubicBezTo>
                    <a:cubicBezTo>
                      <a:pt x="116" y="218"/>
                      <a:pt x="125" y="200"/>
                      <a:pt x="125" y="183"/>
                    </a:cubicBezTo>
                    <a:lnTo>
                      <a:pt x="125" y="58"/>
                    </a:lnTo>
                    <a:cubicBezTo>
                      <a:pt x="125" y="49"/>
                      <a:pt x="116" y="31"/>
                      <a:pt x="107" y="22"/>
                    </a:cubicBezTo>
                    <a:cubicBezTo>
                      <a:pt x="101" y="9"/>
                      <a:pt x="90" y="1"/>
                      <a:pt x="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8"/>
              <p:cNvSpPr/>
              <p:nvPr/>
            </p:nvSpPr>
            <p:spPr>
              <a:xfrm flipH="1">
                <a:off x="1957289" y="3146504"/>
                <a:ext cx="20064" cy="39508"/>
              </a:xfrm>
              <a:custGeom>
                <a:avLst/>
                <a:gdLst/>
                <a:ahLst/>
                <a:cxnLst/>
                <a:rect l="l" t="t" r="r" b="b"/>
                <a:pathLst>
                  <a:path w="162" h="319" extrusionOk="0">
                    <a:moveTo>
                      <a:pt x="134" y="149"/>
                    </a:moveTo>
                    <a:cubicBezTo>
                      <a:pt x="133" y="153"/>
                      <a:pt x="133" y="157"/>
                      <a:pt x="132" y="161"/>
                    </a:cubicBezTo>
                    <a:lnTo>
                      <a:pt x="132" y="161"/>
                    </a:lnTo>
                    <a:cubicBezTo>
                      <a:pt x="134" y="157"/>
                      <a:pt x="134" y="155"/>
                      <a:pt x="134" y="149"/>
                    </a:cubicBezTo>
                    <a:close/>
                    <a:moveTo>
                      <a:pt x="89" y="0"/>
                    </a:moveTo>
                    <a:cubicBezTo>
                      <a:pt x="81" y="0"/>
                      <a:pt x="72" y="2"/>
                      <a:pt x="63" y="7"/>
                    </a:cubicBezTo>
                    <a:cubicBezTo>
                      <a:pt x="45" y="16"/>
                      <a:pt x="45" y="33"/>
                      <a:pt x="36" y="42"/>
                    </a:cubicBezTo>
                    <a:cubicBezTo>
                      <a:pt x="10" y="123"/>
                      <a:pt x="1" y="194"/>
                      <a:pt x="10" y="274"/>
                    </a:cubicBezTo>
                    <a:cubicBezTo>
                      <a:pt x="18" y="292"/>
                      <a:pt x="27" y="301"/>
                      <a:pt x="45" y="310"/>
                    </a:cubicBezTo>
                    <a:cubicBezTo>
                      <a:pt x="54" y="319"/>
                      <a:pt x="72" y="319"/>
                      <a:pt x="90" y="319"/>
                    </a:cubicBezTo>
                    <a:cubicBezTo>
                      <a:pt x="108" y="310"/>
                      <a:pt x="117" y="301"/>
                      <a:pt x="125" y="292"/>
                    </a:cubicBezTo>
                    <a:cubicBezTo>
                      <a:pt x="133" y="277"/>
                      <a:pt x="134" y="262"/>
                      <a:pt x="134" y="247"/>
                    </a:cubicBezTo>
                    <a:lnTo>
                      <a:pt x="134" y="247"/>
                    </a:lnTo>
                    <a:cubicBezTo>
                      <a:pt x="134" y="247"/>
                      <a:pt x="134" y="248"/>
                      <a:pt x="134" y="248"/>
                    </a:cubicBezTo>
                    <a:cubicBezTo>
                      <a:pt x="134" y="247"/>
                      <a:pt x="134" y="246"/>
                      <a:pt x="134" y="245"/>
                    </a:cubicBezTo>
                    <a:lnTo>
                      <a:pt x="134" y="245"/>
                    </a:lnTo>
                    <a:cubicBezTo>
                      <a:pt x="134" y="246"/>
                      <a:pt x="134" y="247"/>
                      <a:pt x="134" y="247"/>
                    </a:cubicBezTo>
                    <a:lnTo>
                      <a:pt x="134" y="247"/>
                    </a:lnTo>
                    <a:cubicBezTo>
                      <a:pt x="133" y="244"/>
                      <a:pt x="133" y="240"/>
                      <a:pt x="132" y="236"/>
                    </a:cubicBezTo>
                    <a:lnTo>
                      <a:pt x="132" y="236"/>
                    </a:lnTo>
                    <a:cubicBezTo>
                      <a:pt x="134" y="239"/>
                      <a:pt x="134" y="241"/>
                      <a:pt x="134" y="245"/>
                    </a:cubicBezTo>
                    <a:lnTo>
                      <a:pt x="134" y="245"/>
                    </a:lnTo>
                    <a:cubicBezTo>
                      <a:pt x="134" y="243"/>
                      <a:pt x="134" y="241"/>
                      <a:pt x="134" y="239"/>
                    </a:cubicBezTo>
                    <a:cubicBezTo>
                      <a:pt x="134" y="239"/>
                      <a:pt x="134" y="239"/>
                      <a:pt x="132" y="236"/>
                    </a:cubicBezTo>
                    <a:lnTo>
                      <a:pt x="132" y="236"/>
                    </a:lnTo>
                    <a:cubicBezTo>
                      <a:pt x="126" y="209"/>
                      <a:pt x="126" y="187"/>
                      <a:pt x="132" y="161"/>
                    </a:cubicBezTo>
                    <a:lnTo>
                      <a:pt x="132" y="161"/>
                    </a:lnTo>
                    <a:cubicBezTo>
                      <a:pt x="131" y="162"/>
                      <a:pt x="129" y="164"/>
                      <a:pt x="125" y="167"/>
                    </a:cubicBezTo>
                    <a:cubicBezTo>
                      <a:pt x="134" y="141"/>
                      <a:pt x="143" y="105"/>
                      <a:pt x="152" y="78"/>
                    </a:cubicBezTo>
                    <a:cubicBezTo>
                      <a:pt x="161" y="69"/>
                      <a:pt x="152" y="42"/>
                      <a:pt x="143" y="33"/>
                    </a:cubicBezTo>
                    <a:cubicBezTo>
                      <a:pt x="143" y="16"/>
                      <a:pt x="125" y="7"/>
                      <a:pt x="108" y="7"/>
                    </a:cubicBezTo>
                    <a:cubicBezTo>
                      <a:pt x="103" y="2"/>
                      <a:pt x="96" y="0"/>
                      <a:pt x="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8"/>
              <p:cNvSpPr/>
              <p:nvPr/>
            </p:nvSpPr>
            <p:spPr>
              <a:xfrm flipH="1">
                <a:off x="1583881" y="3144522"/>
                <a:ext cx="18949" cy="33563"/>
              </a:xfrm>
              <a:custGeom>
                <a:avLst/>
                <a:gdLst/>
                <a:ahLst/>
                <a:cxnLst/>
                <a:rect l="l" t="t" r="r" b="b"/>
                <a:pathLst>
                  <a:path w="153" h="271" extrusionOk="0">
                    <a:moveTo>
                      <a:pt x="63" y="1"/>
                    </a:moveTo>
                    <a:cubicBezTo>
                      <a:pt x="57" y="1"/>
                      <a:pt x="51" y="2"/>
                      <a:pt x="45" y="5"/>
                    </a:cubicBezTo>
                    <a:cubicBezTo>
                      <a:pt x="37" y="5"/>
                      <a:pt x="19" y="14"/>
                      <a:pt x="10" y="32"/>
                    </a:cubicBezTo>
                    <a:cubicBezTo>
                      <a:pt x="1" y="49"/>
                      <a:pt x="1" y="58"/>
                      <a:pt x="10" y="76"/>
                    </a:cubicBezTo>
                    <a:cubicBezTo>
                      <a:pt x="19" y="130"/>
                      <a:pt x="28" y="174"/>
                      <a:pt x="37" y="228"/>
                    </a:cubicBezTo>
                    <a:cubicBezTo>
                      <a:pt x="37" y="237"/>
                      <a:pt x="45" y="255"/>
                      <a:pt x="63" y="264"/>
                    </a:cubicBezTo>
                    <a:cubicBezTo>
                      <a:pt x="68" y="268"/>
                      <a:pt x="74" y="270"/>
                      <a:pt x="82" y="270"/>
                    </a:cubicBezTo>
                    <a:cubicBezTo>
                      <a:pt x="90" y="270"/>
                      <a:pt x="99" y="268"/>
                      <a:pt x="108" y="264"/>
                    </a:cubicBezTo>
                    <a:cubicBezTo>
                      <a:pt x="126" y="264"/>
                      <a:pt x="135" y="255"/>
                      <a:pt x="144" y="237"/>
                    </a:cubicBezTo>
                    <a:cubicBezTo>
                      <a:pt x="152" y="228"/>
                      <a:pt x="152" y="210"/>
                      <a:pt x="152" y="192"/>
                    </a:cubicBezTo>
                    <a:lnTo>
                      <a:pt x="126" y="49"/>
                    </a:lnTo>
                    <a:cubicBezTo>
                      <a:pt x="126" y="32"/>
                      <a:pt x="108" y="14"/>
                      <a:pt x="99" y="5"/>
                    </a:cubicBezTo>
                    <a:cubicBezTo>
                      <a:pt x="87" y="5"/>
                      <a:pt x="75"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8"/>
              <p:cNvSpPr/>
              <p:nvPr/>
            </p:nvSpPr>
            <p:spPr>
              <a:xfrm flipH="1">
                <a:off x="1906511" y="3174865"/>
                <a:ext cx="15605" cy="29972"/>
              </a:xfrm>
              <a:custGeom>
                <a:avLst/>
                <a:gdLst/>
                <a:ahLst/>
                <a:cxnLst/>
                <a:rect l="l" t="t" r="r" b="b"/>
                <a:pathLst>
                  <a:path w="126" h="242" extrusionOk="0">
                    <a:moveTo>
                      <a:pt x="63" y="1"/>
                    </a:moveTo>
                    <a:cubicBezTo>
                      <a:pt x="45" y="1"/>
                      <a:pt x="27" y="1"/>
                      <a:pt x="18" y="19"/>
                    </a:cubicBezTo>
                    <a:cubicBezTo>
                      <a:pt x="10" y="27"/>
                      <a:pt x="1" y="45"/>
                      <a:pt x="1" y="63"/>
                    </a:cubicBezTo>
                    <a:lnTo>
                      <a:pt x="1" y="179"/>
                    </a:lnTo>
                    <a:cubicBezTo>
                      <a:pt x="1" y="197"/>
                      <a:pt x="10" y="215"/>
                      <a:pt x="18" y="224"/>
                    </a:cubicBezTo>
                    <a:cubicBezTo>
                      <a:pt x="27" y="233"/>
                      <a:pt x="45" y="242"/>
                      <a:pt x="63" y="242"/>
                    </a:cubicBezTo>
                    <a:cubicBezTo>
                      <a:pt x="81" y="242"/>
                      <a:pt x="99" y="242"/>
                      <a:pt x="108" y="224"/>
                    </a:cubicBezTo>
                    <a:cubicBezTo>
                      <a:pt x="117" y="215"/>
                      <a:pt x="126" y="197"/>
                      <a:pt x="126" y="179"/>
                    </a:cubicBezTo>
                    <a:lnTo>
                      <a:pt x="126" y="63"/>
                    </a:lnTo>
                    <a:cubicBezTo>
                      <a:pt x="126" y="45"/>
                      <a:pt x="117" y="2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8"/>
              <p:cNvSpPr/>
              <p:nvPr/>
            </p:nvSpPr>
            <p:spPr>
              <a:xfrm flipH="1">
                <a:off x="1661287" y="3044575"/>
                <a:ext cx="19940" cy="39508"/>
              </a:xfrm>
              <a:custGeom>
                <a:avLst/>
                <a:gdLst/>
                <a:ahLst/>
                <a:cxnLst/>
                <a:rect l="l" t="t" r="r" b="b"/>
                <a:pathLst>
                  <a:path w="161" h="319" extrusionOk="0">
                    <a:moveTo>
                      <a:pt x="107" y="0"/>
                    </a:moveTo>
                    <a:cubicBezTo>
                      <a:pt x="99" y="0"/>
                      <a:pt x="81" y="0"/>
                      <a:pt x="63" y="9"/>
                    </a:cubicBezTo>
                    <a:cubicBezTo>
                      <a:pt x="54" y="18"/>
                      <a:pt x="45" y="27"/>
                      <a:pt x="36" y="45"/>
                    </a:cubicBezTo>
                    <a:cubicBezTo>
                      <a:pt x="9" y="116"/>
                      <a:pt x="0" y="196"/>
                      <a:pt x="18" y="277"/>
                    </a:cubicBezTo>
                    <a:cubicBezTo>
                      <a:pt x="18" y="286"/>
                      <a:pt x="27" y="303"/>
                      <a:pt x="45" y="312"/>
                    </a:cubicBezTo>
                    <a:cubicBezTo>
                      <a:pt x="50" y="317"/>
                      <a:pt x="56" y="319"/>
                      <a:pt x="64" y="319"/>
                    </a:cubicBezTo>
                    <a:cubicBezTo>
                      <a:pt x="72" y="319"/>
                      <a:pt x="81" y="317"/>
                      <a:pt x="90" y="312"/>
                    </a:cubicBezTo>
                    <a:cubicBezTo>
                      <a:pt x="107" y="312"/>
                      <a:pt x="116" y="303"/>
                      <a:pt x="125" y="286"/>
                    </a:cubicBezTo>
                    <a:cubicBezTo>
                      <a:pt x="133" y="278"/>
                      <a:pt x="134" y="264"/>
                      <a:pt x="134" y="250"/>
                    </a:cubicBezTo>
                    <a:lnTo>
                      <a:pt x="134" y="250"/>
                    </a:lnTo>
                    <a:cubicBezTo>
                      <a:pt x="134" y="250"/>
                      <a:pt x="134" y="250"/>
                      <a:pt x="134" y="250"/>
                    </a:cubicBezTo>
                    <a:cubicBezTo>
                      <a:pt x="134" y="247"/>
                      <a:pt x="134" y="244"/>
                      <a:pt x="134" y="241"/>
                    </a:cubicBezTo>
                    <a:cubicBezTo>
                      <a:pt x="134" y="244"/>
                      <a:pt x="134" y="247"/>
                      <a:pt x="134" y="250"/>
                    </a:cubicBezTo>
                    <a:lnTo>
                      <a:pt x="134" y="250"/>
                    </a:lnTo>
                    <a:cubicBezTo>
                      <a:pt x="125" y="214"/>
                      <a:pt x="125" y="178"/>
                      <a:pt x="134" y="152"/>
                    </a:cubicBezTo>
                    <a:cubicBezTo>
                      <a:pt x="134" y="152"/>
                      <a:pt x="134" y="161"/>
                      <a:pt x="134" y="170"/>
                    </a:cubicBezTo>
                    <a:cubicBezTo>
                      <a:pt x="134" y="134"/>
                      <a:pt x="143" y="107"/>
                      <a:pt x="152" y="80"/>
                    </a:cubicBezTo>
                    <a:cubicBezTo>
                      <a:pt x="161" y="62"/>
                      <a:pt x="152" y="45"/>
                      <a:pt x="152" y="27"/>
                    </a:cubicBezTo>
                    <a:cubicBezTo>
                      <a:pt x="143" y="18"/>
                      <a:pt x="125" y="9"/>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8"/>
              <p:cNvSpPr/>
              <p:nvPr/>
            </p:nvSpPr>
            <p:spPr>
              <a:xfrm flipH="1">
                <a:off x="1731882" y="3034543"/>
                <a:ext cx="17834" cy="33811"/>
              </a:xfrm>
              <a:custGeom>
                <a:avLst/>
                <a:gdLst/>
                <a:ahLst/>
                <a:cxnLst/>
                <a:rect l="l" t="t" r="r" b="b"/>
                <a:pathLst>
                  <a:path w="144" h="273" extrusionOk="0">
                    <a:moveTo>
                      <a:pt x="45" y="1"/>
                    </a:moveTo>
                    <a:cubicBezTo>
                      <a:pt x="27" y="10"/>
                      <a:pt x="9" y="19"/>
                      <a:pt x="9" y="36"/>
                    </a:cubicBezTo>
                    <a:cubicBezTo>
                      <a:pt x="0" y="45"/>
                      <a:pt x="0" y="63"/>
                      <a:pt x="0" y="81"/>
                    </a:cubicBezTo>
                    <a:cubicBezTo>
                      <a:pt x="9" y="126"/>
                      <a:pt x="18" y="179"/>
                      <a:pt x="27" y="224"/>
                    </a:cubicBezTo>
                    <a:cubicBezTo>
                      <a:pt x="27" y="242"/>
                      <a:pt x="45" y="259"/>
                      <a:pt x="54" y="259"/>
                    </a:cubicBezTo>
                    <a:cubicBezTo>
                      <a:pt x="60" y="266"/>
                      <a:pt x="75" y="272"/>
                      <a:pt x="87" y="272"/>
                    </a:cubicBezTo>
                    <a:cubicBezTo>
                      <a:pt x="92" y="272"/>
                      <a:pt x="96" y="271"/>
                      <a:pt x="98" y="268"/>
                    </a:cubicBezTo>
                    <a:cubicBezTo>
                      <a:pt x="116" y="268"/>
                      <a:pt x="125" y="259"/>
                      <a:pt x="134" y="242"/>
                    </a:cubicBezTo>
                    <a:cubicBezTo>
                      <a:pt x="143" y="224"/>
                      <a:pt x="143" y="215"/>
                      <a:pt x="143" y="197"/>
                    </a:cubicBezTo>
                    <a:lnTo>
                      <a:pt x="116" y="45"/>
                    </a:lnTo>
                    <a:cubicBezTo>
                      <a:pt x="116" y="36"/>
                      <a:pt x="98" y="19"/>
                      <a:pt x="90" y="10"/>
                    </a:cubicBezTo>
                    <a:cubicBezTo>
                      <a:pt x="72" y="1"/>
                      <a:pt x="54"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8"/>
              <p:cNvSpPr/>
              <p:nvPr/>
            </p:nvSpPr>
            <p:spPr>
              <a:xfrm flipH="1">
                <a:off x="1672310" y="4038470"/>
                <a:ext cx="18825" cy="33687"/>
              </a:xfrm>
              <a:custGeom>
                <a:avLst/>
                <a:gdLst/>
                <a:ahLst/>
                <a:cxnLst/>
                <a:rect l="l" t="t" r="r" b="b"/>
                <a:pathLst>
                  <a:path w="152" h="272" extrusionOk="0">
                    <a:moveTo>
                      <a:pt x="60" y="0"/>
                    </a:moveTo>
                    <a:cubicBezTo>
                      <a:pt x="55" y="0"/>
                      <a:pt x="50" y="1"/>
                      <a:pt x="45" y="4"/>
                    </a:cubicBezTo>
                    <a:cubicBezTo>
                      <a:pt x="36" y="13"/>
                      <a:pt x="18" y="22"/>
                      <a:pt x="9" y="31"/>
                    </a:cubicBezTo>
                    <a:cubicBezTo>
                      <a:pt x="0" y="49"/>
                      <a:pt x="0" y="66"/>
                      <a:pt x="9" y="75"/>
                    </a:cubicBezTo>
                    <a:lnTo>
                      <a:pt x="36" y="227"/>
                    </a:lnTo>
                    <a:cubicBezTo>
                      <a:pt x="36" y="236"/>
                      <a:pt x="45" y="254"/>
                      <a:pt x="63" y="263"/>
                    </a:cubicBezTo>
                    <a:cubicBezTo>
                      <a:pt x="72" y="272"/>
                      <a:pt x="89" y="272"/>
                      <a:pt x="107" y="272"/>
                    </a:cubicBezTo>
                    <a:cubicBezTo>
                      <a:pt x="125" y="263"/>
                      <a:pt x="134" y="254"/>
                      <a:pt x="143" y="236"/>
                    </a:cubicBezTo>
                    <a:cubicBezTo>
                      <a:pt x="152" y="227"/>
                      <a:pt x="152" y="209"/>
                      <a:pt x="152" y="191"/>
                    </a:cubicBezTo>
                    <a:lnTo>
                      <a:pt x="125" y="49"/>
                    </a:lnTo>
                    <a:cubicBezTo>
                      <a:pt x="125" y="31"/>
                      <a:pt x="107" y="13"/>
                      <a:pt x="98" y="13"/>
                    </a:cubicBezTo>
                    <a:cubicBezTo>
                      <a:pt x="86" y="7"/>
                      <a:pt x="73"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8"/>
              <p:cNvSpPr/>
              <p:nvPr/>
            </p:nvSpPr>
            <p:spPr>
              <a:xfrm flipH="1">
                <a:off x="1534217" y="3140187"/>
                <a:ext cx="18825" cy="33440"/>
              </a:xfrm>
              <a:custGeom>
                <a:avLst/>
                <a:gdLst/>
                <a:ahLst/>
                <a:cxnLst/>
                <a:rect l="l" t="t" r="r" b="b"/>
                <a:pathLst>
                  <a:path w="152" h="270" extrusionOk="0">
                    <a:moveTo>
                      <a:pt x="62" y="0"/>
                    </a:moveTo>
                    <a:cubicBezTo>
                      <a:pt x="57" y="0"/>
                      <a:pt x="51" y="1"/>
                      <a:pt x="45" y="4"/>
                    </a:cubicBezTo>
                    <a:cubicBezTo>
                      <a:pt x="27" y="4"/>
                      <a:pt x="18" y="13"/>
                      <a:pt x="9" y="31"/>
                    </a:cubicBezTo>
                    <a:cubicBezTo>
                      <a:pt x="0" y="49"/>
                      <a:pt x="0" y="58"/>
                      <a:pt x="0" y="76"/>
                    </a:cubicBezTo>
                    <a:lnTo>
                      <a:pt x="27" y="227"/>
                    </a:lnTo>
                    <a:cubicBezTo>
                      <a:pt x="27" y="236"/>
                      <a:pt x="45" y="254"/>
                      <a:pt x="54" y="263"/>
                    </a:cubicBezTo>
                    <a:cubicBezTo>
                      <a:pt x="63" y="267"/>
                      <a:pt x="72" y="270"/>
                      <a:pt x="81" y="270"/>
                    </a:cubicBezTo>
                    <a:cubicBezTo>
                      <a:pt x="89" y="270"/>
                      <a:pt x="98" y="267"/>
                      <a:pt x="107" y="263"/>
                    </a:cubicBezTo>
                    <a:cubicBezTo>
                      <a:pt x="116" y="263"/>
                      <a:pt x="134" y="254"/>
                      <a:pt x="143" y="236"/>
                    </a:cubicBezTo>
                    <a:cubicBezTo>
                      <a:pt x="152" y="227"/>
                      <a:pt x="152" y="209"/>
                      <a:pt x="143" y="192"/>
                    </a:cubicBezTo>
                    <a:lnTo>
                      <a:pt x="116" y="49"/>
                    </a:lnTo>
                    <a:cubicBezTo>
                      <a:pt x="116" y="31"/>
                      <a:pt x="107" y="13"/>
                      <a:pt x="89" y="4"/>
                    </a:cubicBezTo>
                    <a:cubicBezTo>
                      <a:pt x="84" y="4"/>
                      <a:pt x="74"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8"/>
              <p:cNvSpPr/>
              <p:nvPr/>
            </p:nvSpPr>
            <p:spPr>
              <a:xfrm flipH="1">
                <a:off x="1578308" y="3086560"/>
                <a:ext cx="14490" cy="30963"/>
              </a:xfrm>
              <a:custGeom>
                <a:avLst/>
                <a:gdLst/>
                <a:ahLst/>
                <a:cxnLst/>
                <a:rect l="l" t="t" r="r" b="b"/>
                <a:pathLst>
                  <a:path w="117" h="250" extrusionOk="0">
                    <a:moveTo>
                      <a:pt x="63" y="0"/>
                    </a:moveTo>
                    <a:cubicBezTo>
                      <a:pt x="45" y="0"/>
                      <a:pt x="27" y="9"/>
                      <a:pt x="18" y="18"/>
                    </a:cubicBezTo>
                    <a:cubicBezTo>
                      <a:pt x="0" y="36"/>
                      <a:pt x="0" y="45"/>
                      <a:pt x="0" y="62"/>
                    </a:cubicBezTo>
                    <a:lnTo>
                      <a:pt x="0" y="187"/>
                    </a:lnTo>
                    <a:cubicBezTo>
                      <a:pt x="0" y="205"/>
                      <a:pt x="0" y="214"/>
                      <a:pt x="18" y="232"/>
                    </a:cubicBezTo>
                    <a:cubicBezTo>
                      <a:pt x="27" y="241"/>
                      <a:pt x="45" y="250"/>
                      <a:pt x="63" y="250"/>
                    </a:cubicBezTo>
                    <a:cubicBezTo>
                      <a:pt x="71" y="250"/>
                      <a:pt x="89" y="241"/>
                      <a:pt x="98" y="232"/>
                    </a:cubicBezTo>
                    <a:cubicBezTo>
                      <a:pt x="116" y="214"/>
                      <a:pt x="116" y="205"/>
                      <a:pt x="116" y="187"/>
                    </a:cubicBezTo>
                    <a:lnTo>
                      <a:pt x="116" y="62"/>
                    </a:lnTo>
                    <a:cubicBezTo>
                      <a:pt x="116" y="45"/>
                      <a:pt x="116" y="27"/>
                      <a:pt x="98" y="18"/>
                    </a:cubicBezTo>
                    <a:cubicBezTo>
                      <a:pt x="89" y="9"/>
                      <a:pt x="7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8"/>
              <p:cNvSpPr/>
              <p:nvPr/>
            </p:nvSpPr>
            <p:spPr>
              <a:xfrm flipH="1">
                <a:off x="2111978" y="4062125"/>
                <a:ext cx="15605" cy="33192"/>
              </a:xfrm>
              <a:custGeom>
                <a:avLst/>
                <a:gdLst/>
                <a:ahLst/>
                <a:cxnLst/>
                <a:rect l="l" t="t" r="r" b="b"/>
                <a:pathLst>
                  <a:path w="126" h="268" extrusionOk="0">
                    <a:moveTo>
                      <a:pt x="63" y="0"/>
                    </a:moveTo>
                    <a:cubicBezTo>
                      <a:pt x="27" y="0"/>
                      <a:pt x="0" y="27"/>
                      <a:pt x="0" y="63"/>
                    </a:cubicBezTo>
                    <a:lnTo>
                      <a:pt x="0" y="205"/>
                    </a:lnTo>
                    <a:cubicBezTo>
                      <a:pt x="0" y="223"/>
                      <a:pt x="9" y="241"/>
                      <a:pt x="18" y="250"/>
                    </a:cubicBezTo>
                    <a:cubicBezTo>
                      <a:pt x="27" y="259"/>
                      <a:pt x="45" y="268"/>
                      <a:pt x="63" y="268"/>
                    </a:cubicBezTo>
                    <a:cubicBezTo>
                      <a:pt x="98" y="268"/>
                      <a:pt x="125" y="241"/>
                      <a:pt x="125" y="205"/>
                    </a:cubicBezTo>
                    <a:lnTo>
                      <a:pt x="125" y="63"/>
                    </a:lnTo>
                    <a:cubicBezTo>
                      <a:pt x="125" y="45"/>
                      <a:pt x="116" y="27"/>
                      <a:pt x="107" y="18"/>
                    </a:cubicBezTo>
                    <a:cubicBezTo>
                      <a:pt x="98"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8"/>
              <p:cNvSpPr/>
              <p:nvPr/>
            </p:nvSpPr>
            <p:spPr>
              <a:xfrm flipH="1">
                <a:off x="2082130" y="3904712"/>
                <a:ext cx="15605" cy="33811"/>
              </a:xfrm>
              <a:custGeom>
                <a:avLst/>
                <a:gdLst/>
                <a:ahLst/>
                <a:cxnLst/>
                <a:rect l="l" t="t" r="r" b="b"/>
                <a:pathLst>
                  <a:path w="126" h="273" extrusionOk="0">
                    <a:moveTo>
                      <a:pt x="77" y="1"/>
                    </a:moveTo>
                    <a:cubicBezTo>
                      <a:pt x="72" y="1"/>
                      <a:pt x="67" y="2"/>
                      <a:pt x="63" y="4"/>
                    </a:cubicBezTo>
                    <a:cubicBezTo>
                      <a:pt x="36" y="4"/>
                      <a:pt x="0" y="31"/>
                      <a:pt x="0" y="58"/>
                    </a:cubicBezTo>
                    <a:lnTo>
                      <a:pt x="0" y="210"/>
                    </a:lnTo>
                    <a:cubicBezTo>
                      <a:pt x="0" y="228"/>
                      <a:pt x="9" y="236"/>
                      <a:pt x="18" y="254"/>
                    </a:cubicBezTo>
                    <a:cubicBezTo>
                      <a:pt x="36" y="263"/>
                      <a:pt x="54" y="272"/>
                      <a:pt x="63" y="272"/>
                    </a:cubicBezTo>
                    <a:cubicBezTo>
                      <a:pt x="98" y="272"/>
                      <a:pt x="125" y="245"/>
                      <a:pt x="125" y="210"/>
                    </a:cubicBezTo>
                    <a:lnTo>
                      <a:pt x="125" y="58"/>
                    </a:lnTo>
                    <a:cubicBezTo>
                      <a:pt x="125" y="49"/>
                      <a:pt x="116" y="31"/>
                      <a:pt x="107" y="22"/>
                    </a:cubicBezTo>
                    <a:cubicBezTo>
                      <a:pt x="101" y="9"/>
                      <a:pt x="89" y="1"/>
                      <a:pt x="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flipH="1">
                <a:off x="1967321" y="3952766"/>
                <a:ext cx="14490" cy="22169"/>
              </a:xfrm>
              <a:custGeom>
                <a:avLst/>
                <a:gdLst/>
                <a:ahLst/>
                <a:cxnLst/>
                <a:rect l="l" t="t" r="r" b="b"/>
                <a:pathLst>
                  <a:path w="117" h="179" extrusionOk="0">
                    <a:moveTo>
                      <a:pt x="54" y="0"/>
                    </a:moveTo>
                    <a:cubicBezTo>
                      <a:pt x="54" y="0"/>
                      <a:pt x="46" y="9"/>
                      <a:pt x="46" y="9"/>
                    </a:cubicBezTo>
                    <a:cubicBezTo>
                      <a:pt x="28" y="9"/>
                      <a:pt x="19" y="18"/>
                      <a:pt x="19" y="18"/>
                    </a:cubicBezTo>
                    <a:lnTo>
                      <a:pt x="10" y="36"/>
                    </a:lnTo>
                    <a:cubicBezTo>
                      <a:pt x="1" y="45"/>
                      <a:pt x="1" y="54"/>
                      <a:pt x="1" y="63"/>
                    </a:cubicBezTo>
                    <a:lnTo>
                      <a:pt x="1" y="116"/>
                    </a:lnTo>
                    <a:cubicBezTo>
                      <a:pt x="1" y="125"/>
                      <a:pt x="1" y="134"/>
                      <a:pt x="1" y="134"/>
                    </a:cubicBezTo>
                    <a:cubicBezTo>
                      <a:pt x="1" y="143"/>
                      <a:pt x="10" y="152"/>
                      <a:pt x="19" y="161"/>
                    </a:cubicBezTo>
                    <a:cubicBezTo>
                      <a:pt x="19" y="161"/>
                      <a:pt x="28" y="170"/>
                      <a:pt x="37" y="170"/>
                    </a:cubicBezTo>
                    <a:cubicBezTo>
                      <a:pt x="46" y="170"/>
                      <a:pt x="54" y="179"/>
                      <a:pt x="54" y="179"/>
                    </a:cubicBezTo>
                    <a:cubicBezTo>
                      <a:pt x="63" y="170"/>
                      <a:pt x="72" y="170"/>
                      <a:pt x="72" y="170"/>
                    </a:cubicBezTo>
                    <a:cubicBezTo>
                      <a:pt x="81" y="170"/>
                      <a:pt x="90" y="161"/>
                      <a:pt x="99" y="161"/>
                    </a:cubicBezTo>
                    <a:lnTo>
                      <a:pt x="108" y="143"/>
                    </a:lnTo>
                    <a:cubicBezTo>
                      <a:pt x="117" y="134"/>
                      <a:pt x="117" y="125"/>
                      <a:pt x="117" y="116"/>
                    </a:cubicBezTo>
                    <a:lnTo>
                      <a:pt x="117" y="63"/>
                    </a:lnTo>
                    <a:cubicBezTo>
                      <a:pt x="117" y="54"/>
                      <a:pt x="117" y="45"/>
                      <a:pt x="117" y="45"/>
                    </a:cubicBezTo>
                    <a:cubicBezTo>
                      <a:pt x="108" y="36"/>
                      <a:pt x="108" y="27"/>
                      <a:pt x="99" y="18"/>
                    </a:cubicBezTo>
                    <a:cubicBezTo>
                      <a:pt x="99" y="18"/>
                      <a:pt x="90" y="9"/>
                      <a:pt x="81" y="9"/>
                    </a:cubicBezTo>
                    <a:cubicBezTo>
                      <a:pt x="72" y="9"/>
                      <a:pt x="6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flipH="1">
                <a:off x="1861181" y="3926138"/>
                <a:ext cx="14490" cy="42109"/>
              </a:xfrm>
              <a:custGeom>
                <a:avLst/>
                <a:gdLst/>
                <a:ahLst/>
                <a:cxnLst/>
                <a:rect l="l" t="t" r="r" b="b"/>
                <a:pathLst>
                  <a:path w="117" h="340" extrusionOk="0">
                    <a:moveTo>
                      <a:pt x="54" y="1"/>
                    </a:moveTo>
                    <a:cubicBezTo>
                      <a:pt x="27" y="1"/>
                      <a:pt x="0" y="28"/>
                      <a:pt x="0" y="63"/>
                    </a:cubicBezTo>
                    <a:lnTo>
                      <a:pt x="0" y="278"/>
                    </a:lnTo>
                    <a:cubicBezTo>
                      <a:pt x="0" y="313"/>
                      <a:pt x="27" y="340"/>
                      <a:pt x="54" y="340"/>
                    </a:cubicBezTo>
                    <a:cubicBezTo>
                      <a:pt x="90" y="340"/>
                      <a:pt x="116" y="313"/>
                      <a:pt x="116" y="278"/>
                    </a:cubicBezTo>
                    <a:lnTo>
                      <a:pt x="116" y="63"/>
                    </a:lnTo>
                    <a:cubicBezTo>
                      <a:pt x="116" y="28"/>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flipH="1">
                <a:off x="1805944" y="3856535"/>
                <a:ext cx="15605" cy="33316"/>
              </a:xfrm>
              <a:custGeom>
                <a:avLst/>
                <a:gdLst/>
                <a:ahLst/>
                <a:cxnLst/>
                <a:rect l="l" t="t" r="r" b="b"/>
                <a:pathLst>
                  <a:path w="126" h="269" extrusionOk="0">
                    <a:moveTo>
                      <a:pt x="63" y="1"/>
                    </a:moveTo>
                    <a:cubicBezTo>
                      <a:pt x="27" y="1"/>
                      <a:pt x="0" y="28"/>
                      <a:pt x="0" y="63"/>
                    </a:cubicBezTo>
                    <a:lnTo>
                      <a:pt x="0" y="206"/>
                    </a:lnTo>
                    <a:cubicBezTo>
                      <a:pt x="0" y="224"/>
                      <a:pt x="9" y="242"/>
                      <a:pt x="18" y="251"/>
                    </a:cubicBezTo>
                    <a:cubicBezTo>
                      <a:pt x="27" y="260"/>
                      <a:pt x="45" y="269"/>
                      <a:pt x="63" y="269"/>
                    </a:cubicBezTo>
                    <a:cubicBezTo>
                      <a:pt x="90" y="269"/>
                      <a:pt x="125" y="242"/>
                      <a:pt x="125" y="206"/>
                    </a:cubicBezTo>
                    <a:lnTo>
                      <a:pt x="125" y="63"/>
                    </a:lnTo>
                    <a:cubicBezTo>
                      <a:pt x="125" y="46"/>
                      <a:pt x="116" y="28"/>
                      <a:pt x="108" y="19"/>
                    </a:cubicBezTo>
                    <a:cubicBezTo>
                      <a:pt x="90" y="1"/>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8"/>
              <p:cNvSpPr/>
              <p:nvPr/>
            </p:nvSpPr>
            <p:spPr>
              <a:xfrm flipH="1">
                <a:off x="1861181" y="3813559"/>
                <a:ext cx="18949" cy="24398"/>
              </a:xfrm>
              <a:custGeom>
                <a:avLst/>
                <a:gdLst/>
                <a:ahLst/>
                <a:cxnLst/>
                <a:rect l="l" t="t" r="r" b="b"/>
                <a:pathLst>
                  <a:path w="153" h="197" extrusionOk="0">
                    <a:moveTo>
                      <a:pt x="72" y="0"/>
                    </a:moveTo>
                    <a:cubicBezTo>
                      <a:pt x="63" y="0"/>
                      <a:pt x="63" y="0"/>
                      <a:pt x="54" y="9"/>
                    </a:cubicBezTo>
                    <a:cubicBezTo>
                      <a:pt x="36" y="9"/>
                      <a:pt x="18" y="18"/>
                      <a:pt x="10" y="36"/>
                    </a:cubicBezTo>
                    <a:cubicBezTo>
                      <a:pt x="10" y="45"/>
                      <a:pt x="1" y="63"/>
                      <a:pt x="10" y="80"/>
                    </a:cubicBezTo>
                    <a:cubicBezTo>
                      <a:pt x="18" y="107"/>
                      <a:pt x="27" y="134"/>
                      <a:pt x="36" y="152"/>
                    </a:cubicBezTo>
                    <a:cubicBezTo>
                      <a:pt x="36" y="161"/>
                      <a:pt x="36" y="170"/>
                      <a:pt x="45" y="178"/>
                    </a:cubicBezTo>
                    <a:cubicBezTo>
                      <a:pt x="45" y="178"/>
                      <a:pt x="54" y="187"/>
                      <a:pt x="63" y="187"/>
                    </a:cubicBezTo>
                    <a:cubicBezTo>
                      <a:pt x="72" y="196"/>
                      <a:pt x="72" y="196"/>
                      <a:pt x="81" y="196"/>
                    </a:cubicBezTo>
                    <a:lnTo>
                      <a:pt x="108" y="196"/>
                    </a:lnTo>
                    <a:cubicBezTo>
                      <a:pt x="126" y="196"/>
                      <a:pt x="134" y="178"/>
                      <a:pt x="143" y="170"/>
                    </a:cubicBezTo>
                    <a:cubicBezTo>
                      <a:pt x="152" y="152"/>
                      <a:pt x="152" y="134"/>
                      <a:pt x="152" y="125"/>
                    </a:cubicBezTo>
                    <a:lnTo>
                      <a:pt x="126" y="45"/>
                    </a:lnTo>
                    <a:cubicBezTo>
                      <a:pt x="126" y="45"/>
                      <a:pt x="117" y="36"/>
                      <a:pt x="117" y="27"/>
                    </a:cubicBezTo>
                    <a:cubicBezTo>
                      <a:pt x="108" y="18"/>
                      <a:pt x="108" y="18"/>
                      <a:pt x="99" y="9"/>
                    </a:cubicBezTo>
                    <a:cubicBezTo>
                      <a:pt x="90" y="9"/>
                      <a:pt x="81" y="9"/>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flipH="1">
                <a:off x="1810403" y="3801298"/>
                <a:ext cx="19940" cy="15605"/>
              </a:xfrm>
              <a:custGeom>
                <a:avLst/>
                <a:gdLst/>
                <a:ahLst/>
                <a:cxnLst/>
                <a:rect l="l" t="t" r="r" b="b"/>
                <a:pathLst>
                  <a:path w="161" h="126" extrusionOk="0">
                    <a:moveTo>
                      <a:pt x="80" y="1"/>
                    </a:moveTo>
                    <a:cubicBezTo>
                      <a:pt x="0" y="1"/>
                      <a:pt x="0" y="126"/>
                      <a:pt x="80" y="126"/>
                    </a:cubicBezTo>
                    <a:cubicBezTo>
                      <a:pt x="161" y="126"/>
                      <a:pt x="161"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flipH="1">
                <a:off x="1887685" y="3722901"/>
                <a:ext cx="15605" cy="31086"/>
              </a:xfrm>
              <a:custGeom>
                <a:avLst/>
                <a:gdLst/>
                <a:ahLst/>
                <a:cxnLst/>
                <a:rect l="l" t="t" r="r" b="b"/>
                <a:pathLst>
                  <a:path w="126" h="251" extrusionOk="0">
                    <a:moveTo>
                      <a:pt x="63" y="1"/>
                    </a:moveTo>
                    <a:cubicBezTo>
                      <a:pt x="45" y="1"/>
                      <a:pt x="27" y="9"/>
                      <a:pt x="18" y="18"/>
                    </a:cubicBezTo>
                    <a:cubicBezTo>
                      <a:pt x="9" y="27"/>
                      <a:pt x="0" y="45"/>
                      <a:pt x="0" y="63"/>
                    </a:cubicBezTo>
                    <a:lnTo>
                      <a:pt x="0" y="188"/>
                    </a:lnTo>
                    <a:cubicBezTo>
                      <a:pt x="0" y="197"/>
                      <a:pt x="9" y="215"/>
                      <a:pt x="18" y="232"/>
                    </a:cubicBezTo>
                    <a:cubicBezTo>
                      <a:pt x="27" y="241"/>
                      <a:pt x="45" y="250"/>
                      <a:pt x="63" y="250"/>
                    </a:cubicBezTo>
                    <a:cubicBezTo>
                      <a:pt x="72" y="241"/>
                      <a:pt x="90" y="241"/>
                      <a:pt x="107" y="232"/>
                    </a:cubicBezTo>
                    <a:cubicBezTo>
                      <a:pt x="116" y="215"/>
                      <a:pt x="125" y="206"/>
                      <a:pt x="125" y="188"/>
                    </a:cubicBezTo>
                    <a:lnTo>
                      <a:pt x="125" y="63"/>
                    </a:lnTo>
                    <a:cubicBezTo>
                      <a:pt x="125" y="45"/>
                      <a:pt x="116" y="27"/>
                      <a:pt x="107" y="18"/>
                    </a:cubicBezTo>
                    <a:cubicBezTo>
                      <a:pt x="90" y="9"/>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flipH="1">
                <a:off x="1960633" y="3707419"/>
                <a:ext cx="15605" cy="27742"/>
              </a:xfrm>
              <a:custGeom>
                <a:avLst/>
                <a:gdLst/>
                <a:ahLst/>
                <a:cxnLst/>
                <a:rect l="l" t="t" r="r" b="b"/>
                <a:pathLst>
                  <a:path w="126" h="224" extrusionOk="0">
                    <a:moveTo>
                      <a:pt x="63" y="1"/>
                    </a:moveTo>
                    <a:cubicBezTo>
                      <a:pt x="45" y="1"/>
                      <a:pt x="27" y="10"/>
                      <a:pt x="18" y="18"/>
                    </a:cubicBezTo>
                    <a:cubicBezTo>
                      <a:pt x="9" y="36"/>
                      <a:pt x="1" y="45"/>
                      <a:pt x="1" y="63"/>
                    </a:cubicBezTo>
                    <a:lnTo>
                      <a:pt x="1" y="161"/>
                    </a:lnTo>
                    <a:cubicBezTo>
                      <a:pt x="1" y="179"/>
                      <a:pt x="9" y="197"/>
                      <a:pt x="18" y="206"/>
                    </a:cubicBezTo>
                    <a:cubicBezTo>
                      <a:pt x="27" y="215"/>
                      <a:pt x="45" y="224"/>
                      <a:pt x="63" y="224"/>
                    </a:cubicBezTo>
                    <a:cubicBezTo>
                      <a:pt x="81" y="224"/>
                      <a:pt x="99" y="215"/>
                      <a:pt x="108" y="206"/>
                    </a:cubicBezTo>
                    <a:cubicBezTo>
                      <a:pt x="116" y="197"/>
                      <a:pt x="125" y="179"/>
                      <a:pt x="125" y="161"/>
                    </a:cubicBezTo>
                    <a:lnTo>
                      <a:pt x="125" y="63"/>
                    </a:lnTo>
                    <a:cubicBezTo>
                      <a:pt x="125" y="45"/>
                      <a:pt x="116" y="36"/>
                      <a:pt x="108" y="18"/>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8"/>
              <p:cNvSpPr/>
              <p:nvPr/>
            </p:nvSpPr>
            <p:spPr>
              <a:xfrm flipH="1">
                <a:off x="2190499" y="3701970"/>
                <a:ext cx="15605" cy="33192"/>
              </a:xfrm>
              <a:custGeom>
                <a:avLst/>
                <a:gdLst/>
                <a:ahLst/>
                <a:cxnLst/>
                <a:rect l="l" t="t" r="r" b="b"/>
                <a:pathLst>
                  <a:path w="126" h="268" extrusionOk="0">
                    <a:moveTo>
                      <a:pt x="63" y="0"/>
                    </a:moveTo>
                    <a:cubicBezTo>
                      <a:pt x="28" y="0"/>
                      <a:pt x="1" y="27"/>
                      <a:pt x="1" y="62"/>
                    </a:cubicBezTo>
                    <a:lnTo>
                      <a:pt x="1" y="205"/>
                    </a:lnTo>
                    <a:cubicBezTo>
                      <a:pt x="1" y="223"/>
                      <a:pt x="10" y="241"/>
                      <a:pt x="19" y="250"/>
                    </a:cubicBezTo>
                    <a:cubicBezTo>
                      <a:pt x="28" y="259"/>
                      <a:pt x="46" y="268"/>
                      <a:pt x="63" y="268"/>
                    </a:cubicBezTo>
                    <a:cubicBezTo>
                      <a:pt x="90" y="268"/>
                      <a:pt x="126" y="241"/>
                      <a:pt x="126" y="205"/>
                    </a:cubicBezTo>
                    <a:lnTo>
                      <a:pt x="126" y="62"/>
                    </a:lnTo>
                    <a:cubicBezTo>
                      <a:pt x="126" y="45"/>
                      <a:pt x="117" y="27"/>
                      <a:pt x="108"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8"/>
              <p:cNvSpPr/>
              <p:nvPr/>
            </p:nvSpPr>
            <p:spPr>
              <a:xfrm flipH="1">
                <a:off x="2163995" y="3792504"/>
                <a:ext cx="15481" cy="33316"/>
              </a:xfrm>
              <a:custGeom>
                <a:avLst/>
                <a:gdLst/>
                <a:ahLst/>
                <a:cxnLst/>
                <a:rect l="l" t="t" r="r" b="b"/>
                <a:pathLst>
                  <a:path w="125" h="269" extrusionOk="0">
                    <a:moveTo>
                      <a:pt x="62" y="1"/>
                    </a:moveTo>
                    <a:cubicBezTo>
                      <a:pt x="36" y="1"/>
                      <a:pt x="0" y="27"/>
                      <a:pt x="0" y="63"/>
                    </a:cubicBezTo>
                    <a:lnTo>
                      <a:pt x="0" y="206"/>
                    </a:lnTo>
                    <a:cubicBezTo>
                      <a:pt x="0" y="224"/>
                      <a:pt x="9" y="241"/>
                      <a:pt x="18" y="250"/>
                    </a:cubicBezTo>
                    <a:cubicBezTo>
                      <a:pt x="36" y="259"/>
                      <a:pt x="54" y="268"/>
                      <a:pt x="62" y="268"/>
                    </a:cubicBezTo>
                    <a:cubicBezTo>
                      <a:pt x="98" y="268"/>
                      <a:pt x="125" y="241"/>
                      <a:pt x="125" y="206"/>
                    </a:cubicBezTo>
                    <a:lnTo>
                      <a:pt x="125" y="63"/>
                    </a:lnTo>
                    <a:cubicBezTo>
                      <a:pt x="125" y="45"/>
                      <a:pt x="116" y="27"/>
                      <a:pt x="107" y="18"/>
                    </a:cubicBezTo>
                    <a:cubicBezTo>
                      <a:pt x="98" y="9"/>
                      <a:pt x="80"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8"/>
              <p:cNvSpPr/>
              <p:nvPr/>
            </p:nvSpPr>
            <p:spPr>
              <a:xfrm flipH="1">
                <a:off x="2214773" y="3825696"/>
                <a:ext cx="15605" cy="39880"/>
              </a:xfrm>
              <a:custGeom>
                <a:avLst/>
                <a:gdLst/>
                <a:ahLst/>
                <a:cxnLst/>
                <a:rect l="l" t="t" r="r" b="b"/>
                <a:pathLst>
                  <a:path w="126" h="322" extrusionOk="0">
                    <a:moveTo>
                      <a:pt x="63" y="0"/>
                    </a:moveTo>
                    <a:cubicBezTo>
                      <a:pt x="27" y="0"/>
                      <a:pt x="1" y="27"/>
                      <a:pt x="1" y="63"/>
                    </a:cubicBezTo>
                    <a:lnTo>
                      <a:pt x="1" y="259"/>
                    </a:lnTo>
                    <a:cubicBezTo>
                      <a:pt x="1" y="295"/>
                      <a:pt x="27" y="321"/>
                      <a:pt x="63" y="321"/>
                    </a:cubicBezTo>
                    <a:cubicBezTo>
                      <a:pt x="90" y="321"/>
                      <a:pt x="126" y="295"/>
                      <a:pt x="126" y="259"/>
                    </a:cubicBezTo>
                    <a:lnTo>
                      <a:pt x="126" y="63"/>
                    </a:lnTo>
                    <a:cubicBezTo>
                      <a:pt x="126" y="36"/>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8"/>
              <p:cNvSpPr/>
              <p:nvPr/>
            </p:nvSpPr>
            <p:spPr>
              <a:xfrm flipH="1">
                <a:off x="2099840" y="3762656"/>
                <a:ext cx="18949" cy="36288"/>
              </a:xfrm>
              <a:custGeom>
                <a:avLst/>
                <a:gdLst/>
                <a:ahLst/>
                <a:cxnLst/>
                <a:rect l="l" t="t" r="r" b="b"/>
                <a:pathLst>
                  <a:path w="153" h="293" extrusionOk="0">
                    <a:moveTo>
                      <a:pt x="63" y="1"/>
                    </a:moveTo>
                    <a:cubicBezTo>
                      <a:pt x="45" y="1"/>
                      <a:pt x="36" y="1"/>
                      <a:pt x="19" y="19"/>
                    </a:cubicBezTo>
                    <a:cubicBezTo>
                      <a:pt x="10" y="27"/>
                      <a:pt x="1" y="45"/>
                      <a:pt x="1" y="63"/>
                    </a:cubicBezTo>
                    <a:cubicBezTo>
                      <a:pt x="1" y="126"/>
                      <a:pt x="10" y="188"/>
                      <a:pt x="27" y="250"/>
                    </a:cubicBezTo>
                    <a:cubicBezTo>
                      <a:pt x="36" y="259"/>
                      <a:pt x="45" y="277"/>
                      <a:pt x="54" y="286"/>
                    </a:cubicBezTo>
                    <a:cubicBezTo>
                      <a:pt x="63" y="291"/>
                      <a:pt x="72" y="293"/>
                      <a:pt x="81" y="293"/>
                    </a:cubicBezTo>
                    <a:cubicBezTo>
                      <a:pt x="90" y="293"/>
                      <a:pt x="99" y="291"/>
                      <a:pt x="108" y="286"/>
                    </a:cubicBezTo>
                    <a:cubicBezTo>
                      <a:pt x="117" y="286"/>
                      <a:pt x="135" y="277"/>
                      <a:pt x="143" y="259"/>
                    </a:cubicBezTo>
                    <a:cubicBezTo>
                      <a:pt x="152" y="250"/>
                      <a:pt x="152" y="233"/>
                      <a:pt x="143" y="215"/>
                    </a:cubicBezTo>
                    <a:cubicBezTo>
                      <a:pt x="135" y="188"/>
                      <a:pt x="126" y="161"/>
                      <a:pt x="126" y="126"/>
                    </a:cubicBezTo>
                    <a:cubicBezTo>
                      <a:pt x="126" y="105"/>
                      <a:pt x="126" y="84"/>
                      <a:pt x="126" y="63"/>
                    </a:cubicBezTo>
                    <a:cubicBezTo>
                      <a:pt x="126" y="45"/>
                      <a:pt x="117" y="2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8"/>
              <p:cNvSpPr/>
              <p:nvPr/>
            </p:nvSpPr>
            <p:spPr>
              <a:xfrm flipH="1">
                <a:off x="2133032" y="3865452"/>
                <a:ext cx="15605" cy="27742"/>
              </a:xfrm>
              <a:custGeom>
                <a:avLst/>
                <a:gdLst/>
                <a:ahLst/>
                <a:cxnLst/>
                <a:rect l="l" t="t" r="r" b="b"/>
                <a:pathLst>
                  <a:path w="126" h="224" extrusionOk="0">
                    <a:moveTo>
                      <a:pt x="63" y="0"/>
                    </a:moveTo>
                    <a:cubicBezTo>
                      <a:pt x="45" y="0"/>
                      <a:pt x="28" y="9"/>
                      <a:pt x="19" y="18"/>
                    </a:cubicBezTo>
                    <a:cubicBezTo>
                      <a:pt x="10" y="27"/>
                      <a:pt x="1" y="45"/>
                      <a:pt x="1" y="63"/>
                    </a:cubicBezTo>
                    <a:lnTo>
                      <a:pt x="1" y="161"/>
                    </a:lnTo>
                    <a:cubicBezTo>
                      <a:pt x="1" y="170"/>
                      <a:pt x="10" y="188"/>
                      <a:pt x="19" y="206"/>
                    </a:cubicBezTo>
                    <a:cubicBezTo>
                      <a:pt x="28" y="214"/>
                      <a:pt x="45" y="223"/>
                      <a:pt x="63" y="223"/>
                    </a:cubicBezTo>
                    <a:cubicBezTo>
                      <a:pt x="81" y="214"/>
                      <a:pt x="90" y="214"/>
                      <a:pt x="108" y="206"/>
                    </a:cubicBezTo>
                    <a:cubicBezTo>
                      <a:pt x="117" y="188"/>
                      <a:pt x="126" y="179"/>
                      <a:pt x="126" y="161"/>
                    </a:cubicBezTo>
                    <a:lnTo>
                      <a:pt x="126" y="63"/>
                    </a:lnTo>
                    <a:cubicBezTo>
                      <a:pt x="126" y="45"/>
                      <a:pt x="117" y="27"/>
                      <a:pt x="108"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8"/>
              <p:cNvSpPr/>
              <p:nvPr/>
            </p:nvSpPr>
            <p:spPr>
              <a:xfrm flipH="1">
                <a:off x="2021443" y="3858764"/>
                <a:ext cx="15605" cy="34430"/>
              </a:xfrm>
              <a:custGeom>
                <a:avLst/>
                <a:gdLst/>
                <a:ahLst/>
                <a:cxnLst/>
                <a:rect l="l" t="t" r="r" b="b"/>
                <a:pathLst>
                  <a:path w="126" h="278" extrusionOk="0">
                    <a:moveTo>
                      <a:pt x="63" y="1"/>
                    </a:moveTo>
                    <a:cubicBezTo>
                      <a:pt x="28" y="10"/>
                      <a:pt x="1" y="28"/>
                      <a:pt x="1" y="63"/>
                    </a:cubicBezTo>
                    <a:lnTo>
                      <a:pt x="1" y="215"/>
                    </a:lnTo>
                    <a:cubicBezTo>
                      <a:pt x="1" y="224"/>
                      <a:pt x="10" y="242"/>
                      <a:pt x="19" y="260"/>
                    </a:cubicBezTo>
                    <a:cubicBezTo>
                      <a:pt x="28" y="268"/>
                      <a:pt x="45" y="277"/>
                      <a:pt x="63" y="277"/>
                    </a:cubicBezTo>
                    <a:cubicBezTo>
                      <a:pt x="99" y="268"/>
                      <a:pt x="126" y="251"/>
                      <a:pt x="126" y="215"/>
                    </a:cubicBezTo>
                    <a:lnTo>
                      <a:pt x="126" y="63"/>
                    </a:lnTo>
                    <a:cubicBezTo>
                      <a:pt x="126" y="54"/>
                      <a:pt x="117" y="3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flipH="1">
                <a:off x="2012526" y="3714107"/>
                <a:ext cx="15605" cy="48673"/>
              </a:xfrm>
              <a:custGeom>
                <a:avLst/>
                <a:gdLst/>
                <a:ahLst/>
                <a:cxnLst/>
                <a:rect l="l" t="t" r="r" b="b"/>
                <a:pathLst>
                  <a:path w="126" h="393" extrusionOk="0">
                    <a:moveTo>
                      <a:pt x="63" y="0"/>
                    </a:moveTo>
                    <a:cubicBezTo>
                      <a:pt x="36" y="0"/>
                      <a:pt x="0" y="27"/>
                      <a:pt x="0" y="63"/>
                    </a:cubicBezTo>
                    <a:lnTo>
                      <a:pt x="0" y="330"/>
                    </a:lnTo>
                    <a:cubicBezTo>
                      <a:pt x="0" y="357"/>
                      <a:pt x="36" y="393"/>
                      <a:pt x="63" y="393"/>
                    </a:cubicBezTo>
                    <a:cubicBezTo>
                      <a:pt x="98" y="393"/>
                      <a:pt x="125" y="366"/>
                      <a:pt x="125" y="330"/>
                    </a:cubicBezTo>
                    <a:lnTo>
                      <a:pt x="125" y="63"/>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flipH="1">
                <a:off x="1942922" y="3846627"/>
                <a:ext cx="14490" cy="43224"/>
              </a:xfrm>
              <a:custGeom>
                <a:avLst/>
                <a:gdLst/>
                <a:ahLst/>
                <a:cxnLst/>
                <a:rect l="l" t="t" r="r" b="b"/>
                <a:pathLst>
                  <a:path w="117" h="349" extrusionOk="0">
                    <a:moveTo>
                      <a:pt x="54" y="1"/>
                    </a:moveTo>
                    <a:cubicBezTo>
                      <a:pt x="27" y="10"/>
                      <a:pt x="0" y="27"/>
                      <a:pt x="0" y="63"/>
                    </a:cubicBezTo>
                    <a:lnTo>
                      <a:pt x="0" y="286"/>
                    </a:lnTo>
                    <a:cubicBezTo>
                      <a:pt x="0" y="322"/>
                      <a:pt x="27" y="349"/>
                      <a:pt x="54" y="349"/>
                    </a:cubicBezTo>
                    <a:cubicBezTo>
                      <a:pt x="89" y="349"/>
                      <a:pt x="116" y="322"/>
                      <a:pt x="116" y="286"/>
                    </a:cubicBezTo>
                    <a:lnTo>
                      <a:pt x="116" y="63"/>
                    </a:lnTo>
                    <a:cubicBezTo>
                      <a:pt x="116" y="36"/>
                      <a:pt x="89"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flipH="1">
                <a:off x="1960633" y="3771574"/>
                <a:ext cx="15605" cy="29848"/>
              </a:xfrm>
              <a:custGeom>
                <a:avLst/>
                <a:gdLst/>
                <a:ahLst/>
                <a:cxnLst/>
                <a:rect l="l" t="t" r="r" b="b"/>
                <a:pathLst>
                  <a:path w="126" h="241" extrusionOk="0">
                    <a:moveTo>
                      <a:pt x="63" y="0"/>
                    </a:moveTo>
                    <a:cubicBezTo>
                      <a:pt x="45" y="0"/>
                      <a:pt x="27" y="9"/>
                      <a:pt x="18" y="18"/>
                    </a:cubicBezTo>
                    <a:cubicBezTo>
                      <a:pt x="9" y="27"/>
                      <a:pt x="1" y="45"/>
                      <a:pt x="1" y="63"/>
                    </a:cubicBezTo>
                    <a:lnTo>
                      <a:pt x="1" y="178"/>
                    </a:lnTo>
                    <a:cubicBezTo>
                      <a:pt x="1" y="196"/>
                      <a:pt x="9" y="214"/>
                      <a:pt x="18" y="223"/>
                    </a:cubicBezTo>
                    <a:cubicBezTo>
                      <a:pt x="27" y="241"/>
                      <a:pt x="45" y="241"/>
                      <a:pt x="63" y="241"/>
                    </a:cubicBezTo>
                    <a:cubicBezTo>
                      <a:pt x="81" y="241"/>
                      <a:pt x="99" y="241"/>
                      <a:pt x="108" y="223"/>
                    </a:cubicBezTo>
                    <a:cubicBezTo>
                      <a:pt x="116" y="214"/>
                      <a:pt x="125" y="196"/>
                      <a:pt x="125" y="178"/>
                    </a:cubicBezTo>
                    <a:lnTo>
                      <a:pt x="125" y="63"/>
                    </a:lnTo>
                    <a:cubicBezTo>
                      <a:pt x="125" y="45"/>
                      <a:pt x="116"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flipH="1">
                <a:off x="1919763" y="3680916"/>
                <a:ext cx="18949" cy="14490"/>
              </a:xfrm>
              <a:custGeom>
                <a:avLst/>
                <a:gdLst/>
                <a:ahLst/>
                <a:cxnLst/>
                <a:rect l="l" t="t" r="r" b="b"/>
                <a:pathLst>
                  <a:path w="153" h="117" extrusionOk="0">
                    <a:moveTo>
                      <a:pt x="81" y="1"/>
                    </a:moveTo>
                    <a:cubicBezTo>
                      <a:pt x="1" y="1"/>
                      <a:pt x="1" y="117"/>
                      <a:pt x="81" y="117"/>
                    </a:cubicBezTo>
                    <a:cubicBezTo>
                      <a:pt x="152" y="117"/>
                      <a:pt x="152"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8"/>
              <p:cNvSpPr/>
              <p:nvPr/>
            </p:nvSpPr>
            <p:spPr>
              <a:xfrm flipH="1">
                <a:off x="2005962" y="3656641"/>
                <a:ext cx="15605" cy="29972"/>
              </a:xfrm>
              <a:custGeom>
                <a:avLst/>
                <a:gdLst/>
                <a:ahLst/>
                <a:cxnLst/>
                <a:rect l="l" t="t" r="r" b="b"/>
                <a:pathLst>
                  <a:path w="126" h="242" extrusionOk="0">
                    <a:moveTo>
                      <a:pt x="63" y="0"/>
                    </a:moveTo>
                    <a:cubicBezTo>
                      <a:pt x="45" y="0"/>
                      <a:pt x="28" y="0"/>
                      <a:pt x="19" y="18"/>
                    </a:cubicBezTo>
                    <a:cubicBezTo>
                      <a:pt x="10" y="27"/>
                      <a:pt x="1" y="45"/>
                      <a:pt x="1" y="63"/>
                    </a:cubicBezTo>
                    <a:lnTo>
                      <a:pt x="1" y="179"/>
                    </a:lnTo>
                    <a:cubicBezTo>
                      <a:pt x="1" y="197"/>
                      <a:pt x="10" y="214"/>
                      <a:pt x="19" y="223"/>
                    </a:cubicBezTo>
                    <a:cubicBezTo>
                      <a:pt x="28" y="232"/>
                      <a:pt x="45" y="241"/>
                      <a:pt x="63" y="241"/>
                    </a:cubicBezTo>
                    <a:cubicBezTo>
                      <a:pt x="81" y="241"/>
                      <a:pt x="90" y="241"/>
                      <a:pt x="108" y="223"/>
                    </a:cubicBezTo>
                    <a:cubicBezTo>
                      <a:pt x="117" y="214"/>
                      <a:pt x="126" y="197"/>
                      <a:pt x="126" y="179"/>
                    </a:cubicBezTo>
                    <a:lnTo>
                      <a:pt x="126" y="63"/>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8"/>
              <p:cNvSpPr/>
              <p:nvPr/>
            </p:nvSpPr>
            <p:spPr>
              <a:xfrm flipH="1">
                <a:off x="2066773" y="3710763"/>
                <a:ext cx="18825" cy="27742"/>
              </a:xfrm>
              <a:custGeom>
                <a:avLst/>
                <a:gdLst/>
                <a:ahLst/>
                <a:cxnLst/>
                <a:rect l="l" t="t" r="r" b="b"/>
                <a:pathLst>
                  <a:path w="152" h="224" extrusionOk="0">
                    <a:moveTo>
                      <a:pt x="27" y="81"/>
                    </a:moveTo>
                    <a:cubicBezTo>
                      <a:pt x="27" y="81"/>
                      <a:pt x="32" y="85"/>
                      <a:pt x="34" y="91"/>
                    </a:cubicBezTo>
                    <a:lnTo>
                      <a:pt x="34" y="91"/>
                    </a:lnTo>
                    <a:cubicBezTo>
                      <a:pt x="34" y="92"/>
                      <a:pt x="34" y="92"/>
                      <a:pt x="33" y="93"/>
                    </a:cubicBezTo>
                    <a:lnTo>
                      <a:pt x="33" y="93"/>
                    </a:lnTo>
                    <a:lnTo>
                      <a:pt x="27" y="81"/>
                    </a:lnTo>
                    <a:close/>
                    <a:moveTo>
                      <a:pt x="34" y="91"/>
                    </a:moveTo>
                    <a:lnTo>
                      <a:pt x="34" y="91"/>
                    </a:lnTo>
                    <a:cubicBezTo>
                      <a:pt x="35" y="94"/>
                      <a:pt x="36" y="96"/>
                      <a:pt x="36" y="99"/>
                    </a:cubicBezTo>
                    <a:lnTo>
                      <a:pt x="33" y="93"/>
                    </a:lnTo>
                    <a:lnTo>
                      <a:pt x="33" y="93"/>
                    </a:lnTo>
                    <a:cubicBezTo>
                      <a:pt x="34" y="92"/>
                      <a:pt x="34" y="92"/>
                      <a:pt x="34" y="91"/>
                    </a:cubicBezTo>
                    <a:close/>
                    <a:moveTo>
                      <a:pt x="31" y="96"/>
                    </a:moveTo>
                    <a:cubicBezTo>
                      <a:pt x="27" y="103"/>
                      <a:pt x="27" y="110"/>
                      <a:pt x="27" y="116"/>
                    </a:cubicBezTo>
                    <a:cubicBezTo>
                      <a:pt x="27" y="112"/>
                      <a:pt x="27" y="110"/>
                      <a:pt x="27" y="107"/>
                    </a:cubicBezTo>
                    <a:cubicBezTo>
                      <a:pt x="27" y="103"/>
                      <a:pt x="29" y="99"/>
                      <a:pt x="31" y="96"/>
                    </a:cubicBezTo>
                    <a:close/>
                    <a:moveTo>
                      <a:pt x="72" y="0"/>
                    </a:moveTo>
                    <a:cubicBezTo>
                      <a:pt x="54" y="9"/>
                      <a:pt x="45" y="18"/>
                      <a:pt x="36" y="36"/>
                    </a:cubicBezTo>
                    <a:cubicBezTo>
                      <a:pt x="27" y="45"/>
                      <a:pt x="27" y="63"/>
                      <a:pt x="27" y="81"/>
                    </a:cubicBezTo>
                    <a:cubicBezTo>
                      <a:pt x="27" y="87"/>
                      <a:pt x="27" y="93"/>
                      <a:pt x="27" y="99"/>
                    </a:cubicBezTo>
                    <a:cubicBezTo>
                      <a:pt x="27" y="104"/>
                      <a:pt x="27" y="110"/>
                      <a:pt x="24" y="116"/>
                    </a:cubicBezTo>
                    <a:lnTo>
                      <a:pt x="18" y="116"/>
                    </a:lnTo>
                    <a:cubicBezTo>
                      <a:pt x="9" y="134"/>
                      <a:pt x="0" y="143"/>
                      <a:pt x="0" y="161"/>
                    </a:cubicBezTo>
                    <a:cubicBezTo>
                      <a:pt x="0" y="179"/>
                      <a:pt x="9" y="197"/>
                      <a:pt x="18" y="206"/>
                    </a:cubicBezTo>
                    <a:cubicBezTo>
                      <a:pt x="36" y="215"/>
                      <a:pt x="54" y="223"/>
                      <a:pt x="63" y="223"/>
                    </a:cubicBezTo>
                    <a:cubicBezTo>
                      <a:pt x="81" y="223"/>
                      <a:pt x="98" y="215"/>
                      <a:pt x="107" y="206"/>
                    </a:cubicBezTo>
                    <a:cubicBezTo>
                      <a:pt x="125" y="188"/>
                      <a:pt x="143" y="161"/>
                      <a:pt x="152" y="134"/>
                    </a:cubicBezTo>
                    <a:cubicBezTo>
                      <a:pt x="152" y="107"/>
                      <a:pt x="152" y="72"/>
                      <a:pt x="152" y="45"/>
                    </a:cubicBezTo>
                    <a:cubicBezTo>
                      <a:pt x="143" y="36"/>
                      <a:pt x="134" y="18"/>
                      <a:pt x="116" y="9"/>
                    </a:cubicBezTo>
                    <a:cubicBezTo>
                      <a:pt x="107" y="0"/>
                      <a:pt x="90"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8"/>
              <p:cNvSpPr/>
              <p:nvPr/>
            </p:nvSpPr>
            <p:spPr>
              <a:xfrm flipH="1">
                <a:off x="1572859" y="3695282"/>
                <a:ext cx="15605" cy="34430"/>
              </a:xfrm>
              <a:custGeom>
                <a:avLst/>
                <a:gdLst/>
                <a:ahLst/>
                <a:cxnLst/>
                <a:rect l="l" t="t" r="r" b="b"/>
                <a:pathLst>
                  <a:path w="126" h="278" extrusionOk="0">
                    <a:moveTo>
                      <a:pt x="63" y="1"/>
                    </a:moveTo>
                    <a:cubicBezTo>
                      <a:pt x="28" y="9"/>
                      <a:pt x="1" y="27"/>
                      <a:pt x="1" y="63"/>
                    </a:cubicBezTo>
                    <a:lnTo>
                      <a:pt x="1" y="215"/>
                    </a:lnTo>
                    <a:cubicBezTo>
                      <a:pt x="1" y="224"/>
                      <a:pt x="10" y="241"/>
                      <a:pt x="19" y="259"/>
                    </a:cubicBezTo>
                    <a:cubicBezTo>
                      <a:pt x="28" y="268"/>
                      <a:pt x="45" y="277"/>
                      <a:pt x="63" y="277"/>
                    </a:cubicBezTo>
                    <a:cubicBezTo>
                      <a:pt x="90" y="268"/>
                      <a:pt x="126" y="250"/>
                      <a:pt x="126" y="215"/>
                    </a:cubicBezTo>
                    <a:lnTo>
                      <a:pt x="126" y="63"/>
                    </a:lnTo>
                    <a:cubicBezTo>
                      <a:pt x="126" y="54"/>
                      <a:pt x="117" y="36"/>
                      <a:pt x="108" y="18"/>
                    </a:cubicBezTo>
                    <a:cubicBezTo>
                      <a:pt x="90" y="9"/>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8"/>
              <p:cNvSpPr/>
              <p:nvPr/>
            </p:nvSpPr>
            <p:spPr>
              <a:xfrm flipH="1">
                <a:off x="768453" y="3796344"/>
                <a:ext cx="1060775" cy="753875"/>
              </a:xfrm>
              <a:custGeom>
                <a:avLst/>
                <a:gdLst/>
                <a:ahLst/>
                <a:cxnLst/>
                <a:rect l="l" t="t" r="r" b="b"/>
                <a:pathLst>
                  <a:path w="8565" h="6087" extrusionOk="0">
                    <a:moveTo>
                      <a:pt x="5897" y="0"/>
                    </a:moveTo>
                    <a:cubicBezTo>
                      <a:pt x="5477" y="0"/>
                      <a:pt x="4995" y="30"/>
                      <a:pt x="4443" y="103"/>
                    </a:cubicBezTo>
                    <a:cubicBezTo>
                      <a:pt x="4443" y="103"/>
                      <a:pt x="4422" y="102"/>
                      <a:pt x="4383" y="102"/>
                    </a:cubicBezTo>
                    <a:cubicBezTo>
                      <a:pt x="3871" y="102"/>
                      <a:pt x="269" y="280"/>
                      <a:pt x="1704" y="5340"/>
                    </a:cubicBezTo>
                    <a:cubicBezTo>
                      <a:pt x="1704" y="5340"/>
                      <a:pt x="0" y="5590"/>
                      <a:pt x="330" y="6036"/>
                    </a:cubicBezTo>
                    <a:cubicBezTo>
                      <a:pt x="357" y="6072"/>
                      <a:pt x="1085" y="6086"/>
                      <a:pt x="2006" y="6086"/>
                    </a:cubicBezTo>
                    <a:cubicBezTo>
                      <a:pt x="3573" y="6086"/>
                      <a:pt x="5696" y="6045"/>
                      <a:pt x="5870" y="6000"/>
                    </a:cubicBezTo>
                    <a:cubicBezTo>
                      <a:pt x="6334" y="5875"/>
                      <a:pt x="8511" y="4412"/>
                      <a:pt x="8564" y="799"/>
                    </a:cubicBezTo>
                    <a:cubicBezTo>
                      <a:pt x="8564" y="799"/>
                      <a:pt x="8046" y="0"/>
                      <a:pt x="58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8"/>
              <p:cNvSpPr/>
              <p:nvPr/>
            </p:nvSpPr>
            <p:spPr>
              <a:xfrm flipH="1">
                <a:off x="1557377" y="3161613"/>
                <a:ext cx="539243" cy="711642"/>
              </a:xfrm>
              <a:custGeom>
                <a:avLst/>
                <a:gdLst/>
                <a:ahLst/>
                <a:cxnLst/>
                <a:rect l="l" t="t" r="r" b="b"/>
                <a:pathLst>
                  <a:path w="4354" h="5746" extrusionOk="0">
                    <a:moveTo>
                      <a:pt x="2275" y="1"/>
                    </a:moveTo>
                    <a:cubicBezTo>
                      <a:pt x="2275" y="1"/>
                      <a:pt x="2275" y="161"/>
                      <a:pt x="2239" y="402"/>
                    </a:cubicBezTo>
                    <a:cubicBezTo>
                      <a:pt x="2213" y="598"/>
                      <a:pt x="2168" y="848"/>
                      <a:pt x="2079" y="1116"/>
                    </a:cubicBezTo>
                    <a:cubicBezTo>
                      <a:pt x="1891" y="1722"/>
                      <a:pt x="1713" y="1803"/>
                      <a:pt x="1365" y="1865"/>
                    </a:cubicBezTo>
                    <a:cubicBezTo>
                      <a:pt x="1017" y="1928"/>
                      <a:pt x="767" y="1901"/>
                      <a:pt x="491" y="2632"/>
                    </a:cubicBezTo>
                    <a:cubicBezTo>
                      <a:pt x="303" y="3150"/>
                      <a:pt x="179" y="3747"/>
                      <a:pt x="107" y="4167"/>
                    </a:cubicBezTo>
                    <a:cubicBezTo>
                      <a:pt x="80" y="4345"/>
                      <a:pt x="63" y="4488"/>
                      <a:pt x="45" y="4586"/>
                    </a:cubicBezTo>
                    <a:cubicBezTo>
                      <a:pt x="0" y="4916"/>
                      <a:pt x="0" y="5157"/>
                      <a:pt x="544" y="5344"/>
                    </a:cubicBezTo>
                    <a:cubicBezTo>
                      <a:pt x="1080" y="5541"/>
                      <a:pt x="2685" y="5746"/>
                      <a:pt x="3256" y="5746"/>
                    </a:cubicBezTo>
                    <a:cubicBezTo>
                      <a:pt x="3836" y="5746"/>
                      <a:pt x="3881" y="5630"/>
                      <a:pt x="4006" y="5193"/>
                    </a:cubicBezTo>
                    <a:cubicBezTo>
                      <a:pt x="4131" y="4747"/>
                      <a:pt x="4220" y="3569"/>
                      <a:pt x="4264" y="3248"/>
                    </a:cubicBezTo>
                    <a:cubicBezTo>
                      <a:pt x="4354" y="2516"/>
                      <a:pt x="4068" y="2427"/>
                      <a:pt x="3399" y="2195"/>
                    </a:cubicBezTo>
                    <a:cubicBezTo>
                      <a:pt x="2908" y="2026"/>
                      <a:pt x="3007" y="1847"/>
                      <a:pt x="3033" y="1464"/>
                    </a:cubicBezTo>
                    <a:cubicBezTo>
                      <a:pt x="3078" y="875"/>
                      <a:pt x="3328" y="402"/>
                      <a:pt x="3328" y="402"/>
                    </a:cubicBezTo>
                    <a:lnTo>
                      <a:pt x="22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8"/>
              <p:cNvSpPr/>
              <p:nvPr/>
            </p:nvSpPr>
            <p:spPr>
              <a:xfrm flipH="1">
                <a:off x="1631440" y="3483870"/>
                <a:ext cx="386784" cy="321515"/>
              </a:xfrm>
              <a:custGeom>
                <a:avLst/>
                <a:gdLst/>
                <a:ahLst/>
                <a:cxnLst/>
                <a:rect l="l" t="t" r="r" b="b"/>
                <a:pathLst>
                  <a:path w="3123" h="2596" extrusionOk="0">
                    <a:moveTo>
                      <a:pt x="1058" y="1"/>
                    </a:moveTo>
                    <a:cubicBezTo>
                      <a:pt x="699" y="1"/>
                      <a:pt x="378" y="243"/>
                      <a:pt x="286" y="610"/>
                    </a:cubicBezTo>
                    <a:lnTo>
                      <a:pt x="99" y="1369"/>
                    </a:lnTo>
                    <a:cubicBezTo>
                      <a:pt x="1" y="1806"/>
                      <a:pt x="277" y="2243"/>
                      <a:pt x="714" y="2332"/>
                    </a:cubicBezTo>
                    <a:lnTo>
                      <a:pt x="1945" y="2582"/>
                    </a:lnTo>
                    <a:cubicBezTo>
                      <a:pt x="1995" y="2591"/>
                      <a:pt x="2045" y="2596"/>
                      <a:pt x="2095" y="2596"/>
                    </a:cubicBezTo>
                    <a:cubicBezTo>
                      <a:pt x="2460" y="2596"/>
                      <a:pt x="2795" y="2344"/>
                      <a:pt x="2873" y="1975"/>
                    </a:cubicBezTo>
                    <a:lnTo>
                      <a:pt x="3034" y="1244"/>
                    </a:lnTo>
                    <a:cubicBezTo>
                      <a:pt x="3123" y="824"/>
                      <a:pt x="2855" y="405"/>
                      <a:pt x="2436" y="307"/>
                    </a:cubicBezTo>
                    <a:lnTo>
                      <a:pt x="1241" y="21"/>
                    </a:lnTo>
                    <a:cubicBezTo>
                      <a:pt x="1179" y="7"/>
                      <a:pt x="1118" y="1"/>
                      <a:pt x="1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8"/>
              <p:cNvSpPr/>
              <p:nvPr/>
            </p:nvSpPr>
            <p:spPr>
              <a:xfrm flipH="1">
                <a:off x="1557377" y="3161613"/>
                <a:ext cx="539243" cy="711642"/>
              </a:xfrm>
              <a:custGeom>
                <a:avLst/>
                <a:gdLst/>
                <a:ahLst/>
                <a:cxnLst/>
                <a:rect l="l" t="t" r="r" b="b"/>
                <a:pathLst>
                  <a:path w="4354" h="5746" extrusionOk="0">
                    <a:moveTo>
                      <a:pt x="2275" y="1"/>
                    </a:moveTo>
                    <a:cubicBezTo>
                      <a:pt x="2275" y="1"/>
                      <a:pt x="2275" y="161"/>
                      <a:pt x="2239" y="402"/>
                    </a:cubicBezTo>
                    <a:cubicBezTo>
                      <a:pt x="2436" y="447"/>
                      <a:pt x="2819" y="536"/>
                      <a:pt x="2810" y="589"/>
                    </a:cubicBezTo>
                    <a:cubicBezTo>
                      <a:pt x="2801" y="661"/>
                      <a:pt x="1552" y="1116"/>
                      <a:pt x="2846" y="2311"/>
                    </a:cubicBezTo>
                    <a:cubicBezTo>
                      <a:pt x="3078" y="2525"/>
                      <a:pt x="3470" y="3310"/>
                      <a:pt x="2917" y="4408"/>
                    </a:cubicBezTo>
                    <a:cubicBezTo>
                      <a:pt x="2775" y="4692"/>
                      <a:pt x="2488" y="4798"/>
                      <a:pt x="2141" y="4798"/>
                    </a:cubicBezTo>
                    <a:cubicBezTo>
                      <a:pt x="1487" y="4798"/>
                      <a:pt x="620" y="4423"/>
                      <a:pt x="107" y="4167"/>
                    </a:cubicBezTo>
                    <a:cubicBezTo>
                      <a:pt x="80" y="4345"/>
                      <a:pt x="63" y="4488"/>
                      <a:pt x="45" y="4586"/>
                    </a:cubicBezTo>
                    <a:cubicBezTo>
                      <a:pt x="0" y="4916"/>
                      <a:pt x="0" y="5157"/>
                      <a:pt x="544" y="5344"/>
                    </a:cubicBezTo>
                    <a:cubicBezTo>
                      <a:pt x="1080" y="5541"/>
                      <a:pt x="2685" y="5746"/>
                      <a:pt x="3256" y="5746"/>
                    </a:cubicBezTo>
                    <a:cubicBezTo>
                      <a:pt x="3836" y="5746"/>
                      <a:pt x="3881" y="5630"/>
                      <a:pt x="4006" y="5193"/>
                    </a:cubicBezTo>
                    <a:cubicBezTo>
                      <a:pt x="4131" y="4747"/>
                      <a:pt x="4220" y="3569"/>
                      <a:pt x="4264" y="3248"/>
                    </a:cubicBezTo>
                    <a:cubicBezTo>
                      <a:pt x="4354" y="2516"/>
                      <a:pt x="4068" y="2427"/>
                      <a:pt x="3399" y="2195"/>
                    </a:cubicBezTo>
                    <a:cubicBezTo>
                      <a:pt x="2908" y="2026"/>
                      <a:pt x="3007" y="1847"/>
                      <a:pt x="3033" y="1464"/>
                    </a:cubicBezTo>
                    <a:cubicBezTo>
                      <a:pt x="3078" y="875"/>
                      <a:pt x="3328" y="402"/>
                      <a:pt x="3328" y="402"/>
                    </a:cubicBezTo>
                    <a:lnTo>
                      <a:pt x="2275"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8"/>
              <p:cNvSpPr/>
              <p:nvPr/>
            </p:nvSpPr>
            <p:spPr>
              <a:xfrm flipH="1">
                <a:off x="1818082" y="3130651"/>
                <a:ext cx="62049" cy="102919"/>
              </a:xfrm>
              <a:custGeom>
                <a:avLst/>
                <a:gdLst/>
                <a:ahLst/>
                <a:cxnLst/>
                <a:rect l="l" t="t" r="r" b="b"/>
                <a:pathLst>
                  <a:path w="501" h="831" extrusionOk="0">
                    <a:moveTo>
                      <a:pt x="126" y="1"/>
                    </a:moveTo>
                    <a:lnTo>
                      <a:pt x="27" y="536"/>
                    </a:lnTo>
                    <a:lnTo>
                      <a:pt x="1" y="750"/>
                    </a:lnTo>
                    <a:lnTo>
                      <a:pt x="331" y="831"/>
                    </a:lnTo>
                    <a:lnTo>
                      <a:pt x="384" y="634"/>
                    </a:lnTo>
                    <a:lnTo>
                      <a:pt x="500" y="170"/>
                    </a:lnTo>
                    <a:lnTo>
                      <a:pt x="1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8"/>
              <p:cNvSpPr/>
              <p:nvPr/>
            </p:nvSpPr>
            <p:spPr>
              <a:xfrm flipH="1">
                <a:off x="1818082" y="3130651"/>
                <a:ext cx="58705" cy="78645"/>
              </a:xfrm>
              <a:custGeom>
                <a:avLst/>
                <a:gdLst/>
                <a:ahLst/>
                <a:cxnLst/>
                <a:rect l="l" t="t" r="r" b="b"/>
                <a:pathLst>
                  <a:path w="474" h="635" extrusionOk="0">
                    <a:moveTo>
                      <a:pt x="99" y="1"/>
                    </a:moveTo>
                    <a:lnTo>
                      <a:pt x="0" y="536"/>
                    </a:lnTo>
                    <a:lnTo>
                      <a:pt x="357" y="634"/>
                    </a:lnTo>
                    <a:lnTo>
                      <a:pt x="473" y="170"/>
                    </a:lnTo>
                    <a:lnTo>
                      <a:pt x="99"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8"/>
              <p:cNvSpPr/>
              <p:nvPr/>
            </p:nvSpPr>
            <p:spPr>
              <a:xfrm flipH="1">
                <a:off x="1631440" y="3027856"/>
                <a:ext cx="277424" cy="205715"/>
              </a:xfrm>
              <a:custGeom>
                <a:avLst/>
                <a:gdLst/>
                <a:ahLst/>
                <a:cxnLst/>
                <a:rect l="l" t="t" r="r" b="b"/>
                <a:pathLst>
                  <a:path w="2240" h="1661" extrusionOk="0">
                    <a:moveTo>
                      <a:pt x="422" y="1"/>
                    </a:moveTo>
                    <a:cubicBezTo>
                      <a:pt x="209" y="1"/>
                      <a:pt x="80" y="357"/>
                      <a:pt x="36" y="670"/>
                    </a:cubicBezTo>
                    <a:cubicBezTo>
                      <a:pt x="1" y="902"/>
                      <a:pt x="27" y="1107"/>
                      <a:pt x="108" y="1116"/>
                    </a:cubicBezTo>
                    <a:cubicBezTo>
                      <a:pt x="295" y="1152"/>
                      <a:pt x="2160" y="1661"/>
                      <a:pt x="2160" y="1661"/>
                    </a:cubicBezTo>
                    <a:cubicBezTo>
                      <a:pt x="2240" y="1241"/>
                      <a:pt x="2070" y="911"/>
                      <a:pt x="1812" y="652"/>
                    </a:cubicBezTo>
                    <a:cubicBezTo>
                      <a:pt x="1375" y="233"/>
                      <a:pt x="679" y="19"/>
                      <a:pt x="438" y="1"/>
                    </a:cubicBezTo>
                    <a:cubicBezTo>
                      <a:pt x="433" y="1"/>
                      <a:pt x="427" y="1"/>
                      <a:pt x="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8"/>
              <p:cNvSpPr/>
              <p:nvPr/>
            </p:nvSpPr>
            <p:spPr>
              <a:xfrm flipH="1">
                <a:off x="1631440" y="3108606"/>
                <a:ext cx="277424" cy="124965"/>
              </a:xfrm>
              <a:custGeom>
                <a:avLst/>
                <a:gdLst/>
                <a:ahLst/>
                <a:cxnLst/>
                <a:rect l="l" t="t" r="r" b="b"/>
                <a:pathLst>
                  <a:path w="2240" h="1009" extrusionOk="0">
                    <a:moveTo>
                      <a:pt x="1812" y="0"/>
                    </a:moveTo>
                    <a:cubicBezTo>
                      <a:pt x="1778" y="221"/>
                      <a:pt x="1680" y="407"/>
                      <a:pt x="1440" y="407"/>
                    </a:cubicBezTo>
                    <a:cubicBezTo>
                      <a:pt x="1361" y="407"/>
                      <a:pt x="1265" y="386"/>
                      <a:pt x="1152" y="339"/>
                    </a:cubicBezTo>
                    <a:cubicBezTo>
                      <a:pt x="670" y="134"/>
                      <a:pt x="259" y="54"/>
                      <a:pt x="36" y="18"/>
                    </a:cubicBezTo>
                    <a:lnTo>
                      <a:pt x="36" y="18"/>
                    </a:lnTo>
                    <a:cubicBezTo>
                      <a:pt x="1" y="250"/>
                      <a:pt x="27" y="455"/>
                      <a:pt x="108" y="464"/>
                    </a:cubicBezTo>
                    <a:cubicBezTo>
                      <a:pt x="295" y="500"/>
                      <a:pt x="2160" y="1009"/>
                      <a:pt x="2160" y="1009"/>
                    </a:cubicBezTo>
                    <a:cubicBezTo>
                      <a:pt x="2240" y="589"/>
                      <a:pt x="2070" y="259"/>
                      <a:pt x="181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8"/>
              <p:cNvSpPr/>
              <p:nvPr/>
            </p:nvSpPr>
            <p:spPr>
              <a:xfrm flipH="1">
                <a:off x="1382749" y="2321912"/>
                <a:ext cx="64278" cy="94002"/>
              </a:xfrm>
              <a:custGeom>
                <a:avLst/>
                <a:gdLst/>
                <a:ahLst/>
                <a:cxnLst/>
                <a:rect l="l" t="t" r="r" b="b"/>
                <a:pathLst>
                  <a:path w="519" h="759" extrusionOk="0">
                    <a:moveTo>
                      <a:pt x="259" y="1"/>
                    </a:moveTo>
                    <a:cubicBezTo>
                      <a:pt x="117" y="1"/>
                      <a:pt x="1" y="170"/>
                      <a:pt x="1" y="384"/>
                    </a:cubicBezTo>
                    <a:cubicBezTo>
                      <a:pt x="1" y="589"/>
                      <a:pt x="117" y="759"/>
                      <a:pt x="259" y="759"/>
                    </a:cubicBezTo>
                    <a:cubicBezTo>
                      <a:pt x="402" y="759"/>
                      <a:pt x="518" y="589"/>
                      <a:pt x="518" y="384"/>
                    </a:cubicBezTo>
                    <a:cubicBezTo>
                      <a:pt x="518" y="170"/>
                      <a:pt x="402"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8"/>
              <p:cNvSpPr/>
              <p:nvPr/>
            </p:nvSpPr>
            <p:spPr>
              <a:xfrm flipH="1">
                <a:off x="1404918" y="2336278"/>
                <a:ext cx="23284" cy="39880"/>
              </a:xfrm>
              <a:custGeom>
                <a:avLst/>
                <a:gdLst/>
                <a:ahLst/>
                <a:cxnLst/>
                <a:rect l="l" t="t" r="r" b="b"/>
                <a:pathLst>
                  <a:path w="188" h="322" extrusionOk="0">
                    <a:moveTo>
                      <a:pt x="90" y="1"/>
                    </a:moveTo>
                    <a:cubicBezTo>
                      <a:pt x="45" y="1"/>
                      <a:pt x="0" y="72"/>
                      <a:pt x="0" y="161"/>
                    </a:cubicBezTo>
                    <a:cubicBezTo>
                      <a:pt x="0" y="250"/>
                      <a:pt x="45" y="322"/>
                      <a:pt x="90" y="322"/>
                    </a:cubicBezTo>
                    <a:cubicBezTo>
                      <a:pt x="143" y="322"/>
                      <a:pt x="188" y="250"/>
                      <a:pt x="188" y="161"/>
                    </a:cubicBezTo>
                    <a:cubicBezTo>
                      <a:pt x="188" y="72"/>
                      <a:pt x="143" y="1"/>
                      <a:pt x="9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8"/>
              <p:cNvSpPr/>
              <p:nvPr/>
            </p:nvSpPr>
            <p:spPr>
              <a:xfrm flipH="1">
                <a:off x="1959518" y="2321912"/>
                <a:ext cx="63163" cy="94002"/>
              </a:xfrm>
              <a:custGeom>
                <a:avLst/>
                <a:gdLst/>
                <a:ahLst/>
                <a:cxnLst/>
                <a:rect l="l" t="t" r="r" b="b"/>
                <a:pathLst>
                  <a:path w="510" h="759" extrusionOk="0">
                    <a:moveTo>
                      <a:pt x="260" y="1"/>
                    </a:moveTo>
                    <a:cubicBezTo>
                      <a:pt x="117" y="1"/>
                      <a:pt x="1" y="170"/>
                      <a:pt x="1" y="384"/>
                    </a:cubicBezTo>
                    <a:cubicBezTo>
                      <a:pt x="1" y="589"/>
                      <a:pt x="117" y="759"/>
                      <a:pt x="260" y="759"/>
                    </a:cubicBezTo>
                    <a:cubicBezTo>
                      <a:pt x="402" y="759"/>
                      <a:pt x="509" y="589"/>
                      <a:pt x="509" y="384"/>
                    </a:cubicBezTo>
                    <a:cubicBezTo>
                      <a:pt x="509" y="170"/>
                      <a:pt x="402" y="1"/>
                      <a:pt x="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8"/>
              <p:cNvSpPr/>
              <p:nvPr/>
            </p:nvSpPr>
            <p:spPr>
              <a:xfrm flipH="1">
                <a:off x="1980573" y="2336278"/>
                <a:ext cx="23284" cy="39880"/>
              </a:xfrm>
              <a:custGeom>
                <a:avLst/>
                <a:gdLst/>
                <a:ahLst/>
                <a:cxnLst/>
                <a:rect l="l" t="t" r="r" b="b"/>
                <a:pathLst>
                  <a:path w="188" h="322" extrusionOk="0">
                    <a:moveTo>
                      <a:pt x="90" y="1"/>
                    </a:moveTo>
                    <a:cubicBezTo>
                      <a:pt x="36" y="1"/>
                      <a:pt x="0" y="72"/>
                      <a:pt x="0" y="161"/>
                    </a:cubicBezTo>
                    <a:cubicBezTo>
                      <a:pt x="0" y="250"/>
                      <a:pt x="36" y="322"/>
                      <a:pt x="90" y="322"/>
                    </a:cubicBezTo>
                    <a:cubicBezTo>
                      <a:pt x="143" y="322"/>
                      <a:pt x="188" y="250"/>
                      <a:pt x="188" y="161"/>
                    </a:cubicBezTo>
                    <a:cubicBezTo>
                      <a:pt x="188" y="72"/>
                      <a:pt x="143" y="1"/>
                      <a:pt x="9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8"/>
              <p:cNvSpPr/>
              <p:nvPr/>
            </p:nvSpPr>
            <p:spPr>
              <a:xfrm flipH="1">
                <a:off x="1436995" y="2306430"/>
                <a:ext cx="550266" cy="601632"/>
              </a:xfrm>
              <a:custGeom>
                <a:avLst/>
                <a:gdLst/>
                <a:ahLst/>
                <a:cxnLst/>
                <a:rect l="l" t="t" r="r" b="b"/>
                <a:pathLst>
                  <a:path w="4443" h="5274" extrusionOk="0">
                    <a:moveTo>
                      <a:pt x="2222" y="1"/>
                    </a:moveTo>
                    <a:cubicBezTo>
                      <a:pt x="2088" y="1"/>
                      <a:pt x="1963" y="10"/>
                      <a:pt x="1838" y="37"/>
                    </a:cubicBezTo>
                    <a:cubicBezTo>
                      <a:pt x="794" y="251"/>
                      <a:pt x="0" y="1330"/>
                      <a:pt x="0" y="2633"/>
                    </a:cubicBezTo>
                    <a:cubicBezTo>
                      <a:pt x="0" y="4087"/>
                      <a:pt x="991" y="5273"/>
                      <a:pt x="2222" y="5273"/>
                    </a:cubicBezTo>
                    <a:cubicBezTo>
                      <a:pt x="2784" y="5273"/>
                      <a:pt x="3301" y="5023"/>
                      <a:pt x="3685" y="4613"/>
                    </a:cubicBezTo>
                    <a:cubicBezTo>
                      <a:pt x="4149" y="4131"/>
                      <a:pt x="4443" y="3426"/>
                      <a:pt x="4443" y="2633"/>
                    </a:cubicBezTo>
                    <a:cubicBezTo>
                      <a:pt x="4443" y="1178"/>
                      <a:pt x="3444" y="1"/>
                      <a:pt x="22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8"/>
              <p:cNvSpPr/>
              <p:nvPr/>
            </p:nvSpPr>
            <p:spPr>
              <a:xfrm flipH="1">
                <a:off x="1530874" y="2310889"/>
                <a:ext cx="456387" cy="595194"/>
              </a:xfrm>
              <a:custGeom>
                <a:avLst/>
                <a:gdLst/>
                <a:ahLst/>
                <a:cxnLst/>
                <a:rect l="l" t="t" r="r" b="b"/>
                <a:pathLst>
                  <a:path w="3685" h="5238" extrusionOk="0">
                    <a:moveTo>
                      <a:pt x="1838" y="1"/>
                    </a:moveTo>
                    <a:lnTo>
                      <a:pt x="1838" y="1"/>
                    </a:lnTo>
                    <a:cubicBezTo>
                      <a:pt x="794" y="215"/>
                      <a:pt x="0" y="1294"/>
                      <a:pt x="0" y="2597"/>
                    </a:cubicBezTo>
                    <a:cubicBezTo>
                      <a:pt x="0" y="4051"/>
                      <a:pt x="991" y="5237"/>
                      <a:pt x="2222" y="5237"/>
                    </a:cubicBezTo>
                    <a:cubicBezTo>
                      <a:pt x="2784" y="5237"/>
                      <a:pt x="3301" y="4987"/>
                      <a:pt x="3685" y="4577"/>
                    </a:cubicBezTo>
                    <a:lnTo>
                      <a:pt x="3685" y="4577"/>
                    </a:lnTo>
                    <a:cubicBezTo>
                      <a:pt x="3318" y="4709"/>
                      <a:pt x="2977" y="4769"/>
                      <a:pt x="2665" y="4769"/>
                    </a:cubicBezTo>
                    <a:cubicBezTo>
                      <a:pt x="1249" y="4769"/>
                      <a:pt x="441" y="3526"/>
                      <a:pt x="580" y="2115"/>
                    </a:cubicBezTo>
                    <a:cubicBezTo>
                      <a:pt x="696" y="982"/>
                      <a:pt x="1347" y="331"/>
                      <a:pt x="183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8"/>
              <p:cNvSpPr/>
              <p:nvPr/>
            </p:nvSpPr>
            <p:spPr>
              <a:xfrm flipH="1">
                <a:off x="1701043" y="2504219"/>
                <a:ext cx="24398" cy="329441"/>
              </a:xfrm>
              <a:custGeom>
                <a:avLst/>
                <a:gdLst/>
                <a:ahLst/>
                <a:cxnLst/>
                <a:rect l="l" t="t" r="r" b="b"/>
                <a:pathLst>
                  <a:path w="197" h="2660" extrusionOk="0">
                    <a:moveTo>
                      <a:pt x="99" y="1"/>
                    </a:moveTo>
                    <a:cubicBezTo>
                      <a:pt x="45" y="1"/>
                      <a:pt x="1" y="45"/>
                      <a:pt x="1" y="99"/>
                    </a:cubicBezTo>
                    <a:lnTo>
                      <a:pt x="1" y="2561"/>
                    </a:lnTo>
                    <a:cubicBezTo>
                      <a:pt x="1" y="2615"/>
                      <a:pt x="45" y="2659"/>
                      <a:pt x="99" y="2659"/>
                    </a:cubicBezTo>
                    <a:cubicBezTo>
                      <a:pt x="152" y="2659"/>
                      <a:pt x="197" y="2615"/>
                      <a:pt x="197" y="2561"/>
                    </a:cubicBezTo>
                    <a:lnTo>
                      <a:pt x="197" y="99"/>
                    </a:lnTo>
                    <a:cubicBezTo>
                      <a:pt x="197" y="45"/>
                      <a:pt x="152" y="1"/>
                      <a:pt x="99" y="1"/>
                    </a:cubicBezTo>
                    <a:close/>
                  </a:path>
                </a:pathLst>
              </a:custGeom>
              <a:solidFill>
                <a:srgbClr val="540A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8"/>
              <p:cNvSpPr/>
              <p:nvPr/>
            </p:nvSpPr>
            <p:spPr>
              <a:xfrm flipH="1">
                <a:off x="1036960" y="3326210"/>
                <a:ext cx="740375" cy="267764"/>
              </a:xfrm>
              <a:custGeom>
                <a:avLst/>
                <a:gdLst/>
                <a:ahLst/>
                <a:cxnLst/>
                <a:rect l="l" t="t" r="r" b="b"/>
                <a:pathLst>
                  <a:path w="5978" h="2162" extrusionOk="0">
                    <a:moveTo>
                      <a:pt x="214" y="1"/>
                    </a:moveTo>
                    <a:cubicBezTo>
                      <a:pt x="214" y="1"/>
                      <a:pt x="0" y="652"/>
                      <a:pt x="98" y="884"/>
                    </a:cubicBezTo>
                    <a:cubicBezTo>
                      <a:pt x="291" y="1345"/>
                      <a:pt x="1359" y="2161"/>
                      <a:pt x="2939" y="2161"/>
                    </a:cubicBezTo>
                    <a:cubicBezTo>
                      <a:pt x="3040" y="2161"/>
                      <a:pt x="3143" y="2158"/>
                      <a:pt x="3248" y="2151"/>
                    </a:cubicBezTo>
                    <a:cubicBezTo>
                      <a:pt x="5977" y="1972"/>
                      <a:pt x="5085" y="429"/>
                      <a:pt x="5023" y="429"/>
                    </a:cubicBezTo>
                    <a:cubicBezTo>
                      <a:pt x="4969" y="429"/>
                      <a:pt x="214" y="1"/>
                      <a:pt x="214"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8"/>
              <p:cNvSpPr/>
              <p:nvPr/>
            </p:nvSpPr>
            <p:spPr>
              <a:xfrm flipH="1">
                <a:off x="1044019" y="3095354"/>
                <a:ext cx="820630" cy="452300"/>
              </a:xfrm>
              <a:custGeom>
                <a:avLst/>
                <a:gdLst/>
                <a:ahLst/>
                <a:cxnLst/>
                <a:rect l="l" t="t" r="r" b="b"/>
                <a:pathLst>
                  <a:path w="6626" h="3652" extrusionOk="0">
                    <a:moveTo>
                      <a:pt x="5027" y="0"/>
                    </a:moveTo>
                    <a:cubicBezTo>
                      <a:pt x="5026" y="0"/>
                      <a:pt x="5024" y="0"/>
                      <a:pt x="5023" y="0"/>
                    </a:cubicBezTo>
                    <a:cubicBezTo>
                      <a:pt x="5023" y="0"/>
                      <a:pt x="3382" y="768"/>
                      <a:pt x="2329" y="946"/>
                    </a:cubicBezTo>
                    <a:cubicBezTo>
                      <a:pt x="1276" y="1133"/>
                      <a:pt x="1" y="1455"/>
                      <a:pt x="768" y="2320"/>
                    </a:cubicBezTo>
                    <a:cubicBezTo>
                      <a:pt x="1311" y="2939"/>
                      <a:pt x="2810" y="3651"/>
                      <a:pt x="4187" y="3651"/>
                    </a:cubicBezTo>
                    <a:cubicBezTo>
                      <a:pt x="4756" y="3651"/>
                      <a:pt x="5304" y="3530"/>
                      <a:pt x="5755" y="3230"/>
                    </a:cubicBezTo>
                    <a:cubicBezTo>
                      <a:pt x="6626" y="2643"/>
                      <a:pt x="5450" y="0"/>
                      <a:pt x="50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8"/>
              <p:cNvSpPr/>
              <p:nvPr/>
            </p:nvSpPr>
            <p:spPr>
              <a:xfrm flipH="1">
                <a:off x="1512048" y="3202360"/>
                <a:ext cx="329936" cy="328698"/>
              </a:xfrm>
              <a:custGeom>
                <a:avLst/>
                <a:gdLst/>
                <a:ahLst/>
                <a:cxnLst/>
                <a:rect l="l" t="t" r="r" b="b"/>
                <a:pathLst>
                  <a:path w="2664" h="2654" extrusionOk="0">
                    <a:moveTo>
                      <a:pt x="2392" y="1"/>
                    </a:moveTo>
                    <a:cubicBezTo>
                      <a:pt x="2388" y="1"/>
                      <a:pt x="2383" y="1"/>
                      <a:pt x="2378" y="2"/>
                    </a:cubicBezTo>
                    <a:cubicBezTo>
                      <a:pt x="1655" y="100"/>
                      <a:pt x="843" y="127"/>
                      <a:pt x="424" y="492"/>
                    </a:cubicBezTo>
                    <a:cubicBezTo>
                      <a:pt x="308" y="591"/>
                      <a:pt x="219" y="724"/>
                      <a:pt x="174" y="894"/>
                    </a:cubicBezTo>
                    <a:cubicBezTo>
                      <a:pt x="1" y="1622"/>
                      <a:pt x="2019" y="2654"/>
                      <a:pt x="2370" y="2654"/>
                    </a:cubicBezTo>
                    <a:cubicBezTo>
                      <a:pt x="2380" y="2654"/>
                      <a:pt x="2388" y="2653"/>
                      <a:pt x="2396" y="2651"/>
                    </a:cubicBezTo>
                    <a:cubicBezTo>
                      <a:pt x="2538" y="2616"/>
                      <a:pt x="2663" y="1813"/>
                      <a:pt x="2663" y="1099"/>
                    </a:cubicBezTo>
                    <a:cubicBezTo>
                      <a:pt x="2663" y="524"/>
                      <a:pt x="2587" y="1"/>
                      <a:pt x="23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8"/>
              <p:cNvSpPr/>
              <p:nvPr/>
            </p:nvSpPr>
            <p:spPr>
              <a:xfrm flipH="1">
                <a:off x="1512048" y="3263294"/>
                <a:ext cx="329936" cy="267764"/>
              </a:xfrm>
              <a:custGeom>
                <a:avLst/>
                <a:gdLst/>
                <a:ahLst/>
                <a:cxnLst/>
                <a:rect l="l" t="t" r="r" b="b"/>
                <a:pathLst>
                  <a:path w="2664" h="2162" extrusionOk="0">
                    <a:moveTo>
                      <a:pt x="424" y="0"/>
                    </a:moveTo>
                    <a:cubicBezTo>
                      <a:pt x="308" y="99"/>
                      <a:pt x="219" y="232"/>
                      <a:pt x="174" y="402"/>
                    </a:cubicBezTo>
                    <a:cubicBezTo>
                      <a:pt x="1" y="1130"/>
                      <a:pt x="2019" y="2162"/>
                      <a:pt x="2370" y="2162"/>
                    </a:cubicBezTo>
                    <a:cubicBezTo>
                      <a:pt x="2380" y="2162"/>
                      <a:pt x="2388" y="2161"/>
                      <a:pt x="2396" y="2159"/>
                    </a:cubicBezTo>
                    <a:cubicBezTo>
                      <a:pt x="2538" y="2124"/>
                      <a:pt x="2663" y="1321"/>
                      <a:pt x="2663" y="607"/>
                    </a:cubicBezTo>
                    <a:cubicBezTo>
                      <a:pt x="1414" y="607"/>
                      <a:pt x="772" y="286"/>
                      <a:pt x="424"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8"/>
              <p:cNvSpPr/>
              <p:nvPr/>
            </p:nvSpPr>
            <p:spPr>
              <a:xfrm flipH="1">
                <a:off x="1853503" y="3326210"/>
                <a:ext cx="740375" cy="267764"/>
              </a:xfrm>
              <a:custGeom>
                <a:avLst/>
                <a:gdLst/>
                <a:ahLst/>
                <a:cxnLst/>
                <a:rect l="l" t="t" r="r" b="b"/>
                <a:pathLst>
                  <a:path w="5978" h="2162" extrusionOk="0">
                    <a:moveTo>
                      <a:pt x="5764" y="1"/>
                    </a:moveTo>
                    <a:cubicBezTo>
                      <a:pt x="5764" y="1"/>
                      <a:pt x="1018" y="429"/>
                      <a:pt x="955" y="429"/>
                    </a:cubicBezTo>
                    <a:cubicBezTo>
                      <a:pt x="893" y="429"/>
                      <a:pt x="1" y="1972"/>
                      <a:pt x="2739" y="2151"/>
                    </a:cubicBezTo>
                    <a:cubicBezTo>
                      <a:pt x="2844" y="2158"/>
                      <a:pt x="2946" y="2161"/>
                      <a:pt x="3047" y="2161"/>
                    </a:cubicBezTo>
                    <a:cubicBezTo>
                      <a:pt x="4619" y="2161"/>
                      <a:pt x="5687" y="1345"/>
                      <a:pt x="5880" y="884"/>
                    </a:cubicBezTo>
                    <a:cubicBezTo>
                      <a:pt x="5978" y="652"/>
                      <a:pt x="5764" y="1"/>
                      <a:pt x="5764"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8"/>
              <p:cNvSpPr/>
              <p:nvPr/>
            </p:nvSpPr>
            <p:spPr>
              <a:xfrm flipH="1">
                <a:off x="1765074" y="3095354"/>
                <a:ext cx="821745" cy="452300"/>
              </a:xfrm>
              <a:custGeom>
                <a:avLst/>
                <a:gdLst/>
                <a:ahLst/>
                <a:cxnLst/>
                <a:rect l="l" t="t" r="r" b="b"/>
                <a:pathLst>
                  <a:path w="6635" h="3652" extrusionOk="0">
                    <a:moveTo>
                      <a:pt x="1608" y="0"/>
                    </a:moveTo>
                    <a:cubicBezTo>
                      <a:pt x="1176" y="0"/>
                      <a:pt x="0" y="2643"/>
                      <a:pt x="880" y="3230"/>
                    </a:cubicBezTo>
                    <a:cubicBezTo>
                      <a:pt x="1331" y="3530"/>
                      <a:pt x="1879" y="3651"/>
                      <a:pt x="2448" y="3651"/>
                    </a:cubicBezTo>
                    <a:cubicBezTo>
                      <a:pt x="3825" y="3651"/>
                      <a:pt x="5324" y="2939"/>
                      <a:pt x="5867" y="2320"/>
                    </a:cubicBezTo>
                    <a:cubicBezTo>
                      <a:pt x="6634" y="1455"/>
                      <a:pt x="5350" y="1133"/>
                      <a:pt x="4297" y="946"/>
                    </a:cubicBezTo>
                    <a:cubicBezTo>
                      <a:pt x="3253" y="768"/>
                      <a:pt x="1612" y="0"/>
                      <a:pt x="1612" y="0"/>
                    </a:cubicBezTo>
                    <a:cubicBezTo>
                      <a:pt x="1610" y="0"/>
                      <a:pt x="1609" y="0"/>
                      <a:pt x="16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8"/>
              <p:cNvSpPr/>
              <p:nvPr/>
            </p:nvSpPr>
            <p:spPr>
              <a:xfrm flipH="1">
                <a:off x="1788853" y="3202360"/>
                <a:ext cx="329936" cy="328698"/>
              </a:xfrm>
              <a:custGeom>
                <a:avLst/>
                <a:gdLst/>
                <a:ahLst/>
                <a:cxnLst/>
                <a:rect l="l" t="t" r="r" b="b"/>
                <a:pathLst>
                  <a:path w="2664" h="2654" extrusionOk="0">
                    <a:moveTo>
                      <a:pt x="272" y="1"/>
                    </a:moveTo>
                    <a:cubicBezTo>
                      <a:pt x="77" y="1"/>
                      <a:pt x="1" y="524"/>
                      <a:pt x="10" y="1099"/>
                    </a:cubicBezTo>
                    <a:cubicBezTo>
                      <a:pt x="10" y="1813"/>
                      <a:pt x="126" y="2616"/>
                      <a:pt x="268" y="2651"/>
                    </a:cubicBezTo>
                    <a:cubicBezTo>
                      <a:pt x="276" y="2653"/>
                      <a:pt x="284" y="2654"/>
                      <a:pt x="294" y="2654"/>
                    </a:cubicBezTo>
                    <a:cubicBezTo>
                      <a:pt x="645" y="2654"/>
                      <a:pt x="2663" y="1622"/>
                      <a:pt x="2490" y="894"/>
                    </a:cubicBezTo>
                    <a:cubicBezTo>
                      <a:pt x="2445" y="724"/>
                      <a:pt x="2365" y="591"/>
                      <a:pt x="2240" y="492"/>
                    </a:cubicBezTo>
                    <a:cubicBezTo>
                      <a:pt x="1821" y="127"/>
                      <a:pt x="1009" y="100"/>
                      <a:pt x="286" y="2"/>
                    </a:cubicBezTo>
                    <a:cubicBezTo>
                      <a:pt x="281" y="1"/>
                      <a:pt x="276"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8"/>
              <p:cNvSpPr/>
              <p:nvPr/>
            </p:nvSpPr>
            <p:spPr>
              <a:xfrm flipH="1">
                <a:off x="1788853" y="3263294"/>
                <a:ext cx="328822" cy="267764"/>
              </a:xfrm>
              <a:custGeom>
                <a:avLst/>
                <a:gdLst/>
                <a:ahLst/>
                <a:cxnLst/>
                <a:rect l="l" t="t" r="r" b="b"/>
                <a:pathLst>
                  <a:path w="2655" h="2162" extrusionOk="0">
                    <a:moveTo>
                      <a:pt x="2231" y="0"/>
                    </a:moveTo>
                    <a:cubicBezTo>
                      <a:pt x="1883" y="286"/>
                      <a:pt x="1241" y="607"/>
                      <a:pt x="1" y="607"/>
                    </a:cubicBezTo>
                    <a:cubicBezTo>
                      <a:pt x="1" y="1321"/>
                      <a:pt x="117" y="2124"/>
                      <a:pt x="259" y="2159"/>
                    </a:cubicBezTo>
                    <a:cubicBezTo>
                      <a:pt x="267" y="2161"/>
                      <a:pt x="275" y="2162"/>
                      <a:pt x="285" y="2162"/>
                    </a:cubicBezTo>
                    <a:cubicBezTo>
                      <a:pt x="636" y="2162"/>
                      <a:pt x="2654" y="1130"/>
                      <a:pt x="2481" y="402"/>
                    </a:cubicBezTo>
                    <a:cubicBezTo>
                      <a:pt x="2436" y="232"/>
                      <a:pt x="2356" y="99"/>
                      <a:pt x="2231"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8" name="Google Shape;2818;p48"/>
              <p:cNvGrpSpPr/>
              <p:nvPr/>
            </p:nvGrpSpPr>
            <p:grpSpPr>
              <a:xfrm>
                <a:off x="880100" y="2338273"/>
                <a:ext cx="1506479" cy="620281"/>
                <a:chOff x="4103622" y="1696600"/>
                <a:chExt cx="308225" cy="125208"/>
              </a:xfrm>
            </p:grpSpPr>
            <p:sp>
              <p:nvSpPr>
                <p:cNvPr id="2819" name="Google Shape;2819;p48"/>
                <p:cNvSpPr/>
                <p:nvPr/>
              </p:nvSpPr>
              <p:spPr>
                <a:xfrm>
                  <a:off x="4103622" y="1700158"/>
                  <a:ext cx="305332" cy="121650"/>
                </a:xfrm>
                <a:custGeom>
                  <a:avLst/>
                  <a:gdLst/>
                  <a:ahLst/>
                  <a:cxnLst/>
                  <a:rect l="l" t="t" r="r" b="b"/>
                  <a:pathLst>
                    <a:path w="13258" h="4866" extrusionOk="0">
                      <a:moveTo>
                        <a:pt x="2186" y="0"/>
                      </a:moveTo>
                      <a:cubicBezTo>
                        <a:pt x="2115" y="98"/>
                        <a:pt x="2035" y="205"/>
                        <a:pt x="1963" y="312"/>
                      </a:cubicBezTo>
                      <a:cubicBezTo>
                        <a:pt x="2552" y="517"/>
                        <a:pt x="4613" y="1240"/>
                        <a:pt x="4613" y="1276"/>
                      </a:cubicBezTo>
                      <a:cubicBezTo>
                        <a:pt x="4613" y="1320"/>
                        <a:pt x="4390" y="1918"/>
                        <a:pt x="4488" y="4095"/>
                      </a:cubicBezTo>
                      <a:lnTo>
                        <a:pt x="4470" y="4229"/>
                      </a:lnTo>
                      <a:lnTo>
                        <a:pt x="126" y="4095"/>
                      </a:lnTo>
                      <a:cubicBezTo>
                        <a:pt x="90" y="4220"/>
                        <a:pt x="45" y="4345"/>
                        <a:pt x="1" y="4461"/>
                      </a:cubicBezTo>
                      <a:cubicBezTo>
                        <a:pt x="937" y="4469"/>
                        <a:pt x="4702" y="4505"/>
                        <a:pt x="4720" y="4559"/>
                      </a:cubicBezTo>
                      <a:cubicBezTo>
                        <a:pt x="4738" y="4630"/>
                        <a:pt x="4729" y="4826"/>
                        <a:pt x="5612" y="4862"/>
                      </a:cubicBezTo>
                      <a:cubicBezTo>
                        <a:pt x="5697" y="4865"/>
                        <a:pt x="5807" y="4866"/>
                        <a:pt x="5937" y="4866"/>
                      </a:cubicBezTo>
                      <a:cubicBezTo>
                        <a:pt x="7161" y="4866"/>
                        <a:pt x="10144" y="4762"/>
                        <a:pt x="10313" y="4746"/>
                      </a:cubicBezTo>
                      <a:cubicBezTo>
                        <a:pt x="10501" y="4737"/>
                        <a:pt x="10474" y="4514"/>
                        <a:pt x="10545" y="4514"/>
                      </a:cubicBezTo>
                      <a:cubicBezTo>
                        <a:pt x="10608" y="4514"/>
                        <a:pt x="12535" y="4461"/>
                        <a:pt x="13257" y="4434"/>
                      </a:cubicBezTo>
                      <a:lnTo>
                        <a:pt x="13195" y="4157"/>
                      </a:lnTo>
                      <a:lnTo>
                        <a:pt x="10081" y="4273"/>
                      </a:lnTo>
                      <a:lnTo>
                        <a:pt x="10099" y="1347"/>
                      </a:lnTo>
                      <a:lnTo>
                        <a:pt x="11937" y="705"/>
                      </a:lnTo>
                      <a:cubicBezTo>
                        <a:pt x="11884" y="607"/>
                        <a:pt x="11830" y="509"/>
                        <a:pt x="11785" y="419"/>
                      </a:cubicBezTo>
                      <a:cubicBezTo>
                        <a:pt x="11768" y="393"/>
                        <a:pt x="11750" y="366"/>
                        <a:pt x="11732" y="339"/>
                      </a:cubicBezTo>
                      <a:lnTo>
                        <a:pt x="9939" y="955"/>
                      </a:lnTo>
                      <a:lnTo>
                        <a:pt x="5014" y="981"/>
                      </a:lnTo>
                      <a:cubicBezTo>
                        <a:pt x="5014" y="981"/>
                        <a:pt x="3007" y="268"/>
                        <a:pt x="2186"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8"/>
                <p:cNvSpPr/>
                <p:nvPr/>
              </p:nvSpPr>
              <p:spPr>
                <a:xfrm>
                  <a:off x="4200175" y="1715725"/>
                  <a:ext cx="139200" cy="99300"/>
                </a:xfrm>
                <a:custGeom>
                  <a:avLst/>
                  <a:gdLst/>
                  <a:ahLst/>
                  <a:cxnLst/>
                  <a:rect l="l" t="t" r="r" b="b"/>
                  <a:pathLst>
                    <a:path w="5568" h="3972" extrusionOk="0">
                      <a:moveTo>
                        <a:pt x="5099" y="0"/>
                      </a:moveTo>
                      <a:cubicBezTo>
                        <a:pt x="5059" y="0"/>
                        <a:pt x="5016" y="3"/>
                        <a:pt x="4969" y="8"/>
                      </a:cubicBezTo>
                      <a:cubicBezTo>
                        <a:pt x="4648" y="35"/>
                        <a:pt x="2989" y="35"/>
                        <a:pt x="1776" y="53"/>
                      </a:cubicBezTo>
                      <a:cubicBezTo>
                        <a:pt x="1160" y="53"/>
                        <a:pt x="661" y="71"/>
                        <a:pt x="509" y="89"/>
                      </a:cubicBezTo>
                      <a:cubicBezTo>
                        <a:pt x="116" y="151"/>
                        <a:pt x="27" y="677"/>
                        <a:pt x="18" y="1043"/>
                      </a:cubicBezTo>
                      <a:cubicBezTo>
                        <a:pt x="18" y="1079"/>
                        <a:pt x="18" y="1124"/>
                        <a:pt x="18" y="1159"/>
                      </a:cubicBezTo>
                      <a:cubicBezTo>
                        <a:pt x="27" y="1195"/>
                        <a:pt x="27" y="1239"/>
                        <a:pt x="27" y="1293"/>
                      </a:cubicBezTo>
                      <a:cubicBezTo>
                        <a:pt x="27" y="1409"/>
                        <a:pt x="27" y="1552"/>
                        <a:pt x="27" y="1712"/>
                      </a:cubicBezTo>
                      <a:cubicBezTo>
                        <a:pt x="18" y="1775"/>
                        <a:pt x="18" y="1837"/>
                        <a:pt x="18" y="1909"/>
                      </a:cubicBezTo>
                      <a:cubicBezTo>
                        <a:pt x="18" y="2256"/>
                        <a:pt x="9" y="2649"/>
                        <a:pt x="0" y="2970"/>
                      </a:cubicBezTo>
                      <a:cubicBezTo>
                        <a:pt x="0" y="3059"/>
                        <a:pt x="0" y="3149"/>
                        <a:pt x="0" y="3220"/>
                      </a:cubicBezTo>
                      <a:cubicBezTo>
                        <a:pt x="0" y="3318"/>
                        <a:pt x="0" y="3398"/>
                        <a:pt x="0" y="3461"/>
                      </a:cubicBezTo>
                      <a:cubicBezTo>
                        <a:pt x="18" y="3951"/>
                        <a:pt x="214" y="3880"/>
                        <a:pt x="964" y="3951"/>
                      </a:cubicBezTo>
                      <a:cubicBezTo>
                        <a:pt x="1112" y="3966"/>
                        <a:pt x="1321" y="3971"/>
                        <a:pt x="1567" y="3971"/>
                      </a:cubicBezTo>
                      <a:cubicBezTo>
                        <a:pt x="2567" y="3971"/>
                        <a:pt x="4179" y="3877"/>
                        <a:pt x="4809" y="3862"/>
                      </a:cubicBezTo>
                      <a:cubicBezTo>
                        <a:pt x="5291" y="3853"/>
                        <a:pt x="5460" y="3818"/>
                        <a:pt x="5523" y="3684"/>
                      </a:cubicBezTo>
                      <a:cubicBezTo>
                        <a:pt x="5540" y="3630"/>
                        <a:pt x="5549" y="3568"/>
                        <a:pt x="5549" y="3479"/>
                      </a:cubicBezTo>
                      <a:cubicBezTo>
                        <a:pt x="5558" y="3425"/>
                        <a:pt x="5558" y="3363"/>
                        <a:pt x="5558" y="3291"/>
                      </a:cubicBezTo>
                      <a:cubicBezTo>
                        <a:pt x="5558" y="3247"/>
                        <a:pt x="5567" y="3193"/>
                        <a:pt x="5567" y="3131"/>
                      </a:cubicBezTo>
                      <a:cubicBezTo>
                        <a:pt x="5567" y="2872"/>
                        <a:pt x="5567" y="2480"/>
                        <a:pt x="5567" y="2078"/>
                      </a:cubicBezTo>
                      <a:cubicBezTo>
                        <a:pt x="5567" y="2007"/>
                        <a:pt x="5567" y="1944"/>
                        <a:pt x="5567" y="1882"/>
                      </a:cubicBezTo>
                      <a:cubicBezTo>
                        <a:pt x="5567" y="1828"/>
                        <a:pt x="5567" y="1784"/>
                        <a:pt x="5567" y="1739"/>
                      </a:cubicBezTo>
                      <a:cubicBezTo>
                        <a:pt x="5567" y="1668"/>
                        <a:pt x="5567" y="1605"/>
                        <a:pt x="5567" y="1534"/>
                      </a:cubicBezTo>
                      <a:cubicBezTo>
                        <a:pt x="5558" y="1239"/>
                        <a:pt x="5558" y="963"/>
                        <a:pt x="5558" y="776"/>
                      </a:cubicBezTo>
                      <a:cubicBezTo>
                        <a:pt x="5558" y="222"/>
                        <a:pt x="5457"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8"/>
                <p:cNvSpPr/>
                <p:nvPr/>
              </p:nvSpPr>
              <p:spPr>
                <a:xfrm>
                  <a:off x="4149688" y="1696600"/>
                  <a:ext cx="56304" cy="30050"/>
                </a:xfrm>
                <a:custGeom>
                  <a:avLst/>
                  <a:gdLst/>
                  <a:ahLst/>
                  <a:cxnLst/>
                  <a:rect l="l" t="t" r="r" b="b"/>
                  <a:pathLst>
                    <a:path w="3070" h="1202" extrusionOk="0">
                      <a:moveTo>
                        <a:pt x="109" y="1"/>
                      </a:moveTo>
                      <a:cubicBezTo>
                        <a:pt x="68" y="1"/>
                        <a:pt x="32" y="25"/>
                        <a:pt x="18" y="60"/>
                      </a:cubicBezTo>
                      <a:cubicBezTo>
                        <a:pt x="0" y="113"/>
                        <a:pt x="18" y="167"/>
                        <a:pt x="72" y="185"/>
                      </a:cubicBezTo>
                      <a:cubicBezTo>
                        <a:pt x="2900" y="1202"/>
                        <a:pt x="2953" y="1202"/>
                        <a:pt x="2971" y="1202"/>
                      </a:cubicBezTo>
                      <a:cubicBezTo>
                        <a:pt x="3025" y="1202"/>
                        <a:pt x="3069" y="1166"/>
                        <a:pt x="3069" y="1112"/>
                      </a:cubicBezTo>
                      <a:cubicBezTo>
                        <a:pt x="3069" y="1068"/>
                        <a:pt x="3034" y="1023"/>
                        <a:pt x="2989" y="1014"/>
                      </a:cubicBezTo>
                      <a:cubicBezTo>
                        <a:pt x="2864" y="987"/>
                        <a:pt x="1223" y="399"/>
                        <a:pt x="143" y="6"/>
                      </a:cubicBezTo>
                      <a:cubicBezTo>
                        <a:pt x="132" y="2"/>
                        <a:pt x="120"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8"/>
                <p:cNvSpPr/>
                <p:nvPr/>
              </p:nvSpPr>
              <p:spPr>
                <a:xfrm>
                  <a:off x="4105013" y="1799550"/>
                  <a:ext cx="112587" cy="8050"/>
                </a:xfrm>
                <a:custGeom>
                  <a:avLst/>
                  <a:gdLst/>
                  <a:ahLst/>
                  <a:cxnLst/>
                  <a:rect l="l" t="t" r="r" b="b"/>
                  <a:pathLst>
                    <a:path w="5148" h="322" extrusionOk="0">
                      <a:moveTo>
                        <a:pt x="99" y="1"/>
                      </a:moveTo>
                      <a:cubicBezTo>
                        <a:pt x="45" y="1"/>
                        <a:pt x="1" y="45"/>
                        <a:pt x="1" y="90"/>
                      </a:cubicBezTo>
                      <a:cubicBezTo>
                        <a:pt x="1" y="143"/>
                        <a:pt x="36" y="188"/>
                        <a:pt x="90" y="188"/>
                      </a:cubicBezTo>
                      <a:lnTo>
                        <a:pt x="5041" y="322"/>
                      </a:lnTo>
                      <a:lnTo>
                        <a:pt x="5050" y="322"/>
                      </a:lnTo>
                      <a:cubicBezTo>
                        <a:pt x="5103" y="322"/>
                        <a:pt x="5139" y="286"/>
                        <a:pt x="5148" y="233"/>
                      </a:cubicBezTo>
                      <a:cubicBezTo>
                        <a:pt x="5148" y="179"/>
                        <a:pt x="5103" y="135"/>
                        <a:pt x="5050" y="135"/>
                      </a:cubicBezTo>
                      <a:lnTo>
                        <a:pt x="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8"/>
                <p:cNvSpPr/>
                <p:nvPr/>
              </p:nvSpPr>
              <p:spPr>
                <a:xfrm>
                  <a:off x="4325720" y="1706325"/>
                  <a:ext cx="49728" cy="20327"/>
                </a:xfrm>
                <a:custGeom>
                  <a:avLst/>
                  <a:gdLst/>
                  <a:ahLst/>
                  <a:cxnLst/>
                  <a:rect l="l" t="t" r="r" b="b"/>
                  <a:pathLst>
                    <a:path w="1982" h="813" extrusionOk="0">
                      <a:moveTo>
                        <a:pt x="1874" y="1"/>
                      </a:moveTo>
                      <a:cubicBezTo>
                        <a:pt x="1009" y="313"/>
                        <a:pt x="170" y="607"/>
                        <a:pt x="90" y="625"/>
                      </a:cubicBezTo>
                      <a:cubicBezTo>
                        <a:pt x="37" y="634"/>
                        <a:pt x="1" y="679"/>
                        <a:pt x="1" y="723"/>
                      </a:cubicBezTo>
                      <a:cubicBezTo>
                        <a:pt x="1" y="777"/>
                        <a:pt x="46" y="813"/>
                        <a:pt x="99" y="813"/>
                      </a:cubicBezTo>
                      <a:cubicBezTo>
                        <a:pt x="126" y="813"/>
                        <a:pt x="162" y="813"/>
                        <a:pt x="1981" y="161"/>
                      </a:cubicBezTo>
                      <a:cubicBezTo>
                        <a:pt x="1946" y="108"/>
                        <a:pt x="1910" y="54"/>
                        <a:pt x="1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8"/>
                <p:cNvSpPr/>
                <p:nvPr/>
              </p:nvSpPr>
              <p:spPr>
                <a:xfrm>
                  <a:off x="4327748" y="1800900"/>
                  <a:ext cx="84099" cy="6700"/>
                </a:xfrm>
                <a:custGeom>
                  <a:avLst/>
                  <a:gdLst/>
                  <a:ahLst/>
                  <a:cxnLst/>
                  <a:rect l="l" t="t" r="r" b="b"/>
                  <a:pathLst>
                    <a:path w="3328" h="268" extrusionOk="0">
                      <a:moveTo>
                        <a:pt x="3274" y="0"/>
                      </a:moveTo>
                      <a:lnTo>
                        <a:pt x="98" y="81"/>
                      </a:lnTo>
                      <a:cubicBezTo>
                        <a:pt x="45" y="81"/>
                        <a:pt x="0" y="125"/>
                        <a:pt x="0" y="179"/>
                      </a:cubicBezTo>
                      <a:cubicBezTo>
                        <a:pt x="0" y="232"/>
                        <a:pt x="45" y="268"/>
                        <a:pt x="98" y="268"/>
                      </a:cubicBezTo>
                      <a:lnTo>
                        <a:pt x="3328" y="179"/>
                      </a:lnTo>
                      <a:cubicBezTo>
                        <a:pt x="3310" y="116"/>
                        <a:pt x="3292" y="54"/>
                        <a:pt x="3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8"/>
                <p:cNvSpPr/>
                <p:nvPr/>
              </p:nvSpPr>
              <p:spPr>
                <a:xfrm>
                  <a:off x="4200625" y="1725200"/>
                  <a:ext cx="138750" cy="34025"/>
                </a:xfrm>
                <a:custGeom>
                  <a:avLst/>
                  <a:gdLst/>
                  <a:ahLst/>
                  <a:cxnLst/>
                  <a:rect l="l" t="t" r="r" b="b"/>
                  <a:pathLst>
                    <a:path w="5550" h="1361" extrusionOk="0">
                      <a:moveTo>
                        <a:pt x="1633" y="209"/>
                      </a:moveTo>
                      <a:cubicBezTo>
                        <a:pt x="1633" y="209"/>
                        <a:pt x="1651" y="218"/>
                        <a:pt x="1677" y="245"/>
                      </a:cubicBezTo>
                      <a:cubicBezTo>
                        <a:pt x="1731" y="316"/>
                        <a:pt x="1686" y="414"/>
                        <a:pt x="1660" y="477"/>
                      </a:cubicBezTo>
                      <a:cubicBezTo>
                        <a:pt x="1642" y="513"/>
                        <a:pt x="1615" y="548"/>
                        <a:pt x="1588" y="593"/>
                      </a:cubicBezTo>
                      <a:cubicBezTo>
                        <a:pt x="1552" y="495"/>
                        <a:pt x="1552" y="397"/>
                        <a:pt x="1570" y="316"/>
                      </a:cubicBezTo>
                      <a:cubicBezTo>
                        <a:pt x="1588" y="245"/>
                        <a:pt x="1624" y="218"/>
                        <a:pt x="1633" y="209"/>
                      </a:cubicBezTo>
                      <a:close/>
                      <a:moveTo>
                        <a:pt x="3087" y="200"/>
                      </a:moveTo>
                      <a:cubicBezTo>
                        <a:pt x="3096" y="200"/>
                        <a:pt x="3114" y="200"/>
                        <a:pt x="3123" y="209"/>
                      </a:cubicBezTo>
                      <a:cubicBezTo>
                        <a:pt x="3203" y="245"/>
                        <a:pt x="3292" y="397"/>
                        <a:pt x="3230" y="611"/>
                      </a:cubicBezTo>
                      <a:cubicBezTo>
                        <a:pt x="3221" y="646"/>
                        <a:pt x="3203" y="673"/>
                        <a:pt x="3176" y="709"/>
                      </a:cubicBezTo>
                      <a:cubicBezTo>
                        <a:pt x="3114" y="655"/>
                        <a:pt x="3069" y="593"/>
                        <a:pt x="3042" y="539"/>
                      </a:cubicBezTo>
                      <a:cubicBezTo>
                        <a:pt x="2980" y="423"/>
                        <a:pt x="2971" y="316"/>
                        <a:pt x="3016" y="245"/>
                      </a:cubicBezTo>
                      <a:cubicBezTo>
                        <a:pt x="3042" y="209"/>
                        <a:pt x="3060" y="200"/>
                        <a:pt x="3087" y="200"/>
                      </a:cubicBezTo>
                      <a:close/>
                      <a:moveTo>
                        <a:pt x="4523" y="281"/>
                      </a:moveTo>
                      <a:cubicBezTo>
                        <a:pt x="4541" y="281"/>
                        <a:pt x="4550" y="290"/>
                        <a:pt x="4559" y="290"/>
                      </a:cubicBezTo>
                      <a:cubicBezTo>
                        <a:pt x="4586" y="298"/>
                        <a:pt x="4621" y="370"/>
                        <a:pt x="4603" y="495"/>
                      </a:cubicBezTo>
                      <a:cubicBezTo>
                        <a:pt x="4595" y="575"/>
                        <a:pt x="4568" y="655"/>
                        <a:pt x="4514" y="727"/>
                      </a:cubicBezTo>
                      <a:cubicBezTo>
                        <a:pt x="4407" y="575"/>
                        <a:pt x="4407" y="432"/>
                        <a:pt x="4443" y="352"/>
                      </a:cubicBezTo>
                      <a:cubicBezTo>
                        <a:pt x="4470" y="307"/>
                        <a:pt x="4496" y="281"/>
                        <a:pt x="4523" y="281"/>
                      </a:cubicBezTo>
                      <a:close/>
                      <a:moveTo>
                        <a:pt x="3084" y="1"/>
                      </a:moveTo>
                      <a:cubicBezTo>
                        <a:pt x="2996" y="1"/>
                        <a:pt x="2915" y="44"/>
                        <a:pt x="2855" y="129"/>
                      </a:cubicBezTo>
                      <a:cubicBezTo>
                        <a:pt x="2766" y="263"/>
                        <a:pt x="2766" y="450"/>
                        <a:pt x="2873" y="629"/>
                      </a:cubicBezTo>
                      <a:cubicBezTo>
                        <a:pt x="2908" y="700"/>
                        <a:pt x="2953" y="762"/>
                        <a:pt x="3016" y="825"/>
                      </a:cubicBezTo>
                      <a:cubicBezTo>
                        <a:pt x="2944" y="869"/>
                        <a:pt x="2864" y="896"/>
                        <a:pt x="2775" y="932"/>
                      </a:cubicBezTo>
                      <a:cubicBezTo>
                        <a:pt x="2639" y="971"/>
                        <a:pt x="2484" y="993"/>
                        <a:pt x="2333" y="993"/>
                      </a:cubicBezTo>
                      <a:cubicBezTo>
                        <a:pt x="2104" y="993"/>
                        <a:pt x="1883" y="943"/>
                        <a:pt x="1749" y="825"/>
                      </a:cubicBezTo>
                      <a:cubicBezTo>
                        <a:pt x="1722" y="807"/>
                        <a:pt x="1704" y="789"/>
                        <a:pt x="1686" y="771"/>
                      </a:cubicBezTo>
                      <a:cubicBezTo>
                        <a:pt x="1749" y="700"/>
                        <a:pt x="1802" y="629"/>
                        <a:pt x="1838" y="566"/>
                      </a:cubicBezTo>
                      <a:cubicBezTo>
                        <a:pt x="1918" y="397"/>
                        <a:pt x="1918" y="236"/>
                        <a:pt x="1829" y="120"/>
                      </a:cubicBezTo>
                      <a:cubicBezTo>
                        <a:pt x="1753" y="37"/>
                        <a:pt x="1682" y="18"/>
                        <a:pt x="1629" y="18"/>
                      </a:cubicBezTo>
                      <a:cubicBezTo>
                        <a:pt x="1614" y="18"/>
                        <a:pt x="1600" y="20"/>
                        <a:pt x="1588" y="22"/>
                      </a:cubicBezTo>
                      <a:cubicBezTo>
                        <a:pt x="1490" y="40"/>
                        <a:pt x="1419" y="138"/>
                        <a:pt x="1383" y="272"/>
                      </a:cubicBezTo>
                      <a:cubicBezTo>
                        <a:pt x="1347" y="397"/>
                        <a:pt x="1356" y="575"/>
                        <a:pt x="1437" y="736"/>
                      </a:cubicBezTo>
                      <a:cubicBezTo>
                        <a:pt x="1263" y="876"/>
                        <a:pt x="1036" y="978"/>
                        <a:pt x="797" y="978"/>
                      </a:cubicBezTo>
                      <a:cubicBezTo>
                        <a:pt x="778" y="978"/>
                        <a:pt x="760" y="978"/>
                        <a:pt x="741" y="976"/>
                      </a:cubicBezTo>
                      <a:cubicBezTo>
                        <a:pt x="428" y="959"/>
                        <a:pt x="170" y="807"/>
                        <a:pt x="0" y="664"/>
                      </a:cubicBezTo>
                      <a:cubicBezTo>
                        <a:pt x="0" y="700"/>
                        <a:pt x="0" y="745"/>
                        <a:pt x="0" y="780"/>
                      </a:cubicBezTo>
                      <a:cubicBezTo>
                        <a:pt x="9" y="816"/>
                        <a:pt x="9" y="860"/>
                        <a:pt x="9" y="914"/>
                      </a:cubicBezTo>
                      <a:cubicBezTo>
                        <a:pt x="188" y="1039"/>
                        <a:pt x="437" y="1155"/>
                        <a:pt x="732" y="1173"/>
                      </a:cubicBezTo>
                      <a:cubicBezTo>
                        <a:pt x="752" y="1174"/>
                        <a:pt x="773" y="1175"/>
                        <a:pt x="794" y="1175"/>
                      </a:cubicBezTo>
                      <a:cubicBezTo>
                        <a:pt x="1075" y="1175"/>
                        <a:pt x="1344" y="1063"/>
                        <a:pt x="1544" y="905"/>
                      </a:cubicBezTo>
                      <a:cubicBezTo>
                        <a:pt x="1561" y="932"/>
                        <a:pt x="1588" y="950"/>
                        <a:pt x="1615" y="976"/>
                      </a:cubicBezTo>
                      <a:cubicBezTo>
                        <a:pt x="1793" y="1127"/>
                        <a:pt x="2059" y="1187"/>
                        <a:pt x="2326" y="1187"/>
                      </a:cubicBezTo>
                      <a:cubicBezTo>
                        <a:pt x="2501" y="1187"/>
                        <a:pt x="2676" y="1162"/>
                        <a:pt x="2828" y="1119"/>
                      </a:cubicBezTo>
                      <a:cubicBezTo>
                        <a:pt x="2962" y="1075"/>
                        <a:pt x="3078" y="1021"/>
                        <a:pt x="3176" y="959"/>
                      </a:cubicBezTo>
                      <a:cubicBezTo>
                        <a:pt x="3366" y="1091"/>
                        <a:pt x="3625" y="1193"/>
                        <a:pt x="3918" y="1193"/>
                      </a:cubicBezTo>
                      <a:cubicBezTo>
                        <a:pt x="3941" y="1193"/>
                        <a:pt x="3964" y="1192"/>
                        <a:pt x="3988" y="1191"/>
                      </a:cubicBezTo>
                      <a:cubicBezTo>
                        <a:pt x="4202" y="1182"/>
                        <a:pt x="4372" y="1110"/>
                        <a:pt x="4505" y="1012"/>
                      </a:cubicBezTo>
                      <a:cubicBezTo>
                        <a:pt x="4559" y="1066"/>
                        <a:pt x="4612" y="1110"/>
                        <a:pt x="4684" y="1146"/>
                      </a:cubicBezTo>
                      <a:cubicBezTo>
                        <a:pt x="4942" y="1315"/>
                        <a:pt x="5210" y="1360"/>
                        <a:pt x="5451" y="1360"/>
                      </a:cubicBezTo>
                      <a:lnTo>
                        <a:pt x="5549" y="1360"/>
                      </a:lnTo>
                      <a:cubicBezTo>
                        <a:pt x="5549" y="1289"/>
                        <a:pt x="5549" y="1226"/>
                        <a:pt x="5549" y="1155"/>
                      </a:cubicBezTo>
                      <a:cubicBezTo>
                        <a:pt x="5509" y="1158"/>
                        <a:pt x="5469" y="1160"/>
                        <a:pt x="5427" y="1160"/>
                      </a:cubicBezTo>
                      <a:cubicBezTo>
                        <a:pt x="5223" y="1160"/>
                        <a:pt x="4998" y="1119"/>
                        <a:pt x="4791" y="985"/>
                      </a:cubicBezTo>
                      <a:cubicBezTo>
                        <a:pt x="4728" y="950"/>
                        <a:pt x="4684" y="914"/>
                        <a:pt x="4648" y="878"/>
                      </a:cubicBezTo>
                      <a:cubicBezTo>
                        <a:pt x="4728" y="771"/>
                        <a:pt x="4782" y="646"/>
                        <a:pt x="4800" y="521"/>
                      </a:cubicBezTo>
                      <a:cubicBezTo>
                        <a:pt x="4827" y="316"/>
                        <a:pt x="4755" y="156"/>
                        <a:pt x="4630" y="102"/>
                      </a:cubicBezTo>
                      <a:cubicBezTo>
                        <a:pt x="4598" y="93"/>
                        <a:pt x="4566" y="88"/>
                        <a:pt x="4535" y="88"/>
                      </a:cubicBezTo>
                      <a:cubicBezTo>
                        <a:pt x="4421" y="88"/>
                        <a:pt x="4321" y="151"/>
                        <a:pt x="4264" y="263"/>
                      </a:cubicBezTo>
                      <a:cubicBezTo>
                        <a:pt x="4193" y="423"/>
                        <a:pt x="4211" y="655"/>
                        <a:pt x="4372" y="869"/>
                      </a:cubicBezTo>
                      <a:cubicBezTo>
                        <a:pt x="4273" y="941"/>
                        <a:pt x="4149" y="985"/>
                        <a:pt x="3979" y="994"/>
                      </a:cubicBezTo>
                      <a:cubicBezTo>
                        <a:pt x="3964" y="995"/>
                        <a:pt x="3950" y="995"/>
                        <a:pt x="3936" y="995"/>
                      </a:cubicBezTo>
                      <a:cubicBezTo>
                        <a:pt x="3695" y="995"/>
                        <a:pt x="3488" y="926"/>
                        <a:pt x="3328" y="825"/>
                      </a:cubicBezTo>
                      <a:cubicBezTo>
                        <a:pt x="3372" y="780"/>
                        <a:pt x="3399" y="727"/>
                        <a:pt x="3417" y="664"/>
                      </a:cubicBezTo>
                      <a:cubicBezTo>
                        <a:pt x="3506" y="352"/>
                        <a:pt x="3381" y="111"/>
                        <a:pt x="3212" y="31"/>
                      </a:cubicBezTo>
                      <a:cubicBezTo>
                        <a:pt x="3169" y="11"/>
                        <a:pt x="3125" y="1"/>
                        <a:pt x="30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8"/>
                <p:cNvSpPr/>
                <p:nvPr/>
              </p:nvSpPr>
              <p:spPr>
                <a:xfrm>
                  <a:off x="4200175" y="1773825"/>
                  <a:ext cx="138750" cy="34000"/>
                </a:xfrm>
                <a:custGeom>
                  <a:avLst/>
                  <a:gdLst/>
                  <a:ahLst/>
                  <a:cxnLst/>
                  <a:rect l="l" t="t" r="r" b="b"/>
                  <a:pathLst>
                    <a:path w="5550" h="1360" extrusionOk="0">
                      <a:moveTo>
                        <a:pt x="1651" y="209"/>
                      </a:moveTo>
                      <a:cubicBezTo>
                        <a:pt x="1651" y="209"/>
                        <a:pt x="1669" y="218"/>
                        <a:pt x="1695" y="245"/>
                      </a:cubicBezTo>
                      <a:cubicBezTo>
                        <a:pt x="1749" y="316"/>
                        <a:pt x="1704" y="414"/>
                        <a:pt x="1678" y="477"/>
                      </a:cubicBezTo>
                      <a:cubicBezTo>
                        <a:pt x="1660" y="512"/>
                        <a:pt x="1633" y="548"/>
                        <a:pt x="1606" y="593"/>
                      </a:cubicBezTo>
                      <a:cubicBezTo>
                        <a:pt x="1570" y="495"/>
                        <a:pt x="1570" y="396"/>
                        <a:pt x="1588" y="316"/>
                      </a:cubicBezTo>
                      <a:cubicBezTo>
                        <a:pt x="1606" y="245"/>
                        <a:pt x="1642" y="218"/>
                        <a:pt x="1651" y="209"/>
                      </a:cubicBezTo>
                      <a:close/>
                      <a:moveTo>
                        <a:pt x="3105" y="200"/>
                      </a:moveTo>
                      <a:cubicBezTo>
                        <a:pt x="3114" y="200"/>
                        <a:pt x="3132" y="200"/>
                        <a:pt x="3141" y="209"/>
                      </a:cubicBezTo>
                      <a:cubicBezTo>
                        <a:pt x="3221" y="245"/>
                        <a:pt x="3310" y="396"/>
                        <a:pt x="3248" y="610"/>
                      </a:cubicBezTo>
                      <a:cubicBezTo>
                        <a:pt x="3239" y="646"/>
                        <a:pt x="3221" y="673"/>
                        <a:pt x="3194" y="709"/>
                      </a:cubicBezTo>
                      <a:cubicBezTo>
                        <a:pt x="3132" y="655"/>
                        <a:pt x="3087" y="593"/>
                        <a:pt x="3060" y="539"/>
                      </a:cubicBezTo>
                      <a:cubicBezTo>
                        <a:pt x="2998" y="423"/>
                        <a:pt x="2989" y="316"/>
                        <a:pt x="3034" y="236"/>
                      </a:cubicBezTo>
                      <a:cubicBezTo>
                        <a:pt x="3060" y="209"/>
                        <a:pt x="3078" y="200"/>
                        <a:pt x="3105" y="200"/>
                      </a:cubicBezTo>
                      <a:close/>
                      <a:moveTo>
                        <a:pt x="4541" y="280"/>
                      </a:moveTo>
                      <a:cubicBezTo>
                        <a:pt x="4559" y="280"/>
                        <a:pt x="4568" y="289"/>
                        <a:pt x="4577" y="289"/>
                      </a:cubicBezTo>
                      <a:cubicBezTo>
                        <a:pt x="4604" y="298"/>
                        <a:pt x="4639" y="370"/>
                        <a:pt x="4621" y="495"/>
                      </a:cubicBezTo>
                      <a:cubicBezTo>
                        <a:pt x="4613" y="575"/>
                        <a:pt x="4586" y="655"/>
                        <a:pt x="4532" y="726"/>
                      </a:cubicBezTo>
                      <a:cubicBezTo>
                        <a:pt x="4425" y="575"/>
                        <a:pt x="4425" y="423"/>
                        <a:pt x="4461" y="343"/>
                      </a:cubicBezTo>
                      <a:cubicBezTo>
                        <a:pt x="4488" y="307"/>
                        <a:pt x="4514" y="280"/>
                        <a:pt x="4541" y="280"/>
                      </a:cubicBezTo>
                      <a:close/>
                      <a:moveTo>
                        <a:pt x="3102" y="1"/>
                      </a:moveTo>
                      <a:cubicBezTo>
                        <a:pt x="3014" y="1"/>
                        <a:pt x="2933" y="44"/>
                        <a:pt x="2873" y="129"/>
                      </a:cubicBezTo>
                      <a:cubicBezTo>
                        <a:pt x="2784" y="263"/>
                        <a:pt x="2784" y="450"/>
                        <a:pt x="2891" y="628"/>
                      </a:cubicBezTo>
                      <a:cubicBezTo>
                        <a:pt x="2926" y="700"/>
                        <a:pt x="2971" y="762"/>
                        <a:pt x="3034" y="825"/>
                      </a:cubicBezTo>
                      <a:cubicBezTo>
                        <a:pt x="2962" y="860"/>
                        <a:pt x="2882" y="896"/>
                        <a:pt x="2793" y="923"/>
                      </a:cubicBezTo>
                      <a:cubicBezTo>
                        <a:pt x="2654" y="967"/>
                        <a:pt x="2494" y="991"/>
                        <a:pt x="2338" y="991"/>
                      </a:cubicBezTo>
                      <a:cubicBezTo>
                        <a:pt x="2114" y="991"/>
                        <a:pt x="1898" y="940"/>
                        <a:pt x="1767" y="825"/>
                      </a:cubicBezTo>
                      <a:cubicBezTo>
                        <a:pt x="1740" y="807"/>
                        <a:pt x="1722" y="789"/>
                        <a:pt x="1704" y="771"/>
                      </a:cubicBezTo>
                      <a:cubicBezTo>
                        <a:pt x="1767" y="700"/>
                        <a:pt x="1820" y="628"/>
                        <a:pt x="1856" y="566"/>
                      </a:cubicBezTo>
                      <a:cubicBezTo>
                        <a:pt x="1936" y="396"/>
                        <a:pt x="1936" y="236"/>
                        <a:pt x="1847" y="120"/>
                      </a:cubicBezTo>
                      <a:cubicBezTo>
                        <a:pt x="1771" y="37"/>
                        <a:pt x="1700" y="18"/>
                        <a:pt x="1647" y="18"/>
                      </a:cubicBezTo>
                      <a:cubicBezTo>
                        <a:pt x="1632" y="18"/>
                        <a:pt x="1618" y="20"/>
                        <a:pt x="1606" y="22"/>
                      </a:cubicBezTo>
                      <a:cubicBezTo>
                        <a:pt x="1508" y="40"/>
                        <a:pt x="1428" y="138"/>
                        <a:pt x="1401" y="271"/>
                      </a:cubicBezTo>
                      <a:cubicBezTo>
                        <a:pt x="1365" y="396"/>
                        <a:pt x="1374" y="575"/>
                        <a:pt x="1455" y="735"/>
                      </a:cubicBezTo>
                      <a:cubicBezTo>
                        <a:pt x="1281" y="876"/>
                        <a:pt x="1054" y="978"/>
                        <a:pt x="815" y="978"/>
                      </a:cubicBezTo>
                      <a:cubicBezTo>
                        <a:pt x="796" y="978"/>
                        <a:pt x="778" y="978"/>
                        <a:pt x="759" y="976"/>
                      </a:cubicBezTo>
                      <a:cubicBezTo>
                        <a:pt x="438" y="958"/>
                        <a:pt x="170" y="789"/>
                        <a:pt x="0" y="646"/>
                      </a:cubicBezTo>
                      <a:cubicBezTo>
                        <a:pt x="0" y="735"/>
                        <a:pt x="0" y="825"/>
                        <a:pt x="0" y="896"/>
                      </a:cubicBezTo>
                      <a:cubicBezTo>
                        <a:pt x="188" y="1030"/>
                        <a:pt x="446" y="1155"/>
                        <a:pt x="750" y="1172"/>
                      </a:cubicBezTo>
                      <a:cubicBezTo>
                        <a:pt x="770" y="1174"/>
                        <a:pt x="791" y="1174"/>
                        <a:pt x="812" y="1174"/>
                      </a:cubicBezTo>
                      <a:cubicBezTo>
                        <a:pt x="1093" y="1174"/>
                        <a:pt x="1362" y="1063"/>
                        <a:pt x="1562" y="905"/>
                      </a:cubicBezTo>
                      <a:cubicBezTo>
                        <a:pt x="1579" y="923"/>
                        <a:pt x="1606" y="949"/>
                        <a:pt x="1633" y="976"/>
                      </a:cubicBezTo>
                      <a:cubicBezTo>
                        <a:pt x="1811" y="1127"/>
                        <a:pt x="2077" y="1187"/>
                        <a:pt x="2344" y="1187"/>
                      </a:cubicBezTo>
                      <a:cubicBezTo>
                        <a:pt x="2519" y="1187"/>
                        <a:pt x="2694" y="1161"/>
                        <a:pt x="2846" y="1119"/>
                      </a:cubicBezTo>
                      <a:cubicBezTo>
                        <a:pt x="2980" y="1074"/>
                        <a:pt x="3096" y="1021"/>
                        <a:pt x="3194" y="958"/>
                      </a:cubicBezTo>
                      <a:cubicBezTo>
                        <a:pt x="3384" y="1091"/>
                        <a:pt x="3643" y="1192"/>
                        <a:pt x="3936" y="1192"/>
                      </a:cubicBezTo>
                      <a:cubicBezTo>
                        <a:pt x="3959" y="1192"/>
                        <a:pt x="3982" y="1192"/>
                        <a:pt x="4006" y="1190"/>
                      </a:cubicBezTo>
                      <a:cubicBezTo>
                        <a:pt x="4220" y="1181"/>
                        <a:pt x="4390" y="1110"/>
                        <a:pt x="4523" y="1012"/>
                      </a:cubicBezTo>
                      <a:cubicBezTo>
                        <a:pt x="4577" y="1065"/>
                        <a:pt x="4630" y="1110"/>
                        <a:pt x="4702" y="1146"/>
                      </a:cubicBezTo>
                      <a:cubicBezTo>
                        <a:pt x="4960" y="1306"/>
                        <a:pt x="5228" y="1360"/>
                        <a:pt x="5469" y="1360"/>
                      </a:cubicBezTo>
                      <a:lnTo>
                        <a:pt x="5523" y="1360"/>
                      </a:lnTo>
                      <a:cubicBezTo>
                        <a:pt x="5540" y="1306"/>
                        <a:pt x="5549" y="1244"/>
                        <a:pt x="5549" y="1155"/>
                      </a:cubicBezTo>
                      <a:lnTo>
                        <a:pt x="5549" y="1155"/>
                      </a:lnTo>
                      <a:cubicBezTo>
                        <a:pt x="5515" y="1157"/>
                        <a:pt x="5480" y="1159"/>
                        <a:pt x="5443" y="1159"/>
                      </a:cubicBezTo>
                      <a:cubicBezTo>
                        <a:pt x="5242" y="1159"/>
                        <a:pt x="5013" y="1114"/>
                        <a:pt x="4809" y="985"/>
                      </a:cubicBezTo>
                      <a:cubicBezTo>
                        <a:pt x="4746" y="949"/>
                        <a:pt x="4702" y="914"/>
                        <a:pt x="4666" y="878"/>
                      </a:cubicBezTo>
                      <a:cubicBezTo>
                        <a:pt x="4746" y="771"/>
                        <a:pt x="4800" y="646"/>
                        <a:pt x="4818" y="521"/>
                      </a:cubicBezTo>
                      <a:cubicBezTo>
                        <a:pt x="4845" y="316"/>
                        <a:pt x="4773" y="147"/>
                        <a:pt x="4648" y="102"/>
                      </a:cubicBezTo>
                      <a:cubicBezTo>
                        <a:pt x="4616" y="92"/>
                        <a:pt x="4584" y="88"/>
                        <a:pt x="4553" y="88"/>
                      </a:cubicBezTo>
                      <a:cubicBezTo>
                        <a:pt x="4439" y="88"/>
                        <a:pt x="4339" y="150"/>
                        <a:pt x="4282" y="263"/>
                      </a:cubicBezTo>
                      <a:cubicBezTo>
                        <a:pt x="4211" y="423"/>
                        <a:pt x="4229" y="655"/>
                        <a:pt x="4390" y="869"/>
                      </a:cubicBezTo>
                      <a:cubicBezTo>
                        <a:pt x="4291" y="941"/>
                        <a:pt x="4167" y="985"/>
                        <a:pt x="3997" y="994"/>
                      </a:cubicBezTo>
                      <a:cubicBezTo>
                        <a:pt x="3982" y="995"/>
                        <a:pt x="3968" y="995"/>
                        <a:pt x="3954" y="995"/>
                      </a:cubicBezTo>
                      <a:cubicBezTo>
                        <a:pt x="3713" y="995"/>
                        <a:pt x="3506" y="926"/>
                        <a:pt x="3346" y="825"/>
                      </a:cubicBezTo>
                      <a:cubicBezTo>
                        <a:pt x="3390" y="771"/>
                        <a:pt x="3417" y="718"/>
                        <a:pt x="3435" y="664"/>
                      </a:cubicBezTo>
                      <a:cubicBezTo>
                        <a:pt x="3524" y="352"/>
                        <a:pt x="3399" y="111"/>
                        <a:pt x="3230" y="31"/>
                      </a:cubicBezTo>
                      <a:cubicBezTo>
                        <a:pt x="3187" y="10"/>
                        <a:pt x="3143" y="1"/>
                        <a:pt x="3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8"/>
                <p:cNvSpPr/>
                <p:nvPr/>
              </p:nvSpPr>
              <p:spPr>
                <a:xfrm>
                  <a:off x="4200625" y="1758525"/>
                  <a:ext cx="138750" cy="10950"/>
                </a:xfrm>
                <a:custGeom>
                  <a:avLst/>
                  <a:gdLst/>
                  <a:ahLst/>
                  <a:cxnLst/>
                  <a:rect l="l" t="t" r="r" b="b"/>
                  <a:pathLst>
                    <a:path w="5550" h="438" extrusionOk="0">
                      <a:moveTo>
                        <a:pt x="9" y="0"/>
                      </a:moveTo>
                      <a:cubicBezTo>
                        <a:pt x="0" y="63"/>
                        <a:pt x="0" y="125"/>
                        <a:pt x="0" y="197"/>
                      </a:cubicBezTo>
                      <a:cubicBezTo>
                        <a:pt x="1026" y="313"/>
                        <a:pt x="2454" y="437"/>
                        <a:pt x="3863" y="437"/>
                      </a:cubicBezTo>
                      <a:cubicBezTo>
                        <a:pt x="4434" y="437"/>
                        <a:pt x="5005" y="411"/>
                        <a:pt x="5549" y="366"/>
                      </a:cubicBezTo>
                      <a:cubicBezTo>
                        <a:pt x="5549" y="295"/>
                        <a:pt x="5549" y="232"/>
                        <a:pt x="5549" y="170"/>
                      </a:cubicBezTo>
                      <a:cubicBezTo>
                        <a:pt x="5014" y="218"/>
                        <a:pt x="4449" y="238"/>
                        <a:pt x="3880" y="238"/>
                      </a:cubicBezTo>
                      <a:cubicBezTo>
                        <a:pt x="2466" y="238"/>
                        <a:pt x="1033" y="115"/>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8"/>
                <p:cNvSpPr/>
                <p:nvPr/>
              </p:nvSpPr>
              <p:spPr>
                <a:xfrm>
                  <a:off x="4200175" y="1717025"/>
                  <a:ext cx="139200" cy="98000"/>
                </a:xfrm>
                <a:custGeom>
                  <a:avLst/>
                  <a:gdLst/>
                  <a:ahLst/>
                  <a:cxnLst/>
                  <a:rect l="l" t="t" r="r" b="b"/>
                  <a:pathLst>
                    <a:path w="5568" h="3920" extrusionOk="0">
                      <a:moveTo>
                        <a:pt x="1776" y="1"/>
                      </a:moveTo>
                      <a:cubicBezTo>
                        <a:pt x="1160" y="1"/>
                        <a:pt x="661" y="19"/>
                        <a:pt x="509" y="37"/>
                      </a:cubicBezTo>
                      <a:cubicBezTo>
                        <a:pt x="116" y="99"/>
                        <a:pt x="27" y="625"/>
                        <a:pt x="18" y="991"/>
                      </a:cubicBezTo>
                      <a:cubicBezTo>
                        <a:pt x="18" y="1027"/>
                        <a:pt x="18" y="1072"/>
                        <a:pt x="18" y="1107"/>
                      </a:cubicBezTo>
                      <a:cubicBezTo>
                        <a:pt x="27" y="1143"/>
                        <a:pt x="27" y="1187"/>
                        <a:pt x="27" y="1241"/>
                      </a:cubicBezTo>
                      <a:cubicBezTo>
                        <a:pt x="27" y="1357"/>
                        <a:pt x="27" y="1500"/>
                        <a:pt x="27" y="1660"/>
                      </a:cubicBezTo>
                      <a:cubicBezTo>
                        <a:pt x="18" y="1723"/>
                        <a:pt x="18" y="1785"/>
                        <a:pt x="18" y="1857"/>
                      </a:cubicBezTo>
                      <a:cubicBezTo>
                        <a:pt x="18" y="2204"/>
                        <a:pt x="9" y="2597"/>
                        <a:pt x="0" y="2918"/>
                      </a:cubicBezTo>
                      <a:cubicBezTo>
                        <a:pt x="0" y="3007"/>
                        <a:pt x="0" y="3097"/>
                        <a:pt x="0" y="3168"/>
                      </a:cubicBezTo>
                      <a:cubicBezTo>
                        <a:pt x="0" y="3266"/>
                        <a:pt x="0" y="3346"/>
                        <a:pt x="0" y="3409"/>
                      </a:cubicBezTo>
                      <a:cubicBezTo>
                        <a:pt x="18" y="3899"/>
                        <a:pt x="214" y="3828"/>
                        <a:pt x="964" y="3899"/>
                      </a:cubicBezTo>
                      <a:cubicBezTo>
                        <a:pt x="1112" y="3914"/>
                        <a:pt x="1321" y="3919"/>
                        <a:pt x="1567" y="3919"/>
                      </a:cubicBezTo>
                      <a:cubicBezTo>
                        <a:pt x="2567" y="3919"/>
                        <a:pt x="4179" y="3825"/>
                        <a:pt x="4809" y="3810"/>
                      </a:cubicBezTo>
                      <a:cubicBezTo>
                        <a:pt x="5291" y="3801"/>
                        <a:pt x="5460" y="3766"/>
                        <a:pt x="5523" y="3632"/>
                      </a:cubicBezTo>
                      <a:cubicBezTo>
                        <a:pt x="5540" y="3578"/>
                        <a:pt x="5549" y="3516"/>
                        <a:pt x="5549" y="3427"/>
                      </a:cubicBezTo>
                      <a:cubicBezTo>
                        <a:pt x="5558" y="3373"/>
                        <a:pt x="5558" y="3311"/>
                        <a:pt x="5558" y="3239"/>
                      </a:cubicBezTo>
                      <a:cubicBezTo>
                        <a:pt x="5558" y="3195"/>
                        <a:pt x="5567" y="3141"/>
                        <a:pt x="5567" y="3079"/>
                      </a:cubicBezTo>
                      <a:lnTo>
                        <a:pt x="5567" y="3079"/>
                      </a:lnTo>
                      <a:cubicBezTo>
                        <a:pt x="5520" y="3080"/>
                        <a:pt x="5471" y="3080"/>
                        <a:pt x="5421" y="3080"/>
                      </a:cubicBezTo>
                      <a:cubicBezTo>
                        <a:pt x="4953" y="3080"/>
                        <a:pt x="4367" y="3041"/>
                        <a:pt x="3658" y="2936"/>
                      </a:cubicBezTo>
                      <a:cubicBezTo>
                        <a:pt x="1981" y="2677"/>
                        <a:pt x="1776" y="840"/>
                        <a:pt x="177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32"/>
        <p:cNvGrpSpPr/>
        <p:nvPr/>
      </p:nvGrpSpPr>
      <p:grpSpPr>
        <a:xfrm>
          <a:off x="0" y="0"/>
          <a:ext cx="0" cy="0"/>
          <a:chOff x="0" y="0"/>
          <a:chExt cx="0" cy="0"/>
        </a:xfrm>
      </p:grpSpPr>
      <p:sp>
        <p:nvSpPr>
          <p:cNvPr id="2833" name="Google Shape;2833;p49"/>
          <p:cNvSpPr txBox="1">
            <a:spLocks noGrp="1"/>
          </p:cNvSpPr>
          <p:nvPr>
            <p:ph type="title"/>
          </p:nvPr>
        </p:nvSpPr>
        <p:spPr>
          <a:xfrm>
            <a:off x="720000" y="911100"/>
            <a:ext cx="3852000" cy="33213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A PICTURE IS WORTH A </a:t>
            </a:r>
            <a:r>
              <a:rPr lang="en">
                <a:solidFill>
                  <a:schemeClr val="accent4"/>
                </a:solidFill>
              </a:rPr>
              <a:t>THOUSAND WORDS</a:t>
            </a:r>
            <a:r>
              <a:rPr lang="en"/>
              <a:t> </a:t>
            </a:r>
            <a:endParaRPr>
              <a:solidFill>
                <a:schemeClr val="accent4"/>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837"/>
        <p:cNvGrpSpPr/>
        <p:nvPr/>
      </p:nvGrpSpPr>
      <p:grpSpPr>
        <a:xfrm>
          <a:off x="0" y="0"/>
          <a:ext cx="0" cy="0"/>
          <a:chOff x="0" y="0"/>
          <a:chExt cx="0" cy="0"/>
        </a:xfrm>
      </p:grpSpPr>
      <p:sp>
        <p:nvSpPr>
          <p:cNvPr id="2838" name="Google Shape;2838;p50"/>
          <p:cNvSpPr/>
          <p:nvPr/>
        </p:nvSpPr>
        <p:spPr>
          <a:xfrm>
            <a:off x="1424098" y="1134318"/>
            <a:ext cx="545400" cy="5454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0"/>
          <p:cNvSpPr/>
          <p:nvPr/>
        </p:nvSpPr>
        <p:spPr>
          <a:xfrm>
            <a:off x="4299309" y="1134318"/>
            <a:ext cx="545400" cy="5454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0"/>
          <p:cNvSpPr/>
          <p:nvPr/>
        </p:nvSpPr>
        <p:spPr>
          <a:xfrm>
            <a:off x="7123034" y="1134318"/>
            <a:ext cx="545400" cy="5454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0"/>
          <p:cNvSpPr/>
          <p:nvPr/>
        </p:nvSpPr>
        <p:spPr>
          <a:xfrm>
            <a:off x="1424098" y="3030118"/>
            <a:ext cx="545400" cy="5454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0"/>
          <p:cNvSpPr/>
          <p:nvPr/>
        </p:nvSpPr>
        <p:spPr>
          <a:xfrm>
            <a:off x="4299309" y="3030118"/>
            <a:ext cx="545400" cy="5454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0"/>
          <p:cNvSpPr/>
          <p:nvPr/>
        </p:nvSpPr>
        <p:spPr>
          <a:xfrm>
            <a:off x="7123034" y="3030118"/>
            <a:ext cx="545400" cy="5454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0"/>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PREVENTION</a:t>
            </a:r>
            <a:endParaRPr/>
          </a:p>
        </p:txBody>
      </p:sp>
      <p:sp>
        <p:nvSpPr>
          <p:cNvPr id="2845" name="Google Shape;2845;p50"/>
          <p:cNvSpPr txBox="1">
            <a:spLocks noGrp="1"/>
          </p:cNvSpPr>
          <p:nvPr>
            <p:ph type="subTitle" idx="1"/>
          </p:nvPr>
        </p:nvSpPr>
        <p:spPr>
          <a:xfrm>
            <a:off x="720000" y="3683693"/>
            <a:ext cx="19536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GLOVES</a:t>
            </a:r>
            <a:endParaRPr/>
          </a:p>
        </p:txBody>
      </p:sp>
      <p:sp>
        <p:nvSpPr>
          <p:cNvPr id="2846" name="Google Shape;2846;p50"/>
          <p:cNvSpPr txBox="1">
            <a:spLocks noGrp="1"/>
          </p:cNvSpPr>
          <p:nvPr>
            <p:ph type="subTitle" idx="2"/>
          </p:nvPr>
        </p:nvSpPr>
        <p:spPr>
          <a:xfrm>
            <a:off x="720000" y="4153493"/>
            <a:ext cx="1953600" cy="522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It’s the biggest planet in our Solar System</a:t>
            </a:r>
            <a:endParaRPr/>
          </a:p>
        </p:txBody>
      </p:sp>
      <p:sp>
        <p:nvSpPr>
          <p:cNvPr id="2847" name="Google Shape;2847;p50"/>
          <p:cNvSpPr txBox="1">
            <a:spLocks noGrp="1"/>
          </p:cNvSpPr>
          <p:nvPr>
            <p:ph type="subTitle" idx="3"/>
          </p:nvPr>
        </p:nvSpPr>
        <p:spPr>
          <a:xfrm>
            <a:off x="720000" y="1779368"/>
            <a:ext cx="19536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MASK</a:t>
            </a:r>
            <a:endParaRPr/>
          </a:p>
        </p:txBody>
      </p:sp>
      <p:sp>
        <p:nvSpPr>
          <p:cNvPr id="2848" name="Google Shape;2848;p50"/>
          <p:cNvSpPr txBox="1">
            <a:spLocks noGrp="1"/>
          </p:cNvSpPr>
          <p:nvPr>
            <p:ph type="subTitle" idx="4"/>
          </p:nvPr>
        </p:nvSpPr>
        <p:spPr>
          <a:xfrm>
            <a:off x="720000" y="2249168"/>
            <a:ext cx="1953600" cy="522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 is the closest planet to the Sun  </a:t>
            </a:r>
            <a:endParaRPr/>
          </a:p>
        </p:txBody>
      </p:sp>
      <p:sp>
        <p:nvSpPr>
          <p:cNvPr id="2849" name="Google Shape;2849;p50"/>
          <p:cNvSpPr txBox="1">
            <a:spLocks noGrp="1"/>
          </p:cNvSpPr>
          <p:nvPr>
            <p:ph type="subTitle" idx="5"/>
          </p:nvPr>
        </p:nvSpPr>
        <p:spPr>
          <a:xfrm>
            <a:off x="3595200" y="3683693"/>
            <a:ext cx="19536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HANDWASHING</a:t>
            </a:r>
            <a:endParaRPr/>
          </a:p>
        </p:txBody>
      </p:sp>
      <p:sp>
        <p:nvSpPr>
          <p:cNvPr id="2850" name="Google Shape;2850;p50"/>
          <p:cNvSpPr txBox="1">
            <a:spLocks noGrp="1"/>
          </p:cNvSpPr>
          <p:nvPr>
            <p:ph type="subTitle" idx="6"/>
          </p:nvPr>
        </p:nvSpPr>
        <p:spPr>
          <a:xfrm>
            <a:off x="3595200" y="4153493"/>
            <a:ext cx="1953600" cy="522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 is the ringed one and a gas giant </a:t>
            </a:r>
            <a:endParaRPr/>
          </a:p>
        </p:txBody>
      </p:sp>
      <p:sp>
        <p:nvSpPr>
          <p:cNvPr id="2851" name="Google Shape;2851;p50"/>
          <p:cNvSpPr txBox="1">
            <a:spLocks noGrp="1"/>
          </p:cNvSpPr>
          <p:nvPr>
            <p:ph type="subTitle" idx="7"/>
          </p:nvPr>
        </p:nvSpPr>
        <p:spPr>
          <a:xfrm>
            <a:off x="3595200" y="1779368"/>
            <a:ext cx="19536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DISTANCE</a:t>
            </a:r>
            <a:endParaRPr/>
          </a:p>
        </p:txBody>
      </p:sp>
      <p:sp>
        <p:nvSpPr>
          <p:cNvPr id="2852" name="Google Shape;2852;p50"/>
          <p:cNvSpPr txBox="1">
            <a:spLocks noGrp="1"/>
          </p:cNvSpPr>
          <p:nvPr>
            <p:ph type="subTitle" idx="8"/>
          </p:nvPr>
        </p:nvSpPr>
        <p:spPr>
          <a:xfrm>
            <a:off x="3595200" y="2249168"/>
            <a:ext cx="1953600" cy="522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Has a beautiful name, but it’s terribly hot </a:t>
            </a:r>
            <a:endParaRPr/>
          </a:p>
        </p:txBody>
      </p:sp>
      <p:sp>
        <p:nvSpPr>
          <p:cNvPr id="2853" name="Google Shape;2853;p50"/>
          <p:cNvSpPr txBox="1">
            <a:spLocks noGrp="1"/>
          </p:cNvSpPr>
          <p:nvPr>
            <p:ph type="subTitle" idx="9"/>
          </p:nvPr>
        </p:nvSpPr>
        <p:spPr>
          <a:xfrm>
            <a:off x="6470400" y="3683693"/>
            <a:ext cx="19536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STAY HOME</a:t>
            </a:r>
            <a:endParaRPr/>
          </a:p>
        </p:txBody>
      </p:sp>
      <p:sp>
        <p:nvSpPr>
          <p:cNvPr id="2854" name="Google Shape;2854;p50"/>
          <p:cNvSpPr txBox="1">
            <a:spLocks noGrp="1"/>
          </p:cNvSpPr>
          <p:nvPr>
            <p:ph type="subTitle" idx="13"/>
          </p:nvPr>
        </p:nvSpPr>
        <p:spPr>
          <a:xfrm>
            <a:off x="6470400" y="4153493"/>
            <a:ext cx="1953600" cy="522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Is the farthest planet from the Sun</a:t>
            </a:r>
            <a:endParaRPr/>
          </a:p>
        </p:txBody>
      </p:sp>
      <p:sp>
        <p:nvSpPr>
          <p:cNvPr id="2855" name="Google Shape;2855;p50"/>
          <p:cNvSpPr txBox="1">
            <a:spLocks noGrp="1"/>
          </p:cNvSpPr>
          <p:nvPr>
            <p:ph type="subTitle" idx="14"/>
          </p:nvPr>
        </p:nvSpPr>
        <p:spPr>
          <a:xfrm>
            <a:off x="6470400" y="1779368"/>
            <a:ext cx="19536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DISINFECTION</a:t>
            </a:r>
            <a:endParaRPr/>
          </a:p>
        </p:txBody>
      </p:sp>
      <p:sp>
        <p:nvSpPr>
          <p:cNvPr id="2856" name="Google Shape;2856;p50"/>
          <p:cNvSpPr txBox="1">
            <a:spLocks noGrp="1"/>
          </p:cNvSpPr>
          <p:nvPr>
            <p:ph type="subTitle" idx="15"/>
          </p:nvPr>
        </p:nvSpPr>
        <p:spPr>
          <a:xfrm>
            <a:off x="6470400" y="2249168"/>
            <a:ext cx="1953600" cy="522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Despite being red, is a cold place, not hot </a:t>
            </a:r>
            <a:endParaRPr/>
          </a:p>
        </p:txBody>
      </p:sp>
      <p:grpSp>
        <p:nvGrpSpPr>
          <p:cNvPr id="2857" name="Google Shape;2857;p50"/>
          <p:cNvGrpSpPr/>
          <p:nvPr/>
        </p:nvGrpSpPr>
        <p:grpSpPr>
          <a:xfrm rot="2700000">
            <a:off x="1481575" y="1274209"/>
            <a:ext cx="430446" cy="412971"/>
            <a:chOff x="2669775" y="2347800"/>
            <a:chExt cx="430450" cy="412975"/>
          </a:xfrm>
        </p:grpSpPr>
        <p:sp>
          <p:nvSpPr>
            <p:cNvPr id="2858" name="Google Shape;2858;p50"/>
            <p:cNvSpPr/>
            <p:nvPr/>
          </p:nvSpPr>
          <p:spPr>
            <a:xfrm>
              <a:off x="2669775" y="2564525"/>
              <a:ext cx="219475" cy="196250"/>
            </a:xfrm>
            <a:custGeom>
              <a:avLst/>
              <a:gdLst/>
              <a:ahLst/>
              <a:cxnLst/>
              <a:rect l="l" t="t" r="r" b="b"/>
              <a:pathLst>
                <a:path w="8779" h="7850" extrusionOk="0">
                  <a:moveTo>
                    <a:pt x="3123" y="1"/>
                  </a:moveTo>
                  <a:lnTo>
                    <a:pt x="1401" y="1723"/>
                  </a:lnTo>
                  <a:cubicBezTo>
                    <a:pt x="0" y="3114"/>
                    <a:pt x="0" y="5398"/>
                    <a:pt x="1401" y="6799"/>
                  </a:cubicBezTo>
                  <a:cubicBezTo>
                    <a:pt x="2101" y="7499"/>
                    <a:pt x="3020" y="7849"/>
                    <a:pt x="3939" y="7849"/>
                  </a:cubicBezTo>
                  <a:cubicBezTo>
                    <a:pt x="4858" y="7849"/>
                    <a:pt x="5777" y="7499"/>
                    <a:pt x="6477" y="6799"/>
                  </a:cubicBezTo>
                  <a:lnTo>
                    <a:pt x="8778" y="4497"/>
                  </a:lnTo>
                  <a:lnTo>
                    <a:pt x="7619" y="3337"/>
                  </a:lnTo>
                  <a:lnTo>
                    <a:pt x="5317" y="5639"/>
                  </a:lnTo>
                  <a:cubicBezTo>
                    <a:pt x="4938" y="6018"/>
                    <a:pt x="4438" y="6208"/>
                    <a:pt x="3939" y="6208"/>
                  </a:cubicBezTo>
                  <a:cubicBezTo>
                    <a:pt x="3439" y="6208"/>
                    <a:pt x="2940" y="6018"/>
                    <a:pt x="2561" y="5639"/>
                  </a:cubicBezTo>
                  <a:cubicBezTo>
                    <a:pt x="1802" y="4872"/>
                    <a:pt x="1802" y="3641"/>
                    <a:pt x="2561" y="2882"/>
                  </a:cubicBezTo>
                  <a:lnTo>
                    <a:pt x="4282" y="1161"/>
                  </a:lnTo>
                  <a:lnTo>
                    <a:pt x="31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0"/>
            <p:cNvSpPr/>
            <p:nvPr/>
          </p:nvSpPr>
          <p:spPr>
            <a:xfrm>
              <a:off x="2895250" y="2347800"/>
              <a:ext cx="204975" cy="210725"/>
            </a:xfrm>
            <a:custGeom>
              <a:avLst/>
              <a:gdLst/>
              <a:ahLst/>
              <a:cxnLst/>
              <a:rect l="l" t="t" r="r" b="b"/>
              <a:pathLst>
                <a:path w="8199" h="8429" extrusionOk="0">
                  <a:moveTo>
                    <a:pt x="4260" y="1"/>
                  </a:moveTo>
                  <a:cubicBezTo>
                    <a:pt x="3341" y="1"/>
                    <a:pt x="2422" y="351"/>
                    <a:pt x="1722" y="1051"/>
                  </a:cubicBezTo>
                  <a:lnTo>
                    <a:pt x="0" y="2773"/>
                  </a:lnTo>
                  <a:lnTo>
                    <a:pt x="1160" y="3933"/>
                  </a:lnTo>
                  <a:lnTo>
                    <a:pt x="2882" y="2211"/>
                  </a:lnTo>
                  <a:cubicBezTo>
                    <a:pt x="3261" y="1827"/>
                    <a:pt x="3761" y="1636"/>
                    <a:pt x="4260" y="1636"/>
                  </a:cubicBezTo>
                  <a:cubicBezTo>
                    <a:pt x="4760" y="1636"/>
                    <a:pt x="5259" y="1827"/>
                    <a:pt x="5638" y="2211"/>
                  </a:cubicBezTo>
                  <a:cubicBezTo>
                    <a:pt x="6397" y="2969"/>
                    <a:pt x="6397" y="4209"/>
                    <a:pt x="5638" y="4968"/>
                  </a:cubicBezTo>
                  <a:lnTo>
                    <a:pt x="3337" y="7269"/>
                  </a:lnTo>
                  <a:lnTo>
                    <a:pt x="4497" y="8429"/>
                  </a:lnTo>
                  <a:lnTo>
                    <a:pt x="6798" y="6127"/>
                  </a:lnTo>
                  <a:cubicBezTo>
                    <a:pt x="8199" y="4727"/>
                    <a:pt x="8199" y="2452"/>
                    <a:pt x="6798" y="1051"/>
                  </a:cubicBezTo>
                  <a:cubicBezTo>
                    <a:pt x="6098" y="351"/>
                    <a:pt x="5179" y="1"/>
                    <a:pt x="4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0"/>
            <p:cNvSpPr/>
            <p:nvPr/>
          </p:nvSpPr>
          <p:spPr>
            <a:xfrm>
              <a:off x="2978650" y="2472425"/>
              <a:ext cx="64475" cy="86100"/>
            </a:xfrm>
            <a:custGeom>
              <a:avLst/>
              <a:gdLst/>
              <a:ahLst/>
              <a:cxnLst/>
              <a:rect l="l" t="t" r="r" b="b"/>
              <a:pathLst>
                <a:path w="2579" h="3444" extrusionOk="0">
                  <a:moveTo>
                    <a:pt x="2285" y="0"/>
                  </a:moveTo>
                  <a:lnTo>
                    <a:pt x="1" y="2284"/>
                  </a:lnTo>
                  <a:lnTo>
                    <a:pt x="1161" y="3444"/>
                  </a:lnTo>
                  <a:lnTo>
                    <a:pt x="2579" y="2025"/>
                  </a:lnTo>
                  <a:cubicBezTo>
                    <a:pt x="2579" y="1562"/>
                    <a:pt x="2525" y="1080"/>
                    <a:pt x="2427" y="598"/>
                  </a:cubicBezTo>
                  <a:cubicBezTo>
                    <a:pt x="2392" y="393"/>
                    <a:pt x="2338" y="197"/>
                    <a:pt x="2285"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0"/>
            <p:cNvSpPr/>
            <p:nvPr/>
          </p:nvSpPr>
          <p:spPr>
            <a:xfrm>
              <a:off x="2895250" y="2355100"/>
              <a:ext cx="99500" cy="91025"/>
            </a:xfrm>
            <a:custGeom>
              <a:avLst/>
              <a:gdLst/>
              <a:ahLst/>
              <a:cxnLst/>
              <a:rect l="l" t="t" r="r" b="b"/>
              <a:pathLst>
                <a:path w="3980" h="3641" extrusionOk="0">
                  <a:moveTo>
                    <a:pt x="2828" y="1"/>
                  </a:moveTo>
                  <a:cubicBezTo>
                    <a:pt x="2427" y="179"/>
                    <a:pt x="2052" y="429"/>
                    <a:pt x="1722" y="759"/>
                  </a:cubicBezTo>
                  <a:lnTo>
                    <a:pt x="0" y="2481"/>
                  </a:lnTo>
                  <a:lnTo>
                    <a:pt x="1160" y="3641"/>
                  </a:lnTo>
                  <a:lnTo>
                    <a:pt x="2882" y="1919"/>
                  </a:lnTo>
                  <a:cubicBezTo>
                    <a:pt x="3194" y="1607"/>
                    <a:pt x="3578" y="1428"/>
                    <a:pt x="3979" y="1366"/>
                  </a:cubicBezTo>
                  <a:cubicBezTo>
                    <a:pt x="3738" y="1018"/>
                    <a:pt x="3497" y="706"/>
                    <a:pt x="3265" y="438"/>
                  </a:cubicBezTo>
                  <a:lnTo>
                    <a:pt x="3248" y="411"/>
                  </a:lnTo>
                  <a:cubicBezTo>
                    <a:pt x="3114" y="260"/>
                    <a:pt x="2980" y="126"/>
                    <a:pt x="2828"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0"/>
            <p:cNvSpPr/>
            <p:nvPr/>
          </p:nvSpPr>
          <p:spPr>
            <a:xfrm>
              <a:off x="2803350" y="2647950"/>
              <a:ext cx="85900" cy="64250"/>
            </a:xfrm>
            <a:custGeom>
              <a:avLst/>
              <a:gdLst/>
              <a:ahLst/>
              <a:cxnLst/>
              <a:rect l="l" t="t" r="r" b="b"/>
              <a:pathLst>
                <a:path w="3436" h="2570" extrusionOk="0">
                  <a:moveTo>
                    <a:pt x="2276" y="0"/>
                  </a:moveTo>
                  <a:lnTo>
                    <a:pt x="1" y="2284"/>
                  </a:lnTo>
                  <a:cubicBezTo>
                    <a:pt x="188" y="2338"/>
                    <a:pt x="393" y="2382"/>
                    <a:pt x="590" y="2427"/>
                  </a:cubicBezTo>
                  <a:cubicBezTo>
                    <a:pt x="1071" y="2525"/>
                    <a:pt x="1553" y="2569"/>
                    <a:pt x="2026" y="2569"/>
                  </a:cubicBezTo>
                  <a:lnTo>
                    <a:pt x="3435" y="1160"/>
                  </a:lnTo>
                  <a:lnTo>
                    <a:pt x="2276" y="0"/>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0"/>
            <p:cNvSpPr/>
            <p:nvPr/>
          </p:nvSpPr>
          <p:spPr>
            <a:xfrm>
              <a:off x="2686050" y="2564525"/>
              <a:ext cx="90800" cy="99500"/>
            </a:xfrm>
            <a:custGeom>
              <a:avLst/>
              <a:gdLst/>
              <a:ahLst/>
              <a:cxnLst/>
              <a:rect l="l" t="t" r="r" b="b"/>
              <a:pathLst>
                <a:path w="3632" h="3980" extrusionOk="0">
                  <a:moveTo>
                    <a:pt x="2472" y="1"/>
                  </a:moveTo>
                  <a:lnTo>
                    <a:pt x="750" y="1723"/>
                  </a:lnTo>
                  <a:cubicBezTo>
                    <a:pt x="429" y="2044"/>
                    <a:pt x="170" y="2418"/>
                    <a:pt x="0" y="2820"/>
                  </a:cubicBezTo>
                  <a:cubicBezTo>
                    <a:pt x="116" y="2971"/>
                    <a:pt x="250" y="3114"/>
                    <a:pt x="411" y="3239"/>
                  </a:cubicBezTo>
                  <a:lnTo>
                    <a:pt x="429" y="3266"/>
                  </a:lnTo>
                  <a:cubicBezTo>
                    <a:pt x="705" y="3489"/>
                    <a:pt x="1017" y="3730"/>
                    <a:pt x="1365" y="3980"/>
                  </a:cubicBezTo>
                  <a:cubicBezTo>
                    <a:pt x="1419" y="3578"/>
                    <a:pt x="1606" y="3186"/>
                    <a:pt x="1910" y="2882"/>
                  </a:cubicBezTo>
                  <a:lnTo>
                    <a:pt x="3631" y="1161"/>
                  </a:lnTo>
                  <a:lnTo>
                    <a:pt x="2472"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0"/>
            <p:cNvSpPr/>
            <p:nvPr/>
          </p:nvSpPr>
          <p:spPr>
            <a:xfrm>
              <a:off x="2691175" y="2365350"/>
              <a:ext cx="266550" cy="261650"/>
            </a:xfrm>
            <a:custGeom>
              <a:avLst/>
              <a:gdLst/>
              <a:ahLst/>
              <a:cxnLst/>
              <a:rect l="l" t="t" r="r" b="b"/>
              <a:pathLst>
                <a:path w="10662" h="10466" extrusionOk="0">
                  <a:moveTo>
                    <a:pt x="9263" y="1"/>
                  </a:moveTo>
                  <a:cubicBezTo>
                    <a:pt x="8947" y="1"/>
                    <a:pt x="8629" y="82"/>
                    <a:pt x="8342" y="251"/>
                  </a:cubicBezTo>
                  <a:cubicBezTo>
                    <a:pt x="6210" y="1518"/>
                    <a:pt x="4479" y="171"/>
                    <a:pt x="2427" y="2223"/>
                  </a:cubicBezTo>
                  <a:cubicBezTo>
                    <a:pt x="366" y="4283"/>
                    <a:pt x="1713" y="6005"/>
                    <a:pt x="456" y="8146"/>
                  </a:cubicBezTo>
                  <a:cubicBezTo>
                    <a:pt x="1" y="8904"/>
                    <a:pt x="161" y="9877"/>
                    <a:pt x="839" y="10448"/>
                  </a:cubicBezTo>
                  <a:lnTo>
                    <a:pt x="866" y="10466"/>
                  </a:lnTo>
                  <a:lnTo>
                    <a:pt x="3944" y="9975"/>
                  </a:lnTo>
                  <a:lnTo>
                    <a:pt x="10545" y="3382"/>
                  </a:lnTo>
                  <a:lnTo>
                    <a:pt x="10661" y="661"/>
                  </a:lnTo>
                  <a:cubicBezTo>
                    <a:pt x="10661" y="661"/>
                    <a:pt x="10652" y="653"/>
                    <a:pt x="10643" y="644"/>
                  </a:cubicBezTo>
                  <a:cubicBezTo>
                    <a:pt x="10294" y="222"/>
                    <a:pt x="9782" y="1"/>
                    <a:pt x="92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0"/>
            <p:cNvSpPr/>
            <p:nvPr/>
          </p:nvSpPr>
          <p:spPr>
            <a:xfrm>
              <a:off x="2692300" y="2561175"/>
              <a:ext cx="67375" cy="65825"/>
            </a:xfrm>
            <a:custGeom>
              <a:avLst/>
              <a:gdLst/>
              <a:ahLst/>
              <a:cxnLst/>
              <a:rect l="l" t="t" r="r" b="b"/>
              <a:pathLst>
                <a:path w="2695" h="2633" extrusionOk="0">
                  <a:moveTo>
                    <a:pt x="580" y="1"/>
                  </a:moveTo>
                  <a:cubicBezTo>
                    <a:pt x="446" y="251"/>
                    <a:pt x="375" y="340"/>
                    <a:pt x="295" y="527"/>
                  </a:cubicBezTo>
                  <a:cubicBezTo>
                    <a:pt x="0" y="1223"/>
                    <a:pt x="152" y="2071"/>
                    <a:pt x="821" y="2633"/>
                  </a:cubicBezTo>
                  <a:lnTo>
                    <a:pt x="2694" y="2329"/>
                  </a:lnTo>
                  <a:cubicBezTo>
                    <a:pt x="2204" y="1981"/>
                    <a:pt x="1758" y="1634"/>
                    <a:pt x="1374" y="1303"/>
                  </a:cubicBezTo>
                  <a:cubicBezTo>
                    <a:pt x="937" y="929"/>
                    <a:pt x="678" y="474"/>
                    <a:pt x="58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0"/>
            <p:cNvSpPr/>
            <p:nvPr/>
          </p:nvSpPr>
          <p:spPr>
            <a:xfrm>
              <a:off x="2712800" y="2381875"/>
              <a:ext cx="351300" cy="305450"/>
            </a:xfrm>
            <a:custGeom>
              <a:avLst/>
              <a:gdLst/>
              <a:ahLst/>
              <a:cxnLst/>
              <a:rect l="l" t="t" r="r" b="b"/>
              <a:pathLst>
                <a:path w="14052" h="12218" extrusionOk="0">
                  <a:moveTo>
                    <a:pt x="9796" y="0"/>
                  </a:moveTo>
                  <a:lnTo>
                    <a:pt x="9564" y="241"/>
                  </a:lnTo>
                  <a:cubicBezTo>
                    <a:pt x="8351" y="1446"/>
                    <a:pt x="6745" y="2177"/>
                    <a:pt x="5041" y="2293"/>
                  </a:cubicBezTo>
                  <a:cubicBezTo>
                    <a:pt x="5032" y="2293"/>
                    <a:pt x="5023" y="2302"/>
                    <a:pt x="5015" y="2302"/>
                  </a:cubicBezTo>
                  <a:cubicBezTo>
                    <a:pt x="4060" y="2365"/>
                    <a:pt x="3632" y="2391"/>
                    <a:pt x="3007" y="3016"/>
                  </a:cubicBezTo>
                  <a:cubicBezTo>
                    <a:pt x="2392" y="3640"/>
                    <a:pt x="2356" y="4068"/>
                    <a:pt x="2294" y="5014"/>
                  </a:cubicBezTo>
                  <a:lnTo>
                    <a:pt x="2294" y="5041"/>
                  </a:lnTo>
                  <a:cubicBezTo>
                    <a:pt x="2178" y="6754"/>
                    <a:pt x="1446" y="8359"/>
                    <a:pt x="233" y="9573"/>
                  </a:cubicBezTo>
                  <a:lnTo>
                    <a:pt x="1" y="9805"/>
                  </a:lnTo>
                  <a:cubicBezTo>
                    <a:pt x="1270" y="10860"/>
                    <a:pt x="3350" y="12218"/>
                    <a:pt x="5663" y="12218"/>
                  </a:cubicBezTo>
                  <a:cubicBezTo>
                    <a:pt x="7122" y="12218"/>
                    <a:pt x="8673" y="11677"/>
                    <a:pt x="10171" y="10179"/>
                  </a:cubicBezTo>
                  <a:cubicBezTo>
                    <a:pt x="14052" y="6299"/>
                    <a:pt x="11518" y="2070"/>
                    <a:pt x="9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0"/>
            <p:cNvSpPr/>
            <p:nvPr/>
          </p:nvSpPr>
          <p:spPr>
            <a:xfrm>
              <a:off x="2712800" y="2601325"/>
              <a:ext cx="215025" cy="85925"/>
            </a:xfrm>
            <a:custGeom>
              <a:avLst/>
              <a:gdLst/>
              <a:ahLst/>
              <a:cxnLst/>
              <a:rect l="l" t="t" r="r" b="b"/>
              <a:pathLst>
                <a:path w="8601" h="3437" extrusionOk="0">
                  <a:moveTo>
                    <a:pt x="920" y="1"/>
                  </a:moveTo>
                  <a:cubicBezTo>
                    <a:pt x="501" y="563"/>
                    <a:pt x="144" y="866"/>
                    <a:pt x="1" y="1027"/>
                  </a:cubicBezTo>
                  <a:cubicBezTo>
                    <a:pt x="214" y="1151"/>
                    <a:pt x="2654" y="3437"/>
                    <a:pt x="5663" y="3437"/>
                  </a:cubicBezTo>
                  <a:cubicBezTo>
                    <a:pt x="6553" y="3437"/>
                    <a:pt x="7493" y="3237"/>
                    <a:pt x="8440" y="2722"/>
                  </a:cubicBezTo>
                  <a:cubicBezTo>
                    <a:pt x="8494" y="2695"/>
                    <a:pt x="8547" y="2659"/>
                    <a:pt x="8601" y="2632"/>
                  </a:cubicBezTo>
                  <a:lnTo>
                    <a:pt x="8601" y="2632"/>
                  </a:lnTo>
                  <a:cubicBezTo>
                    <a:pt x="8173" y="2731"/>
                    <a:pt x="7744" y="2776"/>
                    <a:pt x="7319" y="2776"/>
                  </a:cubicBezTo>
                  <a:cubicBezTo>
                    <a:pt x="4850" y="2776"/>
                    <a:pt x="2480" y="1271"/>
                    <a:pt x="92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0"/>
            <p:cNvSpPr/>
            <p:nvPr/>
          </p:nvSpPr>
          <p:spPr>
            <a:xfrm>
              <a:off x="2800225" y="2469925"/>
              <a:ext cx="134975" cy="133950"/>
            </a:xfrm>
            <a:custGeom>
              <a:avLst/>
              <a:gdLst/>
              <a:ahLst/>
              <a:cxnLst/>
              <a:rect l="l" t="t" r="r" b="b"/>
              <a:pathLst>
                <a:path w="5399" h="5358" extrusionOk="0">
                  <a:moveTo>
                    <a:pt x="5126" y="0"/>
                  </a:moveTo>
                  <a:cubicBezTo>
                    <a:pt x="5064" y="0"/>
                    <a:pt x="5001" y="25"/>
                    <a:pt x="4952" y="74"/>
                  </a:cubicBezTo>
                  <a:cubicBezTo>
                    <a:pt x="4399" y="627"/>
                    <a:pt x="4024" y="689"/>
                    <a:pt x="3587" y="778"/>
                  </a:cubicBezTo>
                  <a:cubicBezTo>
                    <a:pt x="3097" y="868"/>
                    <a:pt x="2543" y="966"/>
                    <a:pt x="1767" y="1751"/>
                  </a:cubicBezTo>
                  <a:cubicBezTo>
                    <a:pt x="991" y="2527"/>
                    <a:pt x="884" y="3080"/>
                    <a:pt x="795" y="3571"/>
                  </a:cubicBezTo>
                  <a:cubicBezTo>
                    <a:pt x="715" y="4008"/>
                    <a:pt x="643" y="4382"/>
                    <a:pt x="90" y="4927"/>
                  </a:cubicBezTo>
                  <a:cubicBezTo>
                    <a:pt x="1" y="5025"/>
                    <a:pt x="1" y="5185"/>
                    <a:pt x="90" y="5284"/>
                  </a:cubicBezTo>
                  <a:cubicBezTo>
                    <a:pt x="139" y="5333"/>
                    <a:pt x="204" y="5357"/>
                    <a:pt x="269" y="5357"/>
                  </a:cubicBezTo>
                  <a:cubicBezTo>
                    <a:pt x="333" y="5357"/>
                    <a:pt x="398" y="5333"/>
                    <a:pt x="447" y="5284"/>
                  </a:cubicBezTo>
                  <a:cubicBezTo>
                    <a:pt x="1107" y="4623"/>
                    <a:pt x="1196" y="4133"/>
                    <a:pt x="1286" y="3660"/>
                  </a:cubicBezTo>
                  <a:cubicBezTo>
                    <a:pt x="1375" y="3205"/>
                    <a:pt x="1455" y="2768"/>
                    <a:pt x="2124" y="2099"/>
                  </a:cubicBezTo>
                  <a:cubicBezTo>
                    <a:pt x="2793" y="1430"/>
                    <a:pt x="3221" y="1349"/>
                    <a:pt x="3685" y="1260"/>
                  </a:cubicBezTo>
                  <a:cubicBezTo>
                    <a:pt x="4158" y="1180"/>
                    <a:pt x="4640" y="1082"/>
                    <a:pt x="5300" y="422"/>
                  </a:cubicBezTo>
                  <a:cubicBezTo>
                    <a:pt x="5398" y="332"/>
                    <a:pt x="5398" y="172"/>
                    <a:pt x="5300" y="74"/>
                  </a:cubicBezTo>
                  <a:cubicBezTo>
                    <a:pt x="5251" y="25"/>
                    <a:pt x="5189" y="0"/>
                    <a:pt x="5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0"/>
            <p:cNvSpPr/>
            <p:nvPr/>
          </p:nvSpPr>
          <p:spPr>
            <a:xfrm>
              <a:off x="2851975" y="2521650"/>
              <a:ext cx="83450" cy="82450"/>
            </a:xfrm>
            <a:custGeom>
              <a:avLst/>
              <a:gdLst/>
              <a:ahLst/>
              <a:cxnLst/>
              <a:rect l="l" t="t" r="r" b="b"/>
              <a:pathLst>
                <a:path w="3338" h="3298" extrusionOk="0">
                  <a:moveTo>
                    <a:pt x="3065" y="1"/>
                  </a:moveTo>
                  <a:cubicBezTo>
                    <a:pt x="3003" y="1"/>
                    <a:pt x="2940" y="25"/>
                    <a:pt x="2891" y="74"/>
                  </a:cubicBezTo>
                  <a:lnTo>
                    <a:pt x="99" y="2867"/>
                  </a:lnTo>
                  <a:cubicBezTo>
                    <a:pt x="1" y="2965"/>
                    <a:pt x="1" y="3125"/>
                    <a:pt x="99" y="3223"/>
                  </a:cubicBezTo>
                  <a:cubicBezTo>
                    <a:pt x="143" y="3272"/>
                    <a:pt x="206" y="3297"/>
                    <a:pt x="269" y="3297"/>
                  </a:cubicBezTo>
                  <a:cubicBezTo>
                    <a:pt x="333" y="3297"/>
                    <a:pt x="398" y="3272"/>
                    <a:pt x="447" y="3223"/>
                  </a:cubicBezTo>
                  <a:lnTo>
                    <a:pt x="3239" y="431"/>
                  </a:lnTo>
                  <a:cubicBezTo>
                    <a:pt x="3337" y="333"/>
                    <a:pt x="3337" y="172"/>
                    <a:pt x="3239" y="74"/>
                  </a:cubicBezTo>
                  <a:cubicBezTo>
                    <a:pt x="3190" y="25"/>
                    <a:pt x="3127"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0"/>
            <p:cNvSpPr/>
            <p:nvPr/>
          </p:nvSpPr>
          <p:spPr>
            <a:xfrm>
              <a:off x="2894575" y="2564475"/>
              <a:ext cx="69175" cy="67925"/>
            </a:xfrm>
            <a:custGeom>
              <a:avLst/>
              <a:gdLst/>
              <a:ahLst/>
              <a:cxnLst/>
              <a:rect l="l" t="t" r="r" b="b"/>
              <a:pathLst>
                <a:path w="2767" h="2717" extrusionOk="0">
                  <a:moveTo>
                    <a:pt x="2494" y="1"/>
                  </a:moveTo>
                  <a:cubicBezTo>
                    <a:pt x="2432" y="1"/>
                    <a:pt x="2369" y="25"/>
                    <a:pt x="2320" y="74"/>
                  </a:cubicBezTo>
                  <a:lnTo>
                    <a:pt x="99" y="2287"/>
                  </a:lnTo>
                  <a:cubicBezTo>
                    <a:pt x="1" y="2385"/>
                    <a:pt x="1" y="2545"/>
                    <a:pt x="99" y="2643"/>
                  </a:cubicBezTo>
                  <a:cubicBezTo>
                    <a:pt x="148" y="2692"/>
                    <a:pt x="212" y="2717"/>
                    <a:pt x="277" y="2717"/>
                  </a:cubicBezTo>
                  <a:cubicBezTo>
                    <a:pt x="342" y="2717"/>
                    <a:pt x="406" y="2692"/>
                    <a:pt x="456" y="2643"/>
                  </a:cubicBezTo>
                  <a:lnTo>
                    <a:pt x="2668" y="422"/>
                  </a:lnTo>
                  <a:cubicBezTo>
                    <a:pt x="2766" y="324"/>
                    <a:pt x="2766" y="172"/>
                    <a:pt x="2668" y="74"/>
                  </a:cubicBezTo>
                  <a:cubicBezTo>
                    <a:pt x="2619" y="25"/>
                    <a:pt x="2556" y="1"/>
                    <a:pt x="2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50"/>
          <p:cNvGrpSpPr/>
          <p:nvPr/>
        </p:nvGrpSpPr>
        <p:grpSpPr>
          <a:xfrm>
            <a:off x="4353971" y="1221369"/>
            <a:ext cx="436075" cy="375025"/>
            <a:chOff x="5917300" y="4628650"/>
            <a:chExt cx="436075" cy="375025"/>
          </a:xfrm>
        </p:grpSpPr>
        <p:sp>
          <p:nvSpPr>
            <p:cNvPr id="2872" name="Google Shape;2872;p50"/>
            <p:cNvSpPr/>
            <p:nvPr/>
          </p:nvSpPr>
          <p:spPr>
            <a:xfrm>
              <a:off x="5938950" y="4628650"/>
              <a:ext cx="101075" cy="88425"/>
            </a:xfrm>
            <a:custGeom>
              <a:avLst/>
              <a:gdLst/>
              <a:ahLst/>
              <a:cxnLst/>
              <a:rect l="l" t="t" r="r" b="b"/>
              <a:pathLst>
                <a:path w="4043" h="3537" extrusionOk="0">
                  <a:moveTo>
                    <a:pt x="2344" y="0"/>
                  </a:moveTo>
                  <a:cubicBezTo>
                    <a:pt x="1507" y="0"/>
                    <a:pt x="831" y="681"/>
                    <a:pt x="831" y="1521"/>
                  </a:cubicBezTo>
                  <a:cubicBezTo>
                    <a:pt x="831" y="2333"/>
                    <a:pt x="456" y="2743"/>
                    <a:pt x="153" y="2930"/>
                  </a:cubicBezTo>
                  <a:cubicBezTo>
                    <a:pt x="1" y="3029"/>
                    <a:pt x="19" y="3261"/>
                    <a:pt x="179" y="3332"/>
                  </a:cubicBezTo>
                  <a:cubicBezTo>
                    <a:pt x="426" y="3436"/>
                    <a:pt x="771" y="3537"/>
                    <a:pt x="1197" y="3537"/>
                  </a:cubicBezTo>
                  <a:cubicBezTo>
                    <a:pt x="1463" y="3537"/>
                    <a:pt x="1762" y="3497"/>
                    <a:pt x="2088" y="3394"/>
                  </a:cubicBezTo>
                  <a:lnTo>
                    <a:pt x="2088" y="3011"/>
                  </a:lnTo>
                  <a:cubicBezTo>
                    <a:pt x="2169" y="3029"/>
                    <a:pt x="2258" y="3038"/>
                    <a:pt x="2347" y="3038"/>
                  </a:cubicBezTo>
                  <a:cubicBezTo>
                    <a:pt x="3302" y="3038"/>
                    <a:pt x="4042" y="2163"/>
                    <a:pt x="3828" y="1173"/>
                  </a:cubicBezTo>
                  <a:cubicBezTo>
                    <a:pt x="3703" y="611"/>
                    <a:pt x="3257" y="165"/>
                    <a:pt x="2695" y="40"/>
                  </a:cubicBezTo>
                  <a:cubicBezTo>
                    <a:pt x="2576" y="13"/>
                    <a:pt x="2458" y="0"/>
                    <a:pt x="2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0"/>
            <p:cNvSpPr/>
            <p:nvPr/>
          </p:nvSpPr>
          <p:spPr>
            <a:xfrm>
              <a:off x="6141475" y="4907750"/>
              <a:ext cx="182900" cy="95925"/>
            </a:xfrm>
            <a:custGeom>
              <a:avLst/>
              <a:gdLst/>
              <a:ahLst/>
              <a:cxnLst/>
              <a:rect l="l" t="t" r="r" b="b"/>
              <a:pathLst>
                <a:path w="7316" h="3837" extrusionOk="0">
                  <a:moveTo>
                    <a:pt x="1945" y="1"/>
                  </a:moveTo>
                  <a:cubicBezTo>
                    <a:pt x="1945" y="1"/>
                    <a:pt x="0" y="670"/>
                    <a:pt x="0" y="3837"/>
                  </a:cubicBezTo>
                  <a:lnTo>
                    <a:pt x="7315" y="3837"/>
                  </a:lnTo>
                  <a:cubicBezTo>
                    <a:pt x="7315" y="670"/>
                    <a:pt x="5380" y="1"/>
                    <a:pt x="5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0"/>
            <p:cNvSpPr/>
            <p:nvPr/>
          </p:nvSpPr>
          <p:spPr>
            <a:xfrm>
              <a:off x="6141475" y="4907750"/>
              <a:ext cx="73400" cy="95925"/>
            </a:xfrm>
            <a:custGeom>
              <a:avLst/>
              <a:gdLst/>
              <a:ahLst/>
              <a:cxnLst/>
              <a:rect l="l" t="t" r="r" b="b"/>
              <a:pathLst>
                <a:path w="2936" h="3837" extrusionOk="0">
                  <a:moveTo>
                    <a:pt x="1936" y="1"/>
                  </a:moveTo>
                  <a:cubicBezTo>
                    <a:pt x="1936" y="1"/>
                    <a:pt x="0" y="670"/>
                    <a:pt x="0" y="3837"/>
                  </a:cubicBezTo>
                  <a:lnTo>
                    <a:pt x="990" y="3837"/>
                  </a:lnTo>
                  <a:cubicBezTo>
                    <a:pt x="990" y="670"/>
                    <a:pt x="2935" y="1"/>
                    <a:pt x="2935"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0"/>
            <p:cNvSpPr/>
            <p:nvPr/>
          </p:nvSpPr>
          <p:spPr>
            <a:xfrm>
              <a:off x="6203025" y="4887450"/>
              <a:ext cx="60025" cy="60025"/>
            </a:xfrm>
            <a:custGeom>
              <a:avLst/>
              <a:gdLst/>
              <a:ahLst/>
              <a:cxnLst/>
              <a:rect l="l" t="t" r="r" b="b"/>
              <a:pathLst>
                <a:path w="2401" h="2401" extrusionOk="0">
                  <a:moveTo>
                    <a:pt x="1196" y="1"/>
                  </a:moveTo>
                  <a:cubicBezTo>
                    <a:pt x="536" y="1"/>
                    <a:pt x="0" y="536"/>
                    <a:pt x="0" y="1196"/>
                  </a:cubicBezTo>
                  <a:cubicBezTo>
                    <a:pt x="0" y="1865"/>
                    <a:pt x="536" y="2400"/>
                    <a:pt x="1196" y="2400"/>
                  </a:cubicBezTo>
                  <a:cubicBezTo>
                    <a:pt x="1856" y="2400"/>
                    <a:pt x="2400" y="1865"/>
                    <a:pt x="2400" y="1196"/>
                  </a:cubicBezTo>
                  <a:cubicBezTo>
                    <a:pt x="2400" y="536"/>
                    <a:pt x="1856" y="1"/>
                    <a:pt x="1196" y="1"/>
                  </a:cubicBezTo>
                  <a:close/>
                </a:path>
              </a:pathLst>
            </a:custGeom>
            <a:solidFill>
              <a:srgbClr val="AD5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0"/>
            <p:cNvSpPr/>
            <p:nvPr/>
          </p:nvSpPr>
          <p:spPr>
            <a:xfrm>
              <a:off x="5971525" y="4907750"/>
              <a:ext cx="182900" cy="95925"/>
            </a:xfrm>
            <a:custGeom>
              <a:avLst/>
              <a:gdLst/>
              <a:ahLst/>
              <a:cxnLst/>
              <a:rect l="l" t="t" r="r" b="b"/>
              <a:pathLst>
                <a:path w="7316" h="3837" extrusionOk="0">
                  <a:moveTo>
                    <a:pt x="1945" y="1"/>
                  </a:moveTo>
                  <a:cubicBezTo>
                    <a:pt x="1945" y="1"/>
                    <a:pt x="0" y="670"/>
                    <a:pt x="0" y="3837"/>
                  </a:cubicBezTo>
                  <a:lnTo>
                    <a:pt x="7316" y="3837"/>
                  </a:lnTo>
                  <a:cubicBezTo>
                    <a:pt x="7316" y="670"/>
                    <a:pt x="5380" y="1"/>
                    <a:pt x="53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0"/>
            <p:cNvSpPr/>
            <p:nvPr/>
          </p:nvSpPr>
          <p:spPr>
            <a:xfrm>
              <a:off x="5971525" y="4907750"/>
              <a:ext cx="73400" cy="95925"/>
            </a:xfrm>
            <a:custGeom>
              <a:avLst/>
              <a:gdLst/>
              <a:ahLst/>
              <a:cxnLst/>
              <a:rect l="l" t="t" r="r" b="b"/>
              <a:pathLst>
                <a:path w="2936" h="3837" extrusionOk="0">
                  <a:moveTo>
                    <a:pt x="1936" y="1"/>
                  </a:moveTo>
                  <a:cubicBezTo>
                    <a:pt x="1936" y="1"/>
                    <a:pt x="0" y="670"/>
                    <a:pt x="0" y="3837"/>
                  </a:cubicBezTo>
                  <a:lnTo>
                    <a:pt x="991" y="3837"/>
                  </a:lnTo>
                  <a:cubicBezTo>
                    <a:pt x="991" y="670"/>
                    <a:pt x="2935" y="1"/>
                    <a:pt x="2935" y="1"/>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0"/>
            <p:cNvSpPr/>
            <p:nvPr/>
          </p:nvSpPr>
          <p:spPr>
            <a:xfrm>
              <a:off x="6033075" y="4887450"/>
              <a:ext cx="60025" cy="60025"/>
            </a:xfrm>
            <a:custGeom>
              <a:avLst/>
              <a:gdLst/>
              <a:ahLst/>
              <a:cxnLst/>
              <a:rect l="l" t="t" r="r" b="b"/>
              <a:pathLst>
                <a:path w="2401" h="2401" extrusionOk="0">
                  <a:moveTo>
                    <a:pt x="1196" y="1"/>
                  </a:moveTo>
                  <a:cubicBezTo>
                    <a:pt x="536" y="1"/>
                    <a:pt x="1" y="536"/>
                    <a:pt x="1" y="1196"/>
                  </a:cubicBezTo>
                  <a:cubicBezTo>
                    <a:pt x="1" y="1865"/>
                    <a:pt x="536" y="2400"/>
                    <a:pt x="1196" y="2400"/>
                  </a:cubicBezTo>
                  <a:cubicBezTo>
                    <a:pt x="1856" y="2400"/>
                    <a:pt x="2400" y="1865"/>
                    <a:pt x="2400" y="1196"/>
                  </a:cubicBezTo>
                  <a:cubicBezTo>
                    <a:pt x="2400" y="536"/>
                    <a:pt x="1856" y="1"/>
                    <a:pt x="1196" y="1"/>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0"/>
            <p:cNvSpPr/>
            <p:nvPr/>
          </p:nvSpPr>
          <p:spPr>
            <a:xfrm>
              <a:off x="6123400" y="4675350"/>
              <a:ext cx="223275" cy="119575"/>
            </a:xfrm>
            <a:custGeom>
              <a:avLst/>
              <a:gdLst/>
              <a:ahLst/>
              <a:cxnLst/>
              <a:rect l="l" t="t" r="r" b="b"/>
              <a:pathLst>
                <a:path w="8931" h="4783" extrusionOk="0">
                  <a:moveTo>
                    <a:pt x="4381" y="1"/>
                  </a:moveTo>
                  <a:cubicBezTo>
                    <a:pt x="2436" y="1"/>
                    <a:pt x="759" y="1152"/>
                    <a:pt x="1" y="2811"/>
                  </a:cubicBezTo>
                  <a:lnTo>
                    <a:pt x="1339" y="4783"/>
                  </a:lnTo>
                  <a:lnTo>
                    <a:pt x="8306" y="4783"/>
                  </a:lnTo>
                  <a:lnTo>
                    <a:pt x="8931" y="3248"/>
                  </a:lnTo>
                  <a:cubicBezTo>
                    <a:pt x="8288" y="1357"/>
                    <a:pt x="6486" y="1"/>
                    <a:pt x="4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0"/>
            <p:cNvSpPr/>
            <p:nvPr/>
          </p:nvSpPr>
          <p:spPr>
            <a:xfrm>
              <a:off x="6123400" y="4675350"/>
              <a:ext cx="122025" cy="119575"/>
            </a:xfrm>
            <a:custGeom>
              <a:avLst/>
              <a:gdLst/>
              <a:ahLst/>
              <a:cxnLst/>
              <a:rect l="l" t="t" r="r" b="b"/>
              <a:pathLst>
                <a:path w="4881" h="4783" extrusionOk="0">
                  <a:moveTo>
                    <a:pt x="4381" y="1"/>
                  </a:moveTo>
                  <a:cubicBezTo>
                    <a:pt x="2436" y="1"/>
                    <a:pt x="759" y="1152"/>
                    <a:pt x="1" y="2811"/>
                  </a:cubicBezTo>
                  <a:lnTo>
                    <a:pt x="1339" y="4783"/>
                  </a:lnTo>
                  <a:lnTo>
                    <a:pt x="2338" y="4783"/>
                  </a:lnTo>
                  <a:lnTo>
                    <a:pt x="1000" y="2811"/>
                  </a:lnTo>
                  <a:cubicBezTo>
                    <a:pt x="1696" y="1294"/>
                    <a:pt x="3150" y="197"/>
                    <a:pt x="4880" y="28"/>
                  </a:cubicBezTo>
                  <a:cubicBezTo>
                    <a:pt x="4720" y="10"/>
                    <a:pt x="4550" y="1"/>
                    <a:pt x="4381" y="1"/>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0"/>
            <p:cNvSpPr/>
            <p:nvPr/>
          </p:nvSpPr>
          <p:spPr>
            <a:xfrm>
              <a:off x="6112700" y="4745175"/>
              <a:ext cx="240675" cy="170625"/>
            </a:xfrm>
            <a:custGeom>
              <a:avLst/>
              <a:gdLst/>
              <a:ahLst/>
              <a:cxnLst/>
              <a:rect l="l" t="t" r="r" b="b"/>
              <a:pathLst>
                <a:path w="9627" h="6825" extrusionOk="0">
                  <a:moveTo>
                    <a:pt x="3982" y="1"/>
                  </a:moveTo>
                  <a:cubicBezTo>
                    <a:pt x="3371" y="1"/>
                    <a:pt x="2733" y="202"/>
                    <a:pt x="2008" y="812"/>
                  </a:cubicBezTo>
                  <a:lnTo>
                    <a:pt x="429" y="9"/>
                  </a:lnTo>
                  <a:cubicBezTo>
                    <a:pt x="152" y="616"/>
                    <a:pt x="0" y="1294"/>
                    <a:pt x="0" y="2007"/>
                  </a:cubicBezTo>
                  <a:cubicBezTo>
                    <a:pt x="0" y="4666"/>
                    <a:pt x="2150" y="6825"/>
                    <a:pt x="4809" y="6825"/>
                  </a:cubicBezTo>
                  <a:cubicBezTo>
                    <a:pt x="7467" y="6825"/>
                    <a:pt x="9626" y="4666"/>
                    <a:pt x="9626" y="2007"/>
                  </a:cubicBezTo>
                  <a:cubicBezTo>
                    <a:pt x="9626" y="1463"/>
                    <a:pt x="9528" y="937"/>
                    <a:pt x="9359" y="446"/>
                  </a:cubicBezTo>
                  <a:cubicBezTo>
                    <a:pt x="8763" y="687"/>
                    <a:pt x="8227" y="777"/>
                    <a:pt x="7732" y="777"/>
                  </a:cubicBezTo>
                  <a:cubicBezTo>
                    <a:pt x="6278" y="777"/>
                    <a:pt x="5181" y="1"/>
                    <a:pt x="3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0"/>
            <p:cNvSpPr/>
            <p:nvPr/>
          </p:nvSpPr>
          <p:spPr>
            <a:xfrm>
              <a:off x="6112700" y="4745400"/>
              <a:ext cx="132725" cy="170400"/>
            </a:xfrm>
            <a:custGeom>
              <a:avLst/>
              <a:gdLst/>
              <a:ahLst/>
              <a:cxnLst/>
              <a:rect l="l" t="t" r="r" b="b"/>
              <a:pathLst>
                <a:path w="5309" h="6816" extrusionOk="0">
                  <a:moveTo>
                    <a:pt x="429" y="0"/>
                  </a:moveTo>
                  <a:cubicBezTo>
                    <a:pt x="152" y="607"/>
                    <a:pt x="0" y="1285"/>
                    <a:pt x="0" y="1998"/>
                  </a:cubicBezTo>
                  <a:cubicBezTo>
                    <a:pt x="0" y="4657"/>
                    <a:pt x="2150" y="6816"/>
                    <a:pt x="4809" y="6816"/>
                  </a:cubicBezTo>
                  <a:cubicBezTo>
                    <a:pt x="4978" y="6816"/>
                    <a:pt x="5148" y="6807"/>
                    <a:pt x="5308" y="6789"/>
                  </a:cubicBezTo>
                  <a:cubicBezTo>
                    <a:pt x="2882" y="6539"/>
                    <a:pt x="991" y="4487"/>
                    <a:pt x="991" y="1998"/>
                  </a:cubicBezTo>
                  <a:cubicBezTo>
                    <a:pt x="991" y="1445"/>
                    <a:pt x="1089" y="919"/>
                    <a:pt x="1258" y="428"/>
                  </a:cubicBezTo>
                  <a:lnTo>
                    <a:pt x="429" y="0"/>
                  </a:lnTo>
                  <a:close/>
                </a:path>
              </a:pathLst>
            </a:custGeom>
            <a:solidFill>
              <a:srgbClr val="AD5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0"/>
            <p:cNvSpPr/>
            <p:nvPr/>
          </p:nvSpPr>
          <p:spPr>
            <a:xfrm>
              <a:off x="5953225" y="4675125"/>
              <a:ext cx="219725" cy="90350"/>
            </a:xfrm>
            <a:custGeom>
              <a:avLst/>
              <a:gdLst/>
              <a:ahLst/>
              <a:cxnLst/>
              <a:rect l="l" t="t" r="r" b="b"/>
              <a:pathLst>
                <a:path w="8789" h="3614" extrusionOk="0">
                  <a:moveTo>
                    <a:pt x="4390" y="1"/>
                  </a:moveTo>
                  <a:cubicBezTo>
                    <a:pt x="2436" y="1"/>
                    <a:pt x="750" y="1170"/>
                    <a:pt x="1" y="2847"/>
                  </a:cubicBezTo>
                  <a:lnTo>
                    <a:pt x="4390" y="3614"/>
                  </a:lnTo>
                  <a:lnTo>
                    <a:pt x="8788" y="2847"/>
                  </a:lnTo>
                  <a:cubicBezTo>
                    <a:pt x="8030" y="1170"/>
                    <a:pt x="6353" y="1"/>
                    <a:pt x="4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0"/>
            <p:cNvSpPr/>
            <p:nvPr/>
          </p:nvSpPr>
          <p:spPr>
            <a:xfrm>
              <a:off x="5953225" y="4675350"/>
              <a:ext cx="122025" cy="71175"/>
            </a:xfrm>
            <a:custGeom>
              <a:avLst/>
              <a:gdLst/>
              <a:ahLst/>
              <a:cxnLst/>
              <a:rect l="l" t="t" r="r" b="b"/>
              <a:pathLst>
                <a:path w="4881" h="2847" extrusionOk="0">
                  <a:moveTo>
                    <a:pt x="4381" y="1"/>
                  </a:moveTo>
                  <a:cubicBezTo>
                    <a:pt x="2490" y="1"/>
                    <a:pt x="857" y="1098"/>
                    <a:pt x="81" y="2686"/>
                  </a:cubicBezTo>
                  <a:cubicBezTo>
                    <a:pt x="54" y="2740"/>
                    <a:pt x="28" y="2793"/>
                    <a:pt x="1" y="2847"/>
                  </a:cubicBezTo>
                  <a:lnTo>
                    <a:pt x="1000" y="2847"/>
                  </a:lnTo>
                  <a:cubicBezTo>
                    <a:pt x="1687" y="1312"/>
                    <a:pt x="3141" y="206"/>
                    <a:pt x="4881" y="28"/>
                  </a:cubicBezTo>
                  <a:cubicBezTo>
                    <a:pt x="4729" y="10"/>
                    <a:pt x="4542" y="1"/>
                    <a:pt x="4381"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0"/>
            <p:cNvSpPr/>
            <p:nvPr/>
          </p:nvSpPr>
          <p:spPr>
            <a:xfrm>
              <a:off x="5942750" y="4723575"/>
              <a:ext cx="240675" cy="192225"/>
            </a:xfrm>
            <a:custGeom>
              <a:avLst/>
              <a:gdLst/>
              <a:ahLst/>
              <a:cxnLst/>
              <a:rect l="l" t="t" r="r" b="b"/>
              <a:pathLst>
                <a:path w="9627" h="7689" extrusionOk="0">
                  <a:moveTo>
                    <a:pt x="2763" y="1"/>
                  </a:moveTo>
                  <a:cubicBezTo>
                    <a:pt x="1463" y="1"/>
                    <a:pt x="420" y="909"/>
                    <a:pt x="420" y="909"/>
                  </a:cubicBezTo>
                  <a:cubicBezTo>
                    <a:pt x="143" y="1506"/>
                    <a:pt x="1" y="2176"/>
                    <a:pt x="1" y="2871"/>
                  </a:cubicBezTo>
                  <a:cubicBezTo>
                    <a:pt x="1" y="5530"/>
                    <a:pt x="2151" y="7689"/>
                    <a:pt x="4809" y="7689"/>
                  </a:cubicBezTo>
                  <a:cubicBezTo>
                    <a:pt x="7467" y="7689"/>
                    <a:pt x="9626" y="5530"/>
                    <a:pt x="9626" y="2871"/>
                  </a:cubicBezTo>
                  <a:cubicBezTo>
                    <a:pt x="9626" y="2176"/>
                    <a:pt x="9475" y="1506"/>
                    <a:pt x="9207" y="909"/>
                  </a:cubicBezTo>
                  <a:cubicBezTo>
                    <a:pt x="9207" y="909"/>
                    <a:pt x="8160" y="1"/>
                    <a:pt x="6857" y="1"/>
                  </a:cubicBezTo>
                  <a:cubicBezTo>
                    <a:pt x="6206" y="1"/>
                    <a:pt x="5490" y="228"/>
                    <a:pt x="4809" y="909"/>
                  </a:cubicBezTo>
                  <a:cubicBezTo>
                    <a:pt x="4128" y="228"/>
                    <a:pt x="3413" y="1"/>
                    <a:pt x="27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0"/>
            <p:cNvSpPr/>
            <p:nvPr/>
          </p:nvSpPr>
          <p:spPr>
            <a:xfrm>
              <a:off x="5917300" y="4727325"/>
              <a:ext cx="158400" cy="188650"/>
            </a:xfrm>
            <a:custGeom>
              <a:avLst/>
              <a:gdLst/>
              <a:ahLst/>
              <a:cxnLst/>
              <a:rect l="l" t="t" r="r" b="b"/>
              <a:pathLst>
                <a:path w="6336" h="7546" extrusionOk="0">
                  <a:moveTo>
                    <a:pt x="2847" y="0"/>
                  </a:moveTo>
                  <a:lnTo>
                    <a:pt x="2847" y="0"/>
                  </a:lnTo>
                  <a:cubicBezTo>
                    <a:pt x="2009" y="259"/>
                    <a:pt x="1429" y="768"/>
                    <a:pt x="1429" y="768"/>
                  </a:cubicBezTo>
                  <a:cubicBezTo>
                    <a:pt x="0" y="3980"/>
                    <a:pt x="2385" y="7545"/>
                    <a:pt x="5767" y="7545"/>
                  </a:cubicBezTo>
                  <a:cubicBezTo>
                    <a:pt x="5953" y="7545"/>
                    <a:pt x="6143" y="7534"/>
                    <a:pt x="6336" y="7512"/>
                  </a:cubicBezTo>
                  <a:cubicBezTo>
                    <a:pt x="3909" y="7271"/>
                    <a:pt x="2018" y="5228"/>
                    <a:pt x="2009" y="2739"/>
                  </a:cubicBezTo>
                  <a:cubicBezTo>
                    <a:pt x="2009" y="2034"/>
                    <a:pt x="2152" y="1365"/>
                    <a:pt x="2419" y="768"/>
                  </a:cubicBezTo>
                  <a:cubicBezTo>
                    <a:pt x="2544" y="500"/>
                    <a:pt x="2687" y="241"/>
                    <a:pt x="2847" y="0"/>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0"/>
            <p:cNvSpPr/>
            <p:nvPr/>
          </p:nvSpPr>
          <p:spPr>
            <a:xfrm>
              <a:off x="6047575" y="4783750"/>
              <a:ext cx="33700" cy="47300"/>
            </a:xfrm>
            <a:custGeom>
              <a:avLst/>
              <a:gdLst/>
              <a:ahLst/>
              <a:cxnLst/>
              <a:rect l="l" t="t" r="r" b="b"/>
              <a:pathLst>
                <a:path w="1348" h="1892" extrusionOk="0">
                  <a:moveTo>
                    <a:pt x="748" y="1"/>
                  </a:moveTo>
                  <a:cubicBezTo>
                    <a:pt x="702" y="1"/>
                    <a:pt x="655" y="6"/>
                    <a:pt x="607" y="18"/>
                  </a:cubicBezTo>
                  <a:lnTo>
                    <a:pt x="215" y="125"/>
                  </a:lnTo>
                  <a:cubicBezTo>
                    <a:pt x="90" y="161"/>
                    <a:pt x="9" y="295"/>
                    <a:pt x="45" y="429"/>
                  </a:cubicBezTo>
                  <a:cubicBezTo>
                    <a:pt x="75" y="541"/>
                    <a:pt x="174" y="616"/>
                    <a:pt x="284" y="616"/>
                  </a:cubicBezTo>
                  <a:cubicBezTo>
                    <a:pt x="305" y="616"/>
                    <a:pt x="327" y="613"/>
                    <a:pt x="348" y="607"/>
                  </a:cubicBezTo>
                  <a:lnTo>
                    <a:pt x="732" y="500"/>
                  </a:lnTo>
                  <a:cubicBezTo>
                    <a:pt x="738" y="500"/>
                    <a:pt x="744" y="499"/>
                    <a:pt x="750" y="499"/>
                  </a:cubicBezTo>
                  <a:cubicBezTo>
                    <a:pt x="762" y="499"/>
                    <a:pt x="774" y="503"/>
                    <a:pt x="786" y="527"/>
                  </a:cubicBezTo>
                  <a:cubicBezTo>
                    <a:pt x="803" y="554"/>
                    <a:pt x="786" y="571"/>
                    <a:pt x="777" y="580"/>
                  </a:cubicBezTo>
                  <a:cubicBezTo>
                    <a:pt x="678" y="670"/>
                    <a:pt x="616" y="803"/>
                    <a:pt x="616" y="946"/>
                  </a:cubicBezTo>
                  <a:cubicBezTo>
                    <a:pt x="616" y="1080"/>
                    <a:pt x="678" y="1214"/>
                    <a:pt x="777" y="1312"/>
                  </a:cubicBezTo>
                  <a:cubicBezTo>
                    <a:pt x="786" y="1321"/>
                    <a:pt x="803" y="1339"/>
                    <a:pt x="786" y="1365"/>
                  </a:cubicBezTo>
                  <a:cubicBezTo>
                    <a:pt x="776" y="1385"/>
                    <a:pt x="766" y="1391"/>
                    <a:pt x="756" y="1391"/>
                  </a:cubicBezTo>
                  <a:cubicBezTo>
                    <a:pt x="748" y="1391"/>
                    <a:pt x="740" y="1387"/>
                    <a:pt x="732" y="1383"/>
                  </a:cubicBezTo>
                  <a:lnTo>
                    <a:pt x="348" y="1276"/>
                  </a:lnTo>
                  <a:cubicBezTo>
                    <a:pt x="327" y="1270"/>
                    <a:pt x="305" y="1268"/>
                    <a:pt x="284" y="1268"/>
                  </a:cubicBezTo>
                  <a:cubicBezTo>
                    <a:pt x="174" y="1268"/>
                    <a:pt x="75" y="1342"/>
                    <a:pt x="45" y="1455"/>
                  </a:cubicBezTo>
                  <a:cubicBezTo>
                    <a:pt x="0" y="1588"/>
                    <a:pt x="81" y="1722"/>
                    <a:pt x="215" y="1758"/>
                  </a:cubicBezTo>
                  <a:lnTo>
                    <a:pt x="598" y="1865"/>
                  </a:lnTo>
                  <a:cubicBezTo>
                    <a:pt x="652" y="1883"/>
                    <a:pt x="705" y="1892"/>
                    <a:pt x="750" y="1892"/>
                  </a:cubicBezTo>
                  <a:cubicBezTo>
                    <a:pt x="946" y="1892"/>
                    <a:pt x="1125" y="1785"/>
                    <a:pt x="1223" y="1606"/>
                  </a:cubicBezTo>
                  <a:cubicBezTo>
                    <a:pt x="1348" y="1383"/>
                    <a:pt x="1303" y="1116"/>
                    <a:pt x="1116" y="946"/>
                  </a:cubicBezTo>
                  <a:cubicBezTo>
                    <a:pt x="1303" y="777"/>
                    <a:pt x="1348" y="509"/>
                    <a:pt x="1223" y="286"/>
                  </a:cubicBezTo>
                  <a:cubicBezTo>
                    <a:pt x="1121" y="105"/>
                    <a:pt x="944" y="1"/>
                    <a:pt x="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0"/>
            <p:cNvSpPr/>
            <p:nvPr/>
          </p:nvSpPr>
          <p:spPr>
            <a:xfrm>
              <a:off x="5990250" y="4782625"/>
              <a:ext cx="35950" cy="24125"/>
            </a:xfrm>
            <a:custGeom>
              <a:avLst/>
              <a:gdLst/>
              <a:ahLst/>
              <a:cxnLst/>
              <a:rect l="l" t="t" r="r" b="b"/>
              <a:pathLst>
                <a:path w="1438" h="965" extrusionOk="0">
                  <a:moveTo>
                    <a:pt x="723" y="1"/>
                  </a:moveTo>
                  <a:cubicBezTo>
                    <a:pt x="331" y="1"/>
                    <a:pt x="1" y="322"/>
                    <a:pt x="1" y="715"/>
                  </a:cubicBezTo>
                  <a:cubicBezTo>
                    <a:pt x="1" y="848"/>
                    <a:pt x="117" y="964"/>
                    <a:pt x="251" y="964"/>
                  </a:cubicBezTo>
                  <a:cubicBezTo>
                    <a:pt x="393" y="964"/>
                    <a:pt x="500" y="848"/>
                    <a:pt x="500" y="715"/>
                  </a:cubicBezTo>
                  <a:cubicBezTo>
                    <a:pt x="500" y="599"/>
                    <a:pt x="598" y="500"/>
                    <a:pt x="723" y="500"/>
                  </a:cubicBezTo>
                  <a:cubicBezTo>
                    <a:pt x="839" y="500"/>
                    <a:pt x="937" y="599"/>
                    <a:pt x="937" y="715"/>
                  </a:cubicBezTo>
                  <a:cubicBezTo>
                    <a:pt x="937" y="848"/>
                    <a:pt x="1053" y="964"/>
                    <a:pt x="1187" y="964"/>
                  </a:cubicBezTo>
                  <a:cubicBezTo>
                    <a:pt x="1330" y="964"/>
                    <a:pt x="1437" y="848"/>
                    <a:pt x="1437" y="715"/>
                  </a:cubicBezTo>
                  <a:cubicBezTo>
                    <a:pt x="1437" y="322"/>
                    <a:pt x="111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0"/>
            <p:cNvSpPr/>
            <p:nvPr/>
          </p:nvSpPr>
          <p:spPr>
            <a:xfrm>
              <a:off x="6094850" y="4782625"/>
              <a:ext cx="35950" cy="24125"/>
            </a:xfrm>
            <a:custGeom>
              <a:avLst/>
              <a:gdLst/>
              <a:ahLst/>
              <a:cxnLst/>
              <a:rect l="l" t="t" r="r" b="b"/>
              <a:pathLst>
                <a:path w="1438" h="965" extrusionOk="0">
                  <a:moveTo>
                    <a:pt x="723" y="1"/>
                  </a:moveTo>
                  <a:cubicBezTo>
                    <a:pt x="322" y="1"/>
                    <a:pt x="1" y="322"/>
                    <a:pt x="1" y="715"/>
                  </a:cubicBezTo>
                  <a:cubicBezTo>
                    <a:pt x="1" y="848"/>
                    <a:pt x="117" y="964"/>
                    <a:pt x="251" y="964"/>
                  </a:cubicBezTo>
                  <a:cubicBezTo>
                    <a:pt x="393" y="964"/>
                    <a:pt x="500" y="848"/>
                    <a:pt x="500" y="715"/>
                  </a:cubicBezTo>
                  <a:cubicBezTo>
                    <a:pt x="500" y="599"/>
                    <a:pt x="598" y="500"/>
                    <a:pt x="723" y="500"/>
                  </a:cubicBezTo>
                  <a:cubicBezTo>
                    <a:pt x="839" y="500"/>
                    <a:pt x="937" y="599"/>
                    <a:pt x="937" y="715"/>
                  </a:cubicBezTo>
                  <a:cubicBezTo>
                    <a:pt x="937" y="848"/>
                    <a:pt x="1053" y="964"/>
                    <a:pt x="1187" y="964"/>
                  </a:cubicBezTo>
                  <a:cubicBezTo>
                    <a:pt x="1330" y="964"/>
                    <a:pt x="1437" y="848"/>
                    <a:pt x="1437" y="715"/>
                  </a:cubicBezTo>
                  <a:cubicBezTo>
                    <a:pt x="1437" y="322"/>
                    <a:pt x="111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0"/>
            <p:cNvSpPr/>
            <p:nvPr/>
          </p:nvSpPr>
          <p:spPr>
            <a:xfrm>
              <a:off x="6255000" y="4797125"/>
              <a:ext cx="24550" cy="27675"/>
            </a:xfrm>
            <a:custGeom>
              <a:avLst/>
              <a:gdLst/>
              <a:ahLst/>
              <a:cxnLst/>
              <a:rect l="l" t="t" r="r" b="b"/>
              <a:pathLst>
                <a:path w="982" h="1107" extrusionOk="0">
                  <a:moveTo>
                    <a:pt x="491" y="1"/>
                  </a:moveTo>
                  <a:cubicBezTo>
                    <a:pt x="214" y="1"/>
                    <a:pt x="0" y="251"/>
                    <a:pt x="0" y="554"/>
                  </a:cubicBezTo>
                  <a:cubicBezTo>
                    <a:pt x="0" y="857"/>
                    <a:pt x="214" y="1107"/>
                    <a:pt x="491" y="1107"/>
                  </a:cubicBezTo>
                  <a:cubicBezTo>
                    <a:pt x="758" y="1107"/>
                    <a:pt x="981" y="857"/>
                    <a:pt x="981" y="554"/>
                  </a:cubicBezTo>
                  <a:cubicBezTo>
                    <a:pt x="981" y="251"/>
                    <a:pt x="758"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0"/>
            <p:cNvSpPr/>
            <p:nvPr/>
          </p:nvSpPr>
          <p:spPr>
            <a:xfrm>
              <a:off x="6202350" y="4785275"/>
              <a:ext cx="12300" cy="23525"/>
            </a:xfrm>
            <a:custGeom>
              <a:avLst/>
              <a:gdLst/>
              <a:ahLst/>
              <a:cxnLst/>
              <a:rect l="l" t="t" r="r" b="b"/>
              <a:pathLst>
                <a:path w="492" h="941" extrusionOk="0">
                  <a:moveTo>
                    <a:pt x="246" y="0"/>
                  </a:moveTo>
                  <a:cubicBezTo>
                    <a:pt x="235" y="0"/>
                    <a:pt x="225" y="1"/>
                    <a:pt x="215" y="2"/>
                  </a:cubicBezTo>
                  <a:cubicBezTo>
                    <a:pt x="90" y="20"/>
                    <a:pt x="1" y="127"/>
                    <a:pt x="1" y="252"/>
                  </a:cubicBezTo>
                  <a:lnTo>
                    <a:pt x="1" y="689"/>
                  </a:lnTo>
                  <a:cubicBezTo>
                    <a:pt x="1" y="814"/>
                    <a:pt x="90" y="921"/>
                    <a:pt x="215" y="939"/>
                  </a:cubicBezTo>
                  <a:cubicBezTo>
                    <a:pt x="225" y="940"/>
                    <a:pt x="235" y="940"/>
                    <a:pt x="246" y="940"/>
                  </a:cubicBezTo>
                  <a:cubicBezTo>
                    <a:pt x="383" y="940"/>
                    <a:pt x="491" y="831"/>
                    <a:pt x="491" y="698"/>
                  </a:cubicBezTo>
                  <a:lnTo>
                    <a:pt x="491" y="243"/>
                  </a:lnTo>
                  <a:cubicBezTo>
                    <a:pt x="491" y="110"/>
                    <a:pt x="383"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0"/>
            <p:cNvSpPr/>
            <p:nvPr/>
          </p:nvSpPr>
          <p:spPr>
            <a:xfrm>
              <a:off x="6320100" y="4785275"/>
              <a:ext cx="12300" cy="23525"/>
            </a:xfrm>
            <a:custGeom>
              <a:avLst/>
              <a:gdLst/>
              <a:ahLst/>
              <a:cxnLst/>
              <a:rect l="l" t="t" r="r" b="b"/>
              <a:pathLst>
                <a:path w="492" h="941" extrusionOk="0">
                  <a:moveTo>
                    <a:pt x="246" y="0"/>
                  </a:moveTo>
                  <a:cubicBezTo>
                    <a:pt x="236" y="0"/>
                    <a:pt x="225" y="1"/>
                    <a:pt x="215" y="2"/>
                  </a:cubicBezTo>
                  <a:cubicBezTo>
                    <a:pt x="90" y="20"/>
                    <a:pt x="1" y="127"/>
                    <a:pt x="1" y="252"/>
                  </a:cubicBezTo>
                  <a:lnTo>
                    <a:pt x="1" y="689"/>
                  </a:lnTo>
                  <a:cubicBezTo>
                    <a:pt x="1" y="814"/>
                    <a:pt x="90" y="921"/>
                    <a:pt x="215" y="939"/>
                  </a:cubicBezTo>
                  <a:cubicBezTo>
                    <a:pt x="225" y="940"/>
                    <a:pt x="236" y="940"/>
                    <a:pt x="246" y="940"/>
                  </a:cubicBezTo>
                  <a:cubicBezTo>
                    <a:pt x="383" y="940"/>
                    <a:pt x="492" y="831"/>
                    <a:pt x="492" y="698"/>
                  </a:cubicBezTo>
                  <a:lnTo>
                    <a:pt x="492" y="243"/>
                  </a:lnTo>
                  <a:cubicBezTo>
                    <a:pt x="492" y="110"/>
                    <a:pt x="383"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50"/>
          <p:cNvGrpSpPr/>
          <p:nvPr/>
        </p:nvGrpSpPr>
        <p:grpSpPr>
          <a:xfrm>
            <a:off x="1488585" y="3155669"/>
            <a:ext cx="416425" cy="336150"/>
            <a:chOff x="4722050" y="1121300"/>
            <a:chExt cx="416425" cy="336150"/>
          </a:xfrm>
        </p:grpSpPr>
        <p:sp>
          <p:nvSpPr>
            <p:cNvPr id="2894" name="Google Shape;2894;p50"/>
            <p:cNvSpPr/>
            <p:nvPr/>
          </p:nvSpPr>
          <p:spPr>
            <a:xfrm>
              <a:off x="5045225" y="1192825"/>
              <a:ext cx="93250" cy="90900"/>
            </a:xfrm>
            <a:custGeom>
              <a:avLst/>
              <a:gdLst/>
              <a:ahLst/>
              <a:cxnLst/>
              <a:rect l="l" t="t" r="r" b="b"/>
              <a:pathLst>
                <a:path w="3730" h="3636" extrusionOk="0">
                  <a:moveTo>
                    <a:pt x="2574" y="0"/>
                  </a:moveTo>
                  <a:cubicBezTo>
                    <a:pt x="2304" y="0"/>
                    <a:pt x="2034" y="103"/>
                    <a:pt x="1829" y="308"/>
                  </a:cubicBezTo>
                  <a:lnTo>
                    <a:pt x="0" y="2146"/>
                  </a:lnTo>
                  <a:lnTo>
                    <a:pt x="1481" y="3635"/>
                  </a:lnTo>
                  <a:lnTo>
                    <a:pt x="3319" y="1798"/>
                  </a:lnTo>
                  <a:cubicBezTo>
                    <a:pt x="3729" y="1387"/>
                    <a:pt x="3729" y="718"/>
                    <a:pt x="3319" y="308"/>
                  </a:cubicBezTo>
                  <a:cubicBezTo>
                    <a:pt x="3114" y="103"/>
                    <a:pt x="2844" y="0"/>
                    <a:pt x="25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0"/>
            <p:cNvSpPr/>
            <p:nvPr/>
          </p:nvSpPr>
          <p:spPr>
            <a:xfrm>
              <a:off x="4881075" y="1121300"/>
              <a:ext cx="210550" cy="265900"/>
            </a:xfrm>
            <a:custGeom>
              <a:avLst/>
              <a:gdLst/>
              <a:ahLst/>
              <a:cxnLst/>
              <a:rect l="l" t="t" r="r" b="b"/>
              <a:pathLst>
                <a:path w="8422" h="10636" extrusionOk="0">
                  <a:moveTo>
                    <a:pt x="1046" y="0"/>
                  </a:moveTo>
                  <a:cubicBezTo>
                    <a:pt x="1025" y="0"/>
                    <a:pt x="1003" y="1"/>
                    <a:pt x="982" y="2"/>
                  </a:cubicBezTo>
                  <a:cubicBezTo>
                    <a:pt x="446" y="38"/>
                    <a:pt x="0" y="528"/>
                    <a:pt x="0" y="1073"/>
                  </a:cubicBezTo>
                  <a:lnTo>
                    <a:pt x="0" y="10636"/>
                  </a:lnTo>
                  <a:lnTo>
                    <a:pt x="8422" y="10636"/>
                  </a:lnTo>
                  <a:lnTo>
                    <a:pt x="8422" y="1073"/>
                  </a:lnTo>
                  <a:cubicBezTo>
                    <a:pt x="8422" y="528"/>
                    <a:pt x="7976" y="38"/>
                    <a:pt x="7432" y="2"/>
                  </a:cubicBezTo>
                  <a:cubicBezTo>
                    <a:pt x="7410" y="1"/>
                    <a:pt x="7389" y="0"/>
                    <a:pt x="7368" y="0"/>
                  </a:cubicBezTo>
                  <a:cubicBezTo>
                    <a:pt x="6790" y="0"/>
                    <a:pt x="6316" y="469"/>
                    <a:pt x="6316" y="1055"/>
                  </a:cubicBezTo>
                  <a:cubicBezTo>
                    <a:pt x="6316" y="475"/>
                    <a:pt x="5844" y="2"/>
                    <a:pt x="5264" y="2"/>
                  </a:cubicBezTo>
                  <a:cubicBezTo>
                    <a:pt x="4684" y="2"/>
                    <a:pt x="4211" y="475"/>
                    <a:pt x="4211" y="1055"/>
                  </a:cubicBezTo>
                  <a:cubicBezTo>
                    <a:pt x="4211" y="475"/>
                    <a:pt x="3738" y="2"/>
                    <a:pt x="3158" y="2"/>
                  </a:cubicBezTo>
                  <a:cubicBezTo>
                    <a:pt x="2579" y="2"/>
                    <a:pt x="2106" y="475"/>
                    <a:pt x="2106" y="1055"/>
                  </a:cubicBezTo>
                  <a:cubicBezTo>
                    <a:pt x="2106" y="469"/>
                    <a:pt x="1632" y="0"/>
                    <a:pt x="10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0"/>
            <p:cNvSpPr/>
            <p:nvPr/>
          </p:nvSpPr>
          <p:spPr>
            <a:xfrm>
              <a:off x="4881075" y="1121375"/>
              <a:ext cx="38825" cy="265825"/>
            </a:xfrm>
            <a:custGeom>
              <a:avLst/>
              <a:gdLst/>
              <a:ahLst/>
              <a:cxnLst/>
              <a:rect l="l" t="t" r="r" b="b"/>
              <a:pathLst>
                <a:path w="1553" h="10633" extrusionOk="0">
                  <a:moveTo>
                    <a:pt x="1043" y="0"/>
                  </a:moveTo>
                  <a:cubicBezTo>
                    <a:pt x="999" y="0"/>
                    <a:pt x="955" y="3"/>
                    <a:pt x="910" y="8"/>
                  </a:cubicBezTo>
                  <a:cubicBezTo>
                    <a:pt x="411" y="70"/>
                    <a:pt x="0" y="561"/>
                    <a:pt x="0" y="1070"/>
                  </a:cubicBezTo>
                  <a:lnTo>
                    <a:pt x="0" y="10633"/>
                  </a:lnTo>
                  <a:lnTo>
                    <a:pt x="999" y="10633"/>
                  </a:lnTo>
                  <a:lnTo>
                    <a:pt x="999" y="1052"/>
                  </a:lnTo>
                  <a:cubicBezTo>
                    <a:pt x="999" y="650"/>
                    <a:pt x="1223" y="302"/>
                    <a:pt x="1553" y="124"/>
                  </a:cubicBezTo>
                  <a:cubicBezTo>
                    <a:pt x="1401" y="45"/>
                    <a:pt x="1227" y="0"/>
                    <a:pt x="104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0"/>
            <p:cNvSpPr/>
            <p:nvPr/>
          </p:nvSpPr>
          <p:spPr>
            <a:xfrm>
              <a:off x="4854075" y="1360650"/>
              <a:ext cx="265000" cy="53325"/>
            </a:xfrm>
            <a:custGeom>
              <a:avLst/>
              <a:gdLst/>
              <a:ahLst/>
              <a:cxnLst/>
              <a:rect l="l" t="t" r="r" b="b"/>
              <a:pathLst>
                <a:path w="10600" h="2133" extrusionOk="0">
                  <a:moveTo>
                    <a:pt x="1125" y="0"/>
                  </a:moveTo>
                  <a:cubicBezTo>
                    <a:pt x="500" y="0"/>
                    <a:pt x="1" y="509"/>
                    <a:pt x="37" y="1133"/>
                  </a:cubicBezTo>
                  <a:cubicBezTo>
                    <a:pt x="72" y="1686"/>
                    <a:pt x="536" y="2132"/>
                    <a:pt x="1098" y="2132"/>
                  </a:cubicBezTo>
                  <a:lnTo>
                    <a:pt x="9475" y="2132"/>
                  </a:lnTo>
                  <a:cubicBezTo>
                    <a:pt x="10100" y="2132"/>
                    <a:pt x="10599" y="1615"/>
                    <a:pt x="10563" y="999"/>
                  </a:cubicBezTo>
                  <a:cubicBezTo>
                    <a:pt x="10528" y="437"/>
                    <a:pt x="10064"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0"/>
            <p:cNvSpPr/>
            <p:nvPr/>
          </p:nvSpPr>
          <p:spPr>
            <a:xfrm>
              <a:off x="4913400" y="1236300"/>
              <a:ext cx="93250" cy="90925"/>
            </a:xfrm>
            <a:custGeom>
              <a:avLst/>
              <a:gdLst/>
              <a:ahLst/>
              <a:cxnLst/>
              <a:rect l="l" t="t" r="r" b="b"/>
              <a:pathLst>
                <a:path w="3730" h="3637" extrusionOk="0">
                  <a:moveTo>
                    <a:pt x="2578" y="1"/>
                  </a:moveTo>
                  <a:cubicBezTo>
                    <a:pt x="2309" y="1"/>
                    <a:pt x="2039" y="103"/>
                    <a:pt x="1830" y="309"/>
                  </a:cubicBezTo>
                  <a:lnTo>
                    <a:pt x="1" y="2146"/>
                  </a:lnTo>
                  <a:lnTo>
                    <a:pt x="1482" y="3636"/>
                  </a:lnTo>
                  <a:lnTo>
                    <a:pt x="3320" y="1798"/>
                  </a:lnTo>
                  <a:cubicBezTo>
                    <a:pt x="3730" y="1388"/>
                    <a:pt x="3730" y="719"/>
                    <a:pt x="3320" y="309"/>
                  </a:cubicBezTo>
                  <a:cubicBezTo>
                    <a:pt x="3114" y="103"/>
                    <a:pt x="2847" y="1"/>
                    <a:pt x="257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0"/>
            <p:cNvSpPr/>
            <p:nvPr/>
          </p:nvSpPr>
          <p:spPr>
            <a:xfrm>
              <a:off x="4749475" y="1164775"/>
              <a:ext cx="210575" cy="266150"/>
            </a:xfrm>
            <a:custGeom>
              <a:avLst/>
              <a:gdLst/>
              <a:ahLst/>
              <a:cxnLst/>
              <a:rect l="l" t="t" r="r" b="b"/>
              <a:pathLst>
                <a:path w="8423" h="10646" extrusionOk="0">
                  <a:moveTo>
                    <a:pt x="1055" y="1"/>
                  </a:moveTo>
                  <a:cubicBezTo>
                    <a:pt x="1034" y="1"/>
                    <a:pt x="1013" y="1"/>
                    <a:pt x="991" y="3"/>
                  </a:cubicBezTo>
                  <a:cubicBezTo>
                    <a:pt x="447" y="38"/>
                    <a:pt x="1" y="529"/>
                    <a:pt x="1" y="1073"/>
                  </a:cubicBezTo>
                  <a:lnTo>
                    <a:pt x="1" y="10645"/>
                  </a:lnTo>
                  <a:lnTo>
                    <a:pt x="8422" y="10645"/>
                  </a:lnTo>
                  <a:lnTo>
                    <a:pt x="8422" y="1073"/>
                  </a:lnTo>
                  <a:cubicBezTo>
                    <a:pt x="8422" y="529"/>
                    <a:pt x="7985" y="38"/>
                    <a:pt x="7441" y="3"/>
                  </a:cubicBezTo>
                  <a:cubicBezTo>
                    <a:pt x="7420" y="1"/>
                    <a:pt x="7398" y="1"/>
                    <a:pt x="7377" y="1"/>
                  </a:cubicBezTo>
                  <a:cubicBezTo>
                    <a:pt x="6791" y="1"/>
                    <a:pt x="6317" y="470"/>
                    <a:pt x="6317" y="1055"/>
                  </a:cubicBezTo>
                  <a:cubicBezTo>
                    <a:pt x="6317" y="475"/>
                    <a:pt x="5853" y="3"/>
                    <a:pt x="5264" y="3"/>
                  </a:cubicBezTo>
                  <a:cubicBezTo>
                    <a:pt x="4684" y="3"/>
                    <a:pt x="4212" y="475"/>
                    <a:pt x="4212" y="1055"/>
                  </a:cubicBezTo>
                  <a:cubicBezTo>
                    <a:pt x="4212" y="475"/>
                    <a:pt x="3748" y="3"/>
                    <a:pt x="3159" y="3"/>
                  </a:cubicBezTo>
                  <a:cubicBezTo>
                    <a:pt x="2579" y="3"/>
                    <a:pt x="2106" y="475"/>
                    <a:pt x="2106" y="1055"/>
                  </a:cubicBezTo>
                  <a:cubicBezTo>
                    <a:pt x="2106" y="470"/>
                    <a:pt x="1641" y="1"/>
                    <a:pt x="1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0"/>
            <p:cNvSpPr/>
            <p:nvPr/>
          </p:nvSpPr>
          <p:spPr>
            <a:xfrm>
              <a:off x="4749475" y="1164850"/>
              <a:ext cx="39075" cy="266075"/>
            </a:xfrm>
            <a:custGeom>
              <a:avLst/>
              <a:gdLst/>
              <a:ahLst/>
              <a:cxnLst/>
              <a:rect l="l" t="t" r="r" b="b"/>
              <a:pathLst>
                <a:path w="1563" h="10643" extrusionOk="0">
                  <a:moveTo>
                    <a:pt x="1052" y="1"/>
                  </a:moveTo>
                  <a:cubicBezTo>
                    <a:pt x="1009" y="1"/>
                    <a:pt x="964" y="3"/>
                    <a:pt x="920" y="9"/>
                  </a:cubicBezTo>
                  <a:cubicBezTo>
                    <a:pt x="411" y="71"/>
                    <a:pt x="1" y="562"/>
                    <a:pt x="1" y="1070"/>
                  </a:cubicBezTo>
                  <a:lnTo>
                    <a:pt x="1" y="10642"/>
                  </a:lnTo>
                  <a:lnTo>
                    <a:pt x="1009" y="10642"/>
                  </a:lnTo>
                  <a:lnTo>
                    <a:pt x="1009" y="1052"/>
                  </a:lnTo>
                  <a:cubicBezTo>
                    <a:pt x="1009" y="651"/>
                    <a:pt x="1232" y="303"/>
                    <a:pt x="1562" y="124"/>
                  </a:cubicBezTo>
                  <a:cubicBezTo>
                    <a:pt x="1411" y="45"/>
                    <a:pt x="1236" y="1"/>
                    <a:pt x="105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0"/>
            <p:cNvSpPr/>
            <p:nvPr/>
          </p:nvSpPr>
          <p:spPr>
            <a:xfrm>
              <a:off x="4722275" y="1404125"/>
              <a:ext cx="264975" cy="53325"/>
            </a:xfrm>
            <a:custGeom>
              <a:avLst/>
              <a:gdLst/>
              <a:ahLst/>
              <a:cxnLst/>
              <a:rect l="l" t="t" r="r" b="b"/>
              <a:pathLst>
                <a:path w="10599" h="2133" extrusionOk="0">
                  <a:moveTo>
                    <a:pt x="1125" y="1"/>
                  </a:moveTo>
                  <a:cubicBezTo>
                    <a:pt x="500" y="1"/>
                    <a:pt x="1" y="518"/>
                    <a:pt x="36" y="1134"/>
                  </a:cubicBezTo>
                  <a:cubicBezTo>
                    <a:pt x="72" y="1696"/>
                    <a:pt x="536" y="2133"/>
                    <a:pt x="1098" y="2133"/>
                  </a:cubicBezTo>
                  <a:lnTo>
                    <a:pt x="9475" y="2133"/>
                  </a:lnTo>
                  <a:cubicBezTo>
                    <a:pt x="10099" y="2133"/>
                    <a:pt x="10599" y="1624"/>
                    <a:pt x="10563" y="1000"/>
                  </a:cubicBezTo>
                  <a:cubicBezTo>
                    <a:pt x="10527" y="447"/>
                    <a:pt x="10063" y="1"/>
                    <a:pt x="9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0"/>
            <p:cNvSpPr/>
            <p:nvPr/>
          </p:nvSpPr>
          <p:spPr>
            <a:xfrm>
              <a:off x="4722050" y="1404125"/>
              <a:ext cx="52450" cy="53325"/>
            </a:xfrm>
            <a:custGeom>
              <a:avLst/>
              <a:gdLst/>
              <a:ahLst/>
              <a:cxnLst/>
              <a:rect l="l" t="t" r="r" b="b"/>
              <a:pathLst>
                <a:path w="2098" h="2133" extrusionOk="0">
                  <a:moveTo>
                    <a:pt x="1125" y="1"/>
                  </a:moveTo>
                  <a:cubicBezTo>
                    <a:pt x="500" y="1"/>
                    <a:pt x="1" y="518"/>
                    <a:pt x="45" y="1134"/>
                  </a:cubicBezTo>
                  <a:cubicBezTo>
                    <a:pt x="81" y="1696"/>
                    <a:pt x="536" y="2133"/>
                    <a:pt x="1107" y="2133"/>
                  </a:cubicBezTo>
                  <a:lnTo>
                    <a:pt x="2097" y="2133"/>
                  </a:lnTo>
                  <a:cubicBezTo>
                    <a:pt x="1508" y="2133"/>
                    <a:pt x="1035" y="1651"/>
                    <a:pt x="1035" y="1071"/>
                  </a:cubicBezTo>
                  <a:cubicBezTo>
                    <a:pt x="1035" y="483"/>
                    <a:pt x="1508" y="1"/>
                    <a:pt x="209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0"/>
            <p:cNvSpPr/>
            <p:nvPr/>
          </p:nvSpPr>
          <p:spPr>
            <a:xfrm>
              <a:off x="4789850" y="1283925"/>
              <a:ext cx="12300" cy="23000"/>
            </a:xfrm>
            <a:custGeom>
              <a:avLst/>
              <a:gdLst/>
              <a:ahLst/>
              <a:cxnLst/>
              <a:rect l="l" t="t" r="r" b="b"/>
              <a:pathLst>
                <a:path w="492" h="920" extrusionOk="0">
                  <a:moveTo>
                    <a:pt x="241" y="0"/>
                  </a:moveTo>
                  <a:cubicBezTo>
                    <a:pt x="108" y="9"/>
                    <a:pt x="1" y="125"/>
                    <a:pt x="1" y="259"/>
                  </a:cubicBezTo>
                  <a:lnTo>
                    <a:pt x="1" y="669"/>
                  </a:lnTo>
                  <a:cubicBezTo>
                    <a:pt x="1" y="803"/>
                    <a:pt x="108" y="919"/>
                    <a:pt x="241" y="919"/>
                  </a:cubicBezTo>
                  <a:cubicBezTo>
                    <a:pt x="247" y="920"/>
                    <a:pt x="252" y="920"/>
                    <a:pt x="257" y="920"/>
                  </a:cubicBezTo>
                  <a:cubicBezTo>
                    <a:pt x="384" y="920"/>
                    <a:pt x="491" y="816"/>
                    <a:pt x="491" y="678"/>
                  </a:cubicBezTo>
                  <a:lnTo>
                    <a:pt x="491" y="241"/>
                  </a:lnTo>
                  <a:cubicBezTo>
                    <a:pt x="491" y="107"/>
                    <a:pt x="375"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0"/>
            <p:cNvSpPr/>
            <p:nvPr/>
          </p:nvSpPr>
          <p:spPr>
            <a:xfrm>
              <a:off x="4907600" y="1283875"/>
              <a:ext cx="12075" cy="23100"/>
            </a:xfrm>
            <a:custGeom>
              <a:avLst/>
              <a:gdLst/>
              <a:ahLst/>
              <a:cxnLst/>
              <a:rect l="l" t="t" r="r" b="b"/>
              <a:pathLst>
                <a:path w="483" h="924" extrusionOk="0">
                  <a:moveTo>
                    <a:pt x="246" y="1"/>
                  </a:moveTo>
                  <a:cubicBezTo>
                    <a:pt x="236" y="1"/>
                    <a:pt x="225" y="1"/>
                    <a:pt x="215" y="2"/>
                  </a:cubicBezTo>
                  <a:cubicBezTo>
                    <a:pt x="90" y="20"/>
                    <a:pt x="1" y="136"/>
                    <a:pt x="1" y="252"/>
                  </a:cubicBezTo>
                  <a:lnTo>
                    <a:pt x="1" y="671"/>
                  </a:lnTo>
                  <a:cubicBezTo>
                    <a:pt x="1" y="796"/>
                    <a:pt x="90" y="912"/>
                    <a:pt x="215" y="921"/>
                  </a:cubicBezTo>
                  <a:cubicBezTo>
                    <a:pt x="225" y="923"/>
                    <a:pt x="236" y="923"/>
                    <a:pt x="246" y="923"/>
                  </a:cubicBezTo>
                  <a:cubicBezTo>
                    <a:pt x="382" y="923"/>
                    <a:pt x="483" y="813"/>
                    <a:pt x="483" y="680"/>
                  </a:cubicBezTo>
                  <a:lnTo>
                    <a:pt x="483" y="243"/>
                  </a:lnTo>
                  <a:cubicBezTo>
                    <a:pt x="483" y="110"/>
                    <a:pt x="382"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0"/>
            <p:cNvSpPr/>
            <p:nvPr/>
          </p:nvSpPr>
          <p:spPr>
            <a:xfrm>
              <a:off x="4832450" y="1294550"/>
              <a:ext cx="44850" cy="19500"/>
            </a:xfrm>
            <a:custGeom>
              <a:avLst/>
              <a:gdLst/>
              <a:ahLst/>
              <a:cxnLst/>
              <a:rect l="l" t="t" r="r" b="b"/>
              <a:pathLst>
                <a:path w="1794" h="780" extrusionOk="0">
                  <a:moveTo>
                    <a:pt x="275" y="1"/>
                  </a:moveTo>
                  <a:cubicBezTo>
                    <a:pt x="216" y="1"/>
                    <a:pt x="156" y="21"/>
                    <a:pt x="108" y="66"/>
                  </a:cubicBezTo>
                  <a:cubicBezTo>
                    <a:pt x="9" y="155"/>
                    <a:pt x="1" y="307"/>
                    <a:pt x="90" y="414"/>
                  </a:cubicBezTo>
                  <a:cubicBezTo>
                    <a:pt x="295" y="646"/>
                    <a:pt x="580" y="780"/>
                    <a:pt x="893" y="780"/>
                  </a:cubicBezTo>
                  <a:cubicBezTo>
                    <a:pt x="1205" y="780"/>
                    <a:pt x="1499" y="646"/>
                    <a:pt x="1696" y="414"/>
                  </a:cubicBezTo>
                  <a:cubicBezTo>
                    <a:pt x="1794" y="307"/>
                    <a:pt x="1776" y="155"/>
                    <a:pt x="1678" y="66"/>
                  </a:cubicBezTo>
                  <a:cubicBezTo>
                    <a:pt x="1629" y="21"/>
                    <a:pt x="1569" y="1"/>
                    <a:pt x="1510" y="1"/>
                  </a:cubicBezTo>
                  <a:cubicBezTo>
                    <a:pt x="1439" y="1"/>
                    <a:pt x="1369" y="30"/>
                    <a:pt x="1321" y="84"/>
                  </a:cubicBezTo>
                  <a:cubicBezTo>
                    <a:pt x="1214" y="209"/>
                    <a:pt x="1062" y="280"/>
                    <a:pt x="893" y="280"/>
                  </a:cubicBezTo>
                  <a:cubicBezTo>
                    <a:pt x="732" y="280"/>
                    <a:pt x="571" y="209"/>
                    <a:pt x="464" y="84"/>
                  </a:cubicBezTo>
                  <a:cubicBezTo>
                    <a:pt x="416" y="30"/>
                    <a:pt x="34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 name="Google Shape;2906;p50"/>
          <p:cNvGrpSpPr/>
          <p:nvPr/>
        </p:nvGrpSpPr>
        <p:grpSpPr>
          <a:xfrm>
            <a:off x="7189321" y="3155119"/>
            <a:ext cx="412825" cy="337250"/>
            <a:chOff x="3265925" y="2347750"/>
            <a:chExt cx="412825" cy="337250"/>
          </a:xfrm>
        </p:grpSpPr>
        <p:sp>
          <p:nvSpPr>
            <p:cNvPr id="2907" name="Google Shape;2907;p50"/>
            <p:cNvSpPr/>
            <p:nvPr/>
          </p:nvSpPr>
          <p:spPr>
            <a:xfrm>
              <a:off x="3265925" y="2347750"/>
              <a:ext cx="297300" cy="115325"/>
            </a:xfrm>
            <a:custGeom>
              <a:avLst/>
              <a:gdLst/>
              <a:ahLst/>
              <a:cxnLst/>
              <a:rect l="l" t="t" r="r" b="b"/>
              <a:pathLst>
                <a:path w="11892" h="4613" extrusionOk="0">
                  <a:moveTo>
                    <a:pt x="4612" y="1"/>
                  </a:moveTo>
                  <a:cubicBezTo>
                    <a:pt x="2061" y="1"/>
                    <a:pt x="0" y="2061"/>
                    <a:pt x="0" y="4613"/>
                  </a:cubicBezTo>
                  <a:lnTo>
                    <a:pt x="7280" y="4613"/>
                  </a:lnTo>
                  <a:lnTo>
                    <a:pt x="11892" y="1"/>
                  </a:lnTo>
                  <a:close/>
                </a:path>
              </a:pathLst>
            </a:custGeom>
            <a:solidFill>
              <a:srgbClr val="FF22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0"/>
            <p:cNvSpPr/>
            <p:nvPr/>
          </p:nvSpPr>
          <p:spPr>
            <a:xfrm>
              <a:off x="3265925" y="2347750"/>
              <a:ext cx="148550" cy="115325"/>
            </a:xfrm>
            <a:custGeom>
              <a:avLst/>
              <a:gdLst/>
              <a:ahLst/>
              <a:cxnLst/>
              <a:rect l="l" t="t" r="r" b="b"/>
              <a:pathLst>
                <a:path w="5942" h="4613" extrusionOk="0">
                  <a:moveTo>
                    <a:pt x="4612" y="1"/>
                  </a:moveTo>
                  <a:cubicBezTo>
                    <a:pt x="2061" y="1"/>
                    <a:pt x="0" y="2061"/>
                    <a:pt x="0" y="4613"/>
                  </a:cubicBezTo>
                  <a:lnTo>
                    <a:pt x="1329" y="4613"/>
                  </a:lnTo>
                  <a:cubicBezTo>
                    <a:pt x="1329" y="2061"/>
                    <a:pt x="3390" y="1"/>
                    <a:pt x="5942" y="1"/>
                  </a:cubicBezTo>
                  <a:close/>
                </a:path>
              </a:pathLst>
            </a:custGeom>
            <a:solidFill>
              <a:srgbClr val="EE2B5D">
                <a:alpha val="64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0"/>
            <p:cNvSpPr/>
            <p:nvPr/>
          </p:nvSpPr>
          <p:spPr>
            <a:xfrm>
              <a:off x="3265925" y="2463050"/>
              <a:ext cx="210325" cy="221050"/>
            </a:xfrm>
            <a:custGeom>
              <a:avLst/>
              <a:gdLst/>
              <a:ahLst/>
              <a:cxnLst/>
              <a:rect l="l" t="t" r="r" b="b"/>
              <a:pathLst>
                <a:path w="8413" h="8842" extrusionOk="0">
                  <a:moveTo>
                    <a:pt x="0" y="1"/>
                  </a:moveTo>
                  <a:lnTo>
                    <a:pt x="0" y="7717"/>
                  </a:lnTo>
                  <a:cubicBezTo>
                    <a:pt x="0" y="8342"/>
                    <a:pt x="500" y="8841"/>
                    <a:pt x="1115" y="8841"/>
                  </a:cubicBezTo>
                  <a:lnTo>
                    <a:pt x="7271" y="8841"/>
                  </a:lnTo>
                  <a:lnTo>
                    <a:pt x="8413" y="4426"/>
                  </a:lnTo>
                  <a:lnTo>
                    <a:pt x="7271" y="1"/>
                  </a:lnTo>
                  <a:close/>
                </a:path>
              </a:pathLst>
            </a:custGeom>
            <a:solidFill>
              <a:srgbClr val="FCA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0"/>
            <p:cNvSpPr/>
            <p:nvPr/>
          </p:nvSpPr>
          <p:spPr>
            <a:xfrm>
              <a:off x="3265925" y="2463050"/>
              <a:ext cx="60900" cy="221050"/>
            </a:xfrm>
            <a:custGeom>
              <a:avLst/>
              <a:gdLst/>
              <a:ahLst/>
              <a:cxnLst/>
              <a:rect l="l" t="t" r="r" b="b"/>
              <a:pathLst>
                <a:path w="2436" h="8842" extrusionOk="0">
                  <a:moveTo>
                    <a:pt x="0" y="1"/>
                  </a:moveTo>
                  <a:lnTo>
                    <a:pt x="0" y="7717"/>
                  </a:lnTo>
                  <a:cubicBezTo>
                    <a:pt x="0" y="8342"/>
                    <a:pt x="500" y="8841"/>
                    <a:pt x="1115" y="8841"/>
                  </a:cubicBezTo>
                  <a:lnTo>
                    <a:pt x="2436" y="8841"/>
                  </a:lnTo>
                  <a:cubicBezTo>
                    <a:pt x="1820" y="8841"/>
                    <a:pt x="1320" y="8342"/>
                    <a:pt x="1320" y="7717"/>
                  </a:cubicBezTo>
                  <a:lnTo>
                    <a:pt x="1320"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0"/>
            <p:cNvSpPr/>
            <p:nvPr/>
          </p:nvSpPr>
          <p:spPr>
            <a:xfrm>
              <a:off x="3448125" y="2347750"/>
              <a:ext cx="230625" cy="115325"/>
            </a:xfrm>
            <a:custGeom>
              <a:avLst/>
              <a:gdLst/>
              <a:ahLst/>
              <a:cxnLst/>
              <a:rect l="l" t="t" r="r" b="b"/>
              <a:pathLst>
                <a:path w="9225" h="4613" extrusionOk="0">
                  <a:moveTo>
                    <a:pt x="4613" y="1"/>
                  </a:moveTo>
                  <a:cubicBezTo>
                    <a:pt x="2061" y="1"/>
                    <a:pt x="1" y="2061"/>
                    <a:pt x="1" y="4613"/>
                  </a:cubicBezTo>
                  <a:lnTo>
                    <a:pt x="9225" y="4613"/>
                  </a:lnTo>
                  <a:cubicBezTo>
                    <a:pt x="9225" y="2061"/>
                    <a:pt x="7164" y="1"/>
                    <a:pt x="46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0"/>
            <p:cNvSpPr/>
            <p:nvPr/>
          </p:nvSpPr>
          <p:spPr>
            <a:xfrm>
              <a:off x="3448125" y="2463050"/>
              <a:ext cx="230625" cy="221050"/>
            </a:xfrm>
            <a:custGeom>
              <a:avLst/>
              <a:gdLst/>
              <a:ahLst/>
              <a:cxnLst/>
              <a:rect l="l" t="t" r="r" b="b"/>
              <a:pathLst>
                <a:path w="9225" h="8842" extrusionOk="0">
                  <a:moveTo>
                    <a:pt x="1" y="1"/>
                  </a:moveTo>
                  <a:lnTo>
                    <a:pt x="1" y="8841"/>
                  </a:lnTo>
                  <a:lnTo>
                    <a:pt x="2650" y="8841"/>
                  </a:lnTo>
                  <a:lnTo>
                    <a:pt x="4613" y="8128"/>
                  </a:lnTo>
                  <a:lnTo>
                    <a:pt x="6575" y="8841"/>
                  </a:lnTo>
                  <a:lnTo>
                    <a:pt x="8110" y="8841"/>
                  </a:lnTo>
                  <a:cubicBezTo>
                    <a:pt x="8725" y="8841"/>
                    <a:pt x="9225" y="8342"/>
                    <a:pt x="9225" y="7717"/>
                  </a:cubicBezTo>
                  <a:lnTo>
                    <a:pt x="92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0"/>
            <p:cNvSpPr/>
            <p:nvPr/>
          </p:nvSpPr>
          <p:spPr>
            <a:xfrm>
              <a:off x="3514375" y="2556275"/>
              <a:ext cx="98375" cy="128725"/>
            </a:xfrm>
            <a:custGeom>
              <a:avLst/>
              <a:gdLst/>
              <a:ahLst/>
              <a:cxnLst/>
              <a:rect l="l" t="t" r="r" b="b"/>
              <a:pathLst>
                <a:path w="3935" h="5149" extrusionOk="0">
                  <a:moveTo>
                    <a:pt x="1963" y="1"/>
                  </a:moveTo>
                  <a:cubicBezTo>
                    <a:pt x="874" y="1"/>
                    <a:pt x="0" y="884"/>
                    <a:pt x="0" y="1972"/>
                  </a:cubicBezTo>
                  <a:lnTo>
                    <a:pt x="0" y="5148"/>
                  </a:lnTo>
                  <a:lnTo>
                    <a:pt x="3934" y="5148"/>
                  </a:lnTo>
                  <a:lnTo>
                    <a:pt x="3934" y="1972"/>
                  </a:lnTo>
                  <a:cubicBezTo>
                    <a:pt x="3934" y="884"/>
                    <a:pt x="3051" y="1"/>
                    <a:pt x="1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0"/>
            <p:cNvSpPr/>
            <p:nvPr/>
          </p:nvSpPr>
          <p:spPr>
            <a:xfrm>
              <a:off x="3465300" y="2513450"/>
              <a:ext cx="52875" cy="42175"/>
            </a:xfrm>
            <a:custGeom>
              <a:avLst/>
              <a:gdLst/>
              <a:ahLst/>
              <a:cxnLst/>
              <a:rect l="l" t="t" r="r" b="b"/>
              <a:pathLst>
                <a:path w="2115" h="1687" extrusionOk="0">
                  <a:moveTo>
                    <a:pt x="1062" y="1"/>
                  </a:moveTo>
                  <a:cubicBezTo>
                    <a:pt x="473" y="1"/>
                    <a:pt x="1" y="376"/>
                    <a:pt x="1" y="848"/>
                  </a:cubicBezTo>
                  <a:cubicBezTo>
                    <a:pt x="1" y="1312"/>
                    <a:pt x="473" y="1687"/>
                    <a:pt x="1062" y="1687"/>
                  </a:cubicBezTo>
                  <a:cubicBezTo>
                    <a:pt x="1642" y="1687"/>
                    <a:pt x="2115" y="1312"/>
                    <a:pt x="2115" y="848"/>
                  </a:cubicBezTo>
                  <a:cubicBezTo>
                    <a:pt x="2115" y="376"/>
                    <a:pt x="1642" y="1"/>
                    <a:pt x="10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0"/>
            <p:cNvSpPr/>
            <p:nvPr/>
          </p:nvSpPr>
          <p:spPr>
            <a:xfrm>
              <a:off x="3608700" y="2513450"/>
              <a:ext cx="52900" cy="42175"/>
            </a:xfrm>
            <a:custGeom>
              <a:avLst/>
              <a:gdLst/>
              <a:ahLst/>
              <a:cxnLst/>
              <a:rect l="l" t="t" r="r" b="b"/>
              <a:pathLst>
                <a:path w="2116" h="1687" extrusionOk="0">
                  <a:moveTo>
                    <a:pt x="1053" y="1"/>
                  </a:moveTo>
                  <a:cubicBezTo>
                    <a:pt x="474" y="1"/>
                    <a:pt x="1" y="376"/>
                    <a:pt x="1" y="848"/>
                  </a:cubicBezTo>
                  <a:cubicBezTo>
                    <a:pt x="1" y="1312"/>
                    <a:pt x="474" y="1687"/>
                    <a:pt x="1053" y="1687"/>
                  </a:cubicBezTo>
                  <a:cubicBezTo>
                    <a:pt x="1633" y="1687"/>
                    <a:pt x="2115" y="1312"/>
                    <a:pt x="2115" y="848"/>
                  </a:cubicBezTo>
                  <a:cubicBezTo>
                    <a:pt x="2115" y="376"/>
                    <a:pt x="1633" y="1"/>
                    <a:pt x="10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0"/>
            <p:cNvSpPr/>
            <p:nvPr/>
          </p:nvSpPr>
          <p:spPr>
            <a:xfrm>
              <a:off x="3501425" y="2497575"/>
              <a:ext cx="12075" cy="22650"/>
            </a:xfrm>
            <a:custGeom>
              <a:avLst/>
              <a:gdLst/>
              <a:ahLst/>
              <a:cxnLst/>
              <a:rect l="l" t="t" r="r" b="b"/>
              <a:pathLst>
                <a:path w="483" h="906" extrusionOk="0">
                  <a:moveTo>
                    <a:pt x="244" y="1"/>
                  </a:moveTo>
                  <a:cubicBezTo>
                    <a:pt x="234" y="1"/>
                    <a:pt x="225" y="1"/>
                    <a:pt x="215" y="2"/>
                  </a:cubicBezTo>
                  <a:cubicBezTo>
                    <a:pt x="90" y="20"/>
                    <a:pt x="1" y="127"/>
                    <a:pt x="1" y="252"/>
                  </a:cubicBezTo>
                  <a:lnTo>
                    <a:pt x="1" y="654"/>
                  </a:lnTo>
                  <a:cubicBezTo>
                    <a:pt x="1" y="779"/>
                    <a:pt x="90" y="886"/>
                    <a:pt x="215" y="903"/>
                  </a:cubicBezTo>
                  <a:cubicBezTo>
                    <a:pt x="225" y="905"/>
                    <a:pt x="234" y="905"/>
                    <a:pt x="244" y="905"/>
                  </a:cubicBezTo>
                  <a:cubicBezTo>
                    <a:pt x="374" y="905"/>
                    <a:pt x="482" y="796"/>
                    <a:pt x="482" y="663"/>
                  </a:cubicBezTo>
                  <a:lnTo>
                    <a:pt x="482" y="243"/>
                  </a:lnTo>
                  <a:cubicBezTo>
                    <a:pt x="482" y="110"/>
                    <a:pt x="374"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0"/>
            <p:cNvSpPr/>
            <p:nvPr/>
          </p:nvSpPr>
          <p:spPr>
            <a:xfrm>
              <a:off x="3613400" y="2497625"/>
              <a:ext cx="12275" cy="22550"/>
            </a:xfrm>
            <a:custGeom>
              <a:avLst/>
              <a:gdLst/>
              <a:ahLst/>
              <a:cxnLst/>
              <a:rect l="l" t="t" r="r" b="b"/>
              <a:pathLst>
                <a:path w="491" h="902" extrusionOk="0">
                  <a:moveTo>
                    <a:pt x="241" y="0"/>
                  </a:moveTo>
                  <a:cubicBezTo>
                    <a:pt x="107" y="0"/>
                    <a:pt x="0" y="116"/>
                    <a:pt x="0" y="250"/>
                  </a:cubicBezTo>
                  <a:lnTo>
                    <a:pt x="0" y="652"/>
                  </a:lnTo>
                  <a:cubicBezTo>
                    <a:pt x="0" y="786"/>
                    <a:pt x="107" y="901"/>
                    <a:pt x="241" y="901"/>
                  </a:cubicBezTo>
                  <a:cubicBezTo>
                    <a:pt x="246" y="902"/>
                    <a:pt x="251" y="902"/>
                    <a:pt x="255" y="902"/>
                  </a:cubicBezTo>
                  <a:cubicBezTo>
                    <a:pt x="383" y="902"/>
                    <a:pt x="491" y="790"/>
                    <a:pt x="491" y="661"/>
                  </a:cubicBezTo>
                  <a:lnTo>
                    <a:pt x="491" y="241"/>
                  </a:lnTo>
                  <a:cubicBezTo>
                    <a:pt x="491" y="108"/>
                    <a:pt x="375"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0"/>
            <p:cNvSpPr/>
            <p:nvPr/>
          </p:nvSpPr>
          <p:spPr>
            <a:xfrm>
              <a:off x="3541575" y="2507700"/>
              <a:ext cx="43750" cy="19400"/>
            </a:xfrm>
            <a:custGeom>
              <a:avLst/>
              <a:gdLst/>
              <a:ahLst/>
              <a:cxnLst/>
              <a:rect l="l" t="t" r="r" b="b"/>
              <a:pathLst>
                <a:path w="1750" h="776" extrusionOk="0">
                  <a:moveTo>
                    <a:pt x="281" y="1"/>
                  </a:moveTo>
                  <a:cubicBezTo>
                    <a:pt x="223" y="1"/>
                    <a:pt x="165" y="21"/>
                    <a:pt x="117" y="61"/>
                  </a:cubicBezTo>
                  <a:cubicBezTo>
                    <a:pt x="18" y="151"/>
                    <a:pt x="1" y="311"/>
                    <a:pt x="90" y="418"/>
                  </a:cubicBezTo>
                  <a:cubicBezTo>
                    <a:pt x="295" y="641"/>
                    <a:pt x="571" y="775"/>
                    <a:pt x="875" y="775"/>
                  </a:cubicBezTo>
                  <a:cubicBezTo>
                    <a:pt x="1169" y="775"/>
                    <a:pt x="1455" y="641"/>
                    <a:pt x="1651" y="418"/>
                  </a:cubicBezTo>
                  <a:cubicBezTo>
                    <a:pt x="1749" y="311"/>
                    <a:pt x="1731" y="151"/>
                    <a:pt x="1633" y="61"/>
                  </a:cubicBezTo>
                  <a:cubicBezTo>
                    <a:pt x="1584" y="21"/>
                    <a:pt x="1525" y="1"/>
                    <a:pt x="1466" y="1"/>
                  </a:cubicBezTo>
                  <a:cubicBezTo>
                    <a:pt x="1395" y="1"/>
                    <a:pt x="1325" y="30"/>
                    <a:pt x="1276" y="88"/>
                  </a:cubicBezTo>
                  <a:cubicBezTo>
                    <a:pt x="1178" y="204"/>
                    <a:pt x="1026" y="275"/>
                    <a:pt x="875" y="275"/>
                  </a:cubicBezTo>
                  <a:cubicBezTo>
                    <a:pt x="723" y="275"/>
                    <a:pt x="571" y="204"/>
                    <a:pt x="473" y="88"/>
                  </a:cubicBezTo>
                  <a:cubicBezTo>
                    <a:pt x="420" y="30"/>
                    <a:pt x="350"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 name="Google Shape;2919;p50"/>
          <p:cNvGrpSpPr/>
          <p:nvPr/>
        </p:nvGrpSpPr>
        <p:grpSpPr>
          <a:xfrm>
            <a:off x="7221534" y="1182494"/>
            <a:ext cx="348400" cy="413025"/>
            <a:chOff x="552350" y="1715750"/>
            <a:chExt cx="348400" cy="413025"/>
          </a:xfrm>
        </p:grpSpPr>
        <p:sp>
          <p:nvSpPr>
            <p:cNvPr id="2920" name="Google Shape;2920;p50"/>
            <p:cNvSpPr/>
            <p:nvPr/>
          </p:nvSpPr>
          <p:spPr>
            <a:xfrm>
              <a:off x="782975" y="1745825"/>
              <a:ext cx="79425" cy="156125"/>
            </a:xfrm>
            <a:custGeom>
              <a:avLst/>
              <a:gdLst/>
              <a:ahLst/>
              <a:cxnLst/>
              <a:rect l="l" t="t" r="r" b="b"/>
              <a:pathLst>
                <a:path w="3177" h="6245" extrusionOk="0">
                  <a:moveTo>
                    <a:pt x="2629" y="0"/>
                  </a:moveTo>
                  <a:cubicBezTo>
                    <a:pt x="2501" y="0"/>
                    <a:pt x="2372" y="50"/>
                    <a:pt x="2275" y="151"/>
                  </a:cubicBezTo>
                  <a:lnTo>
                    <a:pt x="152" y="2275"/>
                  </a:lnTo>
                  <a:cubicBezTo>
                    <a:pt x="54" y="2364"/>
                    <a:pt x="0" y="2489"/>
                    <a:pt x="0" y="2623"/>
                  </a:cubicBezTo>
                  <a:lnTo>
                    <a:pt x="0" y="5745"/>
                  </a:lnTo>
                  <a:cubicBezTo>
                    <a:pt x="0" y="6013"/>
                    <a:pt x="223" y="6244"/>
                    <a:pt x="500" y="6244"/>
                  </a:cubicBezTo>
                  <a:cubicBezTo>
                    <a:pt x="776" y="6244"/>
                    <a:pt x="999" y="6013"/>
                    <a:pt x="999" y="5745"/>
                  </a:cubicBezTo>
                  <a:lnTo>
                    <a:pt x="999" y="2828"/>
                  </a:lnTo>
                  <a:lnTo>
                    <a:pt x="2971" y="865"/>
                  </a:lnTo>
                  <a:cubicBezTo>
                    <a:pt x="3140" y="687"/>
                    <a:pt x="3176" y="419"/>
                    <a:pt x="3042" y="214"/>
                  </a:cubicBezTo>
                  <a:cubicBezTo>
                    <a:pt x="2940" y="73"/>
                    <a:pt x="2784" y="0"/>
                    <a:pt x="26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0"/>
            <p:cNvSpPr/>
            <p:nvPr/>
          </p:nvSpPr>
          <p:spPr>
            <a:xfrm>
              <a:off x="804825" y="1886750"/>
              <a:ext cx="95925" cy="191825"/>
            </a:xfrm>
            <a:custGeom>
              <a:avLst/>
              <a:gdLst/>
              <a:ahLst/>
              <a:cxnLst/>
              <a:rect l="l" t="t" r="r" b="b"/>
              <a:pathLst>
                <a:path w="3837" h="7673" extrusionOk="0">
                  <a:moveTo>
                    <a:pt x="0" y="1"/>
                  </a:moveTo>
                  <a:lnTo>
                    <a:pt x="0" y="1000"/>
                  </a:lnTo>
                  <a:cubicBezTo>
                    <a:pt x="1570" y="1000"/>
                    <a:pt x="2837" y="2276"/>
                    <a:pt x="2837" y="3837"/>
                  </a:cubicBezTo>
                  <a:cubicBezTo>
                    <a:pt x="2837" y="5407"/>
                    <a:pt x="1570" y="6683"/>
                    <a:pt x="0" y="6683"/>
                  </a:cubicBezTo>
                  <a:lnTo>
                    <a:pt x="0" y="7673"/>
                  </a:lnTo>
                  <a:cubicBezTo>
                    <a:pt x="2115" y="7673"/>
                    <a:pt x="3836" y="5951"/>
                    <a:pt x="3836" y="3837"/>
                  </a:cubicBezTo>
                  <a:cubicBezTo>
                    <a:pt x="3836" y="1723"/>
                    <a:pt x="211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0"/>
            <p:cNvSpPr/>
            <p:nvPr/>
          </p:nvSpPr>
          <p:spPr>
            <a:xfrm>
              <a:off x="805725" y="1886975"/>
              <a:ext cx="41950" cy="38625"/>
            </a:xfrm>
            <a:custGeom>
              <a:avLst/>
              <a:gdLst/>
              <a:ahLst/>
              <a:cxnLst/>
              <a:rect l="l" t="t" r="r" b="b"/>
              <a:pathLst>
                <a:path w="1678" h="1545" extrusionOk="0">
                  <a:moveTo>
                    <a:pt x="0" y="1"/>
                  </a:moveTo>
                  <a:lnTo>
                    <a:pt x="0" y="991"/>
                  </a:lnTo>
                  <a:cubicBezTo>
                    <a:pt x="625" y="991"/>
                    <a:pt x="1204" y="1196"/>
                    <a:pt x="1677" y="1544"/>
                  </a:cubicBezTo>
                  <a:lnTo>
                    <a:pt x="1677" y="491"/>
                  </a:lnTo>
                  <a:cubicBezTo>
                    <a:pt x="1677" y="456"/>
                    <a:pt x="1677" y="420"/>
                    <a:pt x="1668" y="384"/>
                  </a:cubicBezTo>
                  <a:cubicBezTo>
                    <a:pt x="1169" y="135"/>
                    <a:pt x="598" y="1"/>
                    <a:pt x="0"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0"/>
            <p:cNvSpPr/>
            <p:nvPr/>
          </p:nvSpPr>
          <p:spPr>
            <a:xfrm>
              <a:off x="805725" y="2039975"/>
              <a:ext cx="41950" cy="38600"/>
            </a:xfrm>
            <a:custGeom>
              <a:avLst/>
              <a:gdLst/>
              <a:ahLst/>
              <a:cxnLst/>
              <a:rect l="l" t="t" r="r" b="b"/>
              <a:pathLst>
                <a:path w="1678" h="1544" extrusionOk="0">
                  <a:moveTo>
                    <a:pt x="1677" y="1"/>
                  </a:moveTo>
                  <a:cubicBezTo>
                    <a:pt x="1204" y="349"/>
                    <a:pt x="625" y="554"/>
                    <a:pt x="0" y="554"/>
                  </a:cubicBezTo>
                  <a:lnTo>
                    <a:pt x="0" y="1544"/>
                  </a:lnTo>
                  <a:cubicBezTo>
                    <a:pt x="598" y="1544"/>
                    <a:pt x="1169" y="1401"/>
                    <a:pt x="1668" y="1151"/>
                  </a:cubicBezTo>
                  <a:cubicBezTo>
                    <a:pt x="1677" y="1116"/>
                    <a:pt x="1677" y="1080"/>
                    <a:pt x="1677" y="1044"/>
                  </a:cubicBezTo>
                  <a:lnTo>
                    <a:pt x="1677"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0"/>
            <p:cNvSpPr/>
            <p:nvPr/>
          </p:nvSpPr>
          <p:spPr>
            <a:xfrm>
              <a:off x="769350" y="1872925"/>
              <a:ext cx="53350" cy="219525"/>
            </a:xfrm>
            <a:custGeom>
              <a:avLst/>
              <a:gdLst/>
              <a:ahLst/>
              <a:cxnLst/>
              <a:rect l="l" t="t" r="r" b="b"/>
              <a:pathLst>
                <a:path w="2134" h="8781" extrusionOk="0">
                  <a:moveTo>
                    <a:pt x="1063" y="1"/>
                  </a:moveTo>
                  <a:cubicBezTo>
                    <a:pt x="474" y="1"/>
                    <a:pt x="1" y="483"/>
                    <a:pt x="1" y="1071"/>
                  </a:cubicBezTo>
                  <a:lnTo>
                    <a:pt x="1" y="7691"/>
                  </a:lnTo>
                  <a:cubicBezTo>
                    <a:pt x="1" y="8294"/>
                    <a:pt x="476" y="8781"/>
                    <a:pt x="1071" y="8781"/>
                  </a:cubicBezTo>
                  <a:cubicBezTo>
                    <a:pt x="1092" y="8781"/>
                    <a:pt x="1113" y="8780"/>
                    <a:pt x="1134" y="8779"/>
                  </a:cubicBezTo>
                  <a:cubicBezTo>
                    <a:pt x="1687" y="8743"/>
                    <a:pt x="2133" y="8279"/>
                    <a:pt x="2133" y="7717"/>
                  </a:cubicBezTo>
                  <a:lnTo>
                    <a:pt x="2133" y="1071"/>
                  </a:lnTo>
                  <a:cubicBezTo>
                    <a:pt x="2133" y="483"/>
                    <a:pt x="1651" y="1"/>
                    <a:pt x="10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0"/>
            <p:cNvSpPr/>
            <p:nvPr/>
          </p:nvSpPr>
          <p:spPr>
            <a:xfrm>
              <a:off x="768475" y="1872175"/>
              <a:ext cx="39500" cy="221100"/>
            </a:xfrm>
            <a:custGeom>
              <a:avLst/>
              <a:gdLst/>
              <a:ahLst/>
              <a:cxnLst/>
              <a:rect l="l" t="t" r="r" b="b"/>
              <a:pathLst>
                <a:path w="1580" h="8844" extrusionOk="0">
                  <a:moveTo>
                    <a:pt x="1085" y="1"/>
                  </a:moveTo>
                  <a:cubicBezTo>
                    <a:pt x="1033" y="1"/>
                    <a:pt x="981" y="5"/>
                    <a:pt x="928" y="13"/>
                  </a:cubicBezTo>
                  <a:cubicBezTo>
                    <a:pt x="420" y="75"/>
                    <a:pt x="0" y="575"/>
                    <a:pt x="0" y="1092"/>
                  </a:cubicBezTo>
                  <a:lnTo>
                    <a:pt x="0" y="7756"/>
                  </a:lnTo>
                  <a:cubicBezTo>
                    <a:pt x="0" y="8292"/>
                    <a:pt x="393" y="8764"/>
                    <a:pt x="928" y="8836"/>
                  </a:cubicBezTo>
                  <a:cubicBezTo>
                    <a:pt x="973" y="8841"/>
                    <a:pt x="1017" y="8843"/>
                    <a:pt x="1061" y="8843"/>
                  </a:cubicBezTo>
                  <a:cubicBezTo>
                    <a:pt x="1245" y="8843"/>
                    <a:pt x="1421" y="8799"/>
                    <a:pt x="1579" y="8720"/>
                  </a:cubicBezTo>
                  <a:cubicBezTo>
                    <a:pt x="1231" y="8541"/>
                    <a:pt x="999" y="8185"/>
                    <a:pt x="999" y="7774"/>
                  </a:cubicBezTo>
                  <a:lnTo>
                    <a:pt x="999" y="1075"/>
                  </a:lnTo>
                  <a:cubicBezTo>
                    <a:pt x="999" y="664"/>
                    <a:pt x="1231" y="307"/>
                    <a:pt x="1579" y="129"/>
                  </a:cubicBezTo>
                  <a:cubicBezTo>
                    <a:pt x="1428" y="46"/>
                    <a:pt x="1260" y="1"/>
                    <a:pt x="108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0"/>
            <p:cNvSpPr/>
            <p:nvPr/>
          </p:nvSpPr>
          <p:spPr>
            <a:xfrm>
              <a:off x="751525" y="1977975"/>
              <a:ext cx="92350" cy="43525"/>
            </a:xfrm>
            <a:custGeom>
              <a:avLst/>
              <a:gdLst/>
              <a:ahLst/>
              <a:cxnLst/>
              <a:rect l="l" t="t" r="r" b="b"/>
              <a:pathLst>
                <a:path w="3694" h="1741" extrusionOk="0">
                  <a:moveTo>
                    <a:pt x="0" y="1"/>
                  </a:moveTo>
                  <a:lnTo>
                    <a:pt x="0" y="1740"/>
                  </a:lnTo>
                  <a:lnTo>
                    <a:pt x="2819" y="1740"/>
                  </a:lnTo>
                  <a:cubicBezTo>
                    <a:pt x="3301" y="1740"/>
                    <a:pt x="3694" y="1348"/>
                    <a:pt x="3694" y="875"/>
                  </a:cubicBezTo>
                  <a:cubicBezTo>
                    <a:pt x="3694" y="393"/>
                    <a:pt x="3301" y="1"/>
                    <a:pt x="28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0"/>
            <p:cNvSpPr/>
            <p:nvPr/>
          </p:nvSpPr>
          <p:spPr>
            <a:xfrm>
              <a:off x="815300" y="1746150"/>
              <a:ext cx="47100" cy="45625"/>
            </a:xfrm>
            <a:custGeom>
              <a:avLst/>
              <a:gdLst/>
              <a:ahLst/>
              <a:cxnLst/>
              <a:rect l="l" t="t" r="r" b="b"/>
              <a:pathLst>
                <a:path w="1884" h="1825" extrusionOk="0">
                  <a:moveTo>
                    <a:pt x="1331" y="0"/>
                  </a:moveTo>
                  <a:cubicBezTo>
                    <a:pt x="1203" y="0"/>
                    <a:pt x="1076" y="49"/>
                    <a:pt x="982" y="147"/>
                  </a:cubicBezTo>
                  <a:lnTo>
                    <a:pt x="1" y="1120"/>
                  </a:lnTo>
                  <a:cubicBezTo>
                    <a:pt x="45" y="1182"/>
                    <a:pt x="99" y="1236"/>
                    <a:pt x="152" y="1289"/>
                  </a:cubicBezTo>
                  <a:lnTo>
                    <a:pt x="536" y="1673"/>
                  </a:lnTo>
                  <a:cubicBezTo>
                    <a:pt x="589" y="1735"/>
                    <a:pt x="643" y="1780"/>
                    <a:pt x="705" y="1825"/>
                  </a:cubicBezTo>
                  <a:lnTo>
                    <a:pt x="1687" y="852"/>
                  </a:lnTo>
                  <a:cubicBezTo>
                    <a:pt x="1883" y="656"/>
                    <a:pt x="1883" y="335"/>
                    <a:pt x="1687" y="147"/>
                  </a:cubicBezTo>
                  <a:cubicBezTo>
                    <a:pt x="1589" y="49"/>
                    <a:pt x="1459" y="0"/>
                    <a:pt x="1331"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0"/>
            <p:cNvSpPr/>
            <p:nvPr/>
          </p:nvSpPr>
          <p:spPr>
            <a:xfrm>
              <a:off x="832925" y="1715750"/>
              <a:ext cx="59575" cy="57625"/>
            </a:xfrm>
            <a:custGeom>
              <a:avLst/>
              <a:gdLst/>
              <a:ahLst/>
              <a:cxnLst/>
              <a:rect l="l" t="t" r="r" b="b"/>
              <a:pathLst>
                <a:path w="2383" h="2305" extrusionOk="0">
                  <a:moveTo>
                    <a:pt x="1593" y="1"/>
                  </a:moveTo>
                  <a:cubicBezTo>
                    <a:pt x="1468" y="1"/>
                    <a:pt x="1343" y="48"/>
                    <a:pt x="1249" y="141"/>
                  </a:cubicBezTo>
                  <a:lnTo>
                    <a:pt x="152" y="1247"/>
                  </a:lnTo>
                  <a:cubicBezTo>
                    <a:pt x="0" y="1399"/>
                    <a:pt x="0" y="1649"/>
                    <a:pt x="152" y="1801"/>
                  </a:cubicBezTo>
                  <a:lnTo>
                    <a:pt x="536" y="2184"/>
                  </a:lnTo>
                  <a:cubicBezTo>
                    <a:pt x="612" y="2264"/>
                    <a:pt x="712" y="2305"/>
                    <a:pt x="812" y="2305"/>
                  </a:cubicBezTo>
                  <a:cubicBezTo>
                    <a:pt x="913" y="2305"/>
                    <a:pt x="1013" y="2264"/>
                    <a:pt x="1089" y="2184"/>
                  </a:cubicBezTo>
                  <a:lnTo>
                    <a:pt x="2195" y="1087"/>
                  </a:lnTo>
                  <a:cubicBezTo>
                    <a:pt x="2382" y="899"/>
                    <a:pt x="2382" y="596"/>
                    <a:pt x="2195" y="409"/>
                  </a:cubicBezTo>
                  <a:lnTo>
                    <a:pt x="1936" y="141"/>
                  </a:lnTo>
                  <a:cubicBezTo>
                    <a:pt x="1843" y="48"/>
                    <a:pt x="1718" y="1"/>
                    <a:pt x="1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0"/>
            <p:cNvSpPr/>
            <p:nvPr/>
          </p:nvSpPr>
          <p:spPr>
            <a:xfrm>
              <a:off x="605650" y="1745575"/>
              <a:ext cx="109775" cy="84125"/>
            </a:xfrm>
            <a:custGeom>
              <a:avLst/>
              <a:gdLst/>
              <a:ahLst/>
              <a:cxnLst/>
              <a:rect l="l" t="t" r="r" b="b"/>
              <a:pathLst>
                <a:path w="4391" h="3365" extrusionOk="0">
                  <a:moveTo>
                    <a:pt x="1821" y="1"/>
                  </a:moveTo>
                  <a:cubicBezTo>
                    <a:pt x="813" y="1"/>
                    <a:pt x="1" y="822"/>
                    <a:pt x="1" y="1830"/>
                  </a:cubicBezTo>
                  <a:lnTo>
                    <a:pt x="1" y="3364"/>
                  </a:lnTo>
                  <a:lnTo>
                    <a:pt x="1259" y="3364"/>
                  </a:lnTo>
                  <a:lnTo>
                    <a:pt x="1259" y="1856"/>
                  </a:lnTo>
                  <a:cubicBezTo>
                    <a:pt x="1259" y="1544"/>
                    <a:pt x="1509" y="1294"/>
                    <a:pt x="1821" y="1294"/>
                  </a:cubicBezTo>
                  <a:lnTo>
                    <a:pt x="2561" y="1294"/>
                  </a:lnTo>
                  <a:cubicBezTo>
                    <a:pt x="2873" y="1294"/>
                    <a:pt x="3132" y="1544"/>
                    <a:pt x="3132" y="1856"/>
                  </a:cubicBezTo>
                  <a:lnTo>
                    <a:pt x="3132" y="3364"/>
                  </a:lnTo>
                  <a:lnTo>
                    <a:pt x="4390" y="3364"/>
                  </a:lnTo>
                  <a:lnTo>
                    <a:pt x="4390" y="1830"/>
                  </a:lnTo>
                  <a:cubicBezTo>
                    <a:pt x="4390" y="822"/>
                    <a:pt x="3569" y="1"/>
                    <a:pt x="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0"/>
            <p:cNvSpPr/>
            <p:nvPr/>
          </p:nvSpPr>
          <p:spPr>
            <a:xfrm>
              <a:off x="605650" y="1789300"/>
              <a:ext cx="31700" cy="40400"/>
            </a:xfrm>
            <a:custGeom>
              <a:avLst/>
              <a:gdLst/>
              <a:ahLst/>
              <a:cxnLst/>
              <a:rect l="l" t="t" r="r" b="b"/>
              <a:pathLst>
                <a:path w="1268" h="1616" extrusionOk="0">
                  <a:moveTo>
                    <a:pt x="1" y="0"/>
                  </a:moveTo>
                  <a:cubicBezTo>
                    <a:pt x="1" y="27"/>
                    <a:pt x="1" y="63"/>
                    <a:pt x="1" y="90"/>
                  </a:cubicBezTo>
                  <a:lnTo>
                    <a:pt x="1" y="1615"/>
                  </a:lnTo>
                  <a:lnTo>
                    <a:pt x="1259" y="1615"/>
                  </a:lnTo>
                  <a:lnTo>
                    <a:pt x="1259" y="90"/>
                  </a:lnTo>
                  <a:cubicBezTo>
                    <a:pt x="1259" y="63"/>
                    <a:pt x="1259" y="27"/>
                    <a:pt x="1268"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0"/>
            <p:cNvSpPr/>
            <p:nvPr/>
          </p:nvSpPr>
          <p:spPr>
            <a:xfrm>
              <a:off x="683725" y="1789300"/>
              <a:ext cx="31700" cy="40400"/>
            </a:xfrm>
            <a:custGeom>
              <a:avLst/>
              <a:gdLst/>
              <a:ahLst/>
              <a:cxnLst/>
              <a:rect l="l" t="t" r="r" b="b"/>
              <a:pathLst>
                <a:path w="1268" h="1616" extrusionOk="0">
                  <a:moveTo>
                    <a:pt x="0" y="0"/>
                  </a:moveTo>
                  <a:cubicBezTo>
                    <a:pt x="0" y="27"/>
                    <a:pt x="9" y="63"/>
                    <a:pt x="9" y="90"/>
                  </a:cubicBezTo>
                  <a:lnTo>
                    <a:pt x="9" y="1615"/>
                  </a:lnTo>
                  <a:lnTo>
                    <a:pt x="1267" y="1615"/>
                  </a:lnTo>
                  <a:lnTo>
                    <a:pt x="1267" y="90"/>
                  </a:lnTo>
                  <a:cubicBezTo>
                    <a:pt x="1267" y="63"/>
                    <a:pt x="1267" y="27"/>
                    <a:pt x="1258"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0"/>
            <p:cNvSpPr/>
            <p:nvPr/>
          </p:nvSpPr>
          <p:spPr>
            <a:xfrm>
              <a:off x="589600" y="1814275"/>
              <a:ext cx="141650" cy="83875"/>
            </a:xfrm>
            <a:custGeom>
              <a:avLst/>
              <a:gdLst/>
              <a:ahLst/>
              <a:cxnLst/>
              <a:rect l="l" t="t" r="r" b="b"/>
              <a:pathLst>
                <a:path w="5666" h="3355" extrusionOk="0">
                  <a:moveTo>
                    <a:pt x="589" y="1"/>
                  </a:moveTo>
                  <a:cubicBezTo>
                    <a:pt x="233" y="1"/>
                    <a:pt x="1" y="384"/>
                    <a:pt x="179" y="696"/>
                  </a:cubicBezTo>
                  <a:cubicBezTo>
                    <a:pt x="366" y="1026"/>
                    <a:pt x="661" y="1267"/>
                    <a:pt x="875" y="1410"/>
                  </a:cubicBezTo>
                  <a:cubicBezTo>
                    <a:pt x="1026" y="1517"/>
                    <a:pt x="1125" y="1687"/>
                    <a:pt x="1125" y="1883"/>
                  </a:cubicBezTo>
                  <a:lnTo>
                    <a:pt x="1125" y="3355"/>
                  </a:lnTo>
                  <a:lnTo>
                    <a:pt x="4541" y="3355"/>
                  </a:lnTo>
                  <a:lnTo>
                    <a:pt x="4541" y="1883"/>
                  </a:lnTo>
                  <a:cubicBezTo>
                    <a:pt x="4541" y="1687"/>
                    <a:pt x="4640" y="1517"/>
                    <a:pt x="4800" y="1410"/>
                  </a:cubicBezTo>
                  <a:cubicBezTo>
                    <a:pt x="5005" y="1267"/>
                    <a:pt x="5300" y="1035"/>
                    <a:pt x="5487" y="696"/>
                  </a:cubicBezTo>
                  <a:cubicBezTo>
                    <a:pt x="5665" y="384"/>
                    <a:pt x="5442" y="1"/>
                    <a:pt x="50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0"/>
            <p:cNvSpPr/>
            <p:nvPr/>
          </p:nvSpPr>
          <p:spPr>
            <a:xfrm>
              <a:off x="751525" y="1977975"/>
              <a:ext cx="41950" cy="43525"/>
            </a:xfrm>
            <a:custGeom>
              <a:avLst/>
              <a:gdLst/>
              <a:ahLst/>
              <a:cxnLst/>
              <a:rect l="l" t="t" r="r" b="b"/>
              <a:pathLst>
                <a:path w="1678" h="1741" extrusionOk="0">
                  <a:moveTo>
                    <a:pt x="0" y="1"/>
                  </a:moveTo>
                  <a:lnTo>
                    <a:pt x="0" y="1740"/>
                  </a:lnTo>
                  <a:lnTo>
                    <a:pt x="1677" y="1740"/>
                  </a:lnTo>
                  <a:lnTo>
                    <a:pt x="1677"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0"/>
            <p:cNvSpPr/>
            <p:nvPr/>
          </p:nvSpPr>
          <p:spPr>
            <a:xfrm>
              <a:off x="552350" y="1919325"/>
              <a:ext cx="216150" cy="176200"/>
            </a:xfrm>
            <a:custGeom>
              <a:avLst/>
              <a:gdLst/>
              <a:ahLst/>
              <a:cxnLst/>
              <a:rect l="l" t="t" r="r" b="b"/>
              <a:pathLst>
                <a:path w="8646" h="7048" extrusionOk="0">
                  <a:moveTo>
                    <a:pt x="4327" y="0"/>
                  </a:moveTo>
                  <a:lnTo>
                    <a:pt x="1" y="1098"/>
                  </a:lnTo>
                  <a:lnTo>
                    <a:pt x="1" y="5719"/>
                  </a:lnTo>
                  <a:lnTo>
                    <a:pt x="4327" y="7048"/>
                  </a:lnTo>
                  <a:lnTo>
                    <a:pt x="8645" y="5719"/>
                  </a:lnTo>
                  <a:lnTo>
                    <a:pt x="8645" y="1098"/>
                  </a:lnTo>
                  <a:lnTo>
                    <a:pt x="43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0"/>
            <p:cNvSpPr/>
            <p:nvPr/>
          </p:nvSpPr>
          <p:spPr>
            <a:xfrm>
              <a:off x="552350" y="1946525"/>
              <a:ext cx="25000" cy="116225"/>
            </a:xfrm>
            <a:custGeom>
              <a:avLst/>
              <a:gdLst/>
              <a:ahLst/>
              <a:cxnLst/>
              <a:rect l="l" t="t" r="r" b="b"/>
              <a:pathLst>
                <a:path w="1000" h="4649" extrusionOk="0">
                  <a:moveTo>
                    <a:pt x="1" y="1"/>
                  </a:moveTo>
                  <a:lnTo>
                    <a:pt x="1" y="4649"/>
                  </a:lnTo>
                  <a:lnTo>
                    <a:pt x="1000" y="4649"/>
                  </a:lnTo>
                  <a:lnTo>
                    <a:pt x="1000"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0"/>
            <p:cNvSpPr/>
            <p:nvPr/>
          </p:nvSpPr>
          <p:spPr>
            <a:xfrm>
              <a:off x="552350" y="1880300"/>
              <a:ext cx="216150" cy="66250"/>
            </a:xfrm>
            <a:custGeom>
              <a:avLst/>
              <a:gdLst/>
              <a:ahLst/>
              <a:cxnLst/>
              <a:rect l="l" t="t" r="r" b="b"/>
              <a:pathLst>
                <a:path w="8646" h="2650" extrusionOk="0">
                  <a:moveTo>
                    <a:pt x="2088" y="0"/>
                  </a:moveTo>
                  <a:cubicBezTo>
                    <a:pt x="937" y="0"/>
                    <a:pt x="1" y="937"/>
                    <a:pt x="1" y="2079"/>
                  </a:cubicBezTo>
                  <a:lnTo>
                    <a:pt x="1" y="2650"/>
                  </a:lnTo>
                  <a:lnTo>
                    <a:pt x="8645" y="2650"/>
                  </a:lnTo>
                  <a:lnTo>
                    <a:pt x="8645" y="2079"/>
                  </a:lnTo>
                  <a:cubicBezTo>
                    <a:pt x="8645" y="937"/>
                    <a:pt x="7717" y="0"/>
                    <a:pt x="6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0"/>
            <p:cNvSpPr/>
            <p:nvPr/>
          </p:nvSpPr>
          <p:spPr>
            <a:xfrm>
              <a:off x="552350" y="1880300"/>
              <a:ext cx="77425" cy="66250"/>
            </a:xfrm>
            <a:custGeom>
              <a:avLst/>
              <a:gdLst/>
              <a:ahLst/>
              <a:cxnLst/>
              <a:rect l="l" t="t" r="r" b="b"/>
              <a:pathLst>
                <a:path w="3097" h="2650" extrusionOk="0">
                  <a:moveTo>
                    <a:pt x="2097" y="0"/>
                  </a:moveTo>
                  <a:cubicBezTo>
                    <a:pt x="937" y="0"/>
                    <a:pt x="1" y="937"/>
                    <a:pt x="1" y="2079"/>
                  </a:cubicBezTo>
                  <a:lnTo>
                    <a:pt x="1" y="2650"/>
                  </a:lnTo>
                  <a:lnTo>
                    <a:pt x="1000" y="2650"/>
                  </a:lnTo>
                  <a:lnTo>
                    <a:pt x="1000" y="2079"/>
                  </a:lnTo>
                  <a:cubicBezTo>
                    <a:pt x="1000" y="937"/>
                    <a:pt x="1937" y="0"/>
                    <a:pt x="3096"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0"/>
            <p:cNvSpPr/>
            <p:nvPr/>
          </p:nvSpPr>
          <p:spPr>
            <a:xfrm>
              <a:off x="552350" y="2062725"/>
              <a:ext cx="216150" cy="66050"/>
            </a:xfrm>
            <a:custGeom>
              <a:avLst/>
              <a:gdLst/>
              <a:ahLst/>
              <a:cxnLst/>
              <a:rect l="l" t="t" r="r" b="b"/>
              <a:pathLst>
                <a:path w="8646" h="2642" extrusionOk="0">
                  <a:moveTo>
                    <a:pt x="1" y="1"/>
                  </a:moveTo>
                  <a:lnTo>
                    <a:pt x="1" y="563"/>
                  </a:lnTo>
                  <a:cubicBezTo>
                    <a:pt x="1" y="1713"/>
                    <a:pt x="937" y="2641"/>
                    <a:pt x="2088" y="2641"/>
                  </a:cubicBezTo>
                  <a:lnTo>
                    <a:pt x="6567" y="2641"/>
                  </a:lnTo>
                  <a:cubicBezTo>
                    <a:pt x="7717" y="2641"/>
                    <a:pt x="8645" y="1713"/>
                    <a:pt x="8645" y="563"/>
                  </a:cubicBezTo>
                  <a:lnTo>
                    <a:pt x="86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0"/>
            <p:cNvSpPr/>
            <p:nvPr/>
          </p:nvSpPr>
          <p:spPr>
            <a:xfrm>
              <a:off x="552350" y="2062725"/>
              <a:ext cx="77425" cy="66050"/>
            </a:xfrm>
            <a:custGeom>
              <a:avLst/>
              <a:gdLst/>
              <a:ahLst/>
              <a:cxnLst/>
              <a:rect l="l" t="t" r="r" b="b"/>
              <a:pathLst>
                <a:path w="3097" h="2642" extrusionOk="0">
                  <a:moveTo>
                    <a:pt x="1" y="1"/>
                  </a:moveTo>
                  <a:lnTo>
                    <a:pt x="1" y="563"/>
                  </a:lnTo>
                  <a:cubicBezTo>
                    <a:pt x="1" y="1713"/>
                    <a:pt x="937" y="2641"/>
                    <a:pt x="2097" y="2641"/>
                  </a:cubicBezTo>
                  <a:lnTo>
                    <a:pt x="3096" y="2641"/>
                  </a:lnTo>
                  <a:cubicBezTo>
                    <a:pt x="1937" y="2641"/>
                    <a:pt x="1000" y="1713"/>
                    <a:pt x="1000" y="563"/>
                  </a:cubicBezTo>
                  <a:lnTo>
                    <a:pt x="1000"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0"/>
            <p:cNvSpPr/>
            <p:nvPr/>
          </p:nvSpPr>
          <p:spPr>
            <a:xfrm>
              <a:off x="569300" y="1996050"/>
              <a:ext cx="49325" cy="39050"/>
            </a:xfrm>
            <a:custGeom>
              <a:avLst/>
              <a:gdLst/>
              <a:ahLst/>
              <a:cxnLst/>
              <a:rect l="l" t="t" r="r" b="b"/>
              <a:pathLst>
                <a:path w="1973" h="1562" extrusionOk="0">
                  <a:moveTo>
                    <a:pt x="991" y="0"/>
                  </a:moveTo>
                  <a:cubicBezTo>
                    <a:pt x="447" y="0"/>
                    <a:pt x="1" y="348"/>
                    <a:pt x="1" y="776"/>
                  </a:cubicBezTo>
                  <a:cubicBezTo>
                    <a:pt x="1" y="1213"/>
                    <a:pt x="447" y="1561"/>
                    <a:pt x="991" y="1561"/>
                  </a:cubicBezTo>
                  <a:cubicBezTo>
                    <a:pt x="1535" y="1561"/>
                    <a:pt x="1972" y="1213"/>
                    <a:pt x="1972" y="776"/>
                  </a:cubicBezTo>
                  <a:cubicBezTo>
                    <a:pt x="1972" y="348"/>
                    <a:pt x="1535" y="0"/>
                    <a:pt x="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0"/>
            <p:cNvSpPr/>
            <p:nvPr/>
          </p:nvSpPr>
          <p:spPr>
            <a:xfrm>
              <a:off x="702675" y="1996050"/>
              <a:ext cx="49325" cy="39050"/>
            </a:xfrm>
            <a:custGeom>
              <a:avLst/>
              <a:gdLst/>
              <a:ahLst/>
              <a:cxnLst/>
              <a:rect l="l" t="t" r="r" b="b"/>
              <a:pathLst>
                <a:path w="1973" h="1562" extrusionOk="0">
                  <a:moveTo>
                    <a:pt x="991" y="0"/>
                  </a:moveTo>
                  <a:cubicBezTo>
                    <a:pt x="447" y="0"/>
                    <a:pt x="1" y="348"/>
                    <a:pt x="1" y="776"/>
                  </a:cubicBezTo>
                  <a:cubicBezTo>
                    <a:pt x="1" y="1213"/>
                    <a:pt x="447" y="1561"/>
                    <a:pt x="991" y="1561"/>
                  </a:cubicBezTo>
                  <a:cubicBezTo>
                    <a:pt x="1526" y="1561"/>
                    <a:pt x="1972" y="1213"/>
                    <a:pt x="1972" y="776"/>
                  </a:cubicBezTo>
                  <a:cubicBezTo>
                    <a:pt x="1972" y="348"/>
                    <a:pt x="1526" y="0"/>
                    <a:pt x="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0"/>
            <p:cNvSpPr/>
            <p:nvPr/>
          </p:nvSpPr>
          <p:spPr>
            <a:xfrm>
              <a:off x="602325" y="1980650"/>
              <a:ext cx="12275" cy="21900"/>
            </a:xfrm>
            <a:custGeom>
              <a:avLst/>
              <a:gdLst/>
              <a:ahLst/>
              <a:cxnLst/>
              <a:rect l="l" t="t" r="r" b="b"/>
              <a:pathLst>
                <a:path w="491" h="876" extrusionOk="0">
                  <a:moveTo>
                    <a:pt x="241" y="1"/>
                  </a:moveTo>
                  <a:cubicBezTo>
                    <a:pt x="107" y="10"/>
                    <a:pt x="0" y="126"/>
                    <a:pt x="0" y="259"/>
                  </a:cubicBezTo>
                  <a:lnTo>
                    <a:pt x="0" y="625"/>
                  </a:lnTo>
                  <a:cubicBezTo>
                    <a:pt x="0" y="759"/>
                    <a:pt x="107" y="875"/>
                    <a:pt x="241" y="875"/>
                  </a:cubicBezTo>
                  <a:cubicBezTo>
                    <a:pt x="246" y="875"/>
                    <a:pt x="251" y="875"/>
                    <a:pt x="255" y="875"/>
                  </a:cubicBezTo>
                  <a:cubicBezTo>
                    <a:pt x="383" y="875"/>
                    <a:pt x="491" y="763"/>
                    <a:pt x="491" y="634"/>
                  </a:cubicBezTo>
                  <a:lnTo>
                    <a:pt x="491" y="241"/>
                  </a:lnTo>
                  <a:cubicBezTo>
                    <a:pt x="491" y="108"/>
                    <a:pt x="37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0"/>
            <p:cNvSpPr/>
            <p:nvPr/>
          </p:nvSpPr>
          <p:spPr>
            <a:xfrm>
              <a:off x="707125" y="1980650"/>
              <a:ext cx="12300" cy="21900"/>
            </a:xfrm>
            <a:custGeom>
              <a:avLst/>
              <a:gdLst/>
              <a:ahLst/>
              <a:cxnLst/>
              <a:rect l="l" t="t" r="r" b="b"/>
              <a:pathLst>
                <a:path w="492" h="876" extrusionOk="0">
                  <a:moveTo>
                    <a:pt x="242" y="1"/>
                  </a:moveTo>
                  <a:cubicBezTo>
                    <a:pt x="108" y="10"/>
                    <a:pt x="1" y="126"/>
                    <a:pt x="1" y="259"/>
                  </a:cubicBezTo>
                  <a:lnTo>
                    <a:pt x="1" y="625"/>
                  </a:lnTo>
                  <a:cubicBezTo>
                    <a:pt x="1" y="759"/>
                    <a:pt x="108" y="875"/>
                    <a:pt x="242" y="875"/>
                  </a:cubicBezTo>
                  <a:cubicBezTo>
                    <a:pt x="247" y="875"/>
                    <a:pt x="252" y="875"/>
                    <a:pt x="256" y="875"/>
                  </a:cubicBezTo>
                  <a:cubicBezTo>
                    <a:pt x="384" y="875"/>
                    <a:pt x="492" y="763"/>
                    <a:pt x="492" y="634"/>
                  </a:cubicBezTo>
                  <a:lnTo>
                    <a:pt x="492" y="241"/>
                  </a:lnTo>
                  <a:cubicBezTo>
                    <a:pt x="492" y="108"/>
                    <a:pt x="376"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0"/>
            <p:cNvSpPr/>
            <p:nvPr/>
          </p:nvSpPr>
          <p:spPr>
            <a:xfrm>
              <a:off x="640000" y="1990125"/>
              <a:ext cx="41525" cy="18875"/>
            </a:xfrm>
            <a:custGeom>
              <a:avLst/>
              <a:gdLst/>
              <a:ahLst/>
              <a:cxnLst/>
              <a:rect l="l" t="t" r="r" b="b"/>
              <a:pathLst>
                <a:path w="1661" h="755" extrusionOk="0">
                  <a:moveTo>
                    <a:pt x="270" y="1"/>
                  </a:moveTo>
                  <a:cubicBezTo>
                    <a:pt x="213" y="1"/>
                    <a:pt x="155" y="19"/>
                    <a:pt x="108" y="59"/>
                  </a:cubicBezTo>
                  <a:cubicBezTo>
                    <a:pt x="10" y="157"/>
                    <a:pt x="1" y="309"/>
                    <a:pt x="90" y="416"/>
                  </a:cubicBezTo>
                  <a:cubicBezTo>
                    <a:pt x="277" y="630"/>
                    <a:pt x="545" y="755"/>
                    <a:pt x="830" y="755"/>
                  </a:cubicBezTo>
                  <a:cubicBezTo>
                    <a:pt x="1107" y="755"/>
                    <a:pt x="1383" y="630"/>
                    <a:pt x="1571" y="416"/>
                  </a:cubicBezTo>
                  <a:cubicBezTo>
                    <a:pt x="1660" y="309"/>
                    <a:pt x="1642" y="157"/>
                    <a:pt x="1544" y="59"/>
                  </a:cubicBezTo>
                  <a:cubicBezTo>
                    <a:pt x="1497" y="19"/>
                    <a:pt x="1441" y="1"/>
                    <a:pt x="1385" y="1"/>
                  </a:cubicBezTo>
                  <a:cubicBezTo>
                    <a:pt x="1314" y="1"/>
                    <a:pt x="1242" y="31"/>
                    <a:pt x="1187" y="86"/>
                  </a:cubicBezTo>
                  <a:cubicBezTo>
                    <a:pt x="1098" y="193"/>
                    <a:pt x="964" y="255"/>
                    <a:pt x="830" y="255"/>
                  </a:cubicBezTo>
                  <a:cubicBezTo>
                    <a:pt x="688" y="255"/>
                    <a:pt x="554" y="193"/>
                    <a:pt x="465" y="86"/>
                  </a:cubicBezTo>
                  <a:cubicBezTo>
                    <a:pt x="415" y="31"/>
                    <a:pt x="343"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50"/>
          <p:cNvGrpSpPr/>
          <p:nvPr/>
        </p:nvGrpSpPr>
        <p:grpSpPr>
          <a:xfrm>
            <a:off x="4432046" y="3079044"/>
            <a:ext cx="279925" cy="412775"/>
            <a:chOff x="1076475" y="1121175"/>
            <a:chExt cx="279925" cy="412775"/>
          </a:xfrm>
        </p:grpSpPr>
        <p:sp>
          <p:nvSpPr>
            <p:cNvPr id="2946" name="Google Shape;2946;p50"/>
            <p:cNvSpPr/>
            <p:nvPr/>
          </p:nvSpPr>
          <p:spPr>
            <a:xfrm>
              <a:off x="1193325" y="1151000"/>
              <a:ext cx="45300" cy="98375"/>
            </a:xfrm>
            <a:custGeom>
              <a:avLst/>
              <a:gdLst/>
              <a:ahLst/>
              <a:cxnLst/>
              <a:rect l="l" t="t" r="r" b="b"/>
              <a:pathLst>
                <a:path w="1812" h="3935" extrusionOk="0">
                  <a:moveTo>
                    <a:pt x="1" y="1"/>
                  </a:moveTo>
                  <a:lnTo>
                    <a:pt x="1" y="3935"/>
                  </a:lnTo>
                  <a:lnTo>
                    <a:pt x="1812" y="3935"/>
                  </a:lnTo>
                  <a:lnTo>
                    <a:pt x="18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0"/>
            <p:cNvSpPr/>
            <p:nvPr/>
          </p:nvSpPr>
          <p:spPr>
            <a:xfrm>
              <a:off x="1143375" y="1218800"/>
              <a:ext cx="145225" cy="85450"/>
            </a:xfrm>
            <a:custGeom>
              <a:avLst/>
              <a:gdLst/>
              <a:ahLst/>
              <a:cxnLst/>
              <a:rect l="l" t="t" r="r" b="b"/>
              <a:pathLst>
                <a:path w="5809" h="3418" extrusionOk="0">
                  <a:moveTo>
                    <a:pt x="1642" y="0"/>
                  </a:moveTo>
                  <a:cubicBezTo>
                    <a:pt x="741" y="0"/>
                    <a:pt x="1" y="732"/>
                    <a:pt x="1" y="1642"/>
                  </a:cubicBezTo>
                  <a:lnTo>
                    <a:pt x="1" y="3417"/>
                  </a:lnTo>
                  <a:lnTo>
                    <a:pt x="5808" y="3417"/>
                  </a:lnTo>
                  <a:lnTo>
                    <a:pt x="5808" y="1642"/>
                  </a:lnTo>
                  <a:cubicBezTo>
                    <a:pt x="5808" y="732"/>
                    <a:pt x="5077" y="0"/>
                    <a:pt x="4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0"/>
            <p:cNvSpPr/>
            <p:nvPr/>
          </p:nvSpPr>
          <p:spPr>
            <a:xfrm>
              <a:off x="1144275" y="1218800"/>
              <a:ext cx="66250" cy="85450"/>
            </a:xfrm>
            <a:custGeom>
              <a:avLst/>
              <a:gdLst/>
              <a:ahLst/>
              <a:cxnLst/>
              <a:rect l="l" t="t" r="r" b="b"/>
              <a:pathLst>
                <a:path w="2650" h="3418" extrusionOk="0">
                  <a:moveTo>
                    <a:pt x="1642" y="0"/>
                  </a:moveTo>
                  <a:cubicBezTo>
                    <a:pt x="732" y="0"/>
                    <a:pt x="0" y="732"/>
                    <a:pt x="0" y="1642"/>
                  </a:cubicBezTo>
                  <a:lnTo>
                    <a:pt x="0" y="3417"/>
                  </a:lnTo>
                  <a:lnTo>
                    <a:pt x="999" y="3417"/>
                  </a:lnTo>
                  <a:lnTo>
                    <a:pt x="999" y="1642"/>
                  </a:lnTo>
                  <a:cubicBezTo>
                    <a:pt x="999" y="732"/>
                    <a:pt x="1740" y="0"/>
                    <a:pt x="265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0"/>
            <p:cNvSpPr/>
            <p:nvPr/>
          </p:nvSpPr>
          <p:spPr>
            <a:xfrm>
              <a:off x="1080250" y="1279250"/>
              <a:ext cx="272125" cy="108625"/>
            </a:xfrm>
            <a:custGeom>
              <a:avLst/>
              <a:gdLst/>
              <a:ahLst/>
              <a:cxnLst/>
              <a:rect l="l" t="t" r="r" b="b"/>
              <a:pathLst>
                <a:path w="10885" h="4345" extrusionOk="0">
                  <a:moveTo>
                    <a:pt x="2543" y="0"/>
                  </a:moveTo>
                  <a:cubicBezTo>
                    <a:pt x="1285" y="758"/>
                    <a:pt x="358" y="2007"/>
                    <a:pt x="1" y="3479"/>
                  </a:cubicBezTo>
                  <a:lnTo>
                    <a:pt x="5443" y="4345"/>
                  </a:lnTo>
                  <a:lnTo>
                    <a:pt x="10885" y="3479"/>
                  </a:lnTo>
                  <a:cubicBezTo>
                    <a:pt x="10528" y="2007"/>
                    <a:pt x="9600" y="758"/>
                    <a:pt x="8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0"/>
            <p:cNvSpPr/>
            <p:nvPr/>
          </p:nvSpPr>
          <p:spPr>
            <a:xfrm>
              <a:off x="1080250" y="1279250"/>
              <a:ext cx="148575" cy="108625"/>
            </a:xfrm>
            <a:custGeom>
              <a:avLst/>
              <a:gdLst/>
              <a:ahLst/>
              <a:cxnLst/>
              <a:rect l="l" t="t" r="r" b="b"/>
              <a:pathLst>
                <a:path w="5943" h="4345" extrusionOk="0">
                  <a:moveTo>
                    <a:pt x="2543" y="0"/>
                  </a:moveTo>
                  <a:cubicBezTo>
                    <a:pt x="1285" y="758"/>
                    <a:pt x="358" y="2007"/>
                    <a:pt x="1" y="3479"/>
                  </a:cubicBezTo>
                  <a:lnTo>
                    <a:pt x="5443" y="4345"/>
                  </a:lnTo>
                  <a:lnTo>
                    <a:pt x="5942" y="4264"/>
                  </a:lnTo>
                  <a:lnTo>
                    <a:pt x="1000" y="3479"/>
                  </a:lnTo>
                  <a:cubicBezTo>
                    <a:pt x="1357" y="2007"/>
                    <a:pt x="2285" y="758"/>
                    <a:pt x="354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0"/>
            <p:cNvSpPr/>
            <p:nvPr/>
          </p:nvSpPr>
          <p:spPr>
            <a:xfrm>
              <a:off x="1076475" y="1366225"/>
              <a:ext cx="279925" cy="167725"/>
            </a:xfrm>
            <a:custGeom>
              <a:avLst/>
              <a:gdLst/>
              <a:ahLst/>
              <a:cxnLst/>
              <a:rect l="l" t="t" r="r" b="b"/>
              <a:pathLst>
                <a:path w="11197" h="6709" extrusionOk="0">
                  <a:moveTo>
                    <a:pt x="152" y="0"/>
                  </a:moveTo>
                  <a:cubicBezTo>
                    <a:pt x="54" y="420"/>
                    <a:pt x="0" y="857"/>
                    <a:pt x="0" y="1303"/>
                  </a:cubicBezTo>
                  <a:lnTo>
                    <a:pt x="0" y="4220"/>
                  </a:lnTo>
                  <a:cubicBezTo>
                    <a:pt x="0" y="5594"/>
                    <a:pt x="1124" y="6709"/>
                    <a:pt x="2498" y="6709"/>
                  </a:cubicBezTo>
                  <a:lnTo>
                    <a:pt x="8698" y="6709"/>
                  </a:lnTo>
                  <a:cubicBezTo>
                    <a:pt x="10081" y="6709"/>
                    <a:pt x="11196" y="5594"/>
                    <a:pt x="11196" y="4220"/>
                  </a:cubicBezTo>
                  <a:lnTo>
                    <a:pt x="11196" y="1303"/>
                  </a:lnTo>
                  <a:cubicBezTo>
                    <a:pt x="11196" y="857"/>
                    <a:pt x="11143" y="420"/>
                    <a:pt x="110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0"/>
            <p:cNvSpPr/>
            <p:nvPr/>
          </p:nvSpPr>
          <p:spPr>
            <a:xfrm>
              <a:off x="1076475" y="1366225"/>
              <a:ext cx="87675" cy="167725"/>
            </a:xfrm>
            <a:custGeom>
              <a:avLst/>
              <a:gdLst/>
              <a:ahLst/>
              <a:cxnLst/>
              <a:rect l="l" t="t" r="r" b="b"/>
              <a:pathLst>
                <a:path w="3507" h="6709" extrusionOk="0">
                  <a:moveTo>
                    <a:pt x="152" y="0"/>
                  </a:moveTo>
                  <a:cubicBezTo>
                    <a:pt x="54" y="420"/>
                    <a:pt x="0" y="857"/>
                    <a:pt x="0" y="1303"/>
                  </a:cubicBezTo>
                  <a:lnTo>
                    <a:pt x="0" y="4220"/>
                  </a:lnTo>
                  <a:cubicBezTo>
                    <a:pt x="0" y="5594"/>
                    <a:pt x="1124" y="6709"/>
                    <a:pt x="2507" y="6709"/>
                  </a:cubicBezTo>
                  <a:lnTo>
                    <a:pt x="3506" y="6709"/>
                  </a:lnTo>
                  <a:cubicBezTo>
                    <a:pt x="2123" y="6709"/>
                    <a:pt x="999" y="5594"/>
                    <a:pt x="999" y="4220"/>
                  </a:cubicBezTo>
                  <a:lnTo>
                    <a:pt x="999" y="1303"/>
                  </a:lnTo>
                  <a:cubicBezTo>
                    <a:pt x="999" y="857"/>
                    <a:pt x="1053" y="420"/>
                    <a:pt x="116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0"/>
            <p:cNvSpPr/>
            <p:nvPr/>
          </p:nvSpPr>
          <p:spPr>
            <a:xfrm>
              <a:off x="1149175" y="1312200"/>
              <a:ext cx="12075" cy="23525"/>
            </a:xfrm>
            <a:custGeom>
              <a:avLst/>
              <a:gdLst/>
              <a:ahLst/>
              <a:cxnLst/>
              <a:rect l="l" t="t" r="r" b="b"/>
              <a:pathLst>
                <a:path w="483" h="941" extrusionOk="0">
                  <a:moveTo>
                    <a:pt x="236" y="1"/>
                  </a:moveTo>
                  <a:cubicBezTo>
                    <a:pt x="226" y="1"/>
                    <a:pt x="216" y="1"/>
                    <a:pt x="206" y="2"/>
                  </a:cubicBezTo>
                  <a:cubicBezTo>
                    <a:pt x="90" y="11"/>
                    <a:pt x="0" y="127"/>
                    <a:pt x="0" y="252"/>
                  </a:cubicBezTo>
                  <a:lnTo>
                    <a:pt x="0" y="689"/>
                  </a:lnTo>
                  <a:cubicBezTo>
                    <a:pt x="0" y="805"/>
                    <a:pt x="90" y="921"/>
                    <a:pt x="206" y="939"/>
                  </a:cubicBezTo>
                  <a:cubicBezTo>
                    <a:pt x="216" y="940"/>
                    <a:pt x="226" y="941"/>
                    <a:pt x="236" y="941"/>
                  </a:cubicBezTo>
                  <a:cubicBezTo>
                    <a:pt x="374" y="941"/>
                    <a:pt x="482" y="831"/>
                    <a:pt x="482" y="698"/>
                  </a:cubicBezTo>
                  <a:lnTo>
                    <a:pt x="482" y="243"/>
                  </a:lnTo>
                  <a:cubicBezTo>
                    <a:pt x="482" y="110"/>
                    <a:pt x="37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0"/>
            <p:cNvSpPr/>
            <p:nvPr/>
          </p:nvSpPr>
          <p:spPr>
            <a:xfrm>
              <a:off x="1270950" y="1312200"/>
              <a:ext cx="12075" cy="23525"/>
            </a:xfrm>
            <a:custGeom>
              <a:avLst/>
              <a:gdLst/>
              <a:ahLst/>
              <a:cxnLst/>
              <a:rect l="l" t="t" r="r" b="b"/>
              <a:pathLst>
                <a:path w="483" h="941" extrusionOk="0">
                  <a:moveTo>
                    <a:pt x="236" y="1"/>
                  </a:moveTo>
                  <a:cubicBezTo>
                    <a:pt x="226" y="1"/>
                    <a:pt x="216" y="1"/>
                    <a:pt x="206" y="2"/>
                  </a:cubicBezTo>
                  <a:cubicBezTo>
                    <a:pt x="90" y="11"/>
                    <a:pt x="0" y="127"/>
                    <a:pt x="0" y="252"/>
                  </a:cubicBezTo>
                  <a:lnTo>
                    <a:pt x="0" y="689"/>
                  </a:lnTo>
                  <a:cubicBezTo>
                    <a:pt x="0" y="805"/>
                    <a:pt x="90" y="921"/>
                    <a:pt x="206" y="939"/>
                  </a:cubicBezTo>
                  <a:cubicBezTo>
                    <a:pt x="216" y="940"/>
                    <a:pt x="226" y="941"/>
                    <a:pt x="236" y="941"/>
                  </a:cubicBezTo>
                  <a:cubicBezTo>
                    <a:pt x="374" y="941"/>
                    <a:pt x="482" y="831"/>
                    <a:pt x="482" y="698"/>
                  </a:cubicBezTo>
                  <a:lnTo>
                    <a:pt x="482" y="243"/>
                  </a:lnTo>
                  <a:cubicBezTo>
                    <a:pt x="482" y="110"/>
                    <a:pt x="37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0"/>
            <p:cNvSpPr/>
            <p:nvPr/>
          </p:nvSpPr>
          <p:spPr>
            <a:xfrm>
              <a:off x="1193325" y="1323225"/>
              <a:ext cx="45975" cy="19825"/>
            </a:xfrm>
            <a:custGeom>
              <a:avLst/>
              <a:gdLst/>
              <a:ahLst/>
              <a:cxnLst/>
              <a:rect l="l" t="t" r="r" b="b"/>
              <a:pathLst>
                <a:path w="1839" h="793" extrusionOk="0">
                  <a:moveTo>
                    <a:pt x="277" y="0"/>
                  </a:moveTo>
                  <a:cubicBezTo>
                    <a:pt x="219" y="0"/>
                    <a:pt x="161" y="20"/>
                    <a:pt x="117" y="61"/>
                  </a:cubicBezTo>
                  <a:cubicBezTo>
                    <a:pt x="10" y="150"/>
                    <a:pt x="1" y="311"/>
                    <a:pt x="90" y="409"/>
                  </a:cubicBezTo>
                  <a:cubicBezTo>
                    <a:pt x="304" y="650"/>
                    <a:pt x="599" y="792"/>
                    <a:pt x="920" y="792"/>
                  </a:cubicBezTo>
                  <a:cubicBezTo>
                    <a:pt x="1241" y="792"/>
                    <a:pt x="1544" y="650"/>
                    <a:pt x="1749" y="409"/>
                  </a:cubicBezTo>
                  <a:cubicBezTo>
                    <a:pt x="1839" y="311"/>
                    <a:pt x="1830" y="150"/>
                    <a:pt x="1732" y="61"/>
                  </a:cubicBezTo>
                  <a:cubicBezTo>
                    <a:pt x="1683" y="20"/>
                    <a:pt x="1623" y="0"/>
                    <a:pt x="1564" y="0"/>
                  </a:cubicBezTo>
                  <a:cubicBezTo>
                    <a:pt x="1493" y="0"/>
                    <a:pt x="1423" y="29"/>
                    <a:pt x="1375" y="88"/>
                  </a:cubicBezTo>
                  <a:cubicBezTo>
                    <a:pt x="1259" y="213"/>
                    <a:pt x="1098" y="293"/>
                    <a:pt x="920" y="293"/>
                  </a:cubicBezTo>
                  <a:cubicBezTo>
                    <a:pt x="750" y="293"/>
                    <a:pt x="581" y="213"/>
                    <a:pt x="465" y="88"/>
                  </a:cubicBezTo>
                  <a:cubicBezTo>
                    <a:pt x="416" y="29"/>
                    <a:pt x="346"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0"/>
            <p:cNvSpPr/>
            <p:nvPr/>
          </p:nvSpPr>
          <p:spPr>
            <a:xfrm>
              <a:off x="1161225" y="1394550"/>
              <a:ext cx="110425" cy="110425"/>
            </a:xfrm>
            <a:custGeom>
              <a:avLst/>
              <a:gdLst/>
              <a:ahLst/>
              <a:cxnLst/>
              <a:rect l="l" t="t" r="r" b="b"/>
              <a:pathLst>
                <a:path w="4417" h="4417" extrusionOk="0">
                  <a:moveTo>
                    <a:pt x="1963" y="0"/>
                  </a:moveTo>
                  <a:cubicBezTo>
                    <a:pt x="1660" y="0"/>
                    <a:pt x="1419" y="241"/>
                    <a:pt x="1419" y="544"/>
                  </a:cubicBezTo>
                  <a:lnTo>
                    <a:pt x="1419" y="1419"/>
                  </a:lnTo>
                  <a:lnTo>
                    <a:pt x="544" y="1419"/>
                  </a:lnTo>
                  <a:cubicBezTo>
                    <a:pt x="241" y="1419"/>
                    <a:pt x="0" y="1660"/>
                    <a:pt x="0" y="1963"/>
                  </a:cubicBezTo>
                  <a:lnTo>
                    <a:pt x="0" y="2454"/>
                  </a:lnTo>
                  <a:cubicBezTo>
                    <a:pt x="0" y="2757"/>
                    <a:pt x="241" y="2998"/>
                    <a:pt x="544" y="2998"/>
                  </a:cubicBezTo>
                  <a:lnTo>
                    <a:pt x="1419" y="2998"/>
                  </a:lnTo>
                  <a:lnTo>
                    <a:pt x="1419" y="3872"/>
                  </a:lnTo>
                  <a:cubicBezTo>
                    <a:pt x="1419" y="4175"/>
                    <a:pt x="1660" y="4416"/>
                    <a:pt x="1963" y="4416"/>
                  </a:cubicBezTo>
                  <a:lnTo>
                    <a:pt x="2453" y="4416"/>
                  </a:lnTo>
                  <a:cubicBezTo>
                    <a:pt x="2757" y="4416"/>
                    <a:pt x="2998" y="4175"/>
                    <a:pt x="2998" y="3872"/>
                  </a:cubicBezTo>
                  <a:lnTo>
                    <a:pt x="2998" y="2998"/>
                  </a:lnTo>
                  <a:lnTo>
                    <a:pt x="3872" y="2998"/>
                  </a:lnTo>
                  <a:cubicBezTo>
                    <a:pt x="4175" y="2998"/>
                    <a:pt x="4416" y="2757"/>
                    <a:pt x="4416" y="2454"/>
                  </a:cubicBezTo>
                  <a:lnTo>
                    <a:pt x="4416" y="1963"/>
                  </a:lnTo>
                  <a:cubicBezTo>
                    <a:pt x="4416" y="1660"/>
                    <a:pt x="4175" y="1419"/>
                    <a:pt x="3872" y="1419"/>
                  </a:cubicBezTo>
                  <a:lnTo>
                    <a:pt x="2998" y="1419"/>
                  </a:lnTo>
                  <a:lnTo>
                    <a:pt x="2998" y="544"/>
                  </a:lnTo>
                  <a:cubicBezTo>
                    <a:pt x="2998" y="241"/>
                    <a:pt x="2757" y="0"/>
                    <a:pt x="2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0"/>
            <p:cNvSpPr/>
            <p:nvPr/>
          </p:nvSpPr>
          <p:spPr>
            <a:xfrm>
              <a:off x="1193325" y="1151000"/>
              <a:ext cx="45300" cy="38600"/>
            </a:xfrm>
            <a:custGeom>
              <a:avLst/>
              <a:gdLst/>
              <a:ahLst/>
              <a:cxnLst/>
              <a:rect l="l" t="t" r="r" b="b"/>
              <a:pathLst>
                <a:path w="1812" h="1544" extrusionOk="0">
                  <a:moveTo>
                    <a:pt x="1" y="1"/>
                  </a:moveTo>
                  <a:lnTo>
                    <a:pt x="1" y="1544"/>
                  </a:lnTo>
                  <a:lnTo>
                    <a:pt x="1812" y="1544"/>
                  </a:lnTo>
                  <a:lnTo>
                    <a:pt x="1812"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0"/>
            <p:cNvSpPr/>
            <p:nvPr/>
          </p:nvSpPr>
          <p:spPr>
            <a:xfrm>
              <a:off x="1109250" y="1121175"/>
              <a:ext cx="190725" cy="70225"/>
            </a:xfrm>
            <a:custGeom>
              <a:avLst/>
              <a:gdLst/>
              <a:ahLst/>
              <a:cxnLst/>
              <a:rect l="l" t="t" r="r" b="b"/>
              <a:pathLst>
                <a:path w="7629" h="2809" extrusionOk="0">
                  <a:moveTo>
                    <a:pt x="7064" y="0"/>
                  </a:moveTo>
                  <a:cubicBezTo>
                    <a:pt x="7035" y="0"/>
                    <a:pt x="7006" y="2"/>
                    <a:pt x="6977" y="7"/>
                  </a:cubicBezTo>
                  <a:cubicBezTo>
                    <a:pt x="6754" y="43"/>
                    <a:pt x="6522" y="61"/>
                    <a:pt x="6290" y="61"/>
                  </a:cubicBezTo>
                  <a:lnTo>
                    <a:pt x="2748" y="61"/>
                  </a:lnTo>
                  <a:cubicBezTo>
                    <a:pt x="1437" y="61"/>
                    <a:pt x="340" y="988"/>
                    <a:pt x="63" y="2210"/>
                  </a:cubicBezTo>
                  <a:cubicBezTo>
                    <a:pt x="1" y="2514"/>
                    <a:pt x="233" y="2808"/>
                    <a:pt x="545" y="2808"/>
                  </a:cubicBezTo>
                  <a:lnTo>
                    <a:pt x="1071" y="2808"/>
                  </a:lnTo>
                  <a:cubicBezTo>
                    <a:pt x="1374" y="2808"/>
                    <a:pt x="1642" y="2630"/>
                    <a:pt x="1767" y="2353"/>
                  </a:cubicBezTo>
                  <a:cubicBezTo>
                    <a:pt x="1936" y="1987"/>
                    <a:pt x="2311" y="1738"/>
                    <a:pt x="2730" y="1738"/>
                  </a:cubicBezTo>
                  <a:lnTo>
                    <a:pt x="6281" y="1738"/>
                  </a:lnTo>
                  <a:cubicBezTo>
                    <a:pt x="6566" y="1738"/>
                    <a:pt x="6852" y="1720"/>
                    <a:pt x="7137" y="1684"/>
                  </a:cubicBezTo>
                  <a:cubicBezTo>
                    <a:pt x="7414" y="1640"/>
                    <a:pt x="7628" y="1408"/>
                    <a:pt x="7628" y="1122"/>
                  </a:cubicBezTo>
                  <a:lnTo>
                    <a:pt x="7628" y="560"/>
                  </a:lnTo>
                  <a:cubicBezTo>
                    <a:pt x="7628" y="250"/>
                    <a:pt x="7367" y="0"/>
                    <a:pt x="7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962"/>
        <p:cNvGrpSpPr/>
        <p:nvPr/>
      </p:nvGrpSpPr>
      <p:grpSpPr>
        <a:xfrm>
          <a:off x="0" y="0"/>
          <a:ext cx="0" cy="0"/>
          <a:chOff x="0" y="0"/>
          <a:chExt cx="0" cy="0"/>
        </a:xfrm>
      </p:grpSpPr>
      <p:sp>
        <p:nvSpPr>
          <p:cNvPr id="2963" name="Google Shape;2963;p51"/>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THIS IS A MAP</a:t>
            </a:r>
            <a:endParaRPr/>
          </a:p>
        </p:txBody>
      </p:sp>
      <p:grpSp>
        <p:nvGrpSpPr>
          <p:cNvPr id="2964" name="Google Shape;2964;p51"/>
          <p:cNvGrpSpPr/>
          <p:nvPr/>
        </p:nvGrpSpPr>
        <p:grpSpPr>
          <a:xfrm>
            <a:off x="719904" y="1407526"/>
            <a:ext cx="4023137" cy="2739136"/>
            <a:chOff x="2100625" y="987200"/>
            <a:chExt cx="5270025" cy="3588075"/>
          </a:xfrm>
        </p:grpSpPr>
        <p:sp>
          <p:nvSpPr>
            <p:cNvPr id="2965" name="Google Shape;2965;p5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5" name="Google Shape;3005;p51"/>
          <p:cNvGrpSpPr/>
          <p:nvPr/>
        </p:nvGrpSpPr>
        <p:grpSpPr>
          <a:xfrm>
            <a:off x="671979" y="2666181"/>
            <a:ext cx="1234435" cy="1996808"/>
            <a:chOff x="4256001" y="4079500"/>
            <a:chExt cx="356515" cy="576679"/>
          </a:xfrm>
        </p:grpSpPr>
        <p:sp>
          <p:nvSpPr>
            <p:cNvPr id="3006" name="Google Shape;3006;p51"/>
            <p:cNvSpPr/>
            <p:nvPr/>
          </p:nvSpPr>
          <p:spPr>
            <a:xfrm>
              <a:off x="4256001" y="4624073"/>
              <a:ext cx="356515" cy="32106"/>
            </a:xfrm>
            <a:custGeom>
              <a:avLst/>
              <a:gdLst/>
              <a:ahLst/>
              <a:cxnLst/>
              <a:rect l="l" t="t" r="r" b="b"/>
              <a:pathLst>
                <a:path w="11393" h="1026" extrusionOk="0">
                  <a:moveTo>
                    <a:pt x="5692" y="0"/>
                  </a:moveTo>
                  <a:cubicBezTo>
                    <a:pt x="2552" y="0"/>
                    <a:pt x="0" y="232"/>
                    <a:pt x="0" y="517"/>
                  </a:cubicBezTo>
                  <a:cubicBezTo>
                    <a:pt x="0" y="794"/>
                    <a:pt x="2552" y="1026"/>
                    <a:pt x="5692" y="1026"/>
                  </a:cubicBezTo>
                  <a:cubicBezTo>
                    <a:pt x="8841" y="1026"/>
                    <a:pt x="11392" y="794"/>
                    <a:pt x="11392" y="517"/>
                  </a:cubicBezTo>
                  <a:cubicBezTo>
                    <a:pt x="11392" y="232"/>
                    <a:pt x="8841" y="0"/>
                    <a:pt x="5692" y="0"/>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1"/>
            <p:cNvSpPr/>
            <p:nvPr/>
          </p:nvSpPr>
          <p:spPr>
            <a:xfrm>
              <a:off x="4522663" y="4380650"/>
              <a:ext cx="58225" cy="59100"/>
            </a:xfrm>
            <a:custGeom>
              <a:avLst/>
              <a:gdLst/>
              <a:ahLst/>
              <a:cxnLst/>
              <a:rect l="l" t="t" r="r" b="b"/>
              <a:pathLst>
                <a:path w="2329" h="2364" extrusionOk="0">
                  <a:moveTo>
                    <a:pt x="1559" y="1"/>
                  </a:moveTo>
                  <a:cubicBezTo>
                    <a:pt x="1488" y="1"/>
                    <a:pt x="1415" y="13"/>
                    <a:pt x="1339" y="35"/>
                  </a:cubicBezTo>
                  <a:cubicBezTo>
                    <a:pt x="714" y="205"/>
                    <a:pt x="1" y="1025"/>
                    <a:pt x="1" y="1025"/>
                  </a:cubicBezTo>
                  <a:lnTo>
                    <a:pt x="946" y="2364"/>
                  </a:lnTo>
                  <a:cubicBezTo>
                    <a:pt x="946" y="2364"/>
                    <a:pt x="1142" y="2158"/>
                    <a:pt x="1365" y="1882"/>
                  </a:cubicBezTo>
                  <a:cubicBezTo>
                    <a:pt x="1794" y="1347"/>
                    <a:pt x="2329" y="508"/>
                    <a:pt x="1910" y="133"/>
                  </a:cubicBezTo>
                  <a:cubicBezTo>
                    <a:pt x="1806" y="41"/>
                    <a:pt x="1687" y="1"/>
                    <a:pt x="1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1"/>
            <p:cNvSpPr/>
            <p:nvPr/>
          </p:nvSpPr>
          <p:spPr>
            <a:xfrm>
              <a:off x="4522663" y="4381525"/>
              <a:ext cx="34150" cy="58225"/>
            </a:xfrm>
            <a:custGeom>
              <a:avLst/>
              <a:gdLst/>
              <a:ahLst/>
              <a:cxnLst/>
              <a:rect l="l" t="t" r="r" b="b"/>
              <a:pathLst>
                <a:path w="1366" h="2329" extrusionOk="0">
                  <a:moveTo>
                    <a:pt x="1339" y="0"/>
                  </a:moveTo>
                  <a:lnTo>
                    <a:pt x="1339" y="0"/>
                  </a:lnTo>
                  <a:cubicBezTo>
                    <a:pt x="714" y="170"/>
                    <a:pt x="1" y="990"/>
                    <a:pt x="1" y="990"/>
                  </a:cubicBezTo>
                  <a:lnTo>
                    <a:pt x="946" y="2329"/>
                  </a:lnTo>
                  <a:cubicBezTo>
                    <a:pt x="946" y="2329"/>
                    <a:pt x="1142" y="2123"/>
                    <a:pt x="1365" y="1847"/>
                  </a:cubicBezTo>
                  <a:cubicBezTo>
                    <a:pt x="1169" y="1517"/>
                    <a:pt x="848" y="981"/>
                    <a:pt x="893" y="937"/>
                  </a:cubicBezTo>
                  <a:cubicBezTo>
                    <a:pt x="928" y="883"/>
                    <a:pt x="1223" y="419"/>
                    <a:pt x="133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1"/>
            <p:cNvSpPr/>
            <p:nvPr/>
          </p:nvSpPr>
          <p:spPr>
            <a:xfrm>
              <a:off x="4480188" y="4397575"/>
              <a:ext cx="73725" cy="79075"/>
            </a:xfrm>
            <a:custGeom>
              <a:avLst/>
              <a:gdLst/>
              <a:ahLst/>
              <a:cxnLst/>
              <a:rect l="l" t="t" r="r" b="b"/>
              <a:pathLst>
                <a:path w="2949" h="3163" extrusionOk="0">
                  <a:moveTo>
                    <a:pt x="1985" y="0"/>
                  </a:moveTo>
                  <a:lnTo>
                    <a:pt x="290" y="1035"/>
                  </a:lnTo>
                  <a:cubicBezTo>
                    <a:pt x="290" y="1035"/>
                    <a:pt x="1" y="3162"/>
                    <a:pt x="893" y="3162"/>
                  </a:cubicBezTo>
                  <a:cubicBezTo>
                    <a:pt x="914" y="3162"/>
                    <a:pt x="936" y="3161"/>
                    <a:pt x="959" y="3158"/>
                  </a:cubicBezTo>
                  <a:cubicBezTo>
                    <a:pt x="1253" y="3123"/>
                    <a:pt x="1539" y="2998"/>
                    <a:pt x="1789" y="2828"/>
                  </a:cubicBezTo>
                  <a:cubicBezTo>
                    <a:pt x="2378" y="2436"/>
                    <a:pt x="2806" y="1838"/>
                    <a:pt x="2886" y="1731"/>
                  </a:cubicBezTo>
                  <a:cubicBezTo>
                    <a:pt x="2948" y="1651"/>
                    <a:pt x="2690" y="1160"/>
                    <a:pt x="2431" y="723"/>
                  </a:cubicBezTo>
                  <a:cubicBezTo>
                    <a:pt x="2208" y="339"/>
                    <a:pt x="1985" y="0"/>
                    <a:pt x="19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1"/>
            <p:cNvSpPr/>
            <p:nvPr/>
          </p:nvSpPr>
          <p:spPr>
            <a:xfrm>
              <a:off x="4480188" y="4397575"/>
              <a:ext cx="60800" cy="79075"/>
            </a:xfrm>
            <a:custGeom>
              <a:avLst/>
              <a:gdLst/>
              <a:ahLst/>
              <a:cxnLst/>
              <a:rect l="l" t="t" r="r" b="b"/>
              <a:pathLst>
                <a:path w="2432" h="3163" extrusionOk="0">
                  <a:moveTo>
                    <a:pt x="1985" y="0"/>
                  </a:moveTo>
                  <a:lnTo>
                    <a:pt x="290" y="1035"/>
                  </a:lnTo>
                  <a:cubicBezTo>
                    <a:pt x="290" y="1035"/>
                    <a:pt x="1" y="3162"/>
                    <a:pt x="893" y="3162"/>
                  </a:cubicBezTo>
                  <a:cubicBezTo>
                    <a:pt x="914" y="3162"/>
                    <a:pt x="936" y="3161"/>
                    <a:pt x="959" y="3158"/>
                  </a:cubicBezTo>
                  <a:cubicBezTo>
                    <a:pt x="1253" y="3123"/>
                    <a:pt x="1539" y="2998"/>
                    <a:pt x="1789" y="2828"/>
                  </a:cubicBezTo>
                  <a:cubicBezTo>
                    <a:pt x="1628" y="2516"/>
                    <a:pt x="1396" y="1927"/>
                    <a:pt x="1628" y="1535"/>
                  </a:cubicBezTo>
                  <a:cubicBezTo>
                    <a:pt x="1798" y="1258"/>
                    <a:pt x="2128" y="973"/>
                    <a:pt x="2431" y="723"/>
                  </a:cubicBezTo>
                  <a:cubicBezTo>
                    <a:pt x="2208" y="339"/>
                    <a:pt x="1985" y="0"/>
                    <a:pt x="198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1"/>
            <p:cNvSpPr/>
            <p:nvPr/>
          </p:nvSpPr>
          <p:spPr>
            <a:xfrm>
              <a:off x="4416288" y="4576875"/>
              <a:ext cx="106175" cy="60275"/>
            </a:xfrm>
            <a:custGeom>
              <a:avLst/>
              <a:gdLst/>
              <a:ahLst/>
              <a:cxnLst/>
              <a:rect l="l" t="t" r="r" b="b"/>
              <a:pathLst>
                <a:path w="4247" h="2411" extrusionOk="0">
                  <a:moveTo>
                    <a:pt x="3167" y="1"/>
                  </a:moveTo>
                  <a:lnTo>
                    <a:pt x="0" y="1580"/>
                  </a:lnTo>
                  <a:cubicBezTo>
                    <a:pt x="0" y="1580"/>
                    <a:pt x="27" y="2276"/>
                    <a:pt x="89" y="2383"/>
                  </a:cubicBezTo>
                  <a:cubicBezTo>
                    <a:pt x="99" y="2402"/>
                    <a:pt x="260" y="2411"/>
                    <a:pt x="511" y="2411"/>
                  </a:cubicBezTo>
                  <a:cubicBezTo>
                    <a:pt x="729" y="2411"/>
                    <a:pt x="1015" y="2404"/>
                    <a:pt x="1329" y="2392"/>
                  </a:cubicBezTo>
                  <a:cubicBezTo>
                    <a:pt x="2534" y="2347"/>
                    <a:pt x="4175" y="2240"/>
                    <a:pt x="4202" y="2142"/>
                  </a:cubicBezTo>
                  <a:cubicBezTo>
                    <a:pt x="4247" y="1999"/>
                    <a:pt x="2953" y="1883"/>
                    <a:pt x="2971" y="1830"/>
                  </a:cubicBezTo>
                  <a:cubicBezTo>
                    <a:pt x="2971" y="1803"/>
                    <a:pt x="2998" y="1571"/>
                    <a:pt x="3033" y="1268"/>
                  </a:cubicBezTo>
                  <a:cubicBezTo>
                    <a:pt x="3087" y="741"/>
                    <a:pt x="3158" y="28"/>
                    <a:pt x="3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1"/>
            <p:cNvSpPr/>
            <p:nvPr/>
          </p:nvSpPr>
          <p:spPr>
            <a:xfrm>
              <a:off x="4416288" y="4576875"/>
              <a:ext cx="79200" cy="60275"/>
            </a:xfrm>
            <a:custGeom>
              <a:avLst/>
              <a:gdLst/>
              <a:ahLst/>
              <a:cxnLst/>
              <a:rect l="l" t="t" r="r" b="b"/>
              <a:pathLst>
                <a:path w="3168" h="2411" extrusionOk="0">
                  <a:moveTo>
                    <a:pt x="3167" y="1"/>
                  </a:moveTo>
                  <a:lnTo>
                    <a:pt x="0" y="1580"/>
                  </a:lnTo>
                  <a:cubicBezTo>
                    <a:pt x="0" y="1580"/>
                    <a:pt x="27" y="2276"/>
                    <a:pt x="89" y="2383"/>
                  </a:cubicBezTo>
                  <a:cubicBezTo>
                    <a:pt x="99" y="2402"/>
                    <a:pt x="260" y="2411"/>
                    <a:pt x="511" y="2411"/>
                  </a:cubicBezTo>
                  <a:cubicBezTo>
                    <a:pt x="729" y="2411"/>
                    <a:pt x="1015" y="2404"/>
                    <a:pt x="1329" y="2392"/>
                  </a:cubicBezTo>
                  <a:cubicBezTo>
                    <a:pt x="2257" y="2106"/>
                    <a:pt x="2757" y="1642"/>
                    <a:pt x="3033" y="1268"/>
                  </a:cubicBezTo>
                  <a:cubicBezTo>
                    <a:pt x="3087" y="741"/>
                    <a:pt x="3158" y="28"/>
                    <a:pt x="316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1"/>
            <p:cNvSpPr/>
            <p:nvPr/>
          </p:nvSpPr>
          <p:spPr>
            <a:xfrm>
              <a:off x="4313238" y="4419650"/>
              <a:ext cx="197625" cy="224375"/>
            </a:xfrm>
            <a:custGeom>
              <a:avLst/>
              <a:gdLst/>
              <a:ahLst/>
              <a:cxnLst/>
              <a:rect l="l" t="t" r="r" b="b"/>
              <a:pathLst>
                <a:path w="7905" h="8975" extrusionOk="0">
                  <a:moveTo>
                    <a:pt x="7369" y="1"/>
                  </a:moveTo>
                  <a:lnTo>
                    <a:pt x="1330" y="670"/>
                  </a:lnTo>
                  <a:cubicBezTo>
                    <a:pt x="1330" y="670"/>
                    <a:pt x="1027" y="1160"/>
                    <a:pt x="527" y="2561"/>
                  </a:cubicBezTo>
                  <a:cubicBezTo>
                    <a:pt x="447" y="2793"/>
                    <a:pt x="358" y="3052"/>
                    <a:pt x="259" y="3346"/>
                  </a:cubicBezTo>
                  <a:cubicBezTo>
                    <a:pt x="1" y="4131"/>
                    <a:pt x="36" y="5077"/>
                    <a:pt x="170" y="5951"/>
                  </a:cubicBezTo>
                  <a:cubicBezTo>
                    <a:pt x="375" y="7298"/>
                    <a:pt x="821" y="8440"/>
                    <a:pt x="750" y="8440"/>
                  </a:cubicBezTo>
                  <a:cubicBezTo>
                    <a:pt x="652" y="8440"/>
                    <a:pt x="616" y="8815"/>
                    <a:pt x="750" y="8904"/>
                  </a:cubicBezTo>
                  <a:cubicBezTo>
                    <a:pt x="820" y="8947"/>
                    <a:pt x="1909" y="8974"/>
                    <a:pt x="3016" y="8974"/>
                  </a:cubicBezTo>
                  <a:cubicBezTo>
                    <a:pt x="4168" y="8974"/>
                    <a:pt x="5339" y="8945"/>
                    <a:pt x="5398" y="8877"/>
                  </a:cubicBezTo>
                  <a:cubicBezTo>
                    <a:pt x="5523" y="8743"/>
                    <a:pt x="4301" y="8547"/>
                    <a:pt x="4211" y="8529"/>
                  </a:cubicBezTo>
                  <a:cubicBezTo>
                    <a:pt x="4208" y="8528"/>
                    <a:pt x="4208" y="8528"/>
                    <a:pt x="4213" y="8528"/>
                  </a:cubicBezTo>
                  <a:cubicBezTo>
                    <a:pt x="4224" y="8528"/>
                    <a:pt x="4256" y="8529"/>
                    <a:pt x="4306" y="8529"/>
                  </a:cubicBezTo>
                  <a:cubicBezTo>
                    <a:pt x="4753" y="8529"/>
                    <a:pt x="6629" y="8420"/>
                    <a:pt x="7459" y="6245"/>
                  </a:cubicBezTo>
                  <a:cubicBezTo>
                    <a:pt x="7628" y="5799"/>
                    <a:pt x="7735" y="5326"/>
                    <a:pt x="7798" y="4836"/>
                  </a:cubicBezTo>
                  <a:cubicBezTo>
                    <a:pt x="7905" y="3979"/>
                    <a:pt x="7869" y="3096"/>
                    <a:pt x="7789" y="2320"/>
                  </a:cubicBezTo>
                  <a:cubicBezTo>
                    <a:pt x="7655" y="1018"/>
                    <a:pt x="7369" y="27"/>
                    <a:pt x="73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1"/>
            <p:cNvSpPr/>
            <p:nvPr/>
          </p:nvSpPr>
          <p:spPr>
            <a:xfrm>
              <a:off x="4313238" y="4477650"/>
              <a:ext cx="197625" cy="95750"/>
            </a:xfrm>
            <a:custGeom>
              <a:avLst/>
              <a:gdLst/>
              <a:ahLst/>
              <a:cxnLst/>
              <a:rect l="l" t="t" r="r" b="b"/>
              <a:pathLst>
                <a:path w="7905" h="3830" extrusionOk="0">
                  <a:moveTo>
                    <a:pt x="7789" y="0"/>
                  </a:moveTo>
                  <a:lnTo>
                    <a:pt x="527" y="241"/>
                  </a:lnTo>
                  <a:cubicBezTo>
                    <a:pt x="447" y="473"/>
                    <a:pt x="358" y="732"/>
                    <a:pt x="259" y="1026"/>
                  </a:cubicBezTo>
                  <a:cubicBezTo>
                    <a:pt x="1" y="1811"/>
                    <a:pt x="36" y="2757"/>
                    <a:pt x="170" y="3631"/>
                  </a:cubicBezTo>
                  <a:cubicBezTo>
                    <a:pt x="371" y="3742"/>
                    <a:pt x="665" y="3829"/>
                    <a:pt x="1056" y="3829"/>
                  </a:cubicBezTo>
                  <a:cubicBezTo>
                    <a:pt x="1135" y="3829"/>
                    <a:pt x="1217" y="3826"/>
                    <a:pt x="1303" y="3818"/>
                  </a:cubicBezTo>
                  <a:cubicBezTo>
                    <a:pt x="2079" y="3747"/>
                    <a:pt x="2311" y="2989"/>
                    <a:pt x="2311" y="2989"/>
                  </a:cubicBezTo>
                  <a:cubicBezTo>
                    <a:pt x="2311" y="2989"/>
                    <a:pt x="3008" y="3068"/>
                    <a:pt x="3983" y="3068"/>
                  </a:cubicBezTo>
                  <a:cubicBezTo>
                    <a:pt x="5101" y="3068"/>
                    <a:pt x="6583" y="2964"/>
                    <a:pt x="7798" y="2516"/>
                  </a:cubicBezTo>
                  <a:cubicBezTo>
                    <a:pt x="7905" y="1659"/>
                    <a:pt x="7869" y="776"/>
                    <a:pt x="778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1"/>
            <p:cNvSpPr/>
            <p:nvPr/>
          </p:nvSpPr>
          <p:spPr>
            <a:xfrm>
              <a:off x="4353613" y="4430950"/>
              <a:ext cx="167300" cy="112425"/>
            </a:xfrm>
            <a:custGeom>
              <a:avLst/>
              <a:gdLst/>
              <a:ahLst/>
              <a:cxnLst/>
              <a:rect l="l" t="t" r="r" b="b"/>
              <a:pathLst>
                <a:path w="6692" h="4497" extrusionOk="0">
                  <a:moveTo>
                    <a:pt x="5846" y="0"/>
                  </a:moveTo>
                  <a:cubicBezTo>
                    <a:pt x="5307" y="0"/>
                    <a:pt x="3380" y="558"/>
                    <a:pt x="2250" y="558"/>
                  </a:cubicBezTo>
                  <a:cubicBezTo>
                    <a:pt x="2219" y="558"/>
                    <a:pt x="2189" y="558"/>
                    <a:pt x="2159" y="557"/>
                  </a:cubicBezTo>
                  <a:cubicBezTo>
                    <a:pt x="1999" y="553"/>
                    <a:pt x="1852" y="552"/>
                    <a:pt x="1718" y="552"/>
                  </a:cubicBezTo>
                  <a:cubicBezTo>
                    <a:pt x="826" y="552"/>
                    <a:pt x="509" y="619"/>
                    <a:pt x="509" y="619"/>
                  </a:cubicBezTo>
                  <a:lnTo>
                    <a:pt x="322" y="1993"/>
                  </a:lnTo>
                  <a:lnTo>
                    <a:pt x="152" y="3313"/>
                  </a:lnTo>
                  <a:lnTo>
                    <a:pt x="0" y="4455"/>
                  </a:lnTo>
                  <a:cubicBezTo>
                    <a:pt x="0" y="4455"/>
                    <a:pt x="663" y="4497"/>
                    <a:pt x="1547" y="4497"/>
                  </a:cubicBezTo>
                  <a:cubicBezTo>
                    <a:pt x="1823" y="4497"/>
                    <a:pt x="2121" y="4493"/>
                    <a:pt x="2427" y="4482"/>
                  </a:cubicBezTo>
                  <a:cubicBezTo>
                    <a:pt x="3034" y="4455"/>
                    <a:pt x="3676" y="4411"/>
                    <a:pt x="4238" y="4321"/>
                  </a:cubicBezTo>
                  <a:cubicBezTo>
                    <a:pt x="5969" y="4036"/>
                    <a:pt x="6691" y="3777"/>
                    <a:pt x="6673" y="3581"/>
                  </a:cubicBezTo>
                  <a:cubicBezTo>
                    <a:pt x="6664" y="3510"/>
                    <a:pt x="6611" y="3081"/>
                    <a:pt x="6522" y="2537"/>
                  </a:cubicBezTo>
                  <a:cubicBezTo>
                    <a:pt x="6468" y="2154"/>
                    <a:pt x="6397" y="1716"/>
                    <a:pt x="6316" y="1315"/>
                  </a:cubicBezTo>
                  <a:cubicBezTo>
                    <a:pt x="6245" y="922"/>
                    <a:pt x="6174" y="575"/>
                    <a:pt x="6102" y="334"/>
                  </a:cubicBezTo>
                  <a:cubicBezTo>
                    <a:pt x="6049" y="155"/>
                    <a:pt x="6004" y="48"/>
                    <a:pt x="5969" y="21"/>
                  </a:cubicBezTo>
                  <a:cubicBezTo>
                    <a:pt x="5946" y="7"/>
                    <a:pt x="5904" y="0"/>
                    <a:pt x="5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1"/>
            <p:cNvSpPr/>
            <p:nvPr/>
          </p:nvSpPr>
          <p:spPr>
            <a:xfrm>
              <a:off x="4357413" y="4463800"/>
              <a:ext cx="159250" cy="52850"/>
            </a:xfrm>
            <a:custGeom>
              <a:avLst/>
              <a:gdLst/>
              <a:ahLst/>
              <a:cxnLst/>
              <a:rect l="l" t="t" r="r" b="b"/>
              <a:pathLst>
                <a:path w="6370" h="2114" extrusionOk="0">
                  <a:moveTo>
                    <a:pt x="6164" y="1"/>
                  </a:moveTo>
                  <a:cubicBezTo>
                    <a:pt x="4728" y="572"/>
                    <a:pt x="3408" y="777"/>
                    <a:pt x="2337" y="813"/>
                  </a:cubicBezTo>
                  <a:cubicBezTo>
                    <a:pt x="2171" y="821"/>
                    <a:pt x="2010" y="824"/>
                    <a:pt x="1856" y="824"/>
                  </a:cubicBezTo>
                  <a:cubicBezTo>
                    <a:pt x="1121" y="824"/>
                    <a:pt x="538" y="745"/>
                    <a:pt x="170" y="679"/>
                  </a:cubicBezTo>
                  <a:lnTo>
                    <a:pt x="0" y="1999"/>
                  </a:lnTo>
                  <a:cubicBezTo>
                    <a:pt x="533" y="2081"/>
                    <a:pt x="1067" y="2114"/>
                    <a:pt x="1585" y="2114"/>
                  </a:cubicBezTo>
                  <a:cubicBezTo>
                    <a:pt x="1803" y="2114"/>
                    <a:pt x="2019" y="2108"/>
                    <a:pt x="2230" y="2097"/>
                  </a:cubicBezTo>
                  <a:cubicBezTo>
                    <a:pt x="4032" y="1990"/>
                    <a:pt x="5602" y="1500"/>
                    <a:pt x="6370" y="1223"/>
                  </a:cubicBezTo>
                  <a:cubicBezTo>
                    <a:pt x="6316" y="840"/>
                    <a:pt x="6245" y="402"/>
                    <a:pt x="6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1"/>
            <p:cNvSpPr/>
            <p:nvPr/>
          </p:nvSpPr>
          <p:spPr>
            <a:xfrm>
              <a:off x="4353613" y="4430950"/>
              <a:ext cx="152575" cy="112425"/>
            </a:xfrm>
            <a:custGeom>
              <a:avLst/>
              <a:gdLst/>
              <a:ahLst/>
              <a:cxnLst/>
              <a:rect l="l" t="t" r="r" b="b"/>
              <a:pathLst>
                <a:path w="6103" h="4497" extrusionOk="0">
                  <a:moveTo>
                    <a:pt x="5846" y="0"/>
                  </a:moveTo>
                  <a:cubicBezTo>
                    <a:pt x="5307" y="0"/>
                    <a:pt x="3380" y="558"/>
                    <a:pt x="2250" y="558"/>
                  </a:cubicBezTo>
                  <a:cubicBezTo>
                    <a:pt x="2219" y="558"/>
                    <a:pt x="2189" y="558"/>
                    <a:pt x="2159" y="557"/>
                  </a:cubicBezTo>
                  <a:cubicBezTo>
                    <a:pt x="1999" y="553"/>
                    <a:pt x="1852" y="552"/>
                    <a:pt x="1718" y="552"/>
                  </a:cubicBezTo>
                  <a:cubicBezTo>
                    <a:pt x="826" y="552"/>
                    <a:pt x="509" y="619"/>
                    <a:pt x="509" y="619"/>
                  </a:cubicBezTo>
                  <a:lnTo>
                    <a:pt x="322" y="1993"/>
                  </a:lnTo>
                  <a:lnTo>
                    <a:pt x="152" y="3313"/>
                  </a:lnTo>
                  <a:lnTo>
                    <a:pt x="0" y="4455"/>
                  </a:lnTo>
                  <a:cubicBezTo>
                    <a:pt x="0" y="4455"/>
                    <a:pt x="663" y="4497"/>
                    <a:pt x="1547" y="4497"/>
                  </a:cubicBezTo>
                  <a:cubicBezTo>
                    <a:pt x="1823" y="4497"/>
                    <a:pt x="2121" y="4493"/>
                    <a:pt x="2427" y="4482"/>
                  </a:cubicBezTo>
                  <a:cubicBezTo>
                    <a:pt x="2409" y="4125"/>
                    <a:pt x="2382" y="3759"/>
                    <a:pt x="2382" y="3411"/>
                  </a:cubicBezTo>
                  <a:cubicBezTo>
                    <a:pt x="2373" y="2948"/>
                    <a:pt x="2400" y="2501"/>
                    <a:pt x="2489" y="2127"/>
                  </a:cubicBezTo>
                  <a:cubicBezTo>
                    <a:pt x="2641" y="1520"/>
                    <a:pt x="2980" y="1092"/>
                    <a:pt x="3685" y="1038"/>
                  </a:cubicBezTo>
                  <a:cubicBezTo>
                    <a:pt x="4809" y="967"/>
                    <a:pt x="5737" y="530"/>
                    <a:pt x="6102" y="334"/>
                  </a:cubicBezTo>
                  <a:cubicBezTo>
                    <a:pt x="6049" y="155"/>
                    <a:pt x="6004" y="48"/>
                    <a:pt x="5969" y="21"/>
                  </a:cubicBezTo>
                  <a:cubicBezTo>
                    <a:pt x="5946" y="7"/>
                    <a:pt x="5904" y="0"/>
                    <a:pt x="5846"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1"/>
            <p:cNvSpPr/>
            <p:nvPr/>
          </p:nvSpPr>
          <p:spPr>
            <a:xfrm>
              <a:off x="4314813" y="4513550"/>
              <a:ext cx="52650" cy="46675"/>
            </a:xfrm>
            <a:custGeom>
              <a:avLst/>
              <a:gdLst/>
              <a:ahLst/>
              <a:cxnLst/>
              <a:rect l="l" t="t" r="r" b="b"/>
              <a:pathLst>
                <a:path w="2106" h="1867" extrusionOk="0">
                  <a:moveTo>
                    <a:pt x="0" y="0"/>
                  </a:moveTo>
                  <a:cubicBezTo>
                    <a:pt x="0" y="0"/>
                    <a:pt x="9" y="411"/>
                    <a:pt x="125" y="839"/>
                  </a:cubicBezTo>
                  <a:cubicBezTo>
                    <a:pt x="263" y="1332"/>
                    <a:pt x="519" y="1866"/>
                    <a:pt x="1030" y="1866"/>
                  </a:cubicBezTo>
                  <a:cubicBezTo>
                    <a:pt x="1046" y="1866"/>
                    <a:pt x="1063" y="1866"/>
                    <a:pt x="1080" y="1865"/>
                  </a:cubicBezTo>
                  <a:cubicBezTo>
                    <a:pt x="1633" y="1829"/>
                    <a:pt x="1891" y="1276"/>
                    <a:pt x="2007" y="785"/>
                  </a:cubicBezTo>
                  <a:cubicBezTo>
                    <a:pt x="2097" y="384"/>
                    <a:pt x="2105" y="18"/>
                    <a:pt x="2105" y="18"/>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1"/>
            <p:cNvSpPr/>
            <p:nvPr/>
          </p:nvSpPr>
          <p:spPr>
            <a:xfrm>
              <a:off x="4314813" y="4513550"/>
              <a:ext cx="52650" cy="20975"/>
            </a:xfrm>
            <a:custGeom>
              <a:avLst/>
              <a:gdLst/>
              <a:ahLst/>
              <a:cxnLst/>
              <a:rect l="l" t="t" r="r" b="b"/>
              <a:pathLst>
                <a:path w="2106" h="839" extrusionOk="0">
                  <a:moveTo>
                    <a:pt x="0" y="0"/>
                  </a:moveTo>
                  <a:cubicBezTo>
                    <a:pt x="0" y="0"/>
                    <a:pt x="9" y="411"/>
                    <a:pt x="125" y="839"/>
                  </a:cubicBezTo>
                  <a:lnTo>
                    <a:pt x="2007" y="785"/>
                  </a:lnTo>
                  <a:cubicBezTo>
                    <a:pt x="2097" y="384"/>
                    <a:pt x="2105" y="18"/>
                    <a:pt x="2105" y="18"/>
                  </a:cubicBezTo>
                  <a:lnTo>
                    <a:pt x="0"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1"/>
            <p:cNvSpPr/>
            <p:nvPr/>
          </p:nvSpPr>
          <p:spPr>
            <a:xfrm>
              <a:off x="4307663" y="4429250"/>
              <a:ext cx="77875" cy="95300"/>
            </a:xfrm>
            <a:custGeom>
              <a:avLst/>
              <a:gdLst/>
              <a:ahLst/>
              <a:cxnLst/>
              <a:rect l="l" t="t" r="r" b="b"/>
              <a:pathLst>
                <a:path w="3115" h="3812" extrusionOk="0">
                  <a:moveTo>
                    <a:pt x="964" y="0"/>
                  </a:moveTo>
                  <a:cubicBezTo>
                    <a:pt x="964" y="0"/>
                    <a:pt x="357" y="1517"/>
                    <a:pt x="179" y="2525"/>
                  </a:cubicBezTo>
                  <a:cubicBezTo>
                    <a:pt x="1" y="3533"/>
                    <a:pt x="161" y="3801"/>
                    <a:pt x="331" y="3801"/>
                  </a:cubicBezTo>
                  <a:cubicBezTo>
                    <a:pt x="390" y="3801"/>
                    <a:pt x="694" y="3812"/>
                    <a:pt x="1065" y="3812"/>
                  </a:cubicBezTo>
                  <a:cubicBezTo>
                    <a:pt x="1751" y="3812"/>
                    <a:pt x="2669" y="3774"/>
                    <a:pt x="2704" y="3560"/>
                  </a:cubicBezTo>
                  <a:cubicBezTo>
                    <a:pt x="2766" y="3230"/>
                    <a:pt x="3114" y="714"/>
                    <a:pt x="2855" y="375"/>
                  </a:cubicBezTo>
                  <a:cubicBezTo>
                    <a:pt x="2606" y="27"/>
                    <a:pt x="964" y="0"/>
                    <a:pt x="9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1"/>
            <p:cNvSpPr/>
            <p:nvPr/>
          </p:nvSpPr>
          <p:spPr>
            <a:xfrm>
              <a:off x="4422963" y="4102125"/>
              <a:ext cx="89925" cy="149625"/>
            </a:xfrm>
            <a:custGeom>
              <a:avLst/>
              <a:gdLst/>
              <a:ahLst/>
              <a:cxnLst/>
              <a:rect l="l" t="t" r="r" b="b"/>
              <a:pathLst>
                <a:path w="3597" h="5985" extrusionOk="0">
                  <a:moveTo>
                    <a:pt x="2565" y="0"/>
                  </a:moveTo>
                  <a:cubicBezTo>
                    <a:pt x="2441" y="0"/>
                    <a:pt x="2321" y="54"/>
                    <a:pt x="2195" y="150"/>
                  </a:cubicBezTo>
                  <a:cubicBezTo>
                    <a:pt x="1268" y="863"/>
                    <a:pt x="376" y="4030"/>
                    <a:pt x="90" y="5119"/>
                  </a:cubicBezTo>
                  <a:cubicBezTo>
                    <a:pt x="28" y="5342"/>
                    <a:pt x="1" y="5485"/>
                    <a:pt x="1" y="5485"/>
                  </a:cubicBezTo>
                  <a:lnTo>
                    <a:pt x="1580" y="5734"/>
                  </a:lnTo>
                  <a:lnTo>
                    <a:pt x="3195" y="5984"/>
                  </a:lnTo>
                  <a:cubicBezTo>
                    <a:pt x="3195" y="5984"/>
                    <a:pt x="3212" y="5832"/>
                    <a:pt x="3239" y="5574"/>
                  </a:cubicBezTo>
                  <a:cubicBezTo>
                    <a:pt x="3248" y="5440"/>
                    <a:pt x="3266" y="5270"/>
                    <a:pt x="3284" y="5092"/>
                  </a:cubicBezTo>
                  <a:cubicBezTo>
                    <a:pt x="3427" y="3477"/>
                    <a:pt x="3596" y="212"/>
                    <a:pt x="2650" y="7"/>
                  </a:cubicBezTo>
                  <a:lnTo>
                    <a:pt x="2641" y="7"/>
                  </a:lnTo>
                  <a:cubicBezTo>
                    <a:pt x="2616" y="2"/>
                    <a:pt x="2590" y="0"/>
                    <a:pt x="25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1"/>
            <p:cNvSpPr/>
            <p:nvPr/>
          </p:nvSpPr>
          <p:spPr>
            <a:xfrm>
              <a:off x="4462438" y="4102300"/>
              <a:ext cx="53125" cy="149450"/>
            </a:xfrm>
            <a:custGeom>
              <a:avLst/>
              <a:gdLst/>
              <a:ahLst/>
              <a:cxnLst/>
              <a:rect l="l" t="t" r="r" b="b"/>
              <a:pathLst>
                <a:path w="2125" h="5978" extrusionOk="0">
                  <a:moveTo>
                    <a:pt x="1071" y="0"/>
                  </a:moveTo>
                  <a:cubicBezTo>
                    <a:pt x="536" y="1392"/>
                    <a:pt x="206" y="3827"/>
                    <a:pt x="54" y="5192"/>
                  </a:cubicBezTo>
                  <a:cubicBezTo>
                    <a:pt x="37" y="5397"/>
                    <a:pt x="19" y="5576"/>
                    <a:pt x="1" y="5727"/>
                  </a:cubicBezTo>
                  <a:lnTo>
                    <a:pt x="1616" y="5977"/>
                  </a:lnTo>
                  <a:cubicBezTo>
                    <a:pt x="1616" y="5977"/>
                    <a:pt x="1633" y="5825"/>
                    <a:pt x="1660" y="5567"/>
                  </a:cubicBezTo>
                  <a:cubicBezTo>
                    <a:pt x="1794" y="4246"/>
                    <a:pt x="2124" y="223"/>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1"/>
            <p:cNvSpPr/>
            <p:nvPr/>
          </p:nvSpPr>
          <p:spPr>
            <a:xfrm>
              <a:off x="4422963" y="4105850"/>
              <a:ext cx="82100" cy="145900"/>
            </a:xfrm>
            <a:custGeom>
              <a:avLst/>
              <a:gdLst/>
              <a:ahLst/>
              <a:cxnLst/>
              <a:rect l="l" t="t" r="r" b="b"/>
              <a:pathLst>
                <a:path w="3284" h="5836" extrusionOk="0">
                  <a:moveTo>
                    <a:pt x="2195" y="1"/>
                  </a:moveTo>
                  <a:cubicBezTo>
                    <a:pt x="1268" y="714"/>
                    <a:pt x="376" y="3881"/>
                    <a:pt x="90" y="4970"/>
                  </a:cubicBezTo>
                  <a:cubicBezTo>
                    <a:pt x="28" y="5193"/>
                    <a:pt x="1" y="5336"/>
                    <a:pt x="1" y="5336"/>
                  </a:cubicBezTo>
                  <a:lnTo>
                    <a:pt x="1580" y="5585"/>
                  </a:lnTo>
                  <a:lnTo>
                    <a:pt x="3195" y="5835"/>
                  </a:lnTo>
                  <a:cubicBezTo>
                    <a:pt x="3195" y="5835"/>
                    <a:pt x="3212" y="5683"/>
                    <a:pt x="3239" y="5425"/>
                  </a:cubicBezTo>
                  <a:cubicBezTo>
                    <a:pt x="3248" y="5291"/>
                    <a:pt x="3266" y="5121"/>
                    <a:pt x="3284" y="4943"/>
                  </a:cubicBezTo>
                  <a:cubicBezTo>
                    <a:pt x="2863" y="4797"/>
                    <a:pt x="2069" y="4576"/>
                    <a:pt x="1301" y="4576"/>
                  </a:cubicBezTo>
                  <a:cubicBezTo>
                    <a:pt x="1272" y="4576"/>
                    <a:pt x="1243" y="4577"/>
                    <a:pt x="1214" y="4577"/>
                  </a:cubicBezTo>
                  <a:cubicBezTo>
                    <a:pt x="1210" y="4577"/>
                    <a:pt x="1207" y="4577"/>
                    <a:pt x="1203" y="4577"/>
                  </a:cubicBezTo>
                  <a:cubicBezTo>
                    <a:pt x="330" y="4577"/>
                    <a:pt x="1298" y="1351"/>
                    <a:pt x="219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1"/>
            <p:cNvSpPr/>
            <p:nvPr/>
          </p:nvSpPr>
          <p:spPr>
            <a:xfrm>
              <a:off x="4271763" y="4079500"/>
              <a:ext cx="282375" cy="371275"/>
            </a:xfrm>
            <a:custGeom>
              <a:avLst/>
              <a:gdLst/>
              <a:ahLst/>
              <a:cxnLst/>
              <a:rect l="l" t="t" r="r" b="b"/>
              <a:pathLst>
                <a:path w="11295" h="14851" extrusionOk="0">
                  <a:moveTo>
                    <a:pt x="3697" y="0"/>
                  </a:moveTo>
                  <a:cubicBezTo>
                    <a:pt x="3604" y="0"/>
                    <a:pt x="3509" y="27"/>
                    <a:pt x="3408" y="73"/>
                  </a:cubicBezTo>
                  <a:cubicBezTo>
                    <a:pt x="1856" y="832"/>
                    <a:pt x="0" y="7299"/>
                    <a:pt x="0" y="10279"/>
                  </a:cubicBezTo>
                  <a:cubicBezTo>
                    <a:pt x="0" y="13473"/>
                    <a:pt x="2204" y="14499"/>
                    <a:pt x="4505" y="14793"/>
                  </a:cubicBezTo>
                  <a:cubicBezTo>
                    <a:pt x="4821" y="14831"/>
                    <a:pt x="5159" y="14851"/>
                    <a:pt x="5508" y="14851"/>
                  </a:cubicBezTo>
                  <a:cubicBezTo>
                    <a:pt x="7280" y="14851"/>
                    <a:pt x="9351" y="14347"/>
                    <a:pt x="10402" y="13214"/>
                  </a:cubicBezTo>
                  <a:cubicBezTo>
                    <a:pt x="10661" y="12938"/>
                    <a:pt x="10848" y="12625"/>
                    <a:pt x="10964" y="12268"/>
                  </a:cubicBezTo>
                  <a:cubicBezTo>
                    <a:pt x="11170" y="11644"/>
                    <a:pt x="11277" y="11002"/>
                    <a:pt x="11285" y="10377"/>
                  </a:cubicBezTo>
                  <a:cubicBezTo>
                    <a:pt x="11294" y="10056"/>
                    <a:pt x="11277" y="9744"/>
                    <a:pt x="11241" y="9449"/>
                  </a:cubicBezTo>
                  <a:cubicBezTo>
                    <a:pt x="11178" y="8959"/>
                    <a:pt x="11054" y="8495"/>
                    <a:pt x="10866" y="8076"/>
                  </a:cubicBezTo>
                  <a:cubicBezTo>
                    <a:pt x="10643" y="7567"/>
                    <a:pt x="10322" y="7130"/>
                    <a:pt x="9912" y="6818"/>
                  </a:cubicBezTo>
                  <a:cubicBezTo>
                    <a:pt x="9733" y="6684"/>
                    <a:pt x="9519" y="6568"/>
                    <a:pt x="9287" y="6479"/>
                  </a:cubicBezTo>
                  <a:cubicBezTo>
                    <a:pt x="8814" y="6282"/>
                    <a:pt x="8243" y="6175"/>
                    <a:pt x="7681" y="6104"/>
                  </a:cubicBezTo>
                  <a:cubicBezTo>
                    <a:pt x="7128" y="6042"/>
                    <a:pt x="6584" y="6024"/>
                    <a:pt x="6138" y="6024"/>
                  </a:cubicBezTo>
                  <a:cubicBezTo>
                    <a:pt x="6072" y="6023"/>
                    <a:pt x="6008" y="6022"/>
                    <a:pt x="5946" y="6022"/>
                  </a:cubicBezTo>
                  <a:cubicBezTo>
                    <a:pt x="5454" y="6022"/>
                    <a:pt x="5130" y="6051"/>
                    <a:pt x="5130" y="6051"/>
                  </a:cubicBezTo>
                  <a:cubicBezTo>
                    <a:pt x="5130" y="6051"/>
                    <a:pt x="5130" y="6024"/>
                    <a:pt x="5139" y="5979"/>
                  </a:cubicBezTo>
                  <a:cubicBezTo>
                    <a:pt x="5148" y="5417"/>
                    <a:pt x="5219" y="1724"/>
                    <a:pt x="4372" y="439"/>
                  </a:cubicBezTo>
                  <a:cubicBezTo>
                    <a:pt x="4202" y="181"/>
                    <a:pt x="3997" y="20"/>
                    <a:pt x="3738" y="2"/>
                  </a:cubicBezTo>
                  <a:cubicBezTo>
                    <a:pt x="3725" y="1"/>
                    <a:pt x="3711" y="0"/>
                    <a:pt x="36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1"/>
            <p:cNvSpPr/>
            <p:nvPr/>
          </p:nvSpPr>
          <p:spPr>
            <a:xfrm>
              <a:off x="4337113" y="4090475"/>
              <a:ext cx="65150" cy="142300"/>
            </a:xfrm>
            <a:custGeom>
              <a:avLst/>
              <a:gdLst/>
              <a:ahLst/>
              <a:cxnLst/>
              <a:rect l="l" t="t" r="r" b="b"/>
              <a:pathLst>
                <a:path w="2606" h="5692" extrusionOk="0">
                  <a:moveTo>
                    <a:pt x="1758" y="0"/>
                  </a:moveTo>
                  <a:cubicBezTo>
                    <a:pt x="161" y="232"/>
                    <a:pt x="0" y="5255"/>
                    <a:pt x="27" y="5567"/>
                  </a:cubicBezTo>
                  <a:cubicBezTo>
                    <a:pt x="33" y="5659"/>
                    <a:pt x="274" y="5691"/>
                    <a:pt x="609" y="5691"/>
                  </a:cubicBezTo>
                  <a:cubicBezTo>
                    <a:pt x="1215" y="5691"/>
                    <a:pt x="2129" y="5586"/>
                    <a:pt x="2525" y="5540"/>
                  </a:cubicBezTo>
                  <a:cubicBezTo>
                    <a:pt x="2534" y="4978"/>
                    <a:pt x="2605" y="1285"/>
                    <a:pt x="1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1"/>
            <p:cNvSpPr/>
            <p:nvPr/>
          </p:nvSpPr>
          <p:spPr>
            <a:xfrm>
              <a:off x="4405363" y="4314150"/>
              <a:ext cx="56450" cy="25900"/>
            </a:xfrm>
            <a:custGeom>
              <a:avLst/>
              <a:gdLst/>
              <a:ahLst/>
              <a:cxnLst/>
              <a:rect l="l" t="t" r="r" b="b"/>
              <a:pathLst>
                <a:path w="2258" h="1036" extrusionOk="0">
                  <a:moveTo>
                    <a:pt x="1133" y="1"/>
                  </a:moveTo>
                  <a:cubicBezTo>
                    <a:pt x="509" y="1"/>
                    <a:pt x="0" y="233"/>
                    <a:pt x="0" y="518"/>
                  </a:cubicBezTo>
                  <a:cubicBezTo>
                    <a:pt x="0" y="804"/>
                    <a:pt x="509" y="1036"/>
                    <a:pt x="1133" y="1036"/>
                  </a:cubicBezTo>
                  <a:cubicBezTo>
                    <a:pt x="1758" y="1036"/>
                    <a:pt x="2257" y="804"/>
                    <a:pt x="2257" y="518"/>
                  </a:cubicBezTo>
                  <a:cubicBezTo>
                    <a:pt x="2257" y="233"/>
                    <a:pt x="1758"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1"/>
            <p:cNvSpPr/>
            <p:nvPr/>
          </p:nvSpPr>
          <p:spPr>
            <a:xfrm>
              <a:off x="4537838" y="4315725"/>
              <a:ext cx="16300" cy="23225"/>
            </a:xfrm>
            <a:custGeom>
              <a:avLst/>
              <a:gdLst/>
              <a:ahLst/>
              <a:cxnLst/>
              <a:rect l="l" t="t" r="r" b="b"/>
              <a:pathLst>
                <a:path w="652" h="929" extrusionOk="0">
                  <a:moveTo>
                    <a:pt x="598" y="0"/>
                  </a:moveTo>
                  <a:cubicBezTo>
                    <a:pt x="241" y="81"/>
                    <a:pt x="0" y="259"/>
                    <a:pt x="0" y="455"/>
                  </a:cubicBezTo>
                  <a:cubicBezTo>
                    <a:pt x="0" y="661"/>
                    <a:pt x="259" y="848"/>
                    <a:pt x="642" y="928"/>
                  </a:cubicBezTo>
                  <a:cubicBezTo>
                    <a:pt x="651" y="607"/>
                    <a:pt x="634" y="295"/>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1"/>
            <p:cNvSpPr/>
            <p:nvPr/>
          </p:nvSpPr>
          <p:spPr>
            <a:xfrm>
              <a:off x="4532263" y="4292525"/>
              <a:ext cx="10725" cy="20325"/>
            </a:xfrm>
            <a:custGeom>
              <a:avLst/>
              <a:gdLst/>
              <a:ahLst/>
              <a:cxnLst/>
              <a:rect l="l" t="t" r="r" b="b"/>
              <a:pathLst>
                <a:path w="429" h="813" extrusionOk="0">
                  <a:moveTo>
                    <a:pt x="214" y="1"/>
                  </a:moveTo>
                  <a:cubicBezTo>
                    <a:pt x="98" y="1"/>
                    <a:pt x="0" y="179"/>
                    <a:pt x="0" y="411"/>
                  </a:cubicBezTo>
                  <a:cubicBezTo>
                    <a:pt x="0" y="634"/>
                    <a:pt x="98" y="812"/>
                    <a:pt x="214" y="812"/>
                  </a:cubicBezTo>
                  <a:cubicBezTo>
                    <a:pt x="330" y="812"/>
                    <a:pt x="428" y="634"/>
                    <a:pt x="428" y="411"/>
                  </a:cubicBezTo>
                  <a:cubicBezTo>
                    <a:pt x="428" y="179"/>
                    <a:pt x="330"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1"/>
            <p:cNvSpPr/>
            <p:nvPr/>
          </p:nvSpPr>
          <p:spPr>
            <a:xfrm>
              <a:off x="4537163" y="4297425"/>
              <a:ext cx="3375" cy="5600"/>
            </a:xfrm>
            <a:custGeom>
              <a:avLst/>
              <a:gdLst/>
              <a:ahLst/>
              <a:cxnLst/>
              <a:rect l="l" t="t" r="r" b="b"/>
              <a:pathLst>
                <a:path w="135" h="224" extrusionOk="0">
                  <a:moveTo>
                    <a:pt x="63" y="1"/>
                  </a:moveTo>
                  <a:cubicBezTo>
                    <a:pt x="27" y="1"/>
                    <a:pt x="0" y="54"/>
                    <a:pt x="0" y="108"/>
                  </a:cubicBezTo>
                  <a:cubicBezTo>
                    <a:pt x="0" y="170"/>
                    <a:pt x="27" y="224"/>
                    <a:pt x="63" y="224"/>
                  </a:cubicBezTo>
                  <a:cubicBezTo>
                    <a:pt x="99" y="224"/>
                    <a:pt x="134" y="170"/>
                    <a:pt x="134" y="108"/>
                  </a:cubicBezTo>
                  <a:cubicBezTo>
                    <a:pt x="134" y="54"/>
                    <a:pt x="99" y="1"/>
                    <a:pt x="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1"/>
            <p:cNvSpPr/>
            <p:nvPr/>
          </p:nvSpPr>
          <p:spPr>
            <a:xfrm>
              <a:off x="4461338" y="4292525"/>
              <a:ext cx="10725" cy="20325"/>
            </a:xfrm>
            <a:custGeom>
              <a:avLst/>
              <a:gdLst/>
              <a:ahLst/>
              <a:cxnLst/>
              <a:rect l="l" t="t" r="r" b="b"/>
              <a:pathLst>
                <a:path w="429" h="813" extrusionOk="0">
                  <a:moveTo>
                    <a:pt x="214" y="1"/>
                  </a:moveTo>
                  <a:cubicBezTo>
                    <a:pt x="98" y="1"/>
                    <a:pt x="0" y="179"/>
                    <a:pt x="0" y="411"/>
                  </a:cubicBezTo>
                  <a:cubicBezTo>
                    <a:pt x="0" y="634"/>
                    <a:pt x="98" y="812"/>
                    <a:pt x="214" y="812"/>
                  </a:cubicBezTo>
                  <a:cubicBezTo>
                    <a:pt x="339" y="812"/>
                    <a:pt x="428" y="634"/>
                    <a:pt x="428" y="411"/>
                  </a:cubicBezTo>
                  <a:cubicBezTo>
                    <a:pt x="428" y="179"/>
                    <a:pt x="339"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1"/>
            <p:cNvSpPr/>
            <p:nvPr/>
          </p:nvSpPr>
          <p:spPr>
            <a:xfrm>
              <a:off x="4466238" y="4297425"/>
              <a:ext cx="3375" cy="5600"/>
            </a:xfrm>
            <a:custGeom>
              <a:avLst/>
              <a:gdLst/>
              <a:ahLst/>
              <a:cxnLst/>
              <a:rect l="l" t="t" r="r" b="b"/>
              <a:pathLst>
                <a:path w="135" h="224" extrusionOk="0">
                  <a:moveTo>
                    <a:pt x="72" y="1"/>
                  </a:moveTo>
                  <a:cubicBezTo>
                    <a:pt x="36" y="1"/>
                    <a:pt x="1" y="54"/>
                    <a:pt x="1" y="108"/>
                  </a:cubicBezTo>
                  <a:cubicBezTo>
                    <a:pt x="1" y="170"/>
                    <a:pt x="36" y="224"/>
                    <a:pt x="72" y="224"/>
                  </a:cubicBezTo>
                  <a:cubicBezTo>
                    <a:pt x="108" y="224"/>
                    <a:pt x="134" y="170"/>
                    <a:pt x="134" y="108"/>
                  </a:cubicBezTo>
                  <a:cubicBezTo>
                    <a:pt x="134" y="54"/>
                    <a:pt x="108" y="1"/>
                    <a:pt x="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1"/>
            <p:cNvSpPr/>
            <p:nvPr/>
          </p:nvSpPr>
          <p:spPr>
            <a:xfrm>
              <a:off x="4515538" y="4331325"/>
              <a:ext cx="3125" cy="63825"/>
            </a:xfrm>
            <a:custGeom>
              <a:avLst/>
              <a:gdLst/>
              <a:ahLst/>
              <a:cxnLst/>
              <a:rect l="l" t="t" r="r" b="b"/>
              <a:pathLst>
                <a:path w="125" h="2553" extrusionOk="0">
                  <a:moveTo>
                    <a:pt x="63" y="1"/>
                  </a:moveTo>
                  <a:cubicBezTo>
                    <a:pt x="27" y="1"/>
                    <a:pt x="0" y="28"/>
                    <a:pt x="0" y="63"/>
                  </a:cubicBezTo>
                  <a:lnTo>
                    <a:pt x="0" y="2490"/>
                  </a:lnTo>
                  <a:cubicBezTo>
                    <a:pt x="0" y="2526"/>
                    <a:pt x="27" y="2552"/>
                    <a:pt x="63" y="2552"/>
                  </a:cubicBezTo>
                  <a:cubicBezTo>
                    <a:pt x="98" y="2552"/>
                    <a:pt x="125" y="2526"/>
                    <a:pt x="125" y="2490"/>
                  </a:cubicBezTo>
                  <a:lnTo>
                    <a:pt x="125" y="63"/>
                  </a:lnTo>
                  <a:cubicBezTo>
                    <a:pt x="125" y="28"/>
                    <a:pt x="98"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1"/>
            <p:cNvSpPr/>
            <p:nvPr/>
          </p:nvSpPr>
          <p:spPr>
            <a:xfrm>
              <a:off x="4498163" y="4309075"/>
              <a:ext cx="32100" cy="23850"/>
            </a:xfrm>
            <a:custGeom>
              <a:avLst/>
              <a:gdLst/>
              <a:ahLst/>
              <a:cxnLst/>
              <a:rect l="l" t="t" r="r" b="b"/>
              <a:pathLst>
                <a:path w="1284" h="954" extrusionOk="0">
                  <a:moveTo>
                    <a:pt x="759" y="0"/>
                  </a:moveTo>
                  <a:cubicBezTo>
                    <a:pt x="699" y="0"/>
                    <a:pt x="638" y="3"/>
                    <a:pt x="579" y="8"/>
                  </a:cubicBezTo>
                  <a:cubicBezTo>
                    <a:pt x="320" y="34"/>
                    <a:pt x="80" y="97"/>
                    <a:pt x="62" y="195"/>
                  </a:cubicBezTo>
                  <a:cubicBezTo>
                    <a:pt x="0" y="423"/>
                    <a:pt x="440" y="954"/>
                    <a:pt x="743" y="954"/>
                  </a:cubicBezTo>
                  <a:cubicBezTo>
                    <a:pt x="748" y="954"/>
                    <a:pt x="753" y="954"/>
                    <a:pt x="758" y="953"/>
                  </a:cubicBezTo>
                  <a:cubicBezTo>
                    <a:pt x="882" y="944"/>
                    <a:pt x="989" y="855"/>
                    <a:pt x="1079" y="739"/>
                  </a:cubicBezTo>
                  <a:cubicBezTo>
                    <a:pt x="1204" y="570"/>
                    <a:pt x="1284" y="329"/>
                    <a:pt x="1284" y="177"/>
                  </a:cubicBezTo>
                  <a:cubicBezTo>
                    <a:pt x="1284" y="53"/>
                    <a:pt x="1032" y="0"/>
                    <a:pt x="7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1"/>
            <p:cNvSpPr/>
            <p:nvPr/>
          </p:nvSpPr>
          <p:spPr>
            <a:xfrm>
              <a:off x="4512188" y="4309075"/>
              <a:ext cx="18075" cy="18500"/>
            </a:xfrm>
            <a:custGeom>
              <a:avLst/>
              <a:gdLst/>
              <a:ahLst/>
              <a:cxnLst/>
              <a:rect l="l" t="t" r="r" b="b"/>
              <a:pathLst>
                <a:path w="723" h="740" extrusionOk="0">
                  <a:moveTo>
                    <a:pt x="198" y="0"/>
                  </a:moveTo>
                  <a:cubicBezTo>
                    <a:pt x="138" y="0"/>
                    <a:pt x="77" y="3"/>
                    <a:pt x="18" y="8"/>
                  </a:cubicBezTo>
                  <a:cubicBezTo>
                    <a:pt x="9" y="52"/>
                    <a:pt x="0" y="97"/>
                    <a:pt x="0" y="133"/>
                  </a:cubicBezTo>
                  <a:cubicBezTo>
                    <a:pt x="0" y="445"/>
                    <a:pt x="223" y="695"/>
                    <a:pt x="518" y="739"/>
                  </a:cubicBezTo>
                  <a:cubicBezTo>
                    <a:pt x="643" y="570"/>
                    <a:pt x="723" y="329"/>
                    <a:pt x="723" y="177"/>
                  </a:cubicBezTo>
                  <a:cubicBezTo>
                    <a:pt x="723" y="53"/>
                    <a:pt x="471" y="0"/>
                    <a:pt x="198"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1"/>
            <p:cNvSpPr/>
            <p:nvPr/>
          </p:nvSpPr>
          <p:spPr>
            <a:xfrm>
              <a:off x="4271763" y="4081325"/>
              <a:ext cx="260075" cy="369450"/>
            </a:xfrm>
            <a:custGeom>
              <a:avLst/>
              <a:gdLst/>
              <a:ahLst/>
              <a:cxnLst/>
              <a:rect l="l" t="t" r="r" b="b"/>
              <a:pathLst>
                <a:path w="10403" h="14778" extrusionOk="0">
                  <a:moveTo>
                    <a:pt x="3408" y="0"/>
                  </a:moveTo>
                  <a:lnTo>
                    <a:pt x="3408" y="0"/>
                  </a:lnTo>
                  <a:cubicBezTo>
                    <a:pt x="1856" y="759"/>
                    <a:pt x="0" y="7226"/>
                    <a:pt x="0" y="10206"/>
                  </a:cubicBezTo>
                  <a:cubicBezTo>
                    <a:pt x="0" y="13400"/>
                    <a:pt x="2204" y="14426"/>
                    <a:pt x="4505" y="14720"/>
                  </a:cubicBezTo>
                  <a:cubicBezTo>
                    <a:pt x="4821" y="14758"/>
                    <a:pt x="5159" y="14778"/>
                    <a:pt x="5508" y="14778"/>
                  </a:cubicBezTo>
                  <a:cubicBezTo>
                    <a:pt x="7280" y="14778"/>
                    <a:pt x="9351" y="14274"/>
                    <a:pt x="10402" y="13141"/>
                  </a:cubicBezTo>
                  <a:lnTo>
                    <a:pt x="10402" y="13141"/>
                  </a:lnTo>
                  <a:cubicBezTo>
                    <a:pt x="8867" y="13673"/>
                    <a:pt x="7570" y="13911"/>
                    <a:pt x="6479" y="13911"/>
                  </a:cubicBezTo>
                  <a:cubicBezTo>
                    <a:pt x="2470" y="13911"/>
                    <a:pt x="1257" y="10702"/>
                    <a:pt x="1285" y="7146"/>
                  </a:cubicBezTo>
                  <a:cubicBezTo>
                    <a:pt x="1312" y="3328"/>
                    <a:pt x="2846" y="786"/>
                    <a:pt x="3408"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6" name="Google Shape;3036;p51"/>
          <p:cNvSpPr txBox="1"/>
          <p:nvPr/>
        </p:nvSpPr>
        <p:spPr>
          <a:xfrm>
            <a:off x="5034438" y="1589713"/>
            <a:ext cx="14010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4"/>
                </a:solidFill>
                <a:latin typeface="Titan One"/>
                <a:ea typeface="Titan One"/>
                <a:cs typeface="Titan One"/>
                <a:sym typeface="Titan One"/>
              </a:rPr>
              <a:t>MERCURY</a:t>
            </a:r>
            <a:endParaRPr sz="2000">
              <a:solidFill>
                <a:schemeClr val="accent4"/>
              </a:solidFill>
              <a:latin typeface="Titan One"/>
              <a:ea typeface="Titan One"/>
              <a:cs typeface="Titan One"/>
              <a:sym typeface="Titan One"/>
            </a:endParaRPr>
          </a:p>
        </p:txBody>
      </p:sp>
      <p:sp>
        <p:nvSpPr>
          <p:cNvPr id="3037" name="Google Shape;3037;p51"/>
          <p:cNvSpPr txBox="1"/>
          <p:nvPr/>
        </p:nvSpPr>
        <p:spPr>
          <a:xfrm>
            <a:off x="5034438" y="2059513"/>
            <a:ext cx="1401000" cy="524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Mercury is the closest planet</a:t>
            </a:r>
            <a:endParaRPr sz="1600">
              <a:solidFill>
                <a:schemeClr val="dk1"/>
              </a:solidFill>
              <a:latin typeface="Assistant"/>
              <a:ea typeface="Assistant"/>
              <a:cs typeface="Assistant"/>
              <a:sym typeface="Assistant"/>
            </a:endParaRPr>
          </a:p>
        </p:txBody>
      </p:sp>
      <p:sp>
        <p:nvSpPr>
          <p:cNvPr id="3038" name="Google Shape;3038;p51"/>
          <p:cNvSpPr txBox="1"/>
          <p:nvPr/>
        </p:nvSpPr>
        <p:spPr>
          <a:xfrm>
            <a:off x="6798813" y="1589713"/>
            <a:ext cx="14010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4"/>
                </a:solidFill>
                <a:latin typeface="Titan One"/>
                <a:ea typeface="Titan One"/>
                <a:cs typeface="Titan One"/>
                <a:sym typeface="Titan One"/>
              </a:rPr>
              <a:t>NEPTUNE</a:t>
            </a:r>
            <a:endParaRPr sz="2000">
              <a:solidFill>
                <a:schemeClr val="accent4"/>
              </a:solidFill>
              <a:latin typeface="Titan One"/>
              <a:ea typeface="Titan One"/>
              <a:cs typeface="Titan One"/>
              <a:sym typeface="Titan One"/>
            </a:endParaRPr>
          </a:p>
        </p:txBody>
      </p:sp>
      <p:sp>
        <p:nvSpPr>
          <p:cNvPr id="3039" name="Google Shape;3039;p51"/>
          <p:cNvSpPr txBox="1"/>
          <p:nvPr/>
        </p:nvSpPr>
        <p:spPr>
          <a:xfrm>
            <a:off x="6798813" y="2059513"/>
            <a:ext cx="1401000" cy="524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Neptune is the farthest planet</a:t>
            </a:r>
            <a:endParaRPr sz="1600">
              <a:solidFill>
                <a:schemeClr val="dk1"/>
              </a:solidFill>
              <a:latin typeface="Assistant"/>
              <a:ea typeface="Assistant"/>
              <a:cs typeface="Assistant"/>
              <a:sym typeface="Assistant"/>
            </a:endParaRPr>
          </a:p>
        </p:txBody>
      </p:sp>
      <p:sp>
        <p:nvSpPr>
          <p:cNvPr id="3040" name="Google Shape;3040;p51"/>
          <p:cNvSpPr txBox="1"/>
          <p:nvPr/>
        </p:nvSpPr>
        <p:spPr>
          <a:xfrm>
            <a:off x="5034438" y="3103725"/>
            <a:ext cx="14010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4"/>
                </a:solidFill>
                <a:latin typeface="Titan One"/>
                <a:ea typeface="Titan One"/>
                <a:cs typeface="Titan One"/>
                <a:sym typeface="Titan One"/>
              </a:rPr>
              <a:t>VENUS</a:t>
            </a:r>
            <a:endParaRPr sz="2000">
              <a:solidFill>
                <a:schemeClr val="accent4"/>
              </a:solidFill>
              <a:latin typeface="Titan One"/>
              <a:ea typeface="Titan One"/>
              <a:cs typeface="Titan One"/>
              <a:sym typeface="Titan One"/>
            </a:endParaRPr>
          </a:p>
        </p:txBody>
      </p:sp>
      <p:sp>
        <p:nvSpPr>
          <p:cNvPr id="3041" name="Google Shape;3041;p51"/>
          <p:cNvSpPr txBox="1"/>
          <p:nvPr/>
        </p:nvSpPr>
        <p:spPr>
          <a:xfrm>
            <a:off x="5034438" y="3573525"/>
            <a:ext cx="1401000" cy="524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Venus has a beautiful name</a:t>
            </a:r>
            <a:endParaRPr sz="1600">
              <a:solidFill>
                <a:schemeClr val="dk1"/>
              </a:solidFill>
              <a:latin typeface="Assistant"/>
              <a:ea typeface="Assistant"/>
              <a:cs typeface="Assistant"/>
              <a:sym typeface="Assistant"/>
            </a:endParaRPr>
          </a:p>
        </p:txBody>
      </p:sp>
      <p:sp>
        <p:nvSpPr>
          <p:cNvPr id="3042" name="Google Shape;3042;p51"/>
          <p:cNvSpPr txBox="1"/>
          <p:nvPr/>
        </p:nvSpPr>
        <p:spPr>
          <a:xfrm>
            <a:off x="6798813" y="3103725"/>
            <a:ext cx="14010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4"/>
                </a:solidFill>
                <a:latin typeface="Titan One"/>
                <a:ea typeface="Titan One"/>
                <a:cs typeface="Titan One"/>
                <a:sym typeface="Titan One"/>
              </a:rPr>
              <a:t>JUPITER</a:t>
            </a:r>
            <a:endParaRPr sz="2000">
              <a:solidFill>
                <a:schemeClr val="accent4"/>
              </a:solidFill>
              <a:latin typeface="Titan One"/>
              <a:ea typeface="Titan One"/>
              <a:cs typeface="Titan One"/>
              <a:sym typeface="Titan One"/>
            </a:endParaRPr>
          </a:p>
        </p:txBody>
      </p:sp>
      <p:sp>
        <p:nvSpPr>
          <p:cNvPr id="3043" name="Google Shape;3043;p51"/>
          <p:cNvSpPr txBox="1"/>
          <p:nvPr/>
        </p:nvSpPr>
        <p:spPr>
          <a:xfrm>
            <a:off x="6798813" y="3573525"/>
            <a:ext cx="1401000" cy="524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Jupiter it’s the biggest planet</a:t>
            </a:r>
            <a:endParaRPr sz="1600">
              <a:solidFill>
                <a:schemeClr val="dk1"/>
              </a:solidFill>
              <a:latin typeface="Assistant"/>
              <a:ea typeface="Assistant"/>
              <a:cs typeface="Assistant"/>
              <a:sym typeface="Assistant"/>
            </a:endParaRPr>
          </a:p>
        </p:txBody>
      </p:sp>
      <p:sp>
        <p:nvSpPr>
          <p:cNvPr id="3044" name="Google Shape;3044;p51"/>
          <p:cNvSpPr/>
          <p:nvPr/>
        </p:nvSpPr>
        <p:spPr>
          <a:xfrm>
            <a:off x="2475850" y="1769118"/>
            <a:ext cx="192900" cy="1929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1"/>
          <p:cNvSpPr/>
          <p:nvPr/>
        </p:nvSpPr>
        <p:spPr>
          <a:xfrm>
            <a:off x="1906416" y="2733478"/>
            <a:ext cx="192900" cy="192900"/>
          </a:xfrm>
          <a:prstGeom prst="ellipse">
            <a:avLst/>
          </a:prstGeom>
          <a:solidFill>
            <a:schemeClr val="lt1"/>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1"/>
          <p:cNvSpPr/>
          <p:nvPr/>
        </p:nvSpPr>
        <p:spPr>
          <a:xfrm>
            <a:off x="3344836" y="1824170"/>
            <a:ext cx="192900" cy="192900"/>
          </a:xfrm>
          <a:prstGeom prst="ellipse">
            <a:avLst/>
          </a:prstGeom>
          <a:solidFill>
            <a:schemeClr val="lt1"/>
          </a:solid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1"/>
          <p:cNvSpPr/>
          <p:nvPr/>
        </p:nvSpPr>
        <p:spPr>
          <a:xfrm>
            <a:off x="3960243" y="3516967"/>
            <a:ext cx="192900" cy="1929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1"/>
          <p:cNvSpPr/>
          <p:nvPr/>
        </p:nvSpPr>
        <p:spPr>
          <a:xfrm>
            <a:off x="5651238" y="2830375"/>
            <a:ext cx="167400" cy="167400"/>
          </a:xfrm>
          <a:prstGeom prst="ellipse">
            <a:avLst/>
          </a:prstGeom>
          <a:solidFill>
            <a:schemeClr val="l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1"/>
          <p:cNvSpPr/>
          <p:nvPr/>
        </p:nvSpPr>
        <p:spPr>
          <a:xfrm>
            <a:off x="7415625" y="2830375"/>
            <a:ext cx="167400" cy="167400"/>
          </a:xfrm>
          <a:prstGeom prst="ellipse">
            <a:avLst/>
          </a:prstGeom>
          <a:solidFill>
            <a:schemeClr val="lt1"/>
          </a:solid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1"/>
          <p:cNvSpPr/>
          <p:nvPr/>
        </p:nvSpPr>
        <p:spPr>
          <a:xfrm>
            <a:off x="5651238" y="1312488"/>
            <a:ext cx="167400" cy="167400"/>
          </a:xfrm>
          <a:prstGeom prst="ellipse">
            <a:avLst/>
          </a:prstGeom>
          <a:solidFill>
            <a:schemeClr val="lt1"/>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1"/>
          <p:cNvSpPr/>
          <p:nvPr/>
        </p:nvSpPr>
        <p:spPr>
          <a:xfrm>
            <a:off x="7415625" y="1312488"/>
            <a:ext cx="167400" cy="167400"/>
          </a:xfrm>
          <a:prstGeom prst="ellipse">
            <a:avLst/>
          </a:prstGeom>
          <a:solidFill>
            <a:schemeClr val="lt1"/>
          </a:solid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563"/>
        <p:cNvGrpSpPr/>
        <p:nvPr/>
      </p:nvGrpSpPr>
      <p:grpSpPr>
        <a:xfrm>
          <a:off x="0" y="0"/>
          <a:ext cx="0" cy="0"/>
          <a:chOff x="0" y="0"/>
          <a:chExt cx="0" cy="0"/>
        </a:xfrm>
      </p:grpSpPr>
      <p:sp>
        <p:nvSpPr>
          <p:cNvPr id="1564" name="Google Shape;1564;p34"/>
          <p:cNvSpPr txBox="1">
            <a:spLocks noGrp="1"/>
          </p:cNvSpPr>
          <p:nvPr>
            <p:ph type="title"/>
          </p:nvPr>
        </p:nvSpPr>
        <p:spPr>
          <a:xfrm>
            <a:off x="5147725" y="1389175"/>
            <a:ext cx="3276300" cy="1019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WHOA!</a:t>
            </a:r>
            <a:endParaRPr/>
          </a:p>
        </p:txBody>
      </p:sp>
      <p:sp>
        <p:nvSpPr>
          <p:cNvPr id="1565" name="Google Shape;1565;p34"/>
          <p:cNvSpPr txBox="1">
            <a:spLocks noGrp="1"/>
          </p:cNvSpPr>
          <p:nvPr>
            <p:ph type="subTitle" idx="1"/>
          </p:nvPr>
        </p:nvSpPr>
        <p:spPr>
          <a:xfrm>
            <a:off x="5147725" y="2408825"/>
            <a:ext cx="3276300" cy="13455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It could be the part of the presentation where you can introduce yourself, write your email…</a:t>
            </a:r>
            <a:endParaRPr/>
          </a:p>
        </p:txBody>
      </p:sp>
      <p:grpSp>
        <p:nvGrpSpPr>
          <p:cNvPr id="1566" name="Google Shape;1566;p34"/>
          <p:cNvGrpSpPr/>
          <p:nvPr/>
        </p:nvGrpSpPr>
        <p:grpSpPr>
          <a:xfrm>
            <a:off x="1062631" y="1049907"/>
            <a:ext cx="2617349" cy="3515573"/>
            <a:chOff x="1062631" y="1049907"/>
            <a:chExt cx="2617349" cy="3515573"/>
          </a:xfrm>
        </p:grpSpPr>
        <p:grpSp>
          <p:nvGrpSpPr>
            <p:cNvPr id="1567" name="Google Shape;1567;p34"/>
            <p:cNvGrpSpPr/>
            <p:nvPr/>
          </p:nvGrpSpPr>
          <p:grpSpPr>
            <a:xfrm>
              <a:off x="1101846" y="2003697"/>
              <a:ext cx="2578133" cy="2561784"/>
              <a:chOff x="1101846" y="2041722"/>
              <a:chExt cx="2578133" cy="2561784"/>
            </a:xfrm>
          </p:grpSpPr>
          <p:sp>
            <p:nvSpPr>
              <p:cNvPr id="1568" name="Google Shape;1568;p34"/>
              <p:cNvSpPr/>
              <p:nvPr/>
            </p:nvSpPr>
            <p:spPr>
              <a:xfrm>
                <a:off x="1653420" y="4436678"/>
                <a:ext cx="2026560" cy="166828"/>
              </a:xfrm>
              <a:custGeom>
                <a:avLst/>
                <a:gdLst/>
                <a:ahLst/>
                <a:cxnLst/>
                <a:rect l="l" t="t" r="r" b="b"/>
                <a:pathLst>
                  <a:path w="14748" h="1214" extrusionOk="0">
                    <a:moveTo>
                      <a:pt x="7370" y="1"/>
                    </a:moveTo>
                    <a:cubicBezTo>
                      <a:pt x="3302" y="1"/>
                      <a:pt x="1" y="277"/>
                      <a:pt x="1" y="607"/>
                    </a:cubicBezTo>
                    <a:cubicBezTo>
                      <a:pt x="1" y="937"/>
                      <a:pt x="3302" y="1214"/>
                      <a:pt x="7370" y="1214"/>
                    </a:cubicBezTo>
                    <a:cubicBezTo>
                      <a:pt x="11447" y="1214"/>
                      <a:pt x="14747" y="937"/>
                      <a:pt x="14747" y="607"/>
                    </a:cubicBezTo>
                    <a:cubicBezTo>
                      <a:pt x="14747" y="277"/>
                      <a:pt x="11447" y="1"/>
                      <a:pt x="7370" y="1"/>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4"/>
              <p:cNvSpPr/>
              <p:nvPr/>
            </p:nvSpPr>
            <p:spPr>
              <a:xfrm>
                <a:off x="1832469" y="4434205"/>
                <a:ext cx="1150005" cy="153361"/>
              </a:xfrm>
              <a:custGeom>
                <a:avLst/>
                <a:gdLst/>
                <a:ahLst/>
                <a:cxnLst/>
                <a:rect l="l" t="t" r="r" b="b"/>
                <a:pathLst>
                  <a:path w="8369" h="1116" extrusionOk="0">
                    <a:moveTo>
                      <a:pt x="357" y="1"/>
                    </a:moveTo>
                    <a:cubicBezTo>
                      <a:pt x="357" y="1"/>
                      <a:pt x="259" y="99"/>
                      <a:pt x="188" y="233"/>
                    </a:cubicBezTo>
                    <a:cubicBezTo>
                      <a:pt x="63" y="456"/>
                      <a:pt x="0" y="777"/>
                      <a:pt x="625" y="875"/>
                    </a:cubicBezTo>
                    <a:cubicBezTo>
                      <a:pt x="1234" y="981"/>
                      <a:pt x="4152" y="1115"/>
                      <a:pt x="6213" y="1115"/>
                    </a:cubicBezTo>
                    <a:cubicBezTo>
                      <a:pt x="7443" y="1115"/>
                      <a:pt x="8368" y="1067"/>
                      <a:pt x="8315" y="937"/>
                    </a:cubicBezTo>
                    <a:cubicBezTo>
                      <a:pt x="8252" y="777"/>
                      <a:pt x="7833" y="643"/>
                      <a:pt x="7396" y="536"/>
                    </a:cubicBezTo>
                    <a:cubicBezTo>
                      <a:pt x="6870" y="402"/>
                      <a:pt x="6325" y="331"/>
                      <a:pt x="6325" y="331"/>
                    </a:cubicBezTo>
                    <a:cubicBezTo>
                      <a:pt x="6325" y="331"/>
                      <a:pt x="1392" y="143"/>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4"/>
              <p:cNvSpPr/>
              <p:nvPr/>
            </p:nvSpPr>
            <p:spPr>
              <a:xfrm>
                <a:off x="1858165" y="4434205"/>
                <a:ext cx="990607" cy="121892"/>
              </a:xfrm>
              <a:custGeom>
                <a:avLst/>
                <a:gdLst/>
                <a:ahLst/>
                <a:cxnLst/>
                <a:rect l="l" t="t" r="r" b="b"/>
                <a:pathLst>
                  <a:path w="7209" h="887" extrusionOk="0">
                    <a:moveTo>
                      <a:pt x="170" y="1"/>
                    </a:moveTo>
                    <a:cubicBezTo>
                      <a:pt x="170" y="1"/>
                      <a:pt x="72" y="99"/>
                      <a:pt x="1" y="233"/>
                    </a:cubicBezTo>
                    <a:cubicBezTo>
                      <a:pt x="331" y="375"/>
                      <a:pt x="1151" y="643"/>
                      <a:pt x="2927" y="830"/>
                    </a:cubicBezTo>
                    <a:cubicBezTo>
                      <a:pt x="3284" y="868"/>
                      <a:pt x="3663" y="886"/>
                      <a:pt x="4051" y="886"/>
                    </a:cubicBezTo>
                    <a:cubicBezTo>
                      <a:pt x="5120" y="886"/>
                      <a:pt x="6260" y="752"/>
                      <a:pt x="7209" y="536"/>
                    </a:cubicBezTo>
                    <a:cubicBezTo>
                      <a:pt x="6683" y="402"/>
                      <a:pt x="6138" y="331"/>
                      <a:pt x="6138" y="331"/>
                    </a:cubicBezTo>
                    <a:cubicBezTo>
                      <a:pt x="6138" y="331"/>
                      <a:pt x="1205" y="143"/>
                      <a:pt x="17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4"/>
              <p:cNvSpPr/>
              <p:nvPr/>
            </p:nvSpPr>
            <p:spPr>
              <a:xfrm>
                <a:off x="2759179" y="4402323"/>
                <a:ext cx="858278" cy="81627"/>
              </a:xfrm>
              <a:custGeom>
                <a:avLst/>
                <a:gdLst/>
                <a:ahLst/>
                <a:cxnLst/>
                <a:rect l="l" t="t" r="r" b="b"/>
                <a:pathLst>
                  <a:path w="6246" h="594" extrusionOk="0">
                    <a:moveTo>
                      <a:pt x="1562" y="1"/>
                    </a:moveTo>
                    <a:lnTo>
                      <a:pt x="1" y="527"/>
                    </a:lnTo>
                    <a:cubicBezTo>
                      <a:pt x="1" y="527"/>
                      <a:pt x="580" y="545"/>
                      <a:pt x="1383" y="572"/>
                    </a:cubicBezTo>
                    <a:cubicBezTo>
                      <a:pt x="1967" y="583"/>
                      <a:pt x="2667" y="594"/>
                      <a:pt x="3349" y="594"/>
                    </a:cubicBezTo>
                    <a:cubicBezTo>
                      <a:pt x="4776" y="594"/>
                      <a:pt x="6126" y="547"/>
                      <a:pt x="6174" y="366"/>
                    </a:cubicBezTo>
                    <a:cubicBezTo>
                      <a:pt x="6245" y="99"/>
                      <a:pt x="3962" y="27"/>
                      <a:pt x="2588" y="10"/>
                    </a:cubicBezTo>
                    <a:cubicBezTo>
                      <a:pt x="2008" y="1"/>
                      <a:pt x="1580" y="1"/>
                      <a:pt x="15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4"/>
              <p:cNvSpPr/>
              <p:nvPr/>
            </p:nvSpPr>
            <p:spPr>
              <a:xfrm>
                <a:off x="2759179" y="4402323"/>
                <a:ext cx="355624" cy="78604"/>
              </a:xfrm>
              <a:custGeom>
                <a:avLst/>
                <a:gdLst/>
                <a:ahLst/>
                <a:cxnLst/>
                <a:rect l="l" t="t" r="r" b="b"/>
                <a:pathLst>
                  <a:path w="2588" h="572" extrusionOk="0">
                    <a:moveTo>
                      <a:pt x="1562" y="1"/>
                    </a:moveTo>
                    <a:lnTo>
                      <a:pt x="1" y="527"/>
                    </a:lnTo>
                    <a:cubicBezTo>
                      <a:pt x="1" y="527"/>
                      <a:pt x="580" y="545"/>
                      <a:pt x="1383" y="572"/>
                    </a:cubicBezTo>
                    <a:cubicBezTo>
                      <a:pt x="1910" y="402"/>
                      <a:pt x="2329" y="215"/>
                      <a:pt x="2588" y="10"/>
                    </a:cubicBezTo>
                    <a:cubicBezTo>
                      <a:pt x="2008" y="1"/>
                      <a:pt x="1580" y="1"/>
                      <a:pt x="156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4"/>
              <p:cNvSpPr/>
              <p:nvPr/>
            </p:nvSpPr>
            <p:spPr>
              <a:xfrm>
                <a:off x="3094740" y="2724013"/>
                <a:ext cx="563116" cy="620589"/>
              </a:xfrm>
              <a:custGeom>
                <a:avLst/>
                <a:gdLst/>
                <a:ahLst/>
                <a:cxnLst/>
                <a:rect l="l" t="t" r="r" b="b"/>
                <a:pathLst>
                  <a:path w="4098" h="4516" extrusionOk="0">
                    <a:moveTo>
                      <a:pt x="3379" y="0"/>
                    </a:moveTo>
                    <a:cubicBezTo>
                      <a:pt x="2815" y="0"/>
                      <a:pt x="1988" y="394"/>
                      <a:pt x="1430" y="697"/>
                    </a:cubicBezTo>
                    <a:cubicBezTo>
                      <a:pt x="1082" y="884"/>
                      <a:pt x="842" y="1036"/>
                      <a:pt x="842" y="1036"/>
                    </a:cubicBezTo>
                    <a:cubicBezTo>
                      <a:pt x="842" y="1036"/>
                      <a:pt x="0" y="4515"/>
                      <a:pt x="1284" y="4515"/>
                    </a:cubicBezTo>
                    <a:cubicBezTo>
                      <a:pt x="1348" y="4515"/>
                      <a:pt x="1418" y="4506"/>
                      <a:pt x="1493" y="4488"/>
                    </a:cubicBezTo>
                    <a:cubicBezTo>
                      <a:pt x="2403" y="4265"/>
                      <a:pt x="3259" y="3052"/>
                      <a:pt x="3687" y="1955"/>
                    </a:cubicBezTo>
                    <a:cubicBezTo>
                      <a:pt x="4009" y="1143"/>
                      <a:pt x="4098" y="393"/>
                      <a:pt x="3830" y="144"/>
                    </a:cubicBezTo>
                    <a:cubicBezTo>
                      <a:pt x="3720" y="43"/>
                      <a:pt x="3564" y="0"/>
                      <a:pt x="3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4"/>
              <p:cNvSpPr/>
              <p:nvPr/>
            </p:nvSpPr>
            <p:spPr>
              <a:xfrm>
                <a:off x="3094740" y="2819657"/>
                <a:ext cx="506777" cy="524944"/>
              </a:xfrm>
              <a:custGeom>
                <a:avLst/>
                <a:gdLst/>
                <a:ahLst/>
                <a:cxnLst/>
                <a:rect l="l" t="t" r="r" b="b"/>
                <a:pathLst>
                  <a:path w="3688" h="3820" extrusionOk="0">
                    <a:moveTo>
                      <a:pt x="1430" y="1"/>
                    </a:moveTo>
                    <a:cubicBezTo>
                      <a:pt x="1082" y="188"/>
                      <a:pt x="842" y="340"/>
                      <a:pt x="842" y="340"/>
                    </a:cubicBezTo>
                    <a:cubicBezTo>
                      <a:pt x="842" y="340"/>
                      <a:pt x="0" y="3819"/>
                      <a:pt x="1284" y="3819"/>
                    </a:cubicBezTo>
                    <a:cubicBezTo>
                      <a:pt x="1348" y="3819"/>
                      <a:pt x="1418" y="3810"/>
                      <a:pt x="1493" y="3792"/>
                    </a:cubicBezTo>
                    <a:cubicBezTo>
                      <a:pt x="2403" y="3569"/>
                      <a:pt x="3259" y="2356"/>
                      <a:pt x="3687" y="1259"/>
                    </a:cubicBezTo>
                    <a:lnTo>
                      <a:pt x="3687" y="1259"/>
                    </a:lnTo>
                    <a:cubicBezTo>
                      <a:pt x="3237" y="1794"/>
                      <a:pt x="2648" y="2137"/>
                      <a:pt x="2235" y="2137"/>
                    </a:cubicBezTo>
                    <a:cubicBezTo>
                      <a:pt x="1952" y="2137"/>
                      <a:pt x="1752" y="1976"/>
                      <a:pt x="1734" y="1606"/>
                    </a:cubicBezTo>
                    <a:cubicBezTo>
                      <a:pt x="1698" y="893"/>
                      <a:pt x="1555" y="349"/>
                      <a:pt x="143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4"/>
              <p:cNvSpPr/>
              <p:nvPr/>
            </p:nvSpPr>
            <p:spPr>
              <a:xfrm>
                <a:off x="1478219" y="2041722"/>
                <a:ext cx="1835144" cy="2473560"/>
              </a:xfrm>
              <a:custGeom>
                <a:avLst/>
                <a:gdLst/>
                <a:ahLst/>
                <a:cxnLst/>
                <a:rect l="l" t="t" r="r" b="b"/>
                <a:pathLst>
                  <a:path w="13355" h="18000" extrusionOk="0">
                    <a:moveTo>
                      <a:pt x="7390" y="1"/>
                    </a:moveTo>
                    <a:cubicBezTo>
                      <a:pt x="2774" y="1"/>
                      <a:pt x="2007" y="6099"/>
                      <a:pt x="2007" y="6099"/>
                    </a:cubicBezTo>
                    <a:cubicBezTo>
                      <a:pt x="1981" y="6804"/>
                      <a:pt x="857" y="8677"/>
                      <a:pt x="295" y="11166"/>
                    </a:cubicBezTo>
                    <a:cubicBezTo>
                      <a:pt x="187" y="11639"/>
                      <a:pt x="98" y="12129"/>
                      <a:pt x="45" y="12638"/>
                    </a:cubicBezTo>
                    <a:cubicBezTo>
                      <a:pt x="0" y="13039"/>
                      <a:pt x="0" y="13432"/>
                      <a:pt x="45" y="13798"/>
                    </a:cubicBezTo>
                    <a:cubicBezTo>
                      <a:pt x="45" y="13824"/>
                      <a:pt x="45" y="13851"/>
                      <a:pt x="54" y="13869"/>
                    </a:cubicBezTo>
                    <a:cubicBezTo>
                      <a:pt x="116" y="14369"/>
                      <a:pt x="259" y="14832"/>
                      <a:pt x="464" y="15261"/>
                    </a:cubicBezTo>
                    <a:cubicBezTo>
                      <a:pt x="1322" y="16959"/>
                      <a:pt x="3347" y="18000"/>
                      <a:pt x="6234" y="18000"/>
                    </a:cubicBezTo>
                    <a:cubicBezTo>
                      <a:pt x="6258" y="18000"/>
                      <a:pt x="6283" y="18000"/>
                      <a:pt x="6307" y="17999"/>
                    </a:cubicBezTo>
                    <a:cubicBezTo>
                      <a:pt x="9474" y="17973"/>
                      <a:pt x="11767" y="17696"/>
                      <a:pt x="12757" y="15341"/>
                    </a:cubicBezTo>
                    <a:cubicBezTo>
                      <a:pt x="13078" y="14583"/>
                      <a:pt x="13266" y="13592"/>
                      <a:pt x="13292" y="12326"/>
                    </a:cubicBezTo>
                    <a:cubicBezTo>
                      <a:pt x="13355" y="9837"/>
                      <a:pt x="13275" y="7000"/>
                      <a:pt x="12614" y="4671"/>
                    </a:cubicBezTo>
                    <a:cubicBezTo>
                      <a:pt x="12516" y="4324"/>
                      <a:pt x="12400" y="3985"/>
                      <a:pt x="12275" y="3663"/>
                    </a:cubicBezTo>
                    <a:cubicBezTo>
                      <a:pt x="11936" y="2807"/>
                      <a:pt x="11490" y="2058"/>
                      <a:pt x="10919" y="1451"/>
                    </a:cubicBezTo>
                    <a:cubicBezTo>
                      <a:pt x="10161" y="657"/>
                      <a:pt x="9171" y="140"/>
                      <a:pt x="7886" y="24"/>
                    </a:cubicBezTo>
                    <a:cubicBezTo>
                      <a:pt x="7716" y="8"/>
                      <a:pt x="7551" y="1"/>
                      <a:pt x="73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4"/>
              <p:cNvSpPr/>
              <p:nvPr/>
            </p:nvSpPr>
            <p:spPr>
              <a:xfrm>
                <a:off x="1790695" y="2240981"/>
                <a:ext cx="1522668" cy="2129185"/>
              </a:xfrm>
              <a:custGeom>
                <a:avLst/>
                <a:gdLst/>
                <a:ahLst/>
                <a:cxnLst/>
                <a:rect l="l" t="t" r="r" b="b"/>
                <a:pathLst>
                  <a:path w="11081" h="15494" extrusionOk="0">
                    <a:moveTo>
                      <a:pt x="8610" y="0"/>
                    </a:moveTo>
                    <a:cubicBezTo>
                      <a:pt x="8101" y="0"/>
                      <a:pt x="7513" y="571"/>
                      <a:pt x="7548" y="2097"/>
                    </a:cubicBezTo>
                    <a:lnTo>
                      <a:pt x="6272" y="2097"/>
                    </a:lnTo>
                    <a:cubicBezTo>
                      <a:pt x="6272" y="2097"/>
                      <a:pt x="5740" y="551"/>
                      <a:pt x="4338" y="551"/>
                    </a:cubicBezTo>
                    <a:cubicBezTo>
                      <a:pt x="4299" y="551"/>
                      <a:pt x="4260" y="552"/>
                      <a:pt x="4221" y="554"/>
                    </a:cubicBezTo>
                    <a:cubicBezTo>
                      <a:pt x="2891" y="625"/>
                      <a:pt x="2579" y="1500"/>
                      <a:pt x="1277" y="5452"/>
                    </a:cubicBezTo>
                    <a:cubicBezTo>
                      <a:pt x="1009" y="6281"/>
                      <a:pt x="733" y="7209"/>
                      <a:pt x="527" y="8155"/>
                    </a:cubicBezTo>
                    <a:cubicBezTo>
                      <a:pt x="162" y="9778"/>
                      <a:pt x="1" y="11456"/>
                      <a:pt x="411" y="12803"/>
                    </a:cubicBezTo>
                    <a:cubicBezTo>
                      <a:pt x="891" y="14378"/>
                      <a:pt x="2151" y="15494"/>
                      <a:pt x="4801" y="15494"/>
                    </a:cubicBezTo>
                    <a:cubicBezTo>
                      <a:pt x="4911" y="15494"/>
                      <a:pt x="5024" y="15492"/>
                      <a:pt x="5140" y="15488"/>
                    </a:cubicBezTo>
                    <a:cubicBezTo>
                      <a:pt x="7468" y="15408"/>
                      <a:pt x="9199" y="14756"/>
                      <a:pt x="10483" y="13891"/>
                    </a:cubicBezTo>
                    <a:cubicBezTo>
                      <a:pt x="10804" y="13133"/>
                      <a:pt x="10992" y="12142"/>
                      <a:pt x="11018" y="10876"/>
                    </a:cubicBezTo>
                    <a:cubicBezTo>
                      <a:pt x="11081" y="8387"/>
                      <a:pt x="11001" y="5550"/>
                      <a:pt x="10340" y="3221"/>
                    </a:cubicBezTo>
                    <a:cubicBezTo>
                      <a:pt x="10242" y="2874"/>
                      <a:pt x="10126" y="2535"/>
                      <a:pt x="10001" y="2213"/>
                    </a:cubicBezTo>
                    <a:cubicBezTo>
                      <a:pt x="9662" y="1357"/>
                      <a:pt x="9216" y="608"/>
                      <a:pt x="8645" y="1"/>
                    </a:cubicBezTo>
                    <a:cubicBezTo>
                      <a:pt x="8634" y="0"/>
                      <a:pt x="8622" y="0"/>
                      <a:pt x="8610"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4"/>
              <p:cNvSpPr/>
              <p:nvPr/>
            </p:nvSpPr>
            <p:spPr>
              <a:xfrm>
                <a:off x="1485502" y="3156748"/>
                <a:ext cx="739417" cy="982141"/>
              </a:xfrm>
              <a:custGeom>
                <a:avLst/>
                <a:gdLst/>
                <a:ahLst/>
                <a:cxnLst/>
                <a:rect l="l" t="t" r="r" b="b"/>
                <a:pathLst>
                  <a:path w="5381" h="7147" extrusionOk="0">
                    <a:moveTo>
                      <a:pt x="4602" y="1"/>
                    </a:moveTo>
                    <a:cubicBezTo>
                      <a:pt x="4316" y="1"/>
                      <a:pt x="3567" y="655"/>
                      <a:pt x="2748" y="1491"/>
                    </a:cubicBezTo>
                    <a:cubicBezTo>
                      <a:pt x="1856" y="2383"/>
                      <a:pt x="866" y="3489"/>
                      <a:pt x="242" y="4212"/>
                    </a:cubicBezTo>
                    <a:cubicBezTo>
                      <a:pt x="134" y="4702"/>
                      <a:pt x="54" y="5220"/>
                      <a:pt x="1" y="5755"/>
                    </a:cubicBezTo>
                    <a:cubicBezTo>
                      <a:pt x="63" y="6255"/>
                      <a:pt x="206" y="6718"/>
                      <a:pt x="411" y="7147"/>
                    </a:cubicBezTo>
                    <a:cubicBezTo>
                      <a:pt x="982" y="7138"/>
                      <a:pt x="1776" y="6950"/>
                      <a:pt x="2561" y="6210"/>
                    </a:cubicBezTo>
                    <a:cubicBezTo>
                      <a:pt x="2588" y="6183"/>
                      <a:pt x="2606" y="6165"/>
                      <a:pt x="2632" y="6139"/>
                    </a:cubicBezTo>
                    <a:cubicBezTo>
                      <a:pt x="4086" y="4667"/>
                      <a:pt x="5380" y="46"/>
                      <a:pt x="4613" y="1"/>
                    </a:cubicBezTo>
                    <a:cubicBezTo>
                      <a:pt x="4609" y="1"/>
                      <a:pt x="4605" y="1"/>
                      <a:pt x="460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4"/>
              <p:cNvSpPr/>
              <p:nvPr/>
            </p:nvSpPr>
            <p:spPr>
              <a:xfrm>
                <a:off x="1101846" y="2948419"/>
                <a:ext cx="1076352" cy="1097711"/>
              </a:xfrm>
              <a:custGeom>
                <a:avLst/>
                <a:gdLst/>
                <a:ahLst/>
                <a:cxnLst/>
                <a:rect l="l" t="t" r="r" b="b"/>
                <a:pathLst>
                  <a:path w="7833" h="7988" extrusionOk="0">
                    <a:moveTo>
                      <a:pt x="5484" y="1"/>
                    </a:moveTo>
                    <a:cubicBezTo>
                      <a:pt x="5110" y="1"/>
                      <a:pt x="4818" y="62"/>
                      <a:pt x="4746" y="134"/>
                    </a:cubicBezTo>
                    <a:cubicBezTo>
                      <a:pt x="4639" y="232"/>
                      <a:pt x="0" y="5986"/>
                      <a:pt x="2275" y="7664"/>
                    </a:cubicBezTo>
                    <a:cubicBezTo>
                      <a:pt x="2579" y="7887"/>
                      <a:pt x="2892" y="7987"/>
                      <a:pt x="3209" y="7987"/>
                    </a:cubicBezTo>
                    <a:cubicBezTo>
                      <a:pt x="5263" y="7987"/>
                      <a:pt x="7430" y="3773"/>
                      <a:pt x="7655" y="1910"/>
                    </a:cubicBezTo>
                    <a:cubicBezTo>
                      <a:pt x="7833" y="378"/>
                      <a:pt x="6408" y="1"/>
                      <a:pt x="5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4"/>
              <p:cNvSpPr/>
              <p:nvPr/>
            </p:nvSpPr>
            <p:spPr>
              <a:xfrm>
                <a:off x="2161022" y="2648019"/>
                <a:ext cx="236624" cy="141130"/>
              </a:xfrm>
              <a:custGeom>
                <a:avLst/>
                <a:gdLst/>
                <a:ahLst/>
                <a:cxnLst/>
                <a:rect l="l" t="t" r="r" b="b"/>
                <a:pathLst>
                  <a:path w="1722" h="1027" extrusionOk="0">
                    <a:moveTo>
                      <a:pt x="865" y="1"/>
                    </a:moveTo>
                    <a:cubicBezTo>
                      <a:pt x="393" y="1"/>
                      <a:pt x="0" y="224"/>
                      <a:pt x="0" y="509"/>
                    </a:cubicBezTo>
                    <a:cubicBezTo>
                      <a:pt x="0" y="795"/>
                      <a:pt x="393" y="1027"/>
                      <a:pt x="865" y="1027"/>
                    </a:cubicBezTo>
                    <a:cubicBezTo>
                      <a:pt x="1338" y="1027"/>
                      <a:pt x="1722" y="795"/>
                      <a:pt x="1722" y="509"/>
                    </a:cubicBezTo>
                    <a:cubicBezTo>
                      <a:pt x="1722" y="224"/>
                      <a:pt x="1338" y="1"/>
                      <a:pt x="865" y="1"/>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4"/>
              <p:cNvSpPr/>
              <p:nvPr/>
            </p:nvSpPr>
            <p:spPr>
              <a:xfrm>
                <a:off x="3064372" y="2545092"/>
                <a:ext cx="147306" cy="141130"/>
              </a:xfrm>
              <a:custGeom>
                <a:avLst/>
                <a:gdLst/>
                <a:ahLst/>
                <a:cxnLst/>
                <a:rect l="l" t="t" r="r" b="b"/>
                <a:pathLst>
                  <a:path w="1072" h="1027" extrusionOk="0">
                    <a:moveTo>
                      <a:pt x="732" y="0"/>
                    </a:moveTo>
                    <a:cubicBezTo>
                      <a:pt x="322" y="45"/>
                      <a:pt x="1" y="250"/>
                      <a:pt x="1" y="509"/>
                    </a:cubicBezTo>
                    <a:cubicBezTo>
                      <a:pt x="1" y="794"/>
                      <a:pt x="385" y="1026"/>
                      <a:pt x="866" y="1026"/>
                    </a:cubicBezTo>
                    <a:cubicBezTo>
                      <a:pt x="938" y="1026"/>
                      <a:pt x="1000" y="1017"/>
                      <a:pt x="1071" y="1008"/>
                    </a:cubicBezTo>
                    <a:cubicBezTo>
                      <a:pt x="973" y="661"/>
                      <a:pt x="857" y="322"/>
                      <a:pt x="732" y="0"/>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4"/>
              <p:cNvSpPr/>
              <p:nvPr/>
            </p:nvSpPr>
            <p:spPr>
              <a:xfrm>
                <a:off x="2354636" y="2526677"/>
                <a:ext cx="66370" cy="99492"/>
              </a:xfrm>
              <a:custGeom>
                <a:avLst/>
                <a:gdLst/>
                <a:ahLst/>
                <a:cxnLst/>
                <a:rect l="l" t="t" r="r" b="b"/>
                <a:pathLst>
                  <a:path w="483" h="724" extrusionOk="0">
                    <a:moveTo>
                      <a:pt x="242" y="1"/>
                    </a:moveTo>
                    <a:cubicBezTo>
                      <a:pt x="108" y="1"/>
                      <a:pt x="1" y="161"/>
                      <a:pt x="1" y="357"/>
                    </a:cubicBezTo>
                    <a:cubicBezTo>
                      <a:pt x="1" y="563"/>
                      <a:pt x="108" y="723"/>
                      <a:pt x="242" y="723"/>
                    </a:cubicBezTo>
                    <a:cubicBezTo>
                      <a:pt x="375" y="723"/>
                      <a:pt x="482" y="563"/>
                      <a:pt x="482" y="357"/>
                    </a:cubicBezTo>
                    <a:cubicBezTo>
                      <a:pt x="482" y="161"/>
                      <a:pt x="37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4"/>
              <p:cNvSpPr/>
              <p:nvPr/>
            </p:nvSpPr>
            <p:spPr>
              <a:xfrm>
                <a:off x="2961450" y="2477619"/>
                <a:ext cx="67607" cy="99492"/>
              </a:xfrm>
              <a:custGeom>
                <a:avLst/>
                <a:gdLst/>
                <a:ahLst/>
                <a:cxnLst/>
                <a:rect l="l" t="t" r="r" b="b"/>
                <a:pathLst>
                  <a:path w="492" h="724" extrusionOk="0">
                    <a:moveTo>
                      <a:pt x="241" y="1"/>
                    </a:moveTo>
                    <a:cubicBezTo>
                      <a:pt x="117" y="1"/>
                      <a:pt x="1" y="161"/>
                      <a:pt x="1" y="367"/>
                    </a:cubicBezTo>
                    <a:cubicBezTo>
                      <a:pt x="1" y="563"/>
                      <a:pt x="117" y="723"/>
                      <a:pt x="241" y="723"/>
                    </a:cubicBezTo>
                    <a:cubicBezTo>
                      <a:pt x="375" y="723"/>
                      <a:pt x="491" y="563"/>
                      <a:pt x="491" y="367"/>
                    </a:cubicBezTo>
                    <a:cubicBezTo>
                      <a:pt x="491" y="161"/>
                      <a:pt x="37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4"/>
              <p:cNvSpPr/>
              <p:nvPr/>
            </p:nvSpPr>
            <p:spPr>
              <a:xfrm>
                <a:off x="3057089" y="2557872"/>
                <a:ext cx="127656" cy="112410"/>
              </a:xfrm>
              <a:custGeom>
                <a:avLst/>
                <a:gdLst/>
                <a:ahLst/>
                <a:cxnLst/>
                <a:rect l="l" t="t" r="r" b="b"/>
                <a:pathLst>
                  <a:path w="929" h="818" extrusionOk="0">
                    <a:moveTo>
                      <a:pt x="815" y="1"/>
                    </a:moveTo>
                    <a:cubicBezTo>
                      <a:pt x="792" y="1"/>
                      <a:pt x="769" y="8"/>
                      <a:pt x="750" y="23"/>
                    </a:cubicBezTo>
                    <a:cubicBezTo>
                      <a:pt x="464" y="291"/>
                      <a:pt x="143" y="576"/>
                      <a:pt x="72" y="621"/>
                    </a:cubicBezTo>
                    <a:cubicBezTo>
                      <a:pt x="36" y="639"/>
                      <a:pt x="0" y="675"/>
                      <a:pt x="0" y="719"/>
                    </a:cubicBezTo>
                    <a:cubicBezTo>
                      <a:pt x="0" y="773"/>
                      <a:pt x="45" y="817"/>
                      <a:pt x="99" y="817"/>
                    </a:cubicBezTo>
                    <a:cubicBezTo>
                      <a:pt x="143" y="817"/>
                      <a:pt x="188" y="817"/>
                      <a:pt x="884" y="175"/>
                    </a:cubicBezTo>
                    <a:cubicBezTo>
                      <a:pt x="928" y="130"/>
                      <a:pt x="928" y="68"/>
                      <a:pt x="893" y="32"/>
                    </a:cubicBezTo>
                    <a:cubicBezTo>
                      <a:pt x="873" y="12"/>
                      <a:pt x="844" y="1"/>
                      <a:pt x="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4"/>
              <p:cNvSpPr/>
              <p:nvPr/>
            </p:nvSpPr>
            <p:spPr>
              <a:xfrm>
                <a:off x="3098725" y="2869815"/>
                <a:ext cx="171766" cy="48097"/>
              </a:xfrm>
              <a:custGeom>
                <a:avLst/>
                <a:gdLst/>
                <a:ahLst/>
                <a:cxnLst/>
                <a:rect l="l" t="t" r="r" b="b"/>
                <a:pathLst>
                  <a:path w="1250" h="350" extrusionOk="0">
                    <a:moveTo>
                      <a:pt x="1141" y="0"/>
                    </a:moveTo>
                    <a:cubicBezTo>
                      <a:pt x="1136" y="0"/>
                      <a:pt x="1130" y="1"/>
                      <a:pt x="1125" y="1"/>
                    </a:cubicBezTo>
                    <a:lnTo>
                      <a:pt x="99" y="153"/>
                    </a:lnTo>
                    <a:cubicBezTo>
                      <a:pt x="45" y="162"/>
                      <a:pt x="1" y="207"/>
                      <a:pt x="10" y="260"/>
                    </a:cubicBezTo>
                    <a:cubicBezTo>
                      <a:pt x="19" y="314"/>
                      <a:pt x="63" y="349"/>
                      <a:pt x="108" y="349"/>
                    </a:cubicBezTo>
                    <a:lnTo>
                      <a:pt x="126" y="349"/>
                    </a:lnTo>
                    <a:lnTo>
                      <a:pt x="1152" y="198"/>
                    </a:lnTo>
                    <a:cubicBezTo>
                      <a:pt x="1205" y="189"/>
                      <a:pt x="1250" y="135"/>
                      <a:pt x="1241" y="82"/>
                    </a:cubicBezTo>
                    <a:cubicBezTo>
                      <a:pt x="1233" y="34"/>
                      <a:pt x="1189" y="0"/>
                      <a:pt x="1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4"/>
              <p:cNvSpPr/>
              <p:nvPr/>
            </p:nvSpPr>
            <p:spPr>
              <a:xfrm>
                <a:off x="1863112" y="2484490"/>
                <a:ext cx="508838" cy="255601"/>
              </a:xfrm>
              <a:custGeom>
                <a:avLst/>
                <a:gdLst/>
                <a:ahLst/>
                <a:cxnLst/>
                <a:rect l="l" t="t" r="r" b="b"/>
                <a:pathLst>
                  <a:path w="3703" h="1860" extrusionOk="0">
                    <a:moveTo>
                      <a:pt x="112" y="1"/>
                    </a:moveTo>
                    <a:cubicBezTo>
                      <a:pt x="77" y="1"/>
                      <a:pt x="46" y="21"/>
                      <a:pt x="27" y="58"/>
                    </a:cubicBezTo>
                    <a:cubicBezTo>
                      <a:pt x="0" y="102"/>
                      <a:pt x="18" y="165"/>
                      <a:pt x="72" y="192"/>
                    </a:cubicBezTo>
                    <a:cubicBezTo>
                      <a:pt x="3248" y="1771"/>
                      <a:pt x="3542" y="1860"/>
                      <a:pt x="3604" y="1860"/>
                    </a:cubicBezTo>
                    <a:lnTo>
                      <a:pt x="3613" y="1860"/>
                    </a:lnTo>
                    <a:cubicBezTo>
                      <a:pt x="3667" y="1851"/>
                      <a:pt x="3703" y="1806"/>
                      <a:pt x="3694" y="1753"/>
                    </a:cubicBezTo>
                    <a:cubicBezTo>
                      <a:pt x="3685" y="1708"/>
                      <a:pt x="3649" y="1673"/>
                      <a:pt x="3604" y="1664"/>
                    </a:cubicBezTo>
                    <a:cubicBezTo>
                      <a:pt x="3417" y="1619"/>
                      <a:pt x="1446" y="656"/>
                      <a:pt x="161" y="13"/>
                    </a:cubicBezTo>
                    <a:cubicBezTo>
                      <a:pt x="144" y="5"/>
                      <a:pt x="128"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4"/>
              <p:cNvSpPr/>
              <p:nvPr/>
            </p:nvSpPr>
            <p:spPr>
              <a:xfrm>
                <a:off x="1733119" y="2933716"/>
                <a:ext cx="647488" cy="57716"/>
              </a:xfrm>
              <a:custGeom>
                <a:avLst/>
                <a:gdLst/>
                <a:ahLst/>
                <a:cxnLst/>
                <a:rect l="l" t="t" r="r" b="b"/>
                <a:pathLst>
                  <a:path w="4712" h="420" extrusionOk="0">
                    <a:moveTo>
                      <a:pt x="108" y="0"/>
                    </a:moveTo>
                    <a:cubicBezTo>
                      <a:pt x="54" y="0"/>
                      <a:pt x="10" y="45"/>
                      <a:pt x="1" y="98"/>
                    </a:cubicBezTo>
                    <a:cubicBezTo>
                      <a:pt x="1" y="152"/>
                      <a:pt x="45" y="197"/>
                      <a:pt x="99" y="197"/>
                    </a:cubicBezTo>
                    <a:lnTo>
                      <a:pt x="4613" y="420"/>
                    </a:lnTo>
                    <a:lnTo>
                      <a:pt x="4622" y="420"/>
                    </a:lnTo>
                    <a:cubicBezTo>
                      <a:pt x="4666" y="420"/>
                      <a:pt x="4711" y="384"/>
                      <a:pt x="4711" y="330"/>
                    </a:cubicBezTo>
                    <a:cubicBezTo>
                      <a:pt x="4711" y="277"/>
                      <a:pt x="4675" y="232"/>
                      <a:pt x="4622" y="223"/>
                    </a:cubicBez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4"/>
              <p:cNvSpPr/>
              <p:nvPr/>
            </p:nvSpPr>
            <p:spPr>
              <a:xfrm>
                <a:off x="2346117" y="2486276"/>
                <a:ext cx="780915" cy="547894"/>
              </a:xfrm>
              <a:custGeom>
                <a:avLst/>
                <a:gdLst/>
                <a:ahLst/>
                <a:cxnLst/>
                <a:rect l="l" t="t" r="r" b="b"/>
                <a:pathLst>
                  <a:path w="5683" h="3987" extrusionOk="0">
                    <a:moveTo>
                      <a:pt x="2944" y="0"/>
                    </a:moveTo>
                    <a:cubicBezTo>
                      <a:pt x="2846" y="0"/>
                      <a:pt x="2730" y="27"/>
                      <a:pt x="2605" y="63"/>
                    </a:cubicBezTo>
                    <a:cubicBezTo>
                      <a:pt x="2177" y="205"/>
                      <a:pt x="1624" y="553"/>
                      <a:pt x="1151" y="892"/>
                    </a:cubicBezTo>
                    <a:cubicBezTo>
                      <a:pt x="1071" y="955"/>
                      <a:pt x="990" y="1008"/>
                      <a:pt x="910" y="1071"/>
                    </a:cubicBezTo>
                    <a:cubicBezTo>
                      <a:pt x="464" y="1410"/>
                      <a:pt x="125" y="1704"/>
                      <a:pt x="81" y="1749"/>
                    </a:cubicBezTo>
                    <a:cubicBezTo>
                      <a:pt x="45" y="1793"/>
                      <a:pt x="18" y="1990"/>
                      <a:pt x="9" y="2257"/>
                    </a:cubicBezTo>
                    <a:cubicBezTo>
                      <a:pt x="0" y="2320"/>
                      <a:pt x="0" y="2400"/>
                      <a:pt x="0" y="2471"/>
                    </a:cubicBezTo>
                    <a:cubicBezTo>
                      <a:pt x="0" y="2659"/>
                      <a:pt x="0" y="2846"/>
                      <a:pt x="9" y="3024"/>
                    </a:cubicBezTo>
                    <a:cubicBezTo>
                      <a:pt x="18" y="3096"/>
                      <a:pt x="18" y="3167"/>
                      <a:pt x="27" y="3230"/>
                    </a:cubicBezTo>
                    <a:cubicBezTo>
                      <a:pt x="45" y="3479"/>
                      <a:pt x="89" y="3667"/>
                      <a:pt x="143" y="3685"/>
                    </a:cubicBezTo>
                    <a:cubicBezTo>
                      <a:pt x="915" y="3903"/>
                      <a:pt x="1644" y="3986"/>
                      <a:pt x="2303" y="3986"/>
                    </a:cubicBezTo>
                    <a:cubicBezTo>
                      <a:pt x="4152" y="3986"/>
                      <a:pt x="5454" y="3329"/>
                      <a:pt x="5612" y="3131"/>
                    </a:cubicBezTo>
                    <a:cubicBezTo>
                      <a:pt x="5674" y="3060"/>
                      <a:pt x="5683" y="2900"/>
                      <a:pt x="5665" y="2703"/>
                    </a:cubicBezTo>
                    <a:cubicBezTo>
                      <a:pt x="5665" y="2641"/>
                      <a:pt x="5656" y="2578"/>
                      <a:pt x="5638" y="2507"/>
                    </a:cubicBezTo>
                    <a:cubicBezTo>
                      <a:pt x="5638" y="2498"/>
                      <a:pt x="5638" y="2489"/>
                      <a:pt x="5638" y="2480"/>
                    </a:cubicBezTo>
                    <a:cubicBezTo>
                      <a:pt x="5612" y="2346"/>
                      <a:pt x="5585" y="2204"/>
                      <a:pt x="5549" y="2061"/>
                    </a:cubicBezTo>
                    <a:cubicBezTo>
                      <a:pt x="5531" y="1999"/>
                      <a:pt x="5513" y="1936"/>
                      <a:pt x="5496" y="1874"/>
                    </a:cubicBezTo>
                    <a:cubicBezTo>
                      <a:pt x="5433" y="1660"/>
                      <a:pt x="5371" y="1472"/>
                      <a:pt x="5344" y="1383"/>
                    </a:cubicBezTo>
                    <a:cubicBezTo>
                      <a:pt x="5299" y="1267"/>
                      <a:pt x="5023" y="999"/>
                      <a:pt x="4648" y="732"/>
                    </a:cubicBezTo>
                    <a:cubicBezTo>
                      <a:pt x="4577" y="687"/>
                      <a:pt x="4505" y="634"/>
                      <a:pt x="4434" y="589"/>
                    </a:cubicBezTo>
                    <a:cubicBezTo>
                      <a:pt x="3952" y="277"/>
                      <a:pt x="3381" y="0"/>
                      <a:pt x="29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4"/>
              <p:cNvSpPr/>
              <p:nvPr/>
            </p:nvSpPr>
            <p:spPr>
              <a:xfrm>
                <a:off x="2346117" y="2657501"/>
                <a:ext cx="762639" cy="191701"/>
              </a:xfrm>
              <a:custGeom>
                <a:avLst/>
                <a:gdLst/>
                <a:ahLst/>
                <a:cxnLst/>
                <a:rect l="l" t="t" r="r" b="b"/>
                <a:pathLst>
                  <a:path w="5550" h="1395" extrusionOk="0">
                    <a:moveTo>
                      <a:pt x="4175" y="199"/>
                    </a:moveTo>
                    <a:cubicBezTo>
                      <a:pt x="4184" y="208"/>
                      <a:pt x="4193" y="244"/>
                      <a:pt x="4175" y="315"/>
                    </a:cubicBezTo>
                    <a:cubicBezTo>
                      <a:pt x="4157" y="360"/>
                      <a:pt x="4140" y="405"/>
                      <a:pt x="4122" y="458"/>
                    </a:cubicBezTo>
                    <a:cubicBezTo>
                      <a:pt x="4086" y="396"/>
                      <a:pt x="4068" y="333"/>
                      <a:pt x="4068" y="289"/>
                    </a:cubicBezTo>
                    <a:cubicBezTo>
                      <a:pt x="4068" y="235"/>
                      <a:pt x="4095" y="217"/>
                      <a:pt x="4113" y="217"/>
                    </a:cubicBezTo>
                    <a:cubicBezTo>
                      <a:pt x="4157" y="199"/>
                      <a:pt x="4175" y="199"/>
                      <a:pt x="4175" y="199"/>
                    </a:cubicBezTo>
                    <a:close/>
                    <a:moveTo>
                      <a:pt x="2694" y="458"/>
                    </a:moveTo>
                    <a:cubicBezTo>
                      <a:pt x="2766" y="458"/>
                      <a:pt x="2801" y="485"/>
                      <a:pt x="2810" y="565"/>
                    </a:cubicBezTo>
                    <a:cubicBezTo>
                      <a:pt x="2819" y="628"/>
                      <a:pt x="2801" y="708"/>
                      <a:pt x="2757" y="788"/>
                    </a:cubicBezTo>
                    <a:cubicBezTo>
                      <a:pt x="2632" y="663"/>
                      <a:pt x="2605" y="529"/>
                      <a:pt x="2623" y="485"/>
                    </a:cubicBezTo>
                    <a:cubicBezTo>
                      <a:pt x="2623" y="476"/>
                      <a:pt x="2632" y="458"/>
                      <a:pt x="2685" y="458"/>
                    </a:cubicBezTo>
                    <a:close/>
                    <a:moveTo>
                      <a:pt x="1526" y="414"/>
                    </a:moveTo>
                    <a:cubicBezTo>
                      <a:pt x="1552" y="414"/>
                      <a:pt x="1561" y="422"/>
                      <a:pt x="1561" y="422"/>
                    </a:cubicBezTo>
                    <a:cubicBezTo>
                      <a:pt x="1597" y="467"/>
                      <a:pt x="1606" y="592"/>
                      <a:pt x="1552" y="744"/>
                    </a:cubicBezTo>
                    <a:cubicBezTo>
                      <a:pt x="1544" y="761"/>
                      <a:pt x="1526" y="788"/>
                      <a:pt x="1517" y="815"/>
                    </a:cubicBezTo>
                    <a:cubicBezTo>
                      <a:pt x="1463" y="744"/>
                      <a:pt x="1437" y="672"/>
                      <a:pt x="1419" y="601"/>
                    </a:cubicBezTo>
                    <a:cubicBezTo>
                      <a:pt x="1383" y="449"/>
                      <a:pt x="1463" y="422"/>
                      <a:pt x="1490" y="414"/>
                    </a:cubicBezTo>
                    <a:close/>
                    <a:moveTo>
                      <a:pt x="4174" y="1"/>
                    </a:moveTo>
                    <a:cubicBezTo>
                      <a:pt x="4136" y="1"/>
                      <a:pt x="4092" y="10"/>
                      <a:pt x="4041" y="30"/>
                    </a:cubicBezTo>
                    <a:cubicBezTo>
                      <a:pt x="3943" y="75"/>
                      <a:pt x="3881" y="164"/>
                      <a:pt x="3872" y="280"/>
                    </a:cubicBezTo>
                    <a:cubicBezTo>
                      <a:pt x="3872" y="396"/>
                      <a:pt x="3917" y="521"/>
                      <a:pt x="4006" y="628"/>
                    </a:cubicBezTo>
                    <a:cubicBezTo>
                      <a:pt x="3899" y="753"/>
                      <a:pt x="3756" y="877"/>
                      <a:pt x="3578" y="949"/>
                    </a:cubicBezTo>
                    <a:cubicBezTo>
                      <a:pt x="3465" y="996"/>
                      <a:pt x="3363" y="1016"/>
                      <a:pt x="3274" y="1016"/>
                    </a:cubicBezTo>
                    <a:cubicBezTo>
                      <a:pt x="3230" y="1016"/>
                      <a:pt x="3188" y="1011"/>
                      <a:pt x="3149" y="1002"/>
                    </a:cubicBezTo>
                    <a:cubicBezTo>
                      <a:pt x="3051" y="984"/>
                      <a:pt x="2971" y="949"/>
                      <a:pt x="2908" y="913"/>
                    </a:cubicBezTo>
                    <a:cubicBezTo>
                      <a:pt x="2962" y="833"/>
                      <a:pt x="2989" y="744"/>
                      <a:pt x="2998" y="663"/>
                    </a:cubicBezTo>
                    <a:cubicBezTo>
                      <a:pt x="3007" y="619"/>
                      <a:pt x="3007" y="583"/>
                      <a:pt x="3007" y="547"/>
                    </a:cubicBezTo>
                    <a:cubicBezTo>
                      <a:pt x="2998" y="449"/>
                      <a:pt x="2953" y="369"/>
                      <a:pt x="2891" y="315"/>
                    </a:cubicBezTo>
                    <a:cubicBezTo>
                      <a:pt x="2844" y="284"/>
                      <a:pt x="2777" y="260"/>
                      <a:pt x="2708" y="260"/>
                    </a:cubicBezTo>
                    <a:cubicBezTo>
                      <a:pt x="2698" y="260"/>
                      <a:pt x="2687" y="261"/>
                      <a:pt x="2677" y="262"/>
                    </a:cubicBezTo>
                    <a:cubicBezTo>
                      <a:pt x="2561" y="262"/>
                      <a:pt x="2471" y="315"/>
                      <a:pt x="2436" y="414"/>
                    </a:cubicBezTo>
                    <a:cubicBezTo>
                      <a:pt x="2382" y="565"/>
                      <a:pt x="2462" y="779"/>
                      <a:pt x="2641" y="949"/>
                    </a:cubicBezTo>
                    <a:cubicBezTo>
                      <a:pt x="2543" y="1056"/>
                      <a:pt x="2391" y="1145"/>
                      <a:pt x="2213" y="1181"/>
                    </a:cubicBezTo>
                    <a:cubicBezTo>
                      <a:pt x="2189" y="1184"/>
                      <a:pt x="2165" y="1185"/>
                      <a:pt x="2141" y="1185"/>
                    </a:cubicBezTo>
                    <a:cubicBezTo>
                      <a:pt x="1954" y="1185"/>
                      <a:pt x="1777" y="1094"/>
                      <a:pt x="1651" y="976"/>
                    </a:cubicBezTo>
                    <a:cubicBezTo>
                      <a:pt x="1686" y="922"/>
                      <a:pt x="1713" y="868"/>
                      <a:pt x="1731" y="815"/>
                    </a:cubicBezTo>
                    <a:cubicBezTo>
                      <a:pt x="1811" y="601"/>
                      <a:pt x="1802" y="405"/>
                      <a:pt x="1704" y="298"/>
                    </a:cubicBezTo>
                    <a:cubicBezTo>
                      <a:pt x="1676" y="262"/>
                      <a:pt x="1614" y="216"/>
                      <a:pt x="1518" y="216"/>
                    </a:cubicBezTo>
                    <a:cubicBezTo>
                      <a:pt x="1493" y="216"/>
                      <a:pt x="1466" y="219"/>
                      <a:pt x="1437" y="226"/>
                    </a:cubicBezTo>
                    <a:cubicBezTo>
                      <a:pt x="1267" y="280"/>
                      <a:pt x="1187" y="431"/>
                      <a:pt x="1231" y="645"/>
                    </a:cubicBezTo>
                    <a:cubicBezTo>
                      <a:pt x="1249" y="753"/>
                      <a:pt x="1312" y="868"/>
                      <a:pt x="1392" y="984"/>
                    </a:cubicBezTo>
                    <a:cubicBezTo>
                      <a:pt x="1294" y="1083"/>
                      <a:pt x="1151" y="1172"/>
                      <a:pt x="937" y="1190"/>
                    </a:cubicBezTo>
                    <a:cubicBezTo>
                      <a:pt x="870" y="1196"/>
                      <a:pt x="807" y="1199"/>
                      <a:pt x="747" y="1199"/>
                    </a:cubicBezTo>
                    <a:cubicBezTo>
                      <a:pt x="389" y="1199"/>
                      <a:pt x="147" y="1095"/>
                      <a:pt x="9" y="1011"/>
                    </a:cubicBezTo>
                    <a:cubicBezTo>
                      <a:pt x="0" y="1074"/>
                      <a:pt x="0" y="1154"/>
                      <a:pt x="0" y="1225"/>
                    </a:cubicBezTo>
                    <a:cubicBezTo>
                      <a:pt x="170" y="1315"/>
                      <a:pt x="428" y="1395"/>
                      <a:pt x="767" y="1395"/>
                    </a:cubicBezTo>
                    <a:cubicBezTo>
                      <a:pt x="821" y="1395"/>
                      <a:pt x="892" y="1395"/>
                      <a:pt x="955" y="1386"/>
                    </a:cubicBezTo>
                    <a:cubicBezTo>
                      <a:pt x="1196" y="1368"/>
                      <a:pt x="1392" y="1261"/>
                      <a:pt x="1526" y="1127"/>
                    </a:cubicBezTo>
                    <a:cubicBezTo>
                      <a:pt x="1686" y="1272"/>
                      <a:pt x="1891" y="1378"/>
                      <a:pt x="2120" y="1378"/>
                    </a:cubicBezTo>
                    <a:cubicBezTo>
                      <a:pt x="2159" y="1378"/>
                      <a:pt x="2199" y="1375"/>
                      <a:pt x="2239" y="1368"/>
                    </a:cubicBezTo>
                    <a:cubicBezTo>
                      <a:pt x="2480" y="1332"/>
                      <a:pt x="2668" y="1216"/>
                      <a:pt x="2801" y="1074"/>
                    </a:cubicBezTo>
                    <a:cubicBezTo>
                      <a:pt x="2935" y="1163"/>
                      <a:pt x="3096" y="1207"/>
                      <a:pt x="3256" y="1207"/>
                    </a:cubicBezTo>
                    <a:cubicBezTo>
                      <a:pt x="3381" y="1207"/>
                      <a:pt x="3515" y="1190"/>
                      <a:pt x="3649" y="1127"/>
                    </a:cubicBezTo>
                    <a:cubicBezTo>
                      <a:pt x="3854" y="1047"/>
                      <a:pt x="4015" y="913"/>
                      <a:pt x="4140" y="770"/>
                    </a:cubicBezTo>
                    <a:cubicBezTo>
                      <a:pt x="4184" y="815"/>
                      <a:pt x="4238" y="851"/>
                      <a:pt x="4291" y="877"/>
                    </a:cubicBezTo>
                    <a:cubicBezTo>
                      <a:pt x="4406" y="944"/>
                      <a:pt x="4581" y="1011"/>
                      <a:pt x="4814" y="1011"/>
                    </a:cubicBezTo>
                    <a:cubicBezTo>
                      <a:pt x="5017" y="1011"/>
                      <a:pt x="5263" y="960"/>
                      <a:pt x="5549" y="815"/>
                    </a:cubicBezTo>
                    <a:cubicBezTo>
                      <a:pt x="5531" y="753"/>
                      <a:pt x="5513" y="690"/>
                      <a:pt x="5496" y="628"/>
                    </a:cubicBezTo>
                    <a:cubicBezTo>
                      <a:pt x="5229" y="765"/>
                      <a:pt x="5005" y="812"/>
                      <a:pt x="4824" y="812"/>
                    </a:cubicBezTo>
                    <a:cubicBezTo>
                      <a:pt x="4631" y="812"/>
                      <a:pt x="4486" y="759"/>
                      <a:pt x="4389" y="708"/>
                    </a:cubicBezTo>
                    <a:cubicBezTo>
                      <a:pt x="4336" y="681"/>
                      <a:pt x="4291" y="645"/>
                      <a:pt x="4256" y="610"/>
                    </a:cubicBezTo>
                    <a:cubicBezTo>
                      <a:pt x="4372" y="422"/>
                      <a:pt x="4407" y="244"/>
                      <a:pt x="4363" y="128"/>
                    </a:cubicBezTo>
                    <a:cubicBezTo>
                      <a:pt x="4331" y="58"/>
                      <a:pt x="4271" y="1"/>
                      <a:pt x="4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4"/>
              <p:cNvSpPr/>
              <p:nvPr/>
            </p:nvSpPr>
            <p:spPr>
              <a:xfrm>
                <a:off x="2471162" y="2567079"/>
                <a:ext cx="513785" cy="72558"/>
              </a:xfrm>
              <a:custGeom>
                <a:avLst/>
                <a:gdLst/>
                <a:ahLst/>
                <a:cxnLst/>
                <a:rect l="l" t="t" r="r" b="b"/>
                <a:pathLst>
                  <a:path w="3739" h="528" extrusionOk="0">
                    <a:moveTo>
                      <a:pt x="3524" y="1"/>
                    </a:moveTo>
                    <a:cubicBezTo>
                      <a:pt x="2917" y="162"/>
                      <a:pt x="2337" y="251"/>
                      <a:pt x="1820" y="295"/>
                    </a:cubicBezTo>
                    <a:cubicBezTo>
                      <a:pt x="1512" y="321"/>
                      <a:pt x="1226" y="330"/>
                      <a:pt x="971" y="330"/>
                    </a:cubicBezTo>
                    <a:cubicBezTo>
                      <a:pt x="686" y="330"/>
                      <a:pt x="439" y="318"/>
                      <a:pt x="241" y="304"/>
                    </a:cubicBezTo>
                    <a:cubicBezTo>
                      <a:pt x="161" y="367"/>
                      <a:pt x="80" y="420"/>
                      <a:pt x="0" y="483"/>
                    </a:cubicBezTo>
                    <a:cubicBezTo>
                      <a:pt x="223" y="501"/>
                      <a:pt x="553" y="527"/>
                      <a:pt x="955" y="527"/>
                    </a:cubicBezTo>
                    <a:cubicBezTo>
                      <a:pt x="1222" y="527"/>
                      <a:pt x="1526" y="518"/>
                      <a:pt x="1856" y="483"/>
                    </a:cubicBezTo>
                    <a:cubicBezTo>
                      <a:pt x="2427" y="438"/>
                      <a:pt x="3069" y="340"/>
                      <a:pt x="3738" y="144"/>
                    </a:cubicBezTo>
                    <a:cubicBezTo>
                      <a:pt x="3667" y="99"/>
                      <a:pt x="3595" y="46"/>
                      <a:pt x="3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4"/>
              <p:cNvSpPr/>
              <p:nvPr/>
            </p:nvSpPr>
            <p:spPr>
              <a:xfrm>
                <a:off x="2347353" y="2830651"/>
                <a:ext cx="777343" cy="114196"/>
              </a:xfrm>
              <a:custGeom>
                <a:avLst/>
                <a:gdLst/>
                <a:ahLst/>
                <a:cxnLst/>
                <a:rect l="l" t="t" r="r" b="b"/>
                <a:pathLst>
                  <a:path w="5657" h="831" extrusionOk="0">
                    <a:moveTo>
                      <a:pt x="5629" y="1"/>
                    </a:moveTo>
                    <a:cubicBezTo>
                      <a:pt x="5611" y="10"/>
                      <a:pt x="5594" y="19"/>
                      <a:pt x="5567" y="19"/>
                    </a:cubicBezTo>
                    <a:cubicBezTo>
                      <a:pt x="5067" y="153"/>
                      <a:pt x="4398" y="304"/>
                      <a:pt x="3667" y="420"/>
                    </a:cubicBezTo>
                    <a:cubicBezTo>
                      <a:pt x="2931" y="547"/>
                      <a:pt x="2135" y="636"/>
                      <a:pt x="1371" y="636"/>
                    </a:cubicBezTo>
                    <a:cubicBezTo>
                      <a:pt x="894" y="636"/>
                      <a:pt x="429" y="601"/>
                      <a:pt x="0" y="518"/>
                    </a:cubicBezTo>
                    <a:lnTo>
                      <a:pt x="0" y="518"/>
                    </a:lnTo>
                    <a:cubicBezTo>
                      <a:pt x="9" y="590"/>
                      <a:pt x="9" y="661"/>
                      <a:pt x="18" y="724"/>
                    </a:cubicBezTo>
                    <a:cubicBezTo>
                      <a:pt x="437" y="795"/>
                      <a:pt x="892" y="831"/>
                      <a:pt x="1356" y="831"/>
                    </a:cubicBezTo>
                    <a:cubicBezTo>
                      <a:pt x="2257" y="831"/>
                      <a:pt x="3212" y="706"/>
                      <a:pt x="4050" y="554"/>
                    </a:cubicBezTo>
                    <a:cubicBezTo>
                      <a:pt x="4354" y="501"/>
                      <a:pt x="4639" y="438"/>
                      <a:pt x="4898" y="385"/>
                    </a:cubicBezTo>
                    <a:lnTo>
                      <a:pt x="4907" y="385"/>
                    </a:lnTo>
                    <a:cubicBezTo>
                      <a:pt x="5183" y="322"/>
                      <a:pt x="5433" y="260"/>
                      <a:pt x="5656" y="197"/>
                    </a:cubicBezTo>
                    <a:cubicBezTo>
                      <a:pt x="5656" y="135"/>
                      <a:pt x="5647" y="72"/>
                      <a:pt x="5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4"/>
              <p:cNvSpPr/>
              <p:nvPr/>
            </p:nvSpPr>
            <p:spPr>
              <a:xfrm>
                <a:off x="2346117" y="2494796"/>
                <a:ext cx="780915" cy="539374"/>
              </a:xfrm>
              <a:custGeom>
                <a:avLst/>
                <a:gdLst/>
                <a:ahLst/>
                <a:cxnLst/>
                <a:rect l="l" t="t" r="r" b="b"/>
                <a:pathLst>
                  <a:path w="5683" h="3925" extrusionOk="0">
                    <a:moveTo>
                      <a:pt x="2605" y="1"/>
                    </a:moveTo>
                    <a:cubicBezTo>
                      <a:pt x="2177" y="143"/>
                      <a:pt x="1624" y="491"/>
                      <a:pt x="1151" y="830"/>
                    </a:cubicBezTo>
                    <a:cubicBezTo>
                      <a:pt x="1071" y="893"/>
                      <a:pt x="990" y="946"/>
                      <a:pt x="910" y="1009"/>
                    </a:cubicBezTo>
                    <a:cubicBezTo>
                      <a:pt x="464" y="1348"/>
                      <a:pt x="125" y="1642"/>
                      <a:pt x="81" y="1687"/>
                    </a:cubicBezTo>
                    <a:cubicBezTo>
                      <a:pt x="45" y="1731"/>
                      <a:pt x="18" y="1928"/>
                      <a:pt x="9" y="2195"/>
                    </a:cubicBezTo>
                    <a:cubicBezTo>
                      <a:pt x="0" y="2258"/>
                      <a:pt x="0" y="2338"/>
                      <a:pt x="0" y="2409"/>
                    </a:cubicBezTo>
                    <a:cubicBezTo>
                      <a:pt x="0" y="2597"/>
                      <a:pt x="0" y="2784"/>
                      <a:pt x="9" y="2962"/>
                    </a:cubicBezTo>
                    <a:cubicBezTo>
                      <a:pt x="18" y="3034"/>
                      <a:pt x="18" y="3105"/>
                      <a:pt x="27" y="3168"/>
                    </a:cubicBezTo>
                    <a:cubicBezTo>
                      <a:pt x="45" y="3417"/>
                      <a:pt x="89" y="3605"/>
                      <a:pt x="143" y="3623"/>
                    </a:cubicBezTo>
                    <a:cubicBezTo>
                      <a:pt x="915" y="3841"/>
                      <a:pt x="1644" y="3924"/>
                      <a:pt x="2303" y="3924"/>
                    </a:cubicBezTo>
                    <a:cubicBezTo>
                      <a:pt x="4152" y="3924"/>
                      <a:pt x="5454" y="3267"/>
                      <a:pt x="5612" y="3069"/>
                    </a:cubicBezTo>
                    <a:cubicBezTo>
                      <a:pt x="5674" y="2998"/>
                      <a:pt x="5683" y="2838"/>
                      <a:pt x="5665" y="2641"/>
                    </a:cubicBezTo>
                    <a:cubicBezTo>
                      <a:pt x="5665" y="2579"/>
                      <a:pt x="5656" y="2516"/>
                      <a:pt x="5638" y="2445"/>
                    </a:cubicBezTo>
                    <a:cubicBezTo>
                      <a:pt x="5638" y="2436"/>
                      <a:pt x="5638" y="2427"/>
                      <a:pt x="5638" y="2418"/>
                    </a:cubicBezTo>
                    <a:cubicBezTo>
                      <a:pt x="5620" y="2436"/>
                      <a:pt x="5594" y="2454"/>
                      <a:pt x="5576" y="2463"/>
                    </a:cubicBezTo>
                    <a:cubicBezTo>
                      <a:pt x="5397" y="2597"/>
                      <a:pt x="5174" y="2730"/>
                      <a:pt x="4916" y="2829"/>
                    </a:cubicBezTo>
                    <a:lnTo>
                      <a:pt x="4907" y="2829"/>
                    </a:lnTo>
                    <a:cubicBezTo>
                      <a:pt x="4693" y="2909"/>
                      <a:pt x="4452" y="2971"/>
                      <a:pt x="4184" y="2998"/>
                    </a:cubicBezTo>
                    <a:lnTo>
                      <a:pt x="4059" y="2998"/>
                    </a:lnTo>
                    <a:cubicBezTo>
                      <a:pt x="3917" y="2989"/>
                      <a:pt x="3792" y="2945"/>
                      <a:pt x="3676" y="2864"/>
                    </a:cubicBezTo>
                    <a:cubicBezTo>
                      <a:pt x="3515" y="2757"/>
                      <a:pt x="3372" y="2597"/>
                      <a:pt x="3256" y="2391"/>
                    </a:cubicBezTo>
                    <a:cubicBezTo>
                      <a:pt x="3212" y="2329"/>
                      <a:pt x="3176" y="2258"/>
                      <a:pt x="3149" y="2186"/>
                    </a:cubicBezTo>
                    <a:cubicBezTo>
                      <a:pt x="3096" y="2079"/>
                      <a:pt x="3042" y="1963"/>
                      <a:pt x="2998" y="1847"/>
                    </a:cubicBezTo>
                    <a:cubicBezTo>
                      <a:pt x="2962" y="1740"/>
                      <a:pt x="2926" y="1624"/>
                      <a:pt x="2891" y="1499"/>
                    </a:cubicBezTo>
                    <a:cubicBezTo>
                      <a:pt x="2846" y="1339"/>
                      <a:pt x="2801" y="1178"/>
                      <a:pt x="2766" y="1009"/>
                    </a:cubicBezTo>
                    <a:cubicBezTo>
                      <a:pt x="2748" y="946"/>
                      <a:pt x="2739" y="884"/>
                      <a:pt x="2730" y="821"/>
                    </a:cubicBezTo>
                    <a:cubicBezTo>
                      <a:pt x="2668" y="518"/>
                      <a:pt x="2632" y="224"/>
                      <a:pt x="260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4"/>
              <p:cNvSpPr/>
              <p:nvPr/>
            </p:nvSpPr>
            <p:spPr>
              <a:xfrm>
                <a:off x="2735956" y="3144380"/>
                <a:ext cx="247755" cy="397556"/>
              </a:xfrm>
              <a:custGeom>
                <a:avLst/>
                <a:gdLst/>
                <a:ahLst/>
                <a:cxnLst/>
                <a:rect l="l" t="t" r="r" b="b"/>
                <a:pathLst>
                  <a:path w="1803" h="2893" extrusionOk="0">
                    <a:moveTo>
                      <a:pt x="1360" y="0"/>
                    </a:moveTo>
                    <a:cubicBezTo>
                      <a:pt x="1339" y="0"/>
                      <a:pt x="1316" y="1"/>
                      <a:pt x="1294" y="2"/>
                    </a:cubicBezTo>
                    <a:cubicBezTo>
                      <a:pt x="937" y="29"/>
                      <a:pt x="446" y="162"/>
                      <a:pt x="232" y="225"/>
                    </a:cubicBezTo>
                    <a:cubicBezTo>
                      <a:pt x="170" y="243"/>
                      <a:pt x="134" y="260"/>
                      <a:pt x="134" y="260"/>
                    </a:cubicBezTo>
                    <a:cubicBezTo>
                      <a:pt x="134" y="260"/>
                      <a:pt x="196" y="430"/>
                      <a:pt x="143" y="1054"/>
                    </a:cubicBezTo>
                    <a:cubicBezTo>
                      <a:pt x="134" y="1081"/>
                      <a:pt x="134" y="1126"/>
                      <a:pt x="125" y="1162"/>
                    </a:cubicBezTo>
                    <a:cubicBezTo>
                      <a:pt x="116" y="1260"/>
                      <a:pt x="98" y="1367"/>
                      <a:pt x="89" y="1483"/>
                    </a:cubicBezTo>
                    <a:cubicBezTo>
                      <a:pt x="80" y="1509"/>
                      <a:pt x="80" y="1545"/>
                      <a:pt x="71" y="1572"/>
                    </a:cubicBezTo>
                    <a:cubicBezTo>
                      <a:pt x="18" y="1902"/>
                      <a:pt x="0" y="2134"/>
                      <a:pt x="0" y="2312"/>
                    </a:cubicBezTo>
                    <a:cubicBezTo>
                      <a:pt x="9" y="2696"/>
                      <a:pt x="143" y="2767"/>
                      <a:pt x="393" y="2812"/>
                    </a:cubicBezTo>
                    <a:cubicBezTo>
                      <a:pt x="491" y="2821"/>
                      <a:pt x="571" y="2839"/>
                      <a:pt x="660" y="2848"/>
                    </a:cubicBezTo>
                    <a:cubicBezTo>
                      <a:pt x="910" y="2874"/>
                      <a:pt x="1115" y="2892"/>
                      <a:pt x="1285" y="2892"/>
                    </a:cubicBezTo>
                    <a:cubicBezTo>
                      <a:pt x="1410" y="2892"/>
                      <a:pt x="1508" y="2839"/>
                      <a:pt x="1579" y="2723"/>
                    </a:cubicBezTo>
                    <a:cubicBezTo>
                      <a:pt x="1651" y="2625"/>
                      <a:pt x="1695" y="2473"/>
                      <a:pt x="1713" y="2259"/>
                    </a:cubicBezTo>
                    <a:cubicBezTo>
                      <a:pt x="1713" y="2223"/>
                      <a:pt x="1722" y="2178"/>
                      <a:pt x="1722" y="2134"/>
                    </a:cubicBezTo>
                    <a:cubicBezTo>
                      <a:pt x="1740" y="1911"/>
                      <a:pt x="1766" y="1599"/>
                      <a:pt x="1784" y="1277"/>
                    </a:cubicBezTo>
                    <a:cubicBezTo>
                      <a:pt x="1793" y="1090"/>
                      <a:pt x="1802" y="903"/>
                      <a:pt x="1793" y="733"/>
                    </a:cubicBezTo>
                    <a:cubicBezTo>
                      <a:pt x="1793" y="680"/>
                      <a:pt x="1793" y="635"/>
                      <a:pt x="1793" y="591"/>
                    </a:cubicBezTo>
                    <a:cubicBezTo>
                      <a:pt x="1775" y="368"/>
                      <a:pt x="1749" y="180"/>
                      <a:pt x="1686" y="100"/>
                    </a:cubicBezTo>
                    <a:cubicBezTo>
                      <a:pt x="1639" y="29"/>
                      <a:pt x="1516" y="0"/>
                      <a:pt x="1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4"/>
              <p:cNvSpPr/>
              <p:nvPr/>
            </p:nvSpPr>
            <p:spPr>
              <a:xfrm>
                <a:off x="2753132" y="3144380"/>
                <a:ext cx="229341" cy="397556"/>
              </a:xfrm>
              <a:custGeom>
                <a:avLst/>
                <a:gdLst/>
                <a:ahLst/>
                <a:cxnLst/>
                <a:rect l="l" t="t" r="r" b="b"/>
                <a:pathLst>
                  <a:path w="1669" h="2893" extrusionOk="0">
                    <a:moveTo>
                      <a:pt x="1235" y="0"/>
                    </a:moveTo>
                    <a:cubicBezTo>
                      <a:pt x="1214" y="0"/>
                      <a:pt x="1191" y="1"/>
                      <a:pt x="1169" y="2"/>
                    </a:cubicBezTo>
                    <a:cubicBezTo>
                      <a:pt x="812" y="29"/>
                      <a:pt x="321" y="162"/>
                      <a:pt x="107" y="225"/>
                    </a:cubicBezTo>
                    <a:cubicBezTo>
                      <a:pt x="45" y="243"/>
                      <a:pt x="9" y="260"/>
                      <a:pt x="9" y="260"/>
                    </a:cubicBezTo>
                    <a:cubicBezTo>
                      <a:pt x="9" y="260"/>
                      <a:pt x="71" y="430"/>
                      <a:pt x="18" y="1054"/>
                    </a:cubicBezTo>
                    <a:cubicBezTo>
                      <a:pt x="9" y="1081"/>
                      <a:pt x="9" y="1126"/>
                      <a:pt x="0" y="1162"/>
                    </a:cubicBezTo>
                    <a:cubicBezTo>
                      <a:pt x="187" y="1162"/>
                      <a:pt x="491" y="1206"/>
                      <a:pt x="598" y="1456"/>
                    </a:cubicBezTo>
                    <a:cubicBezTo>
                      <a:pt x="616" y="1518"/>
                      <a:pt x="633" y="1590"/>
                      <a:pt x="624" y="1670"/>
                    </a:cubicBezTo>
                    <a:cubicBezTo>
                      <a:pt x="624" y="1866"/>
                      <a:pt x="607" y="2107"/>
                      <a:pt x="589" y="2321"/>
                    </a:cubicBezTo>
                    <a:cubicBezTo>
                      <a:pt x="571" y="2517"/>
                      <a:pt x="553" y="2705"/>
                      <a:pt x="535" y="2848"/>
                    </a:cubicBezTo>
                    <a:cubicBezTo>
                      <a:pt x="785" y="2874"/>
                      <a:pt x="990" y="2892"/>
                      <a:pt x="1160" y="2892"/>
                    </a:cubicBezTo>
                    <a:cubicBezTo>
                      <a:pt x="1285" y="2892"/>
                      <a:pt x="1383" y="2839"/>
                      <a:pt x="1454" y="2723"/>
                    </a:cubicBezTo>
                    <a:lnTo>
                      <a:pt x="1517" y="2161"/>
                    </a:lnTo>
                    <a:lnTo>
                      <a:pt x="1597" y="1295"/>
                    </a:lnTo>
                    <a:lnTo>
                      <a:pt x="1650" y="742"/>
                    </a:lnTo>
                    <a:lnTo>
                      <a:pt x="1668" y="591"/>
                    </a:lnTo>
                    <a:cubicBezTo>
                      <a:pt x="1650" y="368"/>
                      <a:pt x="1624" y="180"/>
                      <a:pt x="1561" y="100"/>
                    </a:cubicBezTo>
                    <a:cubicBezTo>
                      <a:pt x="1514" y="29"/>
                      <a:pt x="1391" y="0"/>
                      <a:pt x="123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4"/>
              <p:cNvSpPr/>
              <p:nvPr/>
            </p:nvSpPr>
            <p:spPr>
              <a:xfrm>
                <a:off x="2754232" y="3144380"/>
                <a:ext cx="228242" cy="144978"/>
              </a:xfrm>
              <a:custGeom>
                <a:avLst/>
                <a:gdLst/>
                <a:ahLst/>
                <a:cxnLst/>
                <a:rect l="l" t="t" r="r" b="b"/>
                <a:pathLst>
                  <a:path w="1661" h="1055" extrusionOk="0">
                    <a:moveTo>
                      <a:pt x="1227" y="0"/>
                    </a:moveTo>
                    <a:cubicBezTo>
                      <a:pt x="1206" y="0"/>
                      <a:pt x="1183" y="1"/>
                      <a:pt x="1161" y="2"/>
                    </a:cubicBezTo>
                    <a:cubicBezTo>
                      <a:pt x="706" y="145"/>
                      <a:pt x="358" y="207"/>
                      <a:pt x="99" y="225"/>
                    </a:cubicBezTo>
                    <a:cubicBezTo>
                      <a:pt x="37" y="243"/>
                      <a:pt x="1" y="260"/>
                      <a:pt x="1" y="260"/>
                    </a:cubicBezTo>
                    <a:cubicBezTo>
                      <a:pt x="1" y="260"/>
                      <a:pt x="63" y="430"/>
                      <a:pt x="10" y="1054"/>
                    </a:cubicBezTo>
                    <a:cubicBezTo>
                      <a:pt x="670" y="1054"/>
                      <a:pt x="1232" y="903"/>
                      <a:pt x="1642" y="742"/>
                    </a:cubicBezTo>
                    <a:cubicBezTo>
                      <a:pt x="1651" y="733"/>
                      <a:pt x="1660" y="733"/>
                      <a:pt x="1660" y="733"/>
                    </a:cubicBezTo>
                    <a:cubicBezTo>
                      <a:pt x="1660" y="680"/>
                      <a:pt x="1660" y="635"/>
                      <a:pt x="1660" y="591"/>
                    </a:cubicBezTo>
                    <a:cubicBezTo>
                      <a:pt x="1642" y="368"/>
                      <a:pt x="1616" y="180"/>
                      <a:pt x="1553" y="100"/>
                    </a:cubicBezTo>
                    <a:cubicBezTo>
                      <a:pt x="1506" y="29"/>
                      <a:pt x="1383" y="0"/>
                      <a:pt x="1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4"/>
              <p:cNvSpPr/>
              <p:nvPr/>
            </p:nvSpPr>
            <p:spPr>
              <a:xfrm>
                <a:off x="2735956" y="3319866"/>
                <a:ext cx="245281" cy="145253"/>
              </a:xfrm>
              <a:custGeom>
                <a:avLst/>
                <a:gdLst/>
                <a:ahLst/>
                <a:cxnLst/>
                <a:rect l="l" t="t" r="r" b="b"/>
                <a:pathLst>
                  <a:path w="1785" h="1057" extrusionOk="0">
                    <a:moveTo>
                      <a:pt x="1784" y="0"/>
                    </a:moveTo>
                    <a:cubicBezTo>
                      <a:pt x="1119" y="155"/>
                      <a:pt x="615" y="209"/>
                      <a:pt x="248" y="209"/>
                    </a:cubicBezTo>
                    <a:cubicBezTo>
                      <a:pt x="192" y="209"/>
                      <a:pt x="139" y="208"/>
                      <a:pt x="89" y="206"/>
                    </a:cubicBezTo>
                    <a:cubicBezTo>
                      <a:pt x="80" y="232"/>
                      <a:pt x="80" y="268"/>
                      <a:pt x="71" y="295"/>
                    </a:cubicBezTo>
                    <a:cubicBezTo>
                      <a:pt x="18" y="625"/>
                      <a:pt x="0" y="857"/>
                      <a:pt x="0" y="1035"/>
                    </a:cubicBezTo>
                    <a:cubicBezTo>
                      <a:pt x="146" y="1050"/>
                      <a:pt x="287" y="1056"/>
                      <a:pt x="423" y="1056"/>
                    </a:cubicBezTo>
                    <a:cubicBezTo>
                      <a:pt x="957" y="1056"/>
                      <a:pt x="1402" y="957"/>
                      <a:pt x="1722" y="857"/>
                    </a:cubicBezTo>
                    <a:cubicBezTo>
                      <a:pt x="1740" y="634"/>
                      <a:pt x="1766" y="322"/>
                      <a:pt x="1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4"/>
              <p:cNvSpPr/>
              <p:nvPr/>
            </p:nvSpPr>
            <p:spPr>
              <a:xfrm>
                <a:off x="2858528" y="3151251"/>
                <a:ext cx="247755" cy="501033"/>
              </a:xfrm>
              <a:custGeom>
                <a:avLst/>
                <a:gdLst/>
                <a:ahLst/>
                <a:cxnLst/>
                <a:rect l="l" t="t" r="r" b="b"/>
                <a:pathLst>
                  <a:path w="1803" h="3646" extrusionOk="0">
                    <a:moveTo>
                      <a:pt x="1422" y="1"/>
                    </a:moveTo>
                    <a:cubicBezTo>
                      <a:pt x="956" y="1"/>
                      <a:pt x="89" y="326"/>
                      <a:pt x="89" y="326"/>
                    </a:cubicBezTo>
                    <a:cubicBezTo>
                      <a:pt x="89" y="326"/>
                      <a:pt x="134" y="603"/>
                      <a:pt x="143" y="1013"/>
                    </a:cubicBezTo>
                    <a:cubicBezTo>
                      <a:pt x="152" y="1245"/>
                      <a:pt x="152" y="1531"/>
                      <a:pt x="125" y="1825"/>
                    </a:cubicBezTo>
                    <a:cubicBezTo>
                      <a:pt x="116" y="1968"/>
                      <a:pt x="98" y="2111"/>
                      <a:pt x="81" y="2262"/>
                    </a:cubicBezTo>
                    <a:cubicBezTo>
                      <a:pt x="81" y="2280"/>
                      <a:pt x="72" y="2307"/>
                      <a:pt x="72" y="2334"/>
                    </a:cubicBezTo>
                    <a:cubicBezTo>
                      <a:pt x="18" y="2664"/>
                      <a:pt x="0" y="2905"/>
                      <a:pt x="0" y="3083"/>
                    </a:cubicBezTo>
                    <a:cubicBezTo>
                      <a:pt x="9" y="3458"/>
                      <a:pt x="143" y="3529"/>
                      <a:pt x="393" y="3565"/>
                    </a:cubicBezTo>
                    <a:cubicBezTo>
                      <a:pt x="759" y="3627"/>
                      <a:pt x="1062" y="3645"/>
                      <a:pt x="1285" y="3645"/>
                    </a:cubicBezTo>
                    <a:cubicBezTo>
                      <a:pt x="1508" y="3645"/>
                      <a:pt x="1668" y="3484"/>
                      <a:pt x="1713" y="3021"/>
                    </a:cubicBezTo>
                    <a:cubicBezTo>
                      <a:pt x="1713" y="2994"/>
                      <a:pt x="1713" y="2967"/>
                      <a:pt x="1713" y="2940"/>
                    </a:cubicBezTo>
                    <a:cubicBezTo>
                      <a:pt x="1731" y="2753"/>
                      <a:pt x="1749" y="2432"/>
                      <a:pt x="1767" y="2075"/>
                    </a:cubicBezTo>
                    <a:cubicBezTo>
                      <a:pt x="1776" y="1905"/>
                      <a:pt x="1784" y="1727"/>
                      <a:pt x="1784" y="1549"/>
                    </a:cubicBezTo>
                    <a:cubicBezTo>
                      <a:pt x="1793" y="1227"/>
                      <a:pt x="1802" y="906"/>
                      <a:pt x="1784" y="648"/>
                    </a:cubicBezTo>
                    <a:cubicBezTo>
                      <a:pt x="1767" y="371"/>
                      <a:pt x="1740" y="166"/>
                      <a:pt x="1686" y="86"/>
                    </a:cubicBezTo>
                    <a:cubicBezTo>
                      <a:pt x="1644" y="25"/>
                      <a:pt x="1548" y="1"/>
                      <a:pt x="14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4"/>
              <p:cNvSpPr/>
              <p:nvPr/>
            </p:nvSpPr>
            <p:spPr>
              <a:xfrm>
                <a:off x="2875704" y="3240162"/>
                <a:ext cx="230578" cy="162156"/>
              </a:xfrm>
              <a:custGeom>
                <a:avLst/>
                <a:gdLst/>
                <a:ahLst/>
                <a:cxnLst/>
                <a:rect l="l" t="t" r="r" b="b"/>
                <a:pathLst>
                  <a:path w="1678" h="1180" extrusionOk="0">
                    <a:moveTo>
                      <a:pt x="1659" y="1"/>
                    </a:moveTo>
                    <a:cubicBezTo>
                      <a:pt x="874" y="286"/>
                      <a:pt x="330" y="357"/>
                      <a:pt x="18" y="366"/>
                    </a:cubicBezTo>
                    <a:cubicBezTo>
                      <a:pt x="27" y="598"/>
                      <a:pt x="27" y="884"/>
                      <a:pt x="0" y="1178"/>
                    </a:cubicBezTo>
                    <a:cubicBezTo>
                      <a:pt x="41" y="1179"/>
                      <a:pt x="81" y="1180"/>
                      <a:pt x="122" y="1180"/>
                    </a:cubicBezTo>
                    <a:cubicBezTo>
                      <a:pt x="745" y="1180"/>
                      <a:pt x="1265" y="1053"/>
                      <a:pt x="1659" y="902"/>
                    </a:cubicBezTo>
                    <a:cubicBezTo>
                      <a:pt x="1668" y="580"/>
                      <a:pt x="1677" y="259"/>
                      <a:pt x="1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4"/>
              <p:cNvSpPr/>
              <p:nvPr/>
            </p:nvSpPr>
            <p:spPr>
              <a:xfrm>
                <a:off x="2858528" y="3436260"/>
                <a:ext cx="242808" cy="142505"/>
              </a:xfrm>
              <a:custGeom>
                <a:avLst/>
                <a:gdLst/>
                <a:ahLst/>
                <a:cxnLst/>
                <a:rect l="l" t="t" r="r" b="b"/>
                <a:pathLst>
                  <a:path w="1767" h="1037" extrusionOk="0">
                    <a:moveTo>
                      <a:pt x="1767" y="1"/>
                    </a:moveTo>
                    <a:lnTo>
                      <a:pt x="1767" y="1"/>
                    </a:lnTo>
                    <a:cubicBezTo>
                      <a:pt x="1120" y="150"/>
                      <a:pt x="628" y="193"/>
                      <a:pt x="275" y="193"/>
                    </a:cubicBezTo>
                    <a:cubicBezTo>
                      <a:pt x="205" y="193"/>
                      <a:pt x="140" y="191"/>
                      <a:pt x="81" y="188"/>
                    </a:cubicBezTo>
                    <a:cubicBezTo>
                      <a:pt x="81" y="206"/>
                      <a:pt x="72" y="233"/>
                      <a:pt x="72" y="260"/>
                    </a:cubicBezTo>
                    <a:cubicBezTo>
                      <a:pt x="18" y="590"/>
                      <a:pt x="0" y="831"/>
                      <a:pt x="0" y="1009"/>
                    </a:cubicBezTo>
                    <a:cubicBezTo>
                      <a:pt x="171" y="1028"/>
                      <a:pt x="335" y="1037"/>
                      <a:pt x="491" y="1037"/>
                    </a:cubicBezTo>
                    <a:cubicBezTo>
                      <a:pt x="980" y="1037"/>
                      <a:pt x="1395" y="954"/>
                      <a:pt x="1713" y="866"/>
                    </a:cubicBezTo>
                    <a:cubicBezTo>
                      <a:pt x="1731" y="679"/>
                      <a:pt x="1749" y="358"/>
                      <a:pt x="1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4"/>
              <p:cNvSpPr/>
              <p:nvPr/>
            </p:nvSpPr>
            <p:spPr>
              <a:xfrm>
                <a:off x="1675544" y="2874350"/>
                <a:ext cx="1609650" cy="380653"/>
              </a:xfrm>
              <a:custGeom>
                <a:avLst/>
                <a:gdLst/>
                <a:ahLst/>
                <a:cxnLst/>
                <a:rect l="l" t="t" r="r" b="b"/>
                <a:pathLst>
                  <a:path w="11714" h="2770" extrusionOk="0">
                    <a:moveTo>
                      <a:pt x="715" y="1"/>
                    </a:moveTo>
                    <a:cubicBezTo>
                      <a:pt x="647" y="1"/>
                      <a:pt x="598" y="13"/>
                      <a:pt x="571" y="40"/>
                    </a:cubicBezTo>
                    <a:cubicBezTo>
                      <a:pt x="232" y="379"/>
                      <a:pt x="0" y="869"/>
                      <a:pt x="206" y="1110"/>
                    </a:cubicBezTo>
                    <a:cubicBezTo>
                      <a:pt x="241" y="1164"/>
                      <a:pt x="411" y="1262"/>
                      <a:pt x="696" y="1387"/>
                    </a:cubicBezTo>
                    <a:cubicBezTo>
                      <a:pt x="875" y="1467"/>
                      <a:pt x="1107" y="1565"/>
                      <a:pt x="1374" y="1663"/>
                    </a:cubicBezTo>
                    <a:cubicBezTo>
                      <a:pt x="1606" y="1753"/>
                      <a:pt x="1874" y="1842"/>
                      <a:pt x="2168" y="1931"/>
                    </a:cubicBezTo>
                    <a:cubicBezTo>
                      <a:pt x="2382" y="2002"/>
                      <a:pt x="2614" y="2074"/>
                      <a:pt x="2864" y="2136"/>
                    </a:cubicBezTo>
                    <a:cubicBezTo>
                      <a:pt x="3212" y="2234"/>
                      <a:pt x="3596" y="2324"/>
                      <a:pt x="3988" y="2404"/>
                    </a:cubicBezTo>
                    <a:cubicBezTo>
                      <a:pt x="4220" y="2449"/>
                      <a:pt x="4452" y="2493"/>
                      <a:pt x="4702" y="2538"/>
                    </a:cubicBezTo>
                    <a:cubicBezTo>
                      <a:pt x="5139" y="2609"/>
                      <a:pt x="5603" y="2672"/>
                      <a:pt x="6085" y="2707"/>
                    </a:cubicBezTo>
                    <a:cubicBezTo>
                      <a:pt x="6317" y="2734"/>
                      <a:pt x="6557" y="2752"/>
                      <a:pt x="6798" y="2761"/>
                    </a:cubicBezTo>
                    <a:cubicBezTo>
                      <a:pt x="7030" y="2770"/>
                      <a:pt x="7271" y="2770"/>
                      <a:pt x="7512" y="2770"/>
                    </a:cubicBezTo>
                    <a:cubicBezTo>
                      <a:pt x="7753" y="2770"/>
                      <a:pt x="7985" y="2761"/>
                      <a:pt x="8208" y="2743"/>
                    </a:cubicBezTo>
                    <a:cubicBezTo>
                      <a:pt x="8466" y="2725"/>
                      <a:pt x="8698" y="2689"/>
                      <a:pt x="8921" y="2654"/>
                    </a:cubicBezTo>
                    <a:cubicBezTo>
                      <a:pt x="9439" y="2573"/>
                      <a:pt x="9858" y="2449"/>
                      <a:pt x="10197" y="2306"/>
                    </a:cubicBezTo>
                    <a:cubicBezTo>
                      <a:pt x="10456" y="2199"/>
                      <a:pt x="10670" y="2074"/>
                      <a:pt x="10848" y="1958"/>
                    </a:cubicBezTo>
                    <a:cubicBezTo>
                      <a:pt x="11482" y="1521"/>
                      <a:pt x="11669" y="1057"/>
                      <a:pt x="11687" y="950"/>
                    </a:cubicBezTo>
                    <a:cubicBezTo>
                      <a:pt x="11705" y="869"/>
                      <a:pt x="11714" y="718"/>
                      <a:pt x="11696" y="593"/>
                    </a:cubicBezTo>
                    <a:lnTo>
                      <a:pt x="11696" y="584"/>
                    </a:lnTo>
                    <a:cubicBezTo>
                      <a:pt x="11682" y="443"/>
                      <a:pt x="11651" y="313"/>
                      <a:pt x="11590" y="313"/>
                    </a:cubicBezTo>
                    <a:cubicBezTo>
                      <a:pt x="11574" y="313"/>
                      <a:pt x="11556" y="323"/>
                      <a:pt x="11535" y="343"/>
                    </a:cubicBezTo>
                    <a:cubicBezTo>
                      <a:pt x="11455" y="423"/>
                      <a:pt x="11161" y="682"/>
                      <a:pt x="10581" y="932"/>
                    </a:cubicBezTo>
                    <a:cubicBezTo>
                      <a:pt x="10393" y="1012"/>
                      <a:pt x="10179" y="1093"/>
                      <a:pt x="9938" y="1164"/>
                    </a:cubicBezTo>
                    <a:cubicBezTo>
                      <a:pt x="9626" y="1262"/>
                      <a:pt x="9252" y="1342"/>
                      <a:pt x="8832" y="1396"/>
                    </a:cubicBezTo>
                    <a:cubicBezTo>
                      <a:pt x="8627" y="1423"/>
                      <a:pt x="8404" y="1449"/>
                      <a:pt x="8163" y="1458"/>
                    </a:cubicBezTo>
                    <a:cubicBezTo>
                      <a:pt x="8083" y="1467"/>
                      <a:pt x="7994" y="1467"/>
                      <a:pt x="7904" y="1467"/>
                    </a:cubicBezTo>
                    <a:cubicBezTo>
                      <a:pt x="7794" y="1474"/>
                      <a:pt x="7683" y="1476"/>
                      <a:pt x="7572" y="1476"/>
                    </a:cubicBezTo>
                    <a:cubicBezTo>
                      <a:pt x="7370" y="1476"/>
                      <a:pt x="7166" y="1467"/>
                      <a:pt x="6959" y="1449"/>
                    </a:cubicBezTo>
                    <a:cubicBezTo>
                      <a:pt x="6736" y="1432"/>
                      <a:pt x="6513" y="1414"/>
                      <a:pt x="6290" y="1378"/>
                    </a:cubicBezTo>
                    <a:cubicBezTo>
                      <a:pt x="5862" y="1324"/>
                      <a:pt x="5424" y="1244"/>
                      <a:pt x="5005" y="1155"/>
                    </a:cubicBezTo>
                    <a:cubicBezTo>
                      <a:pt x="4782" y="1101"/>
                      <a:pt x="4568" y="1048"/>
                      <a:pt x="4354" y="994"/>
                    </a:cubicBezTo>
                    <a:cubicBezTo>
                      <a:pt x="4211" y="959"/>
                      <a:pt x="4068" y="923"/>
                      <a:pt x="3926" y="887"/>
                    </a:cubicBezTo>
                    <a:cubicBezTo>
                      <a:pt x="3694" y="825"/>
                      <a:pt x="3462" y="754"/>
                      <a:pt x="3248" y="691"/>
                    </a:cubicBezTo>
                    <a:cubicBezTo>
                      <a:pt x="3025" y="629"/>
                      <a:pt x="2811" y="566"/>
                      <a:pt x="2605" y="504"/>
                    </a:cubicBezTo>
                    <a:cubicBezTo>
                      <a:pt x="2284" y="406"/>
                      <a:pt x="1999" y="307"/>
                      <a:pt x="1731" y="236"/>
                    </a:cubicBezTo>
                    <a:cubicBezTo>
                      <a:pt x="1490" y="156"/>
                      <a:pt x="1267" y="93"/>
                      <a:pt x="1089" y="58"/>
                    </a:cubicBezTo>
                    <a:cubicBezTo>
                      <a:pt x="931" y="22"/>
                      <a:pt x="805" y="1"/>
                      <a:pt x="7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0" name="Google Shape;1600;p34"/>
              <p:cNvGrpSpPr/>
              <p:nvPr/>
            </p:nvGrpSpPr>
            <p:grpSpPr>
              <a:xfrm>
                <a:off x="1771183" y="2882183"/>
                <a:ext cx="1395149" cy="371584"/>
                <a:chOff x="1771183" y="2882183"/>
                <a:chExt cx="1395149" cy="371584"/>
              </a:xfrm>
            </p:grpSpPr>
            <p:sp>
              <p:nvSpPr>
                <p:cNvPr id="1601" name="Google Shape;1601;p34"/>
                <p:cNvSpPr/>
                <p:nvPr/>
              </p:nvSpPr>
              <p:spPr>
                <a:xfrm>
                  <a:off x="1771183" y="2882183"/>
                  <a:ext cx="142359" cy="220834"/>
                </a:xfrm>
                <a:custGeom>
                  <a:avLst/>
                  <a:gdLst/>
                  <a:ahLst/>
                  <a:cxnLst/>
                  <a:rect l="l" t="t" r="r" b="b"/>
                  <a:pathLst>
                    <a:path w="1036" h="1607" extrusionOk="0">
                      <a:moveTo>
                        <a:pt x="393" y="1"/>
                      </a:moveTo>
                      <a:cubicBezTo>
                        <a:pt x="250" y="375"/>
                        <a:pt x="63" y="902"/>
                        <a:pt x="0" y="1330"/>
                      </a:cubicBezTo>
                      <a:cubicBezTo>
                        <a:pt x="179" y="1410"/>
                        <a:pt x="411" y="1508"/>
                        <a:pt x="678" y="1606"/>
                      </a:cubicBezTo>
                      <a:cubicBezTo>
                        <a:pt x="750" y="1214"/>
                        <a:pt x="866" y="643"/>
                        <a:pt x="1035" y="179"/>
                      </a:cubicBezTo>
                      <a:cubicBezTo>
                        <a:pt x="794" y="99"/>
                        <a:pt x="571" y="36"/>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4"/>
                <p:cNvSpPr/>
                <p:nvPr/>
              </p:nvSpPr>
              <p:spPr>
                <a:xfrm>
                  <a:off x="1973454" y="2943472"/>
                  <a:ext cx="148406" cy="224544"/>
                </a:xfrm>
                <a:custGeom>
                  <a:avLst/>
                  <a:gdLst/>
                  <a:ahLst/>
                  <a:cxnLst/>
                  <a:rect l="l" t="t" r="r" b="b"/>
                  <a:pathLst>
                    <a:path w="1080" h="1634" extrusionOk="0">
                      <a:moveTo>
                        <a:pt x="437" y="1"/>
                      </a:moveTo>
                      <a:cubicBezTo>
                        <a:pt x="286" y="375"/>
                        <a:pt x="72" y="964"/>
                        <a:pt x="0" y="1428"/>
                      </a:cubicBezTo>
                      <a:cubicBezTo>
                        <a:pt x="214" y="1499"/>
                        <a:pt x="446" y="1571"/>
                        <a:pt x="696" y="1633"/>
                      </a:cubicBezTo>
                      <a:cubicBezTo>
                        <a:pt x="767" y="1214"/>
                        <a:pt x="901" y="643"/>
                        <a:pt x="1080" y="188"/>
                      </a:cubicBezTo>
                      <a:cubicBezTo>
                        <a:pt x="857" y="126"/>
                        <a:pt x="643" y="63"/>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4"/>
                <p:cNvSpPr/>
                <p:nvPr/>
              </p:nvSpPr>
              <p:spPr>
                <a:xfrm>
                  <a:off x="2223545" y="3010946"/>
                  <a:ext cx="139886" cy="212176"/>
                </a:xfrm>
                <a:custGeom>
                  <a:avLst/>
                  <a:gdLst/>
                  <a:ahLst/>
                  <a:cxnLst/>
                  <a:rect l="l" t="t" r="r" b="b"/>
                  <a:pathLst>
                    <a:path w="1018" h="1544" extrusionOk="0">
                      <a:moveTo>
                        <a:pt x="366" y="0"/>
                      </a:moveTo>
                      <a:cubicBezTo>
                        <a:pt x="303" y="188"/>
                        <a:pt x="223" y="438"/>
                        <a:pt x="152" y="714"/>
                      </a:cubicBezTo>
                      <a:cubicBezTo>
                        <a:pt x="89" y="946"/>
                        <a:pt x="36" y="1187"/>
                        <a:pt x="0" y="1410"/>
                      </a:cubicBezTo>
                      <a:cubicBezTo>
                        <a:pt x="232" y="1455"/>
                        <a:pt x="464" y="1499"/>
                        <a:pt x="714" y="1544"/>
                      </a:cubicBezTo>
                      <a:cubicBezTo>
                        <a:pt x="732" y="1410"/>
                        <a:pt x="749" y="1267"/>
                        <a:pt x="776" y="1116"/>
                      </a:cubicBezTo>
                      <a:cubicBezTo>
                        <a:pt x="830" y="785"/>
                        <a:pt x="910" y="446"/>
                        <a:pt x="1017" y="161"/>
                      </a:cubicBezTo>
                      <a:cubicBezTo>
                        <a:pt x="794" y="107"/>
                        <a:pt x="580" y="54"/>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4"/>
                <p:cNvSpPr/>
                <p:nvPr/>
              </p:nvSpPr>
              <p:spPr>
                <a:xfrm>
                  <a:off x="2511561" y="3063577"/>
                  <a:ext cx="120236" cy="190189"/>
                </a:xfrm>
                <a:custGeom>
                  <a:avLst/>
                  <a:gdLst/>
                  <a:ahLst/>
                  <a:cxnLst/>
                  <a:rect l="l" t="t" r="r" b="b"/>
                  <a:pathLst>
                    <a:path w="875" h="1384" extrusionOk="0">
                      <a:moveTo>
                        <a:pt x="206" y="1"/>
                      </a:moveTo>
                      <a:cubicBezTo>
                        <a:pt x="152" y="242"/>
                        <a:pt x="81" y="581"/>
                        <a:pt x="36" y="929"/>
                      </a:cubicBezTo>
                      <a:cubicBezTo>
                        <a:pt x="18" y="1063"/>
                        <a:pt x="1" y="1205"/>
                        <a:pt x="1" y="1330"/>
                      </a:cubicBezTo>
                      <a:cubicBezTo>
                        <a:pt x="233" y="1357"/>
                        <a:pt x="473" y="1375"/>
                        <a:pt x="714" y="1384"/>
                      </a:cubicBezTo>
                      <a:cubicBezTo>
                        <a:pt x="723" y="1250"/>
                        <a:pt x="723" y="1107"/>
                        <a:pt x="741" y="964"/>
                      </a:cubicBezTo>
                      <a:cubicBezTo>
                        <a:pt x="768" y="661"/>
                        <a:pt x="803" y="349"/>
                        <a:pt x="875" y="72"/>
                      </a:cubicBezTo>
                      <a:cubicBezTo>
                        <a:pt x="652" y="55"/>
                        <a:pt x="429" y="37"/>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4"/>
                <p:cNvSpPr/>
                <p:nvPr/>
              </p:nvSpPr>
              <p:spPr>
                <a:xfrm>
                  <a:off x="2794768" y="3066051"/>
                  <a:ext cx="106770" cy="185242"/>
                </a:xfrm>
                <a:custGeom>
                  <a:avLst/>
                  <a:gdLst/>
                  <a:ahLst/>
                  <a:cxnLst/>
                  <a:rect l="l" t="t" r="r" b="b"/>
                  <a:pathLst>
                    <a:path w="777" h="1348" extrusionOk="0">
                      <a:moveTo>
                        <a:pt x="687" y="1"/>
                      </a:moveTo>
                      <a:cubicBezTo>
                        <a:pt x="482" y="28"/>
                        <a:pt x="259" y="54"/>
                        <a:pt x="18" y="63"/>
                      </a:cubicBezTo>
                      <a:cubicBezTo>
                        <a:pt x="9" y="313"/>
                        <a:pt x="0" y="616"/>
                        <a:pt x="18" y="911"/>
                      </a:cubicBezTo>
                      <a:cubicBezTo>
                        <a:pt x="27" y="1062"/>
                        <a:pt x="45" y="1205"/>
                        <a:pt x="63" y="1348"/>
                      </a:cubicBezTo>
                      <a:cubicBezTo>
                        <a:pt x="321" y="1330"/>
                        <a:pt x="553" y="1294"/>
                        <a:pt x="776" y="1259"/>
                      </a:cubicBezTo>
                      <a:cubicBezTo>
                        <a:pt x="759" y="1125"/>
                        <a:pt x="741" y="973"/>
                        <a:pt x="723" y="822"/>
                      </a:cubicBezTo>
                      <a:cubicBezTo>
                        <a:pt x="696" y="554"/>
                        <a:pt x="678" y="260"/>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4"/>
                <p:cNvSpPr/>
                <p:nvPr/>
              </p:nvSpPr>
              <p:spPr>
                <a:xfrm>
                  <a:off x="3041149" y="3002288"/>
                  <a:ext cx="125183" cy="188953"/>
                </a:xfrm>
                <a:custGeom>
                  <a:avLst/>
                  <a:gdLst/>
                  <a:ahLst/>
                  <a:cxnLst/>
                  <a:rect l="l" t="t" r="r" b="b"/>
                  <a:pathLst>
                    <a:path w="911" h="1375" extrusionOk="0">
                      <a:moveTo>
                        <a:pt x="643" y="1"/>
                      </a:moveTo>
                      <a:cubicBezTo>
                        <a:pt x="455" y="81"/>
                        <a:pt x="241" y="162"/>
                        <a:pt x="0" y="233"/>
                      </a:cubicBezTo>
                      <a:cubicBezTo>
                        <a:pt x="36" y="456"/>
                        <a:pt x="81" y="715"/>
                        <a:pt x="143" y="964"/>
                      </a:cubicBezTo>
                      <a:cubicBezTo>
                        <a:pt x="179" y="1107"/>
                        <a:pt x="215" y="1241"/>
                        <a:pt x="259" y="1375"/>
                      </a:cubicBezTo>
                      <a:cubicBezTo>
                        <a:pt x="518" y="1268"/>
                        <a:pt x="732" y="1143"/>
                        <a:pt x="910" y="1027"/>
                      </a:cubicBezTo>
                      <a:cubicBezTo>
                        <a:pt x="866" y="902"/>
                        <a:pt x="830" y="777"/>
                        <a:pt x="794" y="643"/>
                      </a:cubicBezTo>
                      <a:cubicBezTo>
                        <a:pt x="732" y="438"/>
                        <a:pt x="678" y="215"/>
                        <a:pt x="6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7" name="Google Shape;1607;p34"/>
              <p:cNvSpPr/>
              <p:nvPr/>
            </p:nvSpPr>
            <p:spPr>
              <a:xfrm>
                <a:off x="1675544" y="2874350"/>
                <a:ext cx="1609650" cy="380653"/>
              </a:xfrm>
              <a:custGeom>
                <a:avLst/>
                <a:gdLst/>
                <a:ahLst/>
                <a:cxnLst/>
                <a:rect l="l" t="t" r="r" b="b"/>
                <a:pathLst>
                  <a:path w="11714" h="2770" extrusionOk="0">
                    <a:moveTo>
                      <a:pt x="715" y="1"/>
                    </a:moveTo>
                    <a:cubicBezTo>
                      <a:pt x="647" y="1"/>
                      <a:pt x="598" y="13"/>
                      <a:pt x="571" y="40"/>
                    </a:cubicBezTo>
                    <a:cubicBezTo>
                      <a:pt x="232" y="379"/>
                      <a:pt x="0" y="869"/>
                      <a:pt x="206" y="1110"/>
                    </a:cubicBezTo>
                    <a:cubicBezTo>
                      <a:pt x="241" y="1164"/>
                      <a:pt x="411" y="1262"/>
                      <a:pt x="696" y="1387"/>
                    </a:cubicBezTo>
                    <a:cubicBezTo>
                      <a:pt x="875" y="1467"/>
                      <a:pt x="1107" y="1565"/>
                      <a:pt x="1374" y="1663"/>
                    </a:cubicBezTo>
                    <a:cubicBezTo>
                      <a:pt x="1606" y="1753"/>
                      <a:pt x="1874" y="1842"/>
                      <a:pt x="2168" y="1931"/>
                    </a:cubicBezTo>
                    <a:cubicBezTo>
                      <a:pt x="2382" y="2002"/>
                      <a:pt x="2614" y="2074"/>
                      <a:pt x="2864" y="2136"/>
                    </a:cubicBezTo>
                    <a:cubicBezTo>
                      <a:pt x="3212" y="2234"/>
                      <a:pt x="3596" y="2324"/>
                      <a:pt x="3988" y="2404"/>
                    </a:cubicBezTo>
                    <a:cubicBezTo>
                      <a:pt x="4220" y="2449"/>
                      <a:pt x="4452" y="2493"/>
                      <a:pt x="4702" y="2538"/>
                    </a:cubicBezTo>
                    <a:cubicBezTo>
                      <a:pt x="5139" y="2609"/>
                      <a:pt x="5603" y="2672"/>
                      <a:pt x="6085" y="2707"/>
                    </a:cubicBezTo>
                    <a:cubicBezTo>
                      <a:pt x="6317" y="2734"/>
                      <a:pt x="6557" y="2752"/>
                      <a:pt x="6798" y="2761"/>
                    </a:cubicBezTo>
                    <a:cubicBezTo>
                      <a:pt x="7030" y="2770"/>
                      <a:pt x="7271" y="2770"/>
                      <a:pt x="7512" y="2770"/>
                    </a:cubicBezTo>
                    <a:cubicBezTo>
                      <a:pt x="7753" y="2770"/>
                      <a:pt x="7985" y="2761"/>
                      <a:pt x="8208" y="2743"/>
                    </a:cubicBezTo>
                    <a:cubicBezTo>
                      <a:pt x="8466" y="2725"/>
                      <a:pt x="8698" y="2689"/>
                      <a:pt x="8921" y="2654"/>
                    </a:cubicBezTo>
                    <a:cubicBezTo>
                      <a:pt x="9439" y="2573"/>
                      <a:pt x="9858" y="2449"/>
                      <a:pt x="10197" y="2306"/>
                    </a:cubicBezTo>
                    <a:cubicBezTo>
                      <a:pt x="10456" y="2199"/>
                      <a:pt x="10670" y="2074"/>
                      <a:pt x="10848" y="1958"/>
                    </a:cubicBezTo>
                    <a:cubicBezTo>
                      <a:pt x="11482" y="1521"/>
                      <a:pt x="11669" y="1057"/>
                      <a:pt x="11687" y="950"/>
                    </a:cubicBezTo>
                    <a:cubicBezTo>
                      <a:pt x="11705" y="869"/>
                      <a:pt x="11714" y="718"/>
                      <a:pt x="11696" y="593"/>
                    </a:cubicBezTo>
                    <a:lnTo>
                      <a:pt x="11696" y="593"/>
                    </a:lnTo>
                    <a:cubicBezTo>
                      <a:pt x="11473" y="1003"/>
                      <a:pt x="11134" y="1333"/>
                      <a:pt x="10732" y="1574"/>
                    </a:cubicBezTo>
                    <a:cubicBezTo>
                      <a:pt x="10527" y="1699"/>
                      <a:pt x="10313" y="1806"/>
                      <a:pt x="10081" y="1895"/>
                    </a:cubicBezTo>
                    <a:cubicBezTo>
                      <a:pt x="9707" y="2047"/>
                      <a:pt x="9287" y="2145"/>
                      <a:pt x="8868" y="2217"/>
                    </a:cubicBezTo>
                    <a:cubicBezTo>
                      <a:pt x="8636" y="2252"/>
                      <a:pt x="8395" y="2288"/>
                      <a:pt x="8163" y="2306"/>
                    </a:cubicBezTo>
                    <a:cubicBezTo>
                      <a:pt x="7816" y="2333"/>
                      <a:pt x="7468" y="2345"/>
                      <a:pt x="7132" y="2345"/>
                    </a:cubicBezTo>
                    <a:cubicBezTo>
                      <a:pt x="7029" y="2345"/>
                      <a:pt x="6926" y="2344"/>
                      <a:pt x="6825" y="2341"/>
                    </a:cubicBezTo>
                    <a:cubicBezTo>
                      <a:pt x="6575" y="2333"/>
                      <a:pt x="6343" y="2324"/>
                      <a:pt x="6120" y="2306"/>
                    </a:cubicBezTo>
                    <a:cubicBezTo>
                      <a:pt x="5549" y="2252"/>
                      <a:pt x="5085" y="2181"/>
                      <a:pt x="4818" y="2118"/>
                    </a:cubicBezTo>
                    <a:cubicBezTo>
                      <a:pt x="4800" y="2118"/>
                      <a:pt x="4782" y="2118"/>
                      <a:pt x="4764" y="2110"/>
                    </a:cubicBezTo>
                    <a:cubicBezTo>
                      <a:pt x="4461" y="2029"/>
                      <a:pt x="4265" y="1886"/>
                      <a:pt x="4140" y="1708"/>
                    </a:cubicBezTo>
                    <a:cubicBezTo>
                      <a:pt x="3944" y="1440"/>
                      <a:pt x="3917" y="1101"/>
                      <a:pt x="3926" y="887"/>
                    </a:cubicBezTo>
                    <a:cubicBezTo>
                      <a:pt x="3694" y="825"/>
                      <a:pt x="3462" y="754"/>
                      <a:pt x="3248" y="691"/>
                    </a:cubicBezTo>
                    <a:cubicBezTo>
                      <a:pt x="3025" y="629"/>
                      <a:pt x="2811" y="566"/>
                      <a:pt x="2605" y="504"/>
                    </a:cubicBezTo>
                    <a:cubicBezTo>
                      <a:pt x="2284" y="406"/>
                      <a:pt x="1999" y="307"/>
                      <a:pt x="1731" y="236"/>
                    </a:cubicBezTo>
                    <a:cubicBezTo>
                      <a:pt x="1490" y="156"/>
                      <a:pt x="1267" y="93"/>
                      <a:pt x="1089" y="58"/>
                    </a:cubicBezTo>
                    <a:cubicBezTo>
                      <a:pt x="931" y="22"/>
                      <a:pt x="805" y="1"/>
                      <a:pt x="71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34"/>
            <p:cNvGrpSpPr/>
            <p:nvPr/>
          </p:nvGrpSpPr>
          <p:grpSpPr>
            <a:xfrm>
              <a:off x="1652083" y="1049907"/>
              <a:ext cx="356709" cy="339268"/>
              <a:chOff x="6111062" y="2333232"/>
              <a:chExt cx="336772" cy="320306"/>
            </a:xfrm>
          </p:grpSpPr>
          <p:sp>
            <p:nvSpPr>
              <p:cNvPr id="1609" name="Google Shape;1609;p34"/>
              <p:cNvSpPr/>
              <p:nvPr/>
            </p:nvSpPr>
            <p:spPr>
              <a:xfrm>
                <a:off x="6135580" y="2381068"/>
                <a:ext cx="85695" cy="66225"/>
              </a:xfrm>
              <a:custGeom>
                <a:avLst/>
                <a:gdLst/>
                <a:ahLst/>
                <a:cxnLst/>
                <a:rect l="l" t="t" r="r" b="b"/>
                <a:pathLst>
                  <a:path w="713" h="551" extrusionOk="0">
                    <a:moveTo>
                      <a:pt x="206" y="1"/>
                    </a:moveTo>
                    <a:cubicBezTo>
                      <a:pt x="88" y="1"/>
                      <a:pt x="0" y="201"/>
                      <a:pt x="106" y="274"/>
                    </a:cubicBezTo>
                    <a:cubicBezTo>
                      <a:pt x="139" y="296"/>
                      <a:pt x="168" y="304"/>
                      <a:pt x="191" y="304"/>
                    </a:cubicBezTo>
                    <a:cubicBezTo>
                      <a:pt x="237" y="304"/>
                      <a:pt x="262" y="273"/>
                      <a:pt x="266" y="273"/>
                    </a:cubicBezTo>
                    <a:cubicBezTo>
                      <a:pt x="266" y="273"/>
                      <a:pt x="267" y="274"/>
                      <a:pt x="267" y="274"/>
                    </a:cubicBezTo>
                    <a:cubicBezTo>
                      <a:pt x="347" y="328"/>
                      <a:pt x="632" y="551"/>
                      <a:pt x="632" y="551"/>
                    </a:cubicBezTo>
                    <a:lnTo>
                      <a:pt x="713" y="453"/>
                    </a:lnTo>
                    <a:cubicBezTo>
                      <a:pt x="713" y="453"/>
                      <a:pt x="391" y="221"/>
                      <a:pt x="347" y="185"/>
                    </a:cubicBezTo>
                    <a:cubicBezTo>
                      <a:pt x="329" y="176"/>
                      <a:pt x="409" y="51"/>
                      <a:pt x="240" y="6"/>
                    </a:cubicBezTo>
                    <a:cubicBezTo>
                      <a:pt x="228" y="3"/>
                      <a:pt x="217"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4"/>
              <p:cNvSpPr/>
              <p:nvPr/>
            </p:nvSpPr>
            <p:spPr>
              <a:xfrm>
                <a:off x="6111062" y="2469528"/>
                <a:ext cx="94109" cy="37860"/>
              </a:xfrm>
              <a:custGeom>
                <a:avLst/>
                <a:gdLst/>
                <a:ahLst/>
                <a:cxnLst/>
                <a:rect l="l" t="t" r="r" b="b"/>
                <a:pathLst>
                  <a:path w="783" h="315" extrusionOk="0">
                    <a:moveTo>
                      <a:pt x="209" y="1"/>
                    </a:moveTo>
                    <a:cubicBezTo>
                      <a:pt x="188" y="1"/>
                      <a:pt x="162" y="6"/>
                      <a:pt x="132" y="20"/>
                    </a:cubicBezTo>
                    <a:cubicBezTo>
                      <a:pt x="0" y="72"/>
                      <a:pt x="49" y="314"/>
                      <a:pt x="187" y="314"/>
                    </a:cubicBezTo>
                    <a:cubicBezTo>
                      <a:pt x="189" y="314"/>
                      <a:pt x="191" y="314"/>
                      <a:pt x="194" y="314"/>
                    </a:cubicBezTo>
                    <a:cubicBezTo>
                      <a:pt x="319" y="305"/>
                      <a:pt x="310" y="216"/>
                      <a:pt x="319" y="216"/>
                    </a:cubicBezTo>
                    <a:cubicBezTo>
                      <a:pt x="408" y="207"/>
                      <a:pt x="774" y="207"/>
                      <a:pt x="774" y="207"/>
                    </a:cubicBezTo>
                    <a:lnTo>
                      <a:pt x="783" y="82"/>
                    </a:lnTo>
                    <a:lnTo>
                      <a:pt x="783" y="82"/>
                    </a:lnTo>
                    <a:cubicBezTo>
                      <a:pt x="783" y="82"/>
                      <a:pt x="381" y="100"/>
                      <a:pt x="328" y="100"/>
                    </a:cubicBezTo>
                    <a:cubicBezTo>
                      <a:pt x="313" y="100"/>
                      <a:pt x="299" y="1"/>
                      <a:pt x="2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4"/>
              <p:cNvSpPr/>
              <p:nvPr/>
            </p:nvSpPr>
            <p:spPr>
              <a:xfrm>
                <a:off x="6139306" y="2529743"/>
                <a:ext cx="85215" cy="62980"/>
              </a:xfrm>
              <a:custGeom>
                <a:avLst/>
                <a:gdLst/>
                <a:ahLst/>
                <a:cxnLst/>
                <a:rect l="l" t="t" r="r" b="b"/>
                <a:pathLst>
                  <a:path w="709" h="524" extrusionOk="0">
                    <a:moveTo>
                      <a:pt x="646" y="1"/>
                    </a:moveTo>
                    <a:cubicBezTo>
                      <a:pt x="646" y="1"/>
                      <a:pt x="316" y="224"/>
                      <a:pt x="271" y="259"/>
                    </a:cubicBezTo>
                    <a:cubicBezTo>
                      <a:pt x="271" y="260"/>
                      <a:pt x="270" y="260"/>
                      <a:pt x="270" y="260"/>
                    </a:cubicBezTo>
                    <a:cubicBezTo>
                      <a:pt x="261" y="260"/>
                      <a:pt x="221" y="217"/>
                      <a:pt x="170" y="217"/>
                    </a:cubicBezTo>
                    <a:cubicBezTo>
                      <a:pt x="138" y="217"/>
                      <a:pt x="102" y="233"/>
                      <a:pt x="66" y="286"/>
                    </a:cubicBezTo>
                    <a:cubicBezTo>
                      <a:pt x="0" y="381"/>
                      <a:pt x="102" y="523"/>
                      <a:pt x="204" y="523"/>
                    </a:cubicBezTo>
                    <a:cubicBezTo>
                      <a:pt x="227" y="523"/>
                      <a:pt x="250" y="516"/>
                      <a:pt x="271" y="500"/>
                    </a:cubicBezTo>
                    <a:cubicBezTo>
                      <a:pt x="378" y="429"/>
                      <a:pt x="316" y="357"/>
                      <a:pt x="325" y="357"/>
                    </a:cubicBezTo>
                    <a:cubicBezTo>
                      <a:pt x="405" y="304"/>
                      <a:pt x="708" y="108"/>
                      <a:pt x="708" y="108"/>
                    </a:cubicBezTo>
                    <a:lnTo>
                      <a:pt x="6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4"/>
              <p:cNvSpPr/>
              <p:nvPr/>
            </p:nvSpPr>
            <p:spPr>
              <a:xfrm>
                <a:off x="6217910" y="2558709"/>
                <a:ext cx="50600" cy="85455"/>
              </a:xfrm>
              <a:custGeom>
                <a:avLst/>
                <a:gdLst/>
                <a:ahLst/>
                <a:cxnLst/>
                <a:rect l="l" t="t" r="r" b="b"/>
                <a:pathLst>
                  <a:path w="421" h="711" extrusionOk="0">
                    <a:moveTo>
                      <a:pt x="304" y="0"/>
                    </a:moveTo>
                    <a:cubicBezTo>
                      <a:pt x="304" y="0"/>
                      <a:pt x="170" y="375"/>
                      <a:pt x="144" y="429"/>
                    </a:cubicBezTo>
                    <a:cubicBezTo>
                      <a:pt x="144" y="446"/>
                      <a:pt x="1" y="402"/>
                      <a:pt x="1" y="571"/>
                    </a:cubicBezTo>
                    <a:cubicBezTo>
                      <a:pt x="1" y="657"/>
                      <a:pt x="88" y="711"/>
                      <a:pt x="167" y="711"/>
                    </a:cubicBezTo>
                    <a:cubicBezTo>
                      <a:pt x="220" y="711"/>
                      <a:pt x="269" y="687"/>
                      <a:pt x="286" y="634"/>
                    </a:cubicBezTo>
                    <a:cubicBezTo>
                      <a:pt x="331" y="509"/>
                      <a:pt x="242" y="482"/>
                      <a:pt x="251" y="482"/>
                    </a:cubicBezTo>
                    <a:cubicBezTo>
                      <a:pt x="277" y="393"/>
                      <a:pt x="420" y="45"/>
                      <a:pt x="420" y="45"/>
                    </a:cubicBezTo>
                    <a:lnTo>
                      <a:pt x="30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4"/>
              <p:cNvSpPr/>
              <p:nvPr/>
            </p:nvSpPr>
            <p:spPr>
              <a:xfrm>
                <a:off x="6345552" y="2529743"/>
                <a:ext cx="89421" cy="58292"/>
              </a:xfrm>
              <a:custGeom>
                <a:avLst/>
                <a:gdLst/>
                <a:ahLst/>
                <a:cxnLst/>
                <a:rect l="l" t="t" r="r" b="b"/>
                <a:pathLst>
                  <a:path w="744" h="485" extrusionOk="0">
                    <a:moveTo>
                      <a:pt x="63" y="1"/>
                    </a:moveTo>
                    <a:lnTo>
                      <a:pt x="0" y="108"/>
                    </a:lnTo>
                    <a:cubicBezTo>
                      <a:pt x="0" y="108"/>
                      <a:pt x="348" y="295"/>
                      <a:pt x="402" y="322"/>
                    </a:cubicBezTo>
                    <a:cubicBezTo>
                      <a:pt x="420" y="331"/>
                      <a:pt x="357" y="464"/>
                      <a:pt x="527" y="482"/>
                    </a:cubicBezTo>
                    <a:cubicBezTo>
                      <a:pt x="534" y="484"/>
                      <a:pt x="542" y="484"/>
                      <a:pt x="549" y="484"/>
                    </a:cubicBezTo>
                    <a:cubicBezTo>
                      <a:pt x="677" y="484"/>
                      <a:pt x="743" y="265"/>
                      <a:pt x="625" y="206"/>
                    </a:cubicBezTo>
                    <a:cubicBezTo>
                      <a:pt x="592" y="189"/>
                      <a:pt x="566" y="183"/>
                      <a:pt x="545" y="183"/>
                    </a:cubicBezTo>
                    <a:cubicBezTo>
                      <a:pt x="491" y="183"/>
                      <a:pt x="473" y="224"/>
                      <a:pt x="466" y="224"/>
                    </a:cubicBezTo>
                    <a:cubicBezTo>
                      <a:pt x="465" y="224"/>
                      <a:pt x="465" y="224"/>
                      <a:pt x="464" y="224"/>
                    </a:cubicBezTo>
                    <a:cubicBezTo>
                      <a:pt x="375" y="179"/>
                      <a:pt x="63" y="1"/>
                      <a:pt x="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4"/>
              <p:cNvSpPr/>
              <p:nvPr/>
            </p:nvSpPr>
            <p:spPr>
              <a:xfrm>
                <a:off x="6353004" y="2459792"/>
                <a:ext cx="94830" cy="37139"/>
              </a:xfrm>
              <a:custGeom>
                <a:avLst/>
                <a:gdLst/>
                <a:ahLst/>
                <a:cxnLst/>
                <a:rect l="l" t="t" r="r" b="b"/>
                <a:pathLst>
                  <a:path w="789" h="309" extrusionOk="0">
                    <a:moveTo>
                      <a:pt x="593" y="1"/>
                    </a:moveTo>
                    <a:cubicBezTo>
                      <a:pt x="586" y="1"/>
                      <a:pt x="579" y="1"/>
                      <a:pt x="572" y="3"/>
                    </a:cubicBezTo>
                    <a:cubicBezTo>
                      <a:pt x="447" y="29"/>
                      <a:pt x="465" y="110"/>
                      <a:pt x="456" y="119"/>
                    </a:cubicBezTo>
                    <a:cubicBezTo>
                      <a:pt x="367" y="128"/>
                      <a:pt x="1" y="181"/>
                      <a:pt x="1" y="181"/>
                    </a:cubicBezTo>
                    <a:lnTo>
                      <a:pt x="19" y="306"/>
                    </a:lnTo>
                    <a:cubicBezTo>
                      <a:pt x="19" y="306"/>
                      <a:pt x="411" y="235"/>
                      <a:pt x="465" y="226"/>
                    </a:cubicBezTo>
                    <a:cubicBezTo>
                      <a:pt x="478" y="226"/>
                      <a:pt x="502" y="309"/>
                      <a:pt x="580" y="309"/>
                    </a:cubicBezTo>
                    <a:cubicBezTo>
                      <a:pt x="604" y="309"/>
                      <a:pt x="634" y="301"/>
                      <a:pt x="670" y="279"/>
                    </a:cubicBezTo>
                    <a:cubicBezTo>
                      <a:pt x="788" y="212"/>
                      <a:pt x="715" y="1"/>
                      <a:pt x="5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4"/>
              <p:cNvSpPr/>
              <p:nvPr/>
            </p:nvSpPr>
            <p:spPr>
              <a:xfrm>
                <a:off x="6326202" y="2379145"/>
                <a:ext cx="80768" cy="69229"/>
              </a:xfrm>
              <a:custGeom>
                <a:avLst/>
                <a:gdLst/>
                <a:ahLst/>
                <a:cxnLst/>
                <a:rect l="l" t="t" r="r" b="b"/>
                <a:pathLst>
                  <a:path w="672" h="576" extrusionOk="0">
                    <a:moveTo>
                      <a:pt x="462" y="0"/>
                    </a:moveTo>
                    <a:cubicBezTo>
                      <a:pt x="434" y="0"/>
                      <a:pt x="406" y="10"/>
                      <a:pt x="384" y="31"/>
                    </a:cubicBezTo>
                    <a:cubicBezTo>
                      <a:pt x="295" y="121"/>
                      <a:pt x="358" y="183"/>
                      <a:pt x="349" y="183"/>
                    </a:cubicBezTo>
                    <a:cubicBezTo>
                      <a:pt x="286" y="246"/>
                      <a:pt x="1" y="486"/>
                      <a:pt x="1" y="486"/>
                    </a:cubicBezTo>
                    <a:lnTo>
                      <a:pt x="81" y="576"/>
                    </a:lnTo>
                    <a:cubicBezTo>
                      <a:pt x="81" y="576"/>
                      <a:pt x="376" y="308"/>
                      <a:pt x="420" y="272"/>
                    </a:cubicBezTo>
                    <a:cubicBezTo>
                      <a:pt x="421" y="272"/>
                      <a:pt x="421" y="272"/>
                      <a:pt x="422" y="272"/>
                    </a:cubicBezTo>
                    <a:cubicBezTo>
                      <a:pt x="431" y="272"/>
                      <a:pt x="466" y="297"/>
                      <a:pt x="508" y="297"/>
                    </a:cubicBezTo>
                    <a:cubicBezTo>
                      <a:pt x="542" y="297"/>
                      <a:pt x="582" y="280"/>
                      <a:pt x="616" y="219"/>
                    </a:cubicBezTo>
                    <a:cubicBezTo>
                      <a:pt x="672" y="115"/>
                      <a:pt x="560" y="0"/>
                      <a:pt x="4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4"/>
              <p:cNvSpPr/>
              <p:nvPr/>
            </p:nvSpPr>
            <p:spPr>
              <a:xfrm>
                <a:off x="6281251" y="2338160"/>
                <a:ext cx="43990" cy="86657"/>
              </a:xfrm>
              <a:custGeom>
                <a:avLst/>
                <a:gdLst/>
                <a:ahLst/>
                <a:cxnLst/>
                <a:rect l="l" t="t" r="r" b="b"/>
                <a:pathLst>
                  <a:path w="366" h="721" extrusionOk="0">
                    <a:moveTo>
                      <a:pt x="181" y="1"/>
                    </a:moveTo>
                    <a:cubicBezTo>
                      <a:pt x="114" y="1"/>
                      <a:pt x="49" y="32"/>
                      <a:pt x="36" y="96"/>
                    </a:cubicBezTo>
                    <a:cubicBezTo>
                      <a:pt x="18" y="230"/>
                      <a:pt x="107" y="239"/>
                      <a:pt x="107" y="248"/>
                    </a:cubicBezTo>
                    <a:cubicBezTo>
                      <a:pt x="89" y="337"/>
                      <a:pt x="0" y="694"/>
                      <a:pt x="0" y="694"/>
                    </a:cubicBezTo>
                    <a:lnTo>
                      <a:pt x="116" y="720"/>
                    </a:lnTo>
                    <a:cubicBezTo>
                      <a:pt x="116" y="720"/>
                      <a:pt x="196" y="337"/>
                      <a:pt x="205" y="283"/>
                    </a:cubicBezTo>
                    <a:cubicBezTo>
                      <a:pt x="214" y="265"/>
                      <a:pt x="366" y="283"/>
                      <a:pt x="339" y="114"/>
                    </a:cubicBezTo>
                    <a:cubicBezTo>
                      <a:pt x="330" y="39"/>
                      <a:pt x="254" y="1"/>
                      <a:pt x="1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4"/>
              <p:cNvSpPr/>
              <p:nvPr/>
            </p:nvSpPr>
            <p:spPr>
              <a:xfrm>
                <a:off x="6311178" y="2567242"/>
                <a:ext cx="47956" cy="86296"/>
              </a:xfrm>
              <a:custGeom>
                <a:avLst/>
                <a:gdLst/>
                <a:ahLst/>
                <a:cxnLst/>
                <a:rect l="l" t="t" r="r" b="b"/>
                <a:pathLst>
                  <a:path w="399" h="718" extrusionOk="0">
                    <a:moveTo>
                      <a:pt x="117" y="1"/>
                    </a:moveTo>
                    <a:lnTo>
                      <a:pt x="1" y="28"/>
                    </a:lnTo>
                    <a:cubicBezTo>
                      <a:pt x="1" y="28"/>
                      <a:pt x="117" y="411"/>
                      <a:pt x="135" y="465"/>
                    </a:cubicBezTo>
                    <a:cubicBezTo>
                      <a:pt x="135" y="483"/>
                      <a:pt x="1" y="536"/>
                      <a:pt x="99" y="670"/>
                    </a:cubicBezTo>
                    <a:cubicBezTo>
                      <a:pt x="125" y="703"/>
                      <a:pt x="162" y="717"/>
                      <a:pt x="200" y="717"/>
                    </a:cubicBezTo>
                    <a:cubicBezTo>
                      <a:pt x="295" y="717"/>
                      <a:pt x="398" y="631"/>
                      <a:pt x="367" y="536"/>
                    </a:cubicBezTo>
                    <a:cubicBezTo>
                      <a:pt x="342" y="457"/>
                      <a:pt x="293" y="444"/>
                      <a:pt x="264" y="444"/>
                    </a:cubicBezTo>
                    <a:cubicBezTo>
                      <a:pt x="251" y="444"/>
                      <a:pt x="242" y="447"/>
                      <a:pt x="242" y="447"/>
                    </a:cubicBezTo>
                    <a:cubicBezTo>
                      <a:pt x="215" y="358"/>
                      <a:pt x="117" y="1"/>
                      <a:pt x="1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4"/>
              <p:cNvSpPr/>
              <p:nvPr/>
            </p:nvSpPr>
            <p:spPr>
              <a:xfrm>
                <a:off x="6208776" y="2333232"/>
                <a:ext cx="48917" cy="87258"/>
              </a:xfrm>
              <a:custGeom>
                <a:avLst/>
                <a:gdLst/>
                <a:ahLst/>
                <a:cxnLst/>
                <a:rect l="l" t="t" r="r" b="b"/>
                <a:pathLst>
                  <a:path w="407" h="726" extrusionOk="0">
                    <a:moveTo>
                      <a:pt x="199" y="0"/>
                    </a:moveTo>
                    <a:cubicBezTo>
                      <a:pt x="104" y="0"/>
                      <a:pt x="0" y="86"/>
                      <a:pt x="32" y="181"/>
                    </a:cubicBezTo>
                    <a:cubicBezTo>
                      <a:pt x="64" y="272"/>
                      <a:pt x="115" y="278"/>
                      <a:pt x="141" y="278"/>
                    </a:cubicBezTo>
                    <a:cubicBezTo>
                      <a:pt x="145" y="278"/>
                      <a:pt x="149" y="278"/>
                      <a:pt x="152" y="278"/>
                    </a:cubicBezTo>
                    <a:cubicBezTo>
                      <a:pt x="155" y="278"/>
                      <a:pt x="157" y="278"/>
                      <a:pt x="157" y="280"/>
                    </a:cubicBezTo>
                    <a:cubicBezTo>
                      <a:pt x="193" y="369"/>
                      <a:pt x="282" y="726"/>
                      <a:pt x="282" y="726"/>
                    </a:cubicBezTo>
                    <a:lnTo>
                      <a:pt x="407" y="690"/>
                    </a:lnTo>
                    <a:cubicBezTo>
                      <a:pt x="407" y="690"/>
                      <a:pt x="282" y="306"/>
                      <a:pt x="273" y="262"/>
                    </a:cubicBezTo>
                    <a:cubicBezTo>
                      <a:pt x="264" y="244"/>
                      <a:pt x="407" y="190"/>
                      <a:pt x="300" y="48"/>
                    </a:cubicBezTo>
                    <a:cubicBezTo>
                      <a:pt x="274" y="14"/>
                      <a:pt x="237" y="0"/>
                      <a:pt x="1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4"/>
              <p:cNvSpPr/>
              <p:nvPr/>
            </p:nvSpPr>
            <p:spPr>
              <a:xfrm>
                <a:off x="6186901" y="2395971"/>
                <a:ext cx="194107" cy="182929"/>
              </a:xfrm>
              <a:custGeom>
                <a:avLst/>
                <a:gdLst/>
                <a:ahLst/>
                <a:cxnLst/>
                <a:rect l="l" t="t" r="r" b="b"/>
                <a:pathLst>
                  <a:path w="1615" h="1522" extrusionOk="0">
                    <a:moveTo>
                      <a:pt x="816" y="0"/>
                    </a:moveTo>
                    <a:cubicBezTo>
                      <a:pt x="753" y="0"/>
                      <a:pt x="689" y="8"/>
                      <a:pt x="625" y="25"/>
                    </a:cubicBezTo>
                    <a:cubicBezTo>
                      <a:pt x="473" y="61"/>
                      <a:pt x="339" y="141"/>
                      <a:pt x="241" y="248"/>
                    </a:cubicBezTo>
                    <a:cubicBezTo>
                      <a:pt x="80" y="427"/>
                      <a:pt x="0" y="685"/>
                      <a:pt x="63" y="944"/>
                    </a:cubicBezTo>
                    <a:cubicBezTo>
                      <a:pt x="153" y="1290"/>
                      <a:pt x="459" y="1522"/>
                      <a:pt x="799" y="1522"/>
                    </a:cubicBezTo>
                    <a:cubicBezTo>
                      <a:pt x="862" y="1522"/>
                      <a:pt x="926" y="1514"/>
                      <a:pt x="990" y="1497"/>
                    </a:cubicBezTo>
                    <a:cubicBezTo>
                      <a:pt x="1133" y="1462"/>
                      <a:pt x="1258" y="1390"/>
                      <a:pt x="1356" y="1292"/>
                    </a:cubicBezTo>
                    <a:cubicBezTo>
                      <a:pt x="1535" y="1105"/>
                      <a:pt x="1615" y="846"/>
                      <a:pt x="1543" y="578"/>
                    </a:cubicBezTo>
                    <a:cubicBezTo>
                      <a:pt x="1461" y="232"/>
                      <a:pt x="1156" y="0"/>
                      <a:pt x="8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4"/>
              <p:cNvSpPr/>
              <p:nvPr/>
            </p:nvSpPr>
            <p:spPr>
              <a:xfrm>
                <a:off x="6186901" y="2425778"/>
                <a:ext cx="163098" cy="153122"/>
              </a:xfrm>
              <a:custGeom>
                <a:avLst/>
                <a:gdLst/>
                <a:ahLst/>
                <a:cxnLst/>
                <a:rect l="l" t="t" r="r" b="b"/>
                <a:pathLst>
                  <a:path w="1357" h="1274" extrusionOk="0">
                    <a:moveTo>
                      <a:pt x="241" y="0"/>
                    </a:moveTo>
                    <a:lnTo>
                      <a:pt x="241" y="0"/>
                    </a:lnTo>
                    <a:cubicBezTo>
                      <a:pt x="80" y="179"/>
                      <a:pt x="0" y="437"/>
                      <a:pt x="63" y="696"/>
                    </a:cubicBezTo>
                    <a:cubicBezTo>
                      <a:pt x="153" y="1042"/>
                      <a:pt x="459" y="1274"/>
                      <a:pt x="799" y="1274"/>
                    </a:cubicBezTo>
                    <a:cubicBezTo>
                      <a:pt x="862" y="1274"/>
                      <a:pt x="926" y="1266"/>
                      <a:pt x="990" y="1249"/>
                    </a:cubicBezTo>
                    <a:cubicBezTo>
                      <a:pt x="1133" y="1214"/>
                      <a:pt x="1258" y="1142"/>
                      <a:pt x="1356" y="1044"/>
                    </a:cubicBezTo>
                    <a:lnTo>
                      <a:pt x="1356" y="1044"/>
                    </a:lnTo>
                    <a:cubicBezTo>
                      <a:pt x="1261" y="1070"/>
                      <a:pt x="1160" y="1088"/>
                      <a:pt x="1058" y="1088"/>
                    </a:cubicBezTo>
                    <a:cubicBezTo>
                      <a:pt x="883" y="1088"/>
                      <a:pt x="705" y="1036"/>
                      <a:pt x="553" y="883"/>
                    </a:cubicBezTo>
                    <a:cubicBezTo>
                      <a:pt x="259" y="589"/>
                      <a:pt x="223" y="241"/>
                      <a:pt x="241"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 name="Google Shape;1621;p34"/>
            <p:cNvGrpSpPr/>
            <p:nvPr/>
          </p:nvGrpSpPr>
          <p:grpSpPr>
            <a:xfrm>
              <a:off x="1062631" y="2334414"/>
              <a:ext cx="312534" cy="297767"/>
              <a:chOff x="6129210" y="2819761"/>
              <a:chExt cx="295066" cy="281124"/>
            </a:xfrm>
          </p:grpSpPr>
          <p:sp>
            <p:nvSpPr>
              <p:cNvPr id="1622" name="Google Shape;1622;p34"/>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4"/>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4"/>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4"/>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4"/>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4"/>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4"/>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4"/>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4"/>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4"/>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4"/>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4"/>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34"/>
            <p:cNvGrpSpPr/>
            <p:nvPr/>
          </p:nvGrpSpPr>
          <p:grpSpPr>
            <a:xfrm>
              <a:off x="3367436" y="2003700"/>
              <a:ext cx="312534" cy="298149"/>
              <a:chOff x="8128931" y="2944158"/>
              <a:chExt cx="295066" cy="281485"/>
            </a:xfrm>
          </p:grpSpPr>
          <p:sp>
            <p:nvSpPr>
              <p:cNvPr id="1635" name="Google Shape;1635;p34"/>
              <p:cNvSpPr/>
              <p:nvPr/>
            </p:nvSpPr>
            <p:spPr>
              <a:xfrm>
                <a:off x="8150085" y="2985984"/>
                <a:ext cx="75239" cy="57451"/>
              </a:xfrm>
              <a:custGeom>
                <a:avLst/>
                <a:gdLst/>
                <a:ahLst/>
                <a:cxnLst/>
                <a:rect l="l" t="t" r="r" b="b"/>
                <a:pathLst>
                  <a:path w="626" h="478" extrusionOk="0">
                    <a:moveTo>
                      <a:pt x="185" y="1"/>
                    </a:moveTo>
                    <a:cubicBezTo>
                      <a:pt x="75" y="1"/>
                      <a:pt x="0" y="171"/>
                      <a:pt x="99" y="237"/>
                    </a:cubicBezTo>
                    <a:cubicBezTo>
                      <a:pt x="128" y="258"/>
                      <a:pt x="153" y="265"/>
                      <a:pt x="173" y="265"/>
                    </a:cubicBezTo>
                    <a:cubicBezTo>
                      <a:pt x="213" y="265"/>
                      <a:pt x="233" y="237"/>
                      <a:pt x="233" y="237"/>
                    </a:cubicBezTo>
                    <a:cubicBezTo>
                      <a:pt x="304" y="281"/>
                      <a:pt x="563" y="478"/>
                      <a:pt x="563" y="478"/>
                    </a:cubicBezTo>
                    <a:lnTo>
                      <a:pt x="625" y="397"/>
                    </a:lnTo>
                    <a:cubicBezTo>
                      <a:pt x="625" y="397"/>
                      <a:pt x="340" y="192"/>
                      <a:pt x="304" y="166"/>
                    </a:cubicBezTo>
                    <a:cubicBezTo>
                      <a:pt x="286" y="157"/>
                      <a:pt x="357" y="41"/>
                      <a:pt x="215" y="5"/>
                    </a:cubicBezTo>
                    <a:cubicBezTo>
                      <a:pt x="204" y="2"/>
                      <a:pt x="194" y="1"/>
                      <a:pt x="1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4"/>
              <p:cNvSpPr/>
              <p:nvPr/>
            </p:nvSpPr>
            <p:spPr>
              <a:xfrm>
                <a:off x="8128931" y="3063867"/>
                <a:ext cx="82450" cy="32211"/>
              </a:xfrm>
              <a:custGeom>
                <a:avLst/>
                <a:gdLst/>
                <a:ahLst/>
                <a:cxnLst/>
                <a:rect l="l" t="t" r="r" b="b"/>
                <a:pathLst>
                  <a:path w="686" h="268" extrusionOk="0">
                    <a:moveTo>
                      <a:pt x="182" y="0"/>
                    </a:moveTo>
                    <a:cubicBezTo>
                      <a:pt x="163" y="0"/>
                      <a:pt x="141" y="5"/>
                      <a:pt x="114" y="17"/>
                    </a:cubicBezTo>
                    <a:cubicBezTo>
                      <a:pt x="0" y="61"/>
                      <a:pt x="41" y="267"/>
                      <a:pt x="160" y="267"/>
                    </a:cubicBezTo>
                    <a:cubicBezTo>
                      <a:pt x="163" y="267"/>
                      <a:pt x="165" y="267"/>
                      <a:pt x="168" y="267"/>
                    </a:cubicBezTo>
                    <a:cubicBezTo>
                      <a:pt x="275" y="267"/>
                      <a:pt x="266" y="187"/>
                      <a:pt x="275" y="187"/>
                    </a:cubicBezTo>
                    <a:cubicBezTo>
                      <a:pt x="355" y="178"/>
                      <a:pt x="676" y="178"/>
                      <a:pt x="676" y="178"/>
                    </a:cubicBezTo>
                    <a:lnTo>
                      <a:pt x="685" y="71"/>
                    </a:lnTo>
                    <a:lnTo>
                      <a:pt x="685" y="71"/>
                    </a:lnTo>
                    <a:cubicBezTo>
                      <a:pt x="685" y="71"/>
                      <a:pt x="328" y="88"/>
                      <a:pt x="284" y="88"/>
                    </a:cubicBezTo>
                    <a:cubicBezTo>
                      <a:pt x="269" y="88"/>
                      <a:pt x="261" y="0"/>
                      <a:pt x="1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4"/>
              <p:cNvSpPr/>
              <p:nvPr/>
            </p:nvSpPr>
            <p:spPr>
              <a:xfrm>
                <a:off x="8152849" y="3116270"/>
                <a:ext cx="75600" cy="55888"/>
              </a:xfrm>
              <a:custGeom>
                <a:avLst/>
                <a:gdLst/>
                <a:ahLst/>
                <a:cxnLst/>
                <a:rect l="l" t="t" r="r" b="b"/>
                <a:pathLst>
                  <a:path w="629" h="465" extrusionOk="0">
                    <a:moveTo>
                      <a:pt x="575" y="0"/>
                    </a:moveTo>
                    <a:cubicBezTo>
                      <a:pt x="575" y="0"/>
                      <a:pt x="281" y="197"/>
                      <a:pt x="245" y="223"/>
                    </a:cubicBezTo>
                    <a:cubicBezTo>
                      <a:pt x="244" y="224"/>
                      <a:pt x="243" y="224"/>
                      <a:pt x="242" y="224"/>
                    </a:cubicBezTo>
                    <a:cubicBezTo>
                      <a:pt x="229" y="224"/>
                      <a:pt x="196" y="193"/>
                      <a:pt x="154" y="193"/>
                    </a:cubicBezTo>
                    <a:cubicBezTo>
                      <a:pt x="127" y="193"/>
                      <a:pt x="97" y="206"/>
                      <a:pt x="67" y="250"/>
                    </a:cubicBezTo>
                    <a:cubicBezTo>
                      <a:pt x="0" y="339"/>
                      <a:pt x="93" y="464"/>
                      <a:pt x="187" y="464"/>
                    </a:cubicBezTo>
                    <a:cubicBezTo>
                      <a:pt x="207" y="464"/>
                      <a:pt x="227" y="459"/>
                      <a:pt x="245" y="446"/>
                    </a:cubicBezTo>
                    <a:cubicBezTo>
                      <a:pt x="334" y="384"/>
                      <a:pt x="281" y="322"/>
                      <a:pt x="290" y="313"/>
                    </a:cubicBezTo>
                    <a:cubicBezTo>
                      <a:pt x="361" y="268"/>
                      <a:pt x="629" y="98"/>
                      <a:pt x="629" y="98"/>
                    </a:cubicBezTo>
                    <a:lnTo>
                      <a:pt x="5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4"/>
              <p:cNvSpPr/>
              <p:nvPr/>
            </p:nvSpPr>
            <p:spPr>
              <a:xfrm>
                <a:off x="8221959" y="3141991"/>
                <a:ext cx="44110" cy="75119"/>
              </a:xfrm>
              <a:custGeom>
                <a:avLst/>
                <a:gdLst/>
                <a:ahLst/>
                <a:cxnLst/>
                <a:rect l="l" t="t" r="r" b="b"/>
                <a:pathLst>
                  <a:path w="367" h="625" extrusionOk="0">
                    <a:moveTo>
                      <a:pt x="268" y="0"/>
                    </a:moveTo>
                    <a:cubicBezTo>
                      <a:pt x="268" y="0"/>
                      <a:pt x="152" y="331"/>
                      <a:pt x="134" y="375"/>
                    </a:cubicBezTo>
                    <a:cubicBezTo>
                      <a:pt x="125" y="393"/>
                      <a:pt x="0" y="357"/>
                      <a:pt x="0" y="509"/>
                    </a:cubicBezTo>
                    <a:cubicBezTo>
                      <a:pt x="0" y="582"/>
                      <a:pt x="76" y="624"/>
                      <a:pt x="146" y="624"/>
                    </a:cubicBezTo>
                    <a:cubicBezTo>
                      <a:pt x="196" y="624"/>
                      <a:pt x="244" y="602"/>
                      <a:pt x="259" y="554"/>
                    </a:cubicBezTo>
                    <a:cubicBezTo>
                      <a:pt x="295" y="447"/>
                      <a:pt x="223" y="429"/>
                      <a:pt x="223" y="420"/>
                    </a:cubicBezTo>
                    <a:cubicBezTo>
                      <a:pt x="250" y="339"/>
                      <a:pt x="366" y="45"/>
                      <a:pt x="366" y="45"/>
                    </a:cubicBezTo>
                    <a:lnTo>
                      <a:pt x="26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4"/>
              <p:cNvSpPr/>
              <p:nvPr/>
            </p:nvSpPr>
            <p:spPr>
              <a:xfrm>
                <a:off x="8334456" y="3117352"/>
                <a:ext cx="78965" cy="50600"/>
              </a:xfrm>
              <a:custGeom>
                <a:avLst/>
                <a:gdLst/>
                <a:ahLst/>
                <a:cxnLst/>
                <a:rect l="l" t="t" r="r" b="b"/>
                <a:pathLst>
                  <a:path w="657" h="421" extrusionOk="0">
                    <a:moveTo>
                      <a:pt x="54" y="0"/>
                    </a:moveTo>
                    <a:lnTo>
                      <a:pt x="1" y="89"/>
                    </a:lnTo>
                    <a:cubicBezTo>
                      <a:pt x="1" y="89"/>
                      <a:pt x="313" y="250"/>
                      <a:pt x="358" y="277"/>
                    </a:cubicBezTo>
                    <a:cubicBezTo>
                      <a:pt x="367" y="286"/>
                      <a:pt x="313" y="402"/>
                      <a:pt x="465" y="420"/>
                    </a:cubicBezTo>
                    <a:cubicBezTo>
                      <a:pt x="470" y="420"/>
                      <a:pt x="475" y="421"/>
                      <a:pt x="480" y="421"/>
                    </a:cubicBezTo>
                    <a:cubicBezTo>
                      <a:pt x="595" y="421"/>
                      <a:pt x="657" y="221"/>
                      <a:pt x="545" y="170"/>
                    </a:cubicBezTo>
                    <a:cubicBezTo>
                      <a:pt x="522" y="159"/>
                      <a:pt x="502" y="155"/>
                      <a:pt x="485" y="155"/>
                    </a:cubicBezTo>
                    <a:cubicBezTo>
                      <a:pt x="432" y="155"/>
                      <a:pt x="411" y="197"/>
                      <a:pt x="411" y="197"/>
                    </a:cubicBezTo>
                    <a:cubicBezTo>
                      <a:pt x="331" y="152"/>
                      <a:pt x="54" y="0"/>
                      <a:pt x="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4"/>
              <p:cNvSpPr/>
              <p:nvPr/>
            </p:nvSpPr>
            <p:spPr>
              <a:xfrm>
                <a:off x="8342028" y="3054853"/>
                <a:ext cx="81970" cy="33052"/>
              </a:xfrm>
              <a:custGeom>
                <a:avLst/>
                <a:gdLst/>
                <a:ahLst/>
                <a:cxnLst/>
                <a:rect l="l" t="t" r="r" b="b"/>
                <a:pathLst>
                  <a:path w="682" h="275" extrusionOk="0">
                    <a:moveTo>
                      <a:pt x="520" y="1"/>
                    </a:moveTo>
                    <a:cubicBezTo>
                      <a:pt x="513" y="1"/>
                      <a:pt x="507" y="1"/>
                      <a:pt x="500" y="3"/>
                    </a:cubicBezTo>
                    <a:cubicBezTo>
                      <a:pt x="384" y="21"/>
                      <a:pt x="402" y="101"/>
                      <a:pt x="402" y="101"/>
                    </a:cubicBezTo>
                    <a:cubicBezTo>
                      <a:pt x="313" y="119"/>
                      <a:pt x="0" y="163"/>
                      <a:pt x="0" y="163"/>
                    </a:cubicBezTo>
                    <a:lnTo>
                      <a:pt x="9" y="271"/>
                    </a:lnTo>
                    <a:cubicBezTo>
                      <a:pt x="9" y="271"/>
                      <a:pt x="357" y="208"/>
                      <a:pt x="402" y="199"/>
                    </a:cubicBezTo>
                    <a:cubicBezTo>
                      <a:pt x="416" y="199"/>
                      <a:pt x="440" y="275"/>
                      <a:pt x="509" y="275"/>
                    </a:cubicBezTo>
                    <a:cubicBezTo>
                      <a:pt x="529" y="275"/>
                      <a:pt x="553" y="269"/>
                      <a:pt x="580" y="253"/>
                    </a:cubicBezTo>
                    <a:cubicBezTo>
                      <a:pt x="681" y="194"/>
                      <a:pt x="624" y="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4"/>
              <p:cNvSpPr/>
              <p:nvPr/>
            </p:nvSpPr>
            <p:spPr>
              <a:xfrm>
                <a:off x="8318471" y="2983580"/>
                <a:ext cx="70311" cy="62018"/>
              </a:xfrm>
              <a:custGeom>
                <a:avLst/>
                <a:gdLst/>
                <a:ahLst/>
                <a:cxnLst/>
                <a:rect l="l" t="t" r="r" b="b"/>
                <a:pathLst>
                  <a:path w="585" h="516" extrusionOk="0">
                    <a:moveTo>
                      <a:pt x="396" y="1"/>
                    </a:moveTo>
                    <a:cubicBezTo>
                      <a:pt x="372" y="1"/>
                      <a:pt x="349" y="8"/>
                      <a:pt x="330" y="25"/>
                    </a:cubicBezTo>
                    <a:cubicBezTo>
                      <a:pt x="250" y="105"/>
                      <a:pt x="303" y="159"/>
                      <a:pt x="303" y="168"/>
                    </a:cubicBezTo>
                    <a:cubicBezTo>
                      <a:pt x="241" y="221"/>
                      <a:pt x="0" y="435"/>
                      <a:pt x="0" y="435"/>
                    </a:cubicBezTo>
                    <a:lnTo>
                      <a:pt x="63" y="516"/>
                    </a:lnTo>
                    <a:cubicBezTo>
                      <a:pt x="63" y="516"/>
                      <a:pt x="321" y="275"/>
                      <a:pt x="357" y="248"/>
                    </a:cubicBezTo>
                    <a:cubicBezTo>
                      <a:pt x="358" y="248"/>
                      <a:pt x="359" y="247"/>
                      <a:pt x="360" y="247"/>
                    </a:cubicBezTo>
                    <a:cubicBezTo>
                      <a:pt x="373" y="247"/>
                      <a:pt x="403" y="269"/>
                      <a:pt x="439" y="269"/>
                    </a:cubicBezTo>
                    <a:cubicBezTo>
                      <a:pt x="469" y="269"/>
                      <a:pt x="504" y="253"/>
                      <a:pt x="535" y="194"/>
                    </a:cubicBezTo>
                    <a:cubicBezTo>
                      <a:pt x="585" y="103"/>
                      <a:pt x="484" y="1"/>
                      <a:pt x="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4"/>
              <p:cNvSpPr/>
              <p:nvPr/>
            </p:nvSpPr>
            <p:spPr>
              <a:xfrm>
                <a:off x="8277727" y="2948004"/>
                <a:ext cx="38701" cy="76200"/>
              </a:xfrm>
              <a:custGeom>
                <a:avLst/>
                <a:gdLst/>
                <a:ahLst/>
                <a:cxnLst/>
                <a:rect l="l" t="t" r="r" b="b"/>
                <a:pathLst>
                  <a:path w="322" h="634" extrusionOk="0">
                    <a:moveTo>
                      <a:pt x="163" y="1"/>
                    </a:moveTo>
                    <a:cubicBezTo>
                      <a:pt x="105" y="1"/>
                      <a:pt x="49" y="30"/>
                      <a:pt x="36" y="89"/>
                    </a:cubicBezTo>
                    <a:cubicBezTo>
                      <a:pt x="18" y="196"/>
                      <a:pt x="98" y="214"/>
                      <a:pt x="98" y="214"/>
                    </a:cubicBezTo>
                    <a:cubicBezTo>
                      <a:pt x="80" y="294"/>
                      <a:pt x="0" y="606"/>
                      <a:pt x="0" y="606"/>
                    </a:cubicBezTo>
                    <a:lnTo>
                      <a:pt x="107" y="633"/>
                    </a:lnTo>
                    <a:cubicBezTo>
                      <a:pt x="107" y="633"/>
                      <a:pt x="179" y="294"/>
                      <a:pt x="187" y="250"/>
                    </a:cubicBezTo>
                    <a:cubicBezTo>
                      <a:pt x="187" y="232"/>
                      <a:pt x="321" y="250"/>
                      <a:pt x="303" y="107"/>
                    </a:cubicBezTo>
                    <a:cubicBezTo>
                      <a:pt x="294" y="36"/>
                      <a:pt x="228"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4"/>
              <p:cNvSpPr/>
              <p:nvPr/>
            </p:nvSpPr>
            <p:spPr>
              <a:xfrm>
                <a:off x="8304529" y="3149442"/>
                <a:ext cx="42427" cy="76200"/>
              </a:xfrm>
              <a:custGeom>
                <a:avLst/>
                <a:gdLst/>
                <a:ahLst/>
                <a:cxnLst/>
                <a:rect l="l" t="t" r="r" b="b"/>
                <a:pathLst>
                  <a:path w="353" h="634" extrusionOk="0">
                    <a:moveTo>
                      <a:pt x="98" y="1"/>
                    </a:moveTo>
                    <a:lnTo>
                      <a:pt x="0" y="28"/>
                    </a:lnTo>
                    <a:cubicBezTo>
                      <a:pt x="0" y="28"/>
                      <a:pt x="98" y="367"/>
                      <a:pt x="116" y="411"/>
                    </a:cubicBezTo>
                    <a:cubicBezTo>
                      <a:pt x="116" y="429"/>
                      <a:pt x="0" y="474"/>
                      <a:pt x="89" y="590"/>
                    </a:cubicBezTo>
                    <a:cubicBezTo>
                      <a:pt x="110" y="621"/>
                      <a:pt x="142" y="634"/>
                      <a:pt x="176" y="634"/>
                    </a:cubicBezTo>
                    <a:cubicBezTo>
                      <a:pt x="259" y="634"/>
                      <a:pt x="353" y="556"/>
                      <a:pt x="321" y="474"/>
                    </a:cubicBezTo>
                    <a:cubicBezTo>
                      <a:pt x="298" y="402"/>
                      <a:pt x="258" y="390"/>
                      <a:pt x="234" y="390"/>
                    </a:cubicBezTo>
                    <a:cubicBezTo>
                      <a:pt x="222" y="390"/>
                      <a:pt x="214" y="393"/>
                      <a:pt x="214" y="393"/>
                    </a:cubicBezTo>
                    <a:cubicBezTo>
                      <a:pt x="188" y="313"/>
                      <a:pt x="98" y="1"/>
                      <a:pt x="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4"/>
              <p:cNvSpPr/>
              <p:nvPr/>
            </p:nvSpPr>
            <p:spPr>
              <a:xfrm>
                <a:off x="8214627" y="2944158"/>
                <a:ext cx="42788" cy="75720"/>
              </a:xfrm>
              <a:custGeom>
                <a:avLst/>
                <a:gdLst/>
                <a:ahLst/>
                <a:cxnLst/>
                <a:rect l="l" t="t" r="r" b="b"/>
                <a:pathLst>
                  <a:path w="356" h="630" extrusionOk="0">
                    <a:moveTo>
                      <a:pt x="177" y="0"/>
                    </a:moveTo>
                    <a:cubicBezTo>
                      <a:pt x="92" y="0"/>
                      <a:pt x="0" y="74"/>
                      <a:pt x="26" y="157"/>
                    </a:cubicBezTo>
                    <a:cubicBezTo>
                      <a:pt x="61" y="264"/>
                      <a:pt x="142" y="237"/>
                      <a:pt x="142" y="246"/>
                    </a:cubicBezTo>
                    <a:cubicBezTo>
                      <a:pt x="168" y="317"/>
                      <a:pt x="249" y="629"/>
                      <a:pt x="249" y="629"/>
                    </a:cubicBezTo>
                    <a:lnTo>
                      <a:pt x="356" y="603"/>
                    </a:lnTo>
                    <a:cubicBezTo>
                      <a:pt x="356" y="603"/>
                      <a:pt x="249" y="273"/>
                      <a:pt x="240" y="228"/>
                    </a:cubicBezTo>
                    <a:cubicBezTo>
                      <a:pt x="231" y="210"/>
                      <a:pt x="356" y="166"/>
                      <a:pt x="266" y="41"/>
                    </a:cubicBezTo>
                    <a:cubicBezTo>
                      <a:pt x="243" y="12"/>
                      <a:pt x="211" y="0"/>
                      <a:pt x="1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4"/>
              <p:cNvSpPr/>
              <p:nvPr/>
            </p:nvSpPr>
            <p:spPr>
              <a:xfrm>
                <a:off x="8195156" y="2999085"/>
                <a:ext cx="170550" cy="161175"/>
              </a:xfrm>
              <a:custGeom>
                <a:avLst/>
                <a:gdLst/>
                <a:ahLst/>
                <a:cxnLst/>
                <a:rect l="l" t="t" r="r" b="b"/>
                <a:pathLst>
                  <a:path w="1419" h="1341" extrusionOk="0">
                    <a:moveTo>
                      <a:pt x="716" y="1"/>
                    </a:moveTo>
                    <a:cubicBezTo>
                      <a:pt x="662" y="1"/>
                      <a:pt x="608" y="7"/>
                      <a:pt x="553" y="21"/>
                    </a:cubicBezTo>
                    <a:cubicBezTo>
                      <a:pt x="420" y="48"/>
                      <a:pt x="304" y="119"/>
                      <a:pt x="214" y="217"/>
                    </a:cubicBezTo>
                    <a:cubicBezTo>
                      <a:pt x="72" y="378"/>
                      <a:pt x="0" y="601"/>
                      <a:pt x="63" y="833"/>
                    </a:cubicBezTo>
                    <a:cubicBezTo>
                      <a:pt x="139" y="1139"/>
                      <a:pt x="413" y="1340"/>
                      <a:pt x="715" y="1340"/>
                    </a:cubicBezTo>
                    <a:cubicBezTo>
                      <a:pt x="765" y="1340"/>
                      <a:pt x="815" y="1335"/>
                      <a:pt x="866" y="1323"/>
                    </a:cubicBezTo>
                    <a:cubicBezTo>
                      <a:pt x="999" y="1288"/>
                      <a:pt x="1106" y="1225"/>
                      <a:pt x="1196" y="1136"/>
                    </a:cubicBezTo>
                    <a:cubicBezTo>
                      <a:pt x="1347" y="975"/>
                      <a:pt x="1419" y="743"/>
                      <a:pt x="1356" y="511"/>
                    </a:cubicBezTo>
                    <a:cubicBezTo>
                      <a:pt x="1281" y="202"/>
                      <a:pt x="1013" y="1"/>
                      <a:pt x="7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4"/>
              <p:cNvSpPr/>
              <p:nvPr/>
            </p:nvSpPr>
            <p:spPr>
              <a:xfrm>
                <a:off x="8195156" y="3025166"/>
                <a:ext cx="143747" cy="135094"/>
              </a:xfrm>
              <a:custGeom>
                <a:avLst/>
                <a:gdLst/>
                <a:ahLst/>
                <a:cxnLst/>
                <a:rect l="l" t="t" r="r" b="b"/>
                <a:pathLst>
                  <a:path w="1196" h="1124" extrusionOk="0">
                    <a:moveTo>
                      <a:pt x="214" y="0"/>
                    </a:moveTo>
                    <a:lnTo>
                      <a:pt x="214" y="0"/>
                    </a:lnTo>
                    <a:cubicBezTo>
                      <a:pt x="72" y="161"/>
                      <a:pt x="0" y="384"/>
                      <a:pt x="63" y="616"/>
                    </a:cubicBezTo>
                    <a:cubicBezTo>
                      <a:pt x="139" y="922"/>
                      <a:pt x="413" y="1123"/>
                      <a:pt x="715" y="1123"/>
                    </a:cubicBezTo>
                    <a:cubicBezTo>
                      <a:pt x="765" y="1123"/>
                      <a:pt x="815" y="1118"/>
                      <a:pt x="866" y="1106"/>
                    </a:cubicBezTo>
                    <a:cubicBezTo>
                      <a:pt x="999" y="1071"/>
                      <a:pt x="1106" y="1008"/>
                      <a:pt x="1196" y="919"/>
                    </a:cubicBezTo>
                    <a:lnTo>
                      <a:pt x="1196" y="919"/>
                    </a:lnTo>
                    <a:cubicBezTo>
                      <a:pt x="1110" y="942"/>
                      <a:pt x="1020" y="958"/>
                      <a:pt x="930" y="958"/>
                    </a:cubicBezTo>
                    <a:cubicBezTo>
                      <a:pt x="775" y="958"/>
                      <a:pt x="620" y="911"/>
                      <a:pt x="491" y="776"/>
                    </a:cubicBezTo>
                    <a:cubicBezTo>
                      <a:pt x="223" y="518"/>
                      <a:pt x="197" y="214"/>
                      <a:pt x="214"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055"/>
        <p:cNvGrpSpPr/>
        <p:nvPr/>
      </p:nvGrpSpPr>
      <p:grpSpPr>
        <a:xfrm>
          <a:off x="0" y="0"/>
          <a:ext cx="0" cy="0"/>
          <a:chOff x="0" y="0"/>
          <a:chExt cx="0" cy="0"/>
        </a:xfrm>
      </p:grpSpPr>
      <p:sp>
        <p:nvSpPr>
          <p:cNvPr id="3056" name="Google Shape;3056;p52"/>
          <p:cNvSpPr txBox="1">
            <a:spLocks noGrp="1"/>
          </p:cNvSpPr>
          <p:nvPr>
            <p:ph type="title"/>
          </p:nvPr>
        </p:nvSpPr>
        <p:spPr>
          <a:xfrm>
            <a:off x="720000" y="969000"/>
            <a:ext cx="3088500" cy="2128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A PICTURE ALWAYS </a:t>
            </a:r>
            <a:r>
              <a:rPr lang="en">
                <a:solidFill>
                  <a:schemeClr val="accent4"/>
                </a:solidFill>
              </a:rPr>
              <a:t>REINFORCES THE CONCEPT</a:t>
            </a:r>
            <a:endParaRPr/>
          </a:p>
        </p:txBody>
      </p:sp>
      <p:sp>
        <p:nvSpPr>
          <p:cNvPr id="3057" name="Google Shape;3057;p52"/>
          <p:cNvSpPr txBox="1">
            <a:spLocks noGrp="1"/>
          </p:cNvSpPr>
          <p:nvPr>
            <p:ph type="subTitle" idx="1"/>
          </p:nvPr>
        </p:nvSpPr>
        <p:spPr>
          <a:xfrm>
            <a:off x="720000" y="3097975"/>
            <a:ext cx="2784300" cy="1076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Images reveal large amounts of data, so remember: use an image instead of long texts</a:t>
            </a:r>
            <a:endParaRPr/>
          </a:p>
        </p:txBody>
      </p:sp>
      <p:pic>
        <p:nvPicPr>
          <p:cNvPr id="3058" name="Google Shape;3058;p52"/>
          <p:cNvPicPr preferRelativeResize="0"/>
          <p:nvPr/>
        </p:nvPicPr>
        <p:blipFill>
          <a:blip r:embed="rId3">
            <a:alphaModFix/>
          </a:blip>
          <a:stretch>
            <a:fillRect/>
          </a:stretch>
        </p:blipFill>
        <p:spPr>
          <a:xfrm>
            <a:off x="4304099" y="1209800"/>
            <a:ext cx="4119900" cy="2746800"/>
          </a:xfrm>
          <a:prstGeom prst="roundRect">
            <a:avLst>
              <a:gd name="adj" fmla="val 16667"/>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062"/>
        <p:cNvGrpSpPr/>
        <p:nvPr/>
      </p:nvGrpSpPr>
      <p:grpSpPr>
        <a:xfrm>
          <a:off x="0" y="0"/>
          <a:ext cx="0" cy="0"/>
          <a:chOff x="0" y="0"/>
          <a:chExt cx="0" cy="0"/>
        </a:xfrm>
      </p:grpSpPr>
      <p:sp>
        <p:nvSpPr>
          <p:cNvPr id="3063" name="Google Shape;3063;p53"/>
          <p:cNvSpPr txBox="1">
            <a:spLocks noGrp="1"/>
          </p:cNvSpPr>
          <p:nvPr>
            <p:ph type="title"/>
          </p:nvPr>
        </p:nvSpPr>
        <p:spPr>
          <a:xfrm>
            <a:off x="1691850" y="2301800"/>
            <a:ext cx="5760300" cy="1000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TREATMENTS</a:t>
            </a:r>
            <a:endParaRPr/>
          </a:p>
        </p:txBody>
      </p:sp>
      <p:sp>
        <p:nvSpPr>
          <p:cNvPr id="3064" name="Google Shape;3064;p53"/>
          <p:cNvSpPr txBox="1">
            <a:spLocks noGrp="1"/>
          </p:cNvSpPr>
          <p:nvPr>
            <p:ph type="subTitle" idx="1"/>
          </p:nvPr>
        </p:nvSpPr>
        <p:spPr>
          <a:xfrm>
            <a:off x="1691850" y="3302288"/>
            <a:ext cx="5760300" cy="545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This is the subtitle that makes it comprehensible</a:t>
            </a:r>
            <a:endParaRPr/>
          </a:p>
        </p:txBody>
      </p:sp>
      <p:sp>
        <p:nvSpPr>
          <p:cNvPr id="3065" name="Google Shape;3065;p53"/>
          <p:cNvSpPr txBox="1">
            <a:spLocks noGrp="1"/>
          </p:cNvSpPr>
          <p:nvPr>
            <p:ph type="title" idx="2"/>
          </p:nvPr>
        </p:nvSpPr>
        <p:spPr>
          <a:xfrm>
            <a:off x="1691850" y="1295800"/>
            <a:ext cx="5760300" cy="1000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069"/>
        <p:cNvGrpSpPr/>
        <p:nvPr/>
      </p:nvGrpSpPr>
      <p:grpSpPr>
        <a:xfrm>
          <a:off x="0" y="0"/>
          <a:ext cx="0" cy="0"/>
          <a:chOff x="0" y="0"/>
          <a:chExt cx="0" cy="0"/>
        </a:xfrm>
      </p:grpSpPr>
      <p:sp>
        <p:nvSpPr>
          <p:cNvPr id="3070" name="Google Shape;3070;p54"/>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 TABLE</a:t>
            </a:r>
            <a:endParaRPr/>
          </a:p>
        </p:txBody>
      </p:sp>
      <p:graphicFrame>
        <p:nvGraphicFramePr>
          <p:cNvPr id="3071" name="Google Shape;3071;p54"/>
          <p:cNvGraphicFramePr/>
          <p:nvPr/>
        </p:nvGraphicFramePr>
        <p:xfrm>
          <a:off x="1676400" y="1657350"/>
          <a:ext cx="5791200" cy="2418000"/>
        </p:xfrm>
        <a:graphic>
          <a:graphicData uri="http://schemas.openxmlformats.org/drawingml/2006/table">
            <a:tbl>
              <a:tblPr>
                <a:noFill/>
                <a:tableStyleId>{814897C6-AEED-41FB-8BF7-C6D6D41C70A8}</a:tableStyleId>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tblGrid>
              <a:tr h="604500">
                <a:tc>
                  <a:txBody>
                    <a:bodyPr/>
                    <a:lstStyle/>
                    <a:p>
                      <a:pPr marL="0" lvl="0" indent="0" algn="ctr" rtl="0">
                        <a:spcBef>
                          <a:spcPts val="0"/>
                        </a:spcBef>
                        <a:spcAft>
                          <a:spcPts val="0"/>
                        </a:spcAft>
                        <a:buNone/>
                      </a:pPr>
                      <a:r>
                        <a:rPr lang="en" sz="1600">
                          <a:solidFill>
                            <a:srgbClr val="FFFFFF"/>
                          </a:solidFill>
                          <a:latin typeface="Titan One"/>
                          <a:ea typeface="Titan One"/>
                          <a:cs typeface="Titan One"/>
                          <a:sym typeface="Titan One"/>
                        </a:rPr>
                        <a:t>MERCURY</a:t>
                      </a:r>
                      <a:endParaRPr sz="1600">
                        <a:solidFill>
                          <a:srgbClr val="FFFFFF"/>
                        </a:solidFill>
                        <a:latin typeface="Titan One"/>
                        <a:ea typeface="Titan One"/>
                        <a:cs typeface="Titan One"/>
                        <a:sym typeface="Titan On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600">
                          <a:solidFill>
                            <a:srgbClr val="FFFFFF"/>
                          </a:solidFill>
                          <a:latin typeface="Titan One"/>
                          <a:ea typeface="Titan One"/>
                          <a:cs typeface="Titan One"/>
                          <a:sym typeface="Titan One"/>
                        </a:rPr>
                        <a:t>VENUS</a:t>
                      </a:r>
                      <a:endParaRPr sz="1600">
                        <a:solidFill>
                          <a:srgbClr val="FFFFFF"/>
                        </a:solidFill>
                        <a:latin typeface="Titan One"/>
                        <a:ea typeface="Titan One"/>
                        <a:cs typeface="Titan One"/>
                        <a:sym typeface="Titan On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600">
                          <a:solidFill>
                            <a:srgbClr val="FFFFFF"/>
                          </a:solidFill>
                          <a:latin typeface="Titan One"/>
                          <a:ea typeface="Titan One"/>
                          <a:cs typeface="Titan One"/>
                          <a:sym typeface="Titan One"/>
                        </a:rPr>
                        <a:t>JUPITER</a:t>
                      </a:r>
                      <a:endParaRPr sz="1600">
                        <a:solidFill>
                          <a:srgbClr val="FFFFFF"/>
                        </a:solidFill>
                        <a:latin typeface="Titan One"/>
                        <a:ea typeface="Titan One"/>
                        <a:cs typeface="Titan One"/>
                        <a:sym typeface="Titan On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600">
                          <a:solidFill>
                            <a:srgbClr val="FFFFFF"/>
                          </a:solidFill>
                          <a:latin typeface="Titan One"/>
                          <a:ea typeface="Titan One"/>
                          <a:cs typeface="Titan One"/>
                          <a:sym typeface="Titan One"/>
                        </a:rPr>
                        <a:t>SATURN</a:t>
                      </a:r>
                      <a:endParaRPr sz="1600">
                        <a:solidFill>
                          <a:srgbClr val="FFFFFF"/>
                        </a:solidFill>
                        <a:latin typeface="Titan One"/>
                        <a:ea typeface="Titan One"/>
                        <a:cs typeface="Titan One"/>
                        <a:sym typeface="Titan One"/>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alpha val="0"/>
                        </a:scheme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604500">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0,06</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0,38</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0,38</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0,12</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extLst>
                  <a:ext uri="{0D108BD9-81ED-4DB2-BD59-A6C34878D82A}">
                    <a16:rowId xmlns:a16="http://schemas.microsoft.com/office/drawing/2014/main" val="10001"/>
                  </a:ext>
                </a:extLst>
              </a:tr>
              <a:tr h="604500">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0,11</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0,53</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0,36</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0,03</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extLst>
                  <a:ext uri="{0D108BD9-81ED-4DB2-BD59-A6C34878D82A}">
                    <a16:rowId xmlns:a16="http://schemas.microsoft.com/office/drawing/2014/main" val="10002"/>
                  </a:ext>
                </a:extLst>
              </a:tr>
              <a:tr h="604500">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95,2</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9,40</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1,16</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9,40</a:t>
                      </a:r>
                      <a:endParaRPr sz="1600">
                        <a:solidFill>
                          <a:schemeClr val="dk1"/>
                        </a:solidFill>
                        <a:latin typeface="Assistant"/>
                        <a:ea typeface="Assistant"/>
                        <a:cs typeface="Assistant"/>
                        <a:sym typeface="Assistant"/>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extLst>
                  <a:ext uri="{0D108BD9-81ED-4DB2-BD59-A6C34878D82A}">
                    <a16:rowId xmlns:a16="http://schemas.microsoft.com/office/drawing/2014/main" val="10003"/>
                  </a:ext>
                </a:extLst>
              </a:tr>
            </a:tbl>
          </a:graphicData>
        </a:graphic>
      </p:graphicFrame>
      <p:grpSp>
        <p:nvGrpSpPr>
          <p:cNvPr id="3072" name="Google Shape;3072;p54"/>
          <p:cNvGrpSpPr/>
          <p:nvPr/>
        </p:nvGrpSpPr>
        <p:grpSpPr>
          <a:xfrm flipH="1">
            <a:off x="269725" y="2650511"/>
            <a:ext cx="1599554" cy="2073235"/>
            <a:chOff x="6660150" y="1656850"/>
            <a:chExt cx="382925" cy="496322"/>
          </a:xfrm>
        </p:grpSpPr>
        <p:sp>
          <p:nvSpPr>
            <p:cNvPr id="3073" name="Google Shape;3073;p54"/>
            <p:cNvSpPr/>
            <p:nvPr/>
          </p:nvSpPr>
          <p:spPr>
            <a:xfrm>
              <a:off x="6689315" y="2123595"/>
              <a:ext cx="335356" cy="29576"/>
            </a:xfrm>
            <a:custGeom>
              <a:avLst/>
              <a:gdLst/>
              <a:ahLst/>
              <a:cxnLst/>
              <a:rect l="l" t="t" r="r" b="b"/>
              <a:pathLst>
                <a:path w="10127" h="893" extrusionOk="0">
                  <a:moveTo>
                    <a:pt x="5068" y="0"/>
                  </a:moveTo>
                  <a:cubicBezTo>
                    <a:pt x="2267" y="0"/>
                    <a:pt x="1" y="197"/>
                    <a:pt x="1" y="446"/>
                  </a:cubicBezTo>
                  <a:cubicBezTo>
                    <a:pt x="1" y="696"/>
                    <a:pt x="2267" y="892"/>
                    <a:pt x="5068" y="892"/>
                  </a:cubicBezTo>
                  <a:cubicBezTo>
                    <a:pt x="7860" y="892"/>
                    <a:pt x="10126" y="696"/>
                    <a:pt x="10126" y="446"/>
                  </a:cubicBezTo>
                  <a:cubicBezTo>
                    <a:pt x="10126" y="197"/>
                    <a:pt x="7860" y="0"/>
                    <a:pt x="5068" y="0"/>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4"/>
            <p:cNvSpPr/>
            <p:nvPr/>
          </p:nvSpPr>
          <p:spPr>
            <a:xfrm>
              <a:off x="6759400" y="2042425"/>
              <a:ext cx="66050" cy="100625"/>
            </a:xfrm>
            <a:custGeom>
              <a:avLst/>
              <a:gdLst/>
              <a:ahLst/>
              <a:cxnLst/>
              <a:rect l="l" t="t" r="r" b="b"/>
              <a:pathLst>
                <a:path w="2642" h="4025" extrusionOk="0">
                  <a:moveTo>
                    <a:pt x="366" y="1"/>
                  </a:moveTo>
                  <a:cubicBezTo>
                    <a:pt x="366" y="1"/>
                    <a:pt x="339" y="99"/>
                    <a:pt x="313" y="251"/>
                  </a:cubicBezTo>
                  <a:cubicBezTo>
                    <a:pt x="286" y="366"/>
                    <a:pt x="259" y="518"/>
                    <a:pt x="232" y="697"/>
                  </a:cubicBezTo>
                  <a:cubicBezTo>
                    <a:pt x="224" y="723"/>
                    <a:pt x="224" y="759"/>
                    <a:pt x="215" y="786"/>
                  </a:cubicBezTo>
                  <a:cubicBezTo>
                    <a:pt x="116" y="1437"/>
                    <a:pt x="0" y="2347"/>
                    <a:pt x="0" y="3043"/>
                  </a:cubicBezTo>
                  <a:cubicBezTo>
                    <a:pt x="9" y="3569"/>
                    <a:pt x="81" y="3962"/>
                    <a:pt x="277" y="4015"/>
                  </a:cubicBezTo>
                  <a:cubicBezTo>
                    <a:pt x="303" y="4021"/>
                    <a:pt x="330" y="4024"/>
                    <a:pt x="358" y="4024"/>
                  </a:cubicBezTo>
                  <a:cubicBezTo>
                    <a:pt x="488" y="4024"/>
                    <a:pt x="626" y="3958"/>
                    <a:pt x="759" y="3855"/>
                  </a:cubicBezTo>
                  <a:cubicBezTo>
                    <a:pt x="893" y="3748"/>
                    <a:pt x="1017" y="3614"/>
                    <a:pt x="1133" y="3462"/>
                  </a:cubicBezTo>
                  <a:cubicBezTo>
                    <a:pt x="1438" y="3082"/>
                    <a:pt x="1670" y="2637"/>
                    <a:pt x="1724" y="2637"/>
                  </a:cubicBezTo>
                  <a:cubicBezTo>
                    <a:pt x="1727" y="2637"/>
                    <a:pt x="1729" y="2639"/>
                    <a:pt x="1731" y="2641"/>
                  </a:cubicBezTo>
                  <a:cubicBezTo>
                    <a:pt x="1752" y="2672"/>
                    <a:pt x="1777" y="2722"/>
                    <a:pt x="1828" y="2722"/>
                  </a:cubicBezTo>
                  <a:cubicBezTo>
                    <a:pt x="1911" y="2722"/>
                    <a:pt x="2061" y="2589"/>
                    <a:pt x="2365" y="2026"/>
                  </a:cubicBezTo>
                  <a:cubicBezTo>
                    <a:pt x="2382" y="1999"/>
                    <a:pt x="2400" y="1972"/>
                    <a:pt x="2409" y="1937"/>
                  </a:cubicBezTo>
                  <a:cubicBezTo>
                    <a:pt x="2463" y="1847"/>
                    <a:pt x="2516" y="1740"/>
                    <a:pt x="2570" y="1624"/>
                  </a:cubicBezTo>
                  <a:cubicBezTo>
                    <a:pt x="2597" y="1580"/>
                    <a:pt x="2614" y="1535"/>
                    <a:pt x="2641" y="1491"/>
                  </a:cubicBezTo>
                  <a:lnTo>
                    <a:pt x="2365" y="1312"/>
                  </a:lnTo>
                  <a:lnTo>
                    <a:pt x="3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6765200" y="2042425"/>
              <a:ext cx="60250" cy="96375"/>
            </a:xfrm>
            <a:custGeom>
              <a:avLst/>
              <a:gdLst/>
              <a:ahLst/>
              <a:cxnLst/>
              <a:rect l="l" t="t" r="r" b="b"/>
              <a:pathLst>
                <a:path w="2410" h="3855" extrusionOk="0">
                  <a:moveTo>
                    <a:pt x="134" y="1"/>
                  </a:moveTo>
                  <a:cubicBezTo>
                    <a:pt x="134" y="1"/>
                    <a:pt x="107" y="99"/>
                    <a:pt x="81" y="251"/>
                  </a:cubicBezTo>
                  <a:cubicBezTo>
                    <a:pt x="54" y="366"/>
                    <a:pt x="27" y="518"/>
                    <a:pt x="0" y="697"/>
                  </a:cubicBezTo>
                  <a:cubicBezTo>
                    <a:pt x="322" y="1062"/>
                    <a:pt x="946" y="1633"/>
                    <a:pt x="1874" y="1874"/>
                  </a:cubicBezTo>
                  <a:cubicBezTo>
                    <a:pt x="1802" y="2097"/>
                    <a:pt x="1722" y="2302"/>
                    <a:pt x="1642" y="2320"/>
                  </a:cubicBezTo>
                  <a:cubicBezTo>
                    <a:pt x="1632" y="2322"/>
                    <a:pt x="1622" y="2323"/>
                    <a:pt x="1613" y="2323"/>
                  </a:cubicBezTo>
                  <a:cubicBezTo>
                    <a:pt x="1504" y="2323"/>
                    <a:pt x="1455" y="2186"/>
                    <a:pt x="1395" y="2186"/>
                  </a:cubicBezTo>
                  <a:cubicBezTo>
                    <a:pt x="1376" y="2186"/>
                    <a:pt x="1355" y="2201"/>
                    <a:pt x="1330" y="2240"/>
                  </a:cubicBezTo>
                  <a:cubicBezTo>
                    <a:pt x="1232" y="2409"/>
                    <a:pt x="625" y="3364"/>
                    <a:pt x="625" y="3364"/>
                  </a:cubicBezTo>
                  <a:cubicBezTo>
                    <a:pt x="536" y="3542"/>
                    <a:pt x="509" y="3703"/>
                    <a:pt x="527" y="3855"/>
                  </a:cubicBezTo>
                  <a:cubicBezTo>
                    <a:pt x="661" y="3748"/>
                    <a:pt x="785" y="3614"/>
                    <a:pt x="901" y="3462"/>
                  </a:cubicBezTo>
                  <a:cubicBezTo>
                    <a:pt x="1206" y="3082"/>
                    <a:pt x="1438" y="2637"/>
                    <a:pt x="1492" y="2637"/>
                  </a:cubicBezTo>
                  <a:cubicBezTo>
                    <a:pt x="1495" y="2637"/>
                    <a:pt x="1497" y="2639"/>
                    <a:pt x="1499" y="2641"/>
                  </a:cubicBezTo>
                  <a:cubicBezTo>
                    <a:pt x="1519" y="2671"/>
                    <a:pt x="1544" y="2720"/>
                    <a:pt x="1595" y="2720"/>
                  </a:cubicBezTo>
                  <a:cubicBezTo>
                    <a:pt x="1682" y="2720"/>
                    <a:pt x="1844" y="2575"/>
                    <a:pt x="2177" y="1937"/>
                  </a:cubicBezTo>
                  <a:cubicBezTo>
                    <a:pt x="2195" y="1919"/>
                    <a:pt x="2204" y="1901"/>
                    <a:pt x="2213" y="1874"/>
                  </a:cubicBezTo>
                  <a:cubicBezTo>
                    <a:pt x="2231" y="1847"/>
                    <a:pt x="2240" y="1821"/>
                    <a:pt x="2257" y="1794"/>
                  </a:cubicBezTo>
                  <a:cubicBezTo>
                    <a:pt x="2284" y="1740"/>
                    <a:pt x="2311" y="1687"/>
                    <a:pt x="2338" y="1624"/>
                  </a:cubicBezTo>
                  <a:cubicBezTo>
                    <a:pt x="2365" y="1580"/>
                    <a:pt x="2382" y="1535"/>
                    <a:pt x="2409" y="1491"/>
                  </a:cubicBezTo>
                  <a:lnTo>
                    <a:pt x="2133" y="1312"/>
                  </a:lnTo>
                  <a:lnTo>
                    <a:pt x="134"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4"/>
            <p:cNvSpPr/>
            <p:nvPr/>
          </p:nvSpPr>
          <p:spPr>
            <a:xfrm>
              <a:off x="6759400" y="2118475"/>
              <a:ext cx="28350" cy="24600"/>
            </a:xfrm>
            <a:custGeom>
              <a:avLst/>
              <a:gdLst/>
              <a:ahLst/>
              <a:cxnLst/>
              <a:rect l="l" t="t" r="r" b="b"/>
              <a:pathLst>
                <a:path w="1134" h="984" extrusionOk="0">
                  <a:moveTo>
                    <a:pt x="0" y="1"/>
                  </a:moveTo>
                  <a:lnTo>
                    <a:pt x="0" y="1"/>
                  </a:lnTo>
                  <a:cubicBezTo>
                    <a:pt x="9" y="500"/>
                    <a:pt x="72" y="884"/>
                    <a:pt x="250" y="964"/>
                  </a:cubicBezTo>
                  <a:cubicBezTo>
                    <a:pt x="259" y="964"/>
                    <a:pt x="268" y="973"/>
                    <a:pt x="277" y="973"/>
                  </a:cubicBezTo>
                  <a:cubicBezTo>
                    <a:pt x="306" y="980"/>
                    <a:pt x="336" y="984"/>
                    <a:pt x="365" y="984"/>
                  </a:cubicBezTo>
                  <a:cubicBezTo>
                    <a:pt x="626" y="984"/>
                    <a:pt x="901" y="716"/>
                    <a:pt x="1133" y="420"/>
                  </a:cubicBezTo>
                  <a:cubicBezTo>
                    <a:pt x="1026" y="340"/>
                    <a:pt x="910" y="277"/>
                    <a:pt x="794" y="224"/>
                  </a:cubicBezTo>
                  <a:cubicBezTo>
                    <a:pt x="509" y="81"/>
                    <a:pt x="215" y="28"/>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4"/>
            <p:cNvSpPr/>
            <p:nvPr/>
          </p:nvSpPr>
          <p:spPr>
            <a:xfrm>
              <a:off x="6765650" y="2124050"/>
              <a:ext cx="22100" cy="19025"/>
            </a:xfrm>
            <a:custGeom>
              <a:avLst/>
              <a:gdLst/>
              <a:ahLst/>
              <a:cxnLst/>
              <a:rect l="l" t="t" r="r" b="b"/>
              <a:pathLst>
                <a:path w="884" h="761" extrusionOk="0">
                  <a:moveTo>
                    <a:pt x="544" y="1"/>
                  </a:moveTo>
                  <a:cubicBezTo>
                    <a:pt x="384" y="295"/>
                    <a:pt x="170" y="554"/>
                    <a:pt x="0" y="741"/>
                  </a:cubicBezTo>
                  <a:cubicBezTo>
                    <a:pt x="9" y="741"/>
                    <a:pt x="18" y="750"/>
                    <a:pt x="27" y="750"/>
                  </a:cubicBezTo>
                  <a:cubicBezTo>
                    <a:pt x="56" y="757"/>
                    <a:pt x="86" y="761"/>
                    <a:pt x="115" y="761"/>
                  </a:cubicBezTo>
                  <a:cubicBezTo>
                    <a:pt x="376" y="761"/>
                    <a:pt x="651" y="493"/>
                    <a:pt x="883" y="197"/>
                  </a:cubicBezTo>
                  <a:cubicBezTo>
                    <a:pt x="776" y="117"/>
                    <a:pt x="660" y="54"/>
                    <a:pt x="544"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6742675" y="1862000"/>
              <a:ext cx="219250" cy="276175"/>
            </a:xfrm>
            <a:custGeom>
              <a:avLst/>
              <a:gdLst/>
              <a:ahLst/>
              <a:cxnLst/>
              <a:rect l="l" t="t" r="r" b="b"/>
              <a:pathLst>
                <a:path w="8770" h="11047" extrusionOk="0">
                  <a:moveTo>
                    <a:pt x="1062" y="1"/>
                  </a:moveTo>
                  <a:cubicBezTo>
                    <a:pt x="1062" y="1"/>
                    <a:pt x="0" y="3248"/>
                    <a:pt x="99" y="5121"/>
                  </a:cubicBezTo>
                  <a:cubicBezTo>
                    <a:pt x="163" y="6343"/>
                    <a:pt x="311" y="6553"/>
                    <a:pt x="406" y="6553"/>
                  </a:cubicBezTo>
                  <a:cubicBezTo>
                    <a:pt x="456" y="6553"/>
                    <a:pt x="491" y="6495"/>
                    <a:pt x="491" y="6495"/>
                  </a:cubicBezTo>
                  <a:cubicBezTo>
                    <a:pt x="491" y="6495"/>
                    <a:pt x="723" y="7004"/>
                    <a:pt x="982" y="7468"/>
                  </a:cubicBezTo>
                  <a:cubicBezTo>
                    <a:pt x="1116" y="7708"/>
                    <a:pt x="1249" y="7931"/>
                    <a:pt x="1374" y="8074"/>
                  </a:cubicBezTo>
                  <a:cubicBezTo>
                    <a:pt x="1472" y="8181"/>
                    <a:pt x="1544" y="8244"/>
                    <a:pt x="1615" y="8270"/>
                  </a:cubicBezTo>
                  <a:cubicBezTo>
                    <a:pt x="1642" y="8279"/>
                    <a:pt x="1666" y="8284"/>
                    <a:pt x="1689" y="8284"/>
                  </a:cubicBezTo>
                  <a:cubicBezTo>
                    <a:pt x="1711" y="8284"/>
                    <a:pt x="1731" y="8279"/>
                    <a:pt x="1749" y="8270"/>
                  </a:cubicBezTo>
                  <a:cubicBezTo>
                    <a:pt x="1820" y="8244"/>
                    <a:pt x="1847" y="8172"/>
                    <a:pt x="1847" y="8172"/>
                  </a:cubicBezTo>
                  <a:cubicBezTo>
                    <a:pt x="1918" y="8244"/>
                    <a:pt x="1990" y="8306"/>
                    <a:pt x="2070" y="8360"/>
                  </a:cubicBezTo>
                  <a:cubicBezTo>
                    <a:pt x="2329" y="8565"/>
                    <a:pt x="2614" y="8690"/>
                    <a:pt x="2891" y="8770"/>
                  </a:cubicBezTo>
                  <a:cubicBezTo>
                    <a:pt x="3007" y="8797"/>
                    <a:pt x="3114" y="8824"/>
                    <a:pt x="3230" y="8841"/>
                  </a:cubicBezTo>
                  <a:lnTo>
                    <a:pt x="3239" y="8841"/>
                  </a:lnTo>
                  <a:cubicBezTo>
                    <a:pt x="3408" y="8866"/>
                    <a:pt x="3572" y="8876"/>
                    <a:pt x="3726" y="8876"/>
                  </a:cubicBezTo>
                  <a:cubicBezTo>
                    <a:pt x="4294" y="8876"/>
                    <a:pt x="4720" y="8743"/>
                    <a:pt x="4720" y="8743"/>
                  </a:cubicBezTo>
                  <a:cubicBezTo>
                    <a:pt x="4916" y="9091"/>
                    <a:pt x="5978" y="9787"/>
                    <a:pt x="6192" y="9858"/>
                  </a:cubicBezTo>
                  <a:cubicBezTo>
                    <a:pt x="6242" y="9876"/>
                    <a:pt x="6278" y="9884"/>
                    <a:pt x="6305" y="9884"/>
                  </a:cubicBezTo>
                  <a:cubicBezTo>
                    <a:pt x="6398" y="9884"/>
                    <a:pt x="6374" y="9787"/>
                    <a:pt x="6388" y="9662"/>
                  </a:cubicBezTo>
                  <a:cubicBezTo>
                    <a:pt x="6389" y="9656"/>
                    <a:pt x="6393" y="9652"/>
                    <a:pt x="6400" y="9652"/>
                  </a:cubicBezTo>
                  <a:cubicBezTo>
                    <a:pt x="6486" y="9652"/>
                    <a:pt x="6991" y="10149"/>
                    <a:pt x="7512" y="10545"/>
                  </a:cubicBezTo>
                  <a:cubicBezTo>
                    <a:pt x="7690" y="10679"/>
                    <a:pt x="7860" y="10804"/>
                    <a:pt x="8020" y="10893"/>
                  </a:cubicBezTo>
                  <a:cubicBezTo>
                    <a:pt x="8189" y="10988"/>
                    <a:pt x="8337" y="11046"/>
                    <a:pt x="8453" y="11046"/>
                  </a:cubicBezTo>
                  <a:cubicBezTo>
                    <a:pt x="8491" y="11046"/>
                    <a:pt x="8525" y="11040"/>
                    <a:pt x="8556" y="11027"/>
                  </a:cubicBezTo>
                  <a:cubicBezTo>
                    <a:pt x="8743" y="10938"/>
                    <a:pt x="8770" y="10429"/>
                    <a:pt x="8743" y="9814"/>
                  </a:cubicBezTo>
                  <a:cubicBezTo>
                    <a:pt x="8690" y="8797"/>
                    <a:pt x="8484" y="7485"/>
                    <a:pt x="8591" y="7423"/>
                  </a:cubicBezTo>
                  <a:cubicBezTo>
                    <a:pt x="8770" y="7325"/>
                    <a:pt x="8502" y="4158"/>
                    <a:pt x="8342" y="3979"/>
                  </a:cubicBezTo>
                  <a:cubicBezTo>
                    <a:pt x="8287" y="3919"/>
                    <a:pt x="8270" y="3899"/>
                    <a:pt x="8279" y="3899"/>
                  </a:cubicBezTo>
                  <a:cubicBezTo>
                    <a:pt x="8295" y="3899"/>
                    <a:pt x="8397" y="3963"/>
                    <a:pt x="8525" y="3963"/>
                  </a:cubicBezTo>
                  <a:cubicBezTo>
                    <a:pt x="8535" y="3963"/>
                    <a:pt x="8545" y="3962"/>
                    <a:pt x="8556" y="3962"/>
                  </a:cubicBezTo>
                  <a:cubicBezTo>
                    <a:pt x="8769" y="3935"/>
                    <a:pt x="8185" y="1107"/>
                    <a:pt x="8066" y="1107"/>
                  </a:cubicBezTo>
                  <a:cubicBezTo>
                    <a:pt x="8066" y="1107"/>
                    <a:pt x="8065" y="1107"/>
                    <a:pt x="8065" y="1107"/>
                  </a:cubicBezTo>
                  <a:cubicBezTo>
                    <a:pt x="7690" y="1149"/>
                    <a:pt x="7311" y="1168"/>
                    <a:pt x="6932" y="1168"/>
                  </a:cubicBezTo>
                  <a:cubicBezTo>
                    <a:pt x="6435" y="1168"/>
                    <a:pt x="5941" y="1136"/>
                    <a:pt x="5460" y="1080"/>
                  </a:cubicBezTo>
                  <a:cubicBezTo>
                    <a:pt x="3631" y="875"/>
                    <a:pt x="2008" y="349"/>
                    <a:pt x="1356" y="117"/>
                  </a:cubicBezTo>
                  <a:cubicBezTo>
                    <a:pt x="1169" y="45"/>
                    <a:pt x="1062" y="1"/>
                    <a:pt x="10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4"/>
            <p:cNvSpPr/>
            <p:nvPr/>
          </p:nvSpPr>
          <p:spPr>
            <a:xfrm>
              <a:off x="6794425" y="2070975"/>
              <a:ext cx="153900" cy="63375"/>
            </a:xfrm>
            <a:custGeom>
              <a:avLst/>
              <a:gdLst/>
              <a:ahLst/>
              <a:cxnLst/>
              <a:rect l="l" t="t" r="r" b="b"/>
              <a:pathLst>
                <a:path w="6156" h="2535" extrusionOk="0">
                  <a:moveTo>
                    <a:pt x="0" y="1"/>
                  </a:moveTo>
                  <a:lnTo>
                    <a:pt x="0" y="1"/>
                  </a:lnTo>
                  <a:cubicBezTo>
                    <a:pt x="259" y="206"/>
                    <a:pt x="544" y="331"/>
                    <a:pt x="821" y="411"/>
                  </a:cubicBezTo>
                  <a:cubicBezTo>
                    <a:pt x="937" y="438"/>
                    <a:pt x="1044" y="465"/>
                    <a:pt x="1160" y="482"/>
                  </a:cubicBezTo>
                  <a:lnTo>
                    <a:pt x="1169" y="482"/>
                  </a:lnTo>
                  <a:cubicBezTo>
                    <a:pt x="1338" y="507"/>
                    <a:pt x="1502" y="517"/>
                    <a:pt x="1656" y="517"/>
                  </a:cubicBezTo>
                  <a:cubicBezTo>
                    <a:pt x="2224" y="517"/>
                    <a:pt x="2650" y="384"/>
                    <a:pt x="2650" y="384"/>
                  </a:cubicBezTo>
                  <a:cubicBezTo>
                    <a:pt x="2846" y="732"/>
                    <a:pt x="3908" y="1428"/>
                    <a:pt x="4122" y="1499"/>
                  </a:cubicBezTo>
                  <a:cubicBezTo>
                    <a:pt x="4172" y="1517"/>
                    <a:pt x="4208" y="1525"/>
                    <a:pt x="4235" y="1525"/>
                  </a:cubicBezTo>
                  <a:cubicBezTo>
                    <a:pt x="4328" y="1525"/>
                    <a:pt x="4304" y="1428"/>
                    <a:pt x="4318" y="1303"/>
                  </a:cubicBezTo>
                  <a:cubicBezTo>
                    <a:pt x="4319" y="1297"/>
                    <a:pt x="4323" y="1293"/>
                    <a:pt x="4330" y="1293"/>
                  </a:cubicBezTo>
                  <a:cubicBezTo>
                    <a:pt x="4416" y="1293"/>
                    <a:pt x="4921" y="1790"/>
                    <a:pt x="5442" y="2186"/>
                  </a:cubicBezTo>
                  <a:cubicBezTo>
                    <a:pt x="5620" y="2320"/>
                    <a:pt x="5790" y="2445"/>
                    <a:pt x="5950" y="2534"/>
                  </a:cubicBezTo>
                  <a:lnTo>
                    <a:pt x="6156" y="2106"/>
                  </a:lnTo>
                  <a:cubicBezTo>
                    <a:pt x="6156" y="2106"/>
                    <a:pt x="4559" y="848"/>
                    <a:pt x="4300" y="750"/>
                  </a:cubicBezTo>
                  <a:cubicBezTo>
                    <a:pt x="4268" y="737"/>
                    <a:pt x="4241" y="731"/>
                    <a:pt x="4219" y="731"/>
                  </a:cubicBezTo>
                  <a:cubicBezTo>
                    <a:pt x="4066" y="731"/>
                    <a:pt x="4143" y="1021"/>
                    <a:pt x="4104" y="1107"/>
                  </a:cubicBezTo>
                  <a:cubicBezTo>
                    <a:pt x="4101" y="1117"/>
                    <a:pt x="4092" y="1121"/>
                    <a:pt x="4079" y="1121"/>
                  </a:cubicBezTo>
                  <a:cubicBezTo>
                    <a:pt x="3948" y="1121"/>
                    <a:pt x="3363" y="667"/>
                    <a:pt x="3096" y="375"/>
                  </a:cubicBezTo>
                  <a:cubicBezTo>
                    <a:pt x="2893" y="154"/>
                    <a:pt x="2854" y="57"/>
                    <a:pt x="2655" y="57"/>
                  </a:cubicBezTo>
                  <a:cubicBezTo>
                    <a:pt x="2557" y="57"/>
                    <a:pt x="2419" y="81"/>
                    <a:pt x="2204" y="126"/>
                  </a:cubicBezTo>
                  <a:cubicBezTo>
                    <a:pt x="1801" y="208"/>
                    <a:pt x="1460" y="240"/>
                    <a:pt x="1173" y="240"/>
                  </a:cubicBezTo>
                  <a:cubicBezTo>
                    <a:pt x="565" y="240"/>
                    <a:pt x="200" y="98"/>
                    <a:pt x="0"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4"/>
            <p:cNvSpPr/>
            <p:nvPr/>
          </p:nvSpPr>
          <p:spPr>
            <a:xfrm>
              <a:off x="6930450" y="2107325"/>
              <a:ext cx="31025" cy="30900"/>
            </a:xfrm>
            <a:custGeom>
              <a:avLst/>
              <a:gdLst/>
              <a:ahLst/>
              <a:cxnLst/>
              <a:rect l="l" t="t" r="r" b="b"/>
              <a:pathLst>
                <a:path w="1241" h="1236" extrusionOk="0">
                  <a:moveTo>
                    <a:pt x="1232" y="1"/>
                  </a:moveTo>
                  <a:lnTo>
                    <a:pt x="1232" y="1"/>
                  </a:lnTo>
                  <a:cubicBezTo>
                    <a:pt x="973" y="99"/>
                    <a:pt x="768" y="197"/>
                    <a:pt x="599" y="295"/>
                  </a:cubicBezTo>
                  <a:cubicBezTo>
                    <a:pt x="295" y="456"/>
                    <a:pt x="117" y="607"/>
                    <a:pt x="1" y="732"/>
                  </a:cubicBezTo>
                  <a:cubicBezTo>
                    <a:pt x="359" y="1006"/>
                    <a:pt x="717" y="1235"/>
                    <a:pt x="942" y="1235"/>
                  </a:cubicBezTo>
                  <a:cubicBezTo>
                    <a:pt x="980" y="1235"/>
                    <a:pt x="1015" y="1228"/>
                    <a:pt x="1045" y="1214"/>
                  </a:cubicBezTo>
                  <a:cubicBezTo>
                    <a:pt x="1125" y="1169"/>
                    <a:pt x="1179" y="1053"/>
                    <a:pt x="1205" y="884"/>
                  </a:cubicBezTo>
                  <a:cubicBezTo>
                    <a:pt x="1241" y="661"/>
                    <a:pt x="1241" y="349"/>
                    <a:pt x="12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6930450" y="2114700"/>
              <a:ext cx="30150" cy="23525"/>
            </a:xfrm>
            <a:custGeom>
              <a:avLst/>
              <a:gdLst/>
              <a:ahLst/>
              <a:cxnLst/>
              <a:rect l="l" t="t" r="r" b="b"/>
              <a:pathLst>
                <a:path w="1206" h="941" extrusionOk="0">
                  <a:moveTo>
                    <a:pt x="599" y="0"/>
                  </a:moveTo>
                  <a:cubicBezTo>
                    <a:pt x="295" y="161"/>
                    <a:pt x="117" y="312"/>
                    <a:pt x="1" y="437"/>
                  </a:cubicBezTo>
                  <a:cubicBezTo>
                    <a:pt x="359" y="711"/>
                    <a:pt x="717" y="940"/>
                    <a:pt x="942" y="940"/>
                  </a:cubicBezTo>
                  <a:cubicBezTo>
                    <a:pt x="980" y="940"/>
                    <a:pt x="1015" y="933"/>
                    <a:pt x="1045" y="919"/>
                  </a:cubicBezTo>
                  <a:cubicBezTo>
                    <a:pt x="1125" y="874"/>
                    <a:pt x="1179" y="758"/>
                    <a:pt x="1205" y="589"/>
                  </a:cubicBezTo>
                  <a:cubicBezTo>
                    <a:pt x="1027" y="455"/>
                    <a:pt x="822" y="268"/>
                    <a:pt x="599"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4"/>
            <p:cNvSpPr/>
            <p:nvPr/>
          </p:nvSpPr>
          <p:spPr>
            <a:xfrm>
              <a:off x="6747125" y="1864900"/>
              <a:ext cx="137425" cy="180350"/>
            </a:xfrm>
            <a:custGeom>
              <a:avLst/>
              <a:gdLst/>
              <a:ahLst/>
              <a:cxnLst/>
              <a:rect l="l" t="t" r="r" b="b"/>
              <a:pathLst>
                <a:path w="5497" h="7214" extrusionOk="0">
                  <a:moveTo>
                    <a:pt x="1178" y="1"/>
                  </a:moveTo>
                  <a:cubicBezTo>
                    <a:pt x="902" y="1009"/>
                    <a:pt x="1" y="4497"/>
                    <a:pt x="384" y="5764"/>
                  </a:cubicBezTo>
                  <a:cubicBezTo>
                    <a:pt x="662" y="6694"/>
                    <a:pt x="1453" y="7213"/>
                    <a:pt x="2391" y="7213"/>
                  </a:cubicBezTo>
                  <a:cubicBezTo>
                    <a:pt x="2659" y="7213"/>
                    <a:pt x="2938" y="7171"/>
                    <a:pt x="3221" y="7084"/>
                  </a:cubicBezTo>
                  <a:cubicBezTo>
                    <a:pt x="3525" y="6986"/>
                    <a:pt x="3846" y="6834"/>
                    <a:pt x="4149" y="6620"/>
                  </a:cubicBezTo>
                  <a:cubicBezTo>
                    <a:pt x="5496" y="5710"/>
                    <a:pt x="5345" y="2008"/>
                    <a:pt x="5282" y="964"/>
                  </a:cubicBezTo>
                  <a:cubicBezTo>
                    <a:pt x="3560" y="768"/>
                    <a:pt x="2026" y="295"/>
                    <a:pt x="1303" y="45"/>
                  </a:cubicBezTo>
                  <a:cubicBezTo>
                    <a:pt x="1259" y="27"/>
                    <a:pt x="1223" y="10"/>
                    <a:pt x="11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4"/>
            <p:cNvSpPr/>
            <p:nvPr/>
          </p:nvSpPr>
          <p:spPr>
            <a:xfrm>
              <a:off x="6767875" y="1866025"/>
              <a:ext cx="116675" cy="175975"/>
            </a:xfrm>
            <a:custGeom>
              <a:avLst/>
              <a:gdLst/>
              <a:ahLst/>
              <a:cxnLst/>
              <a:rect l="l" t="t" r="r" b="b"/>
              <a:pathLst>
                <a:path w="4667" h="7039" extrusionOk="0">
                  <a:moveTo>
                    <a:pt x="473" y="0"/>
                  </a:moveTo>
                  <a:lnTo>
                    <a:pt x="473" y="0"/>
                  </a:lnTo>
                  <a:cubicBezTo>
                    <a:pt x="438" y="205"/>
                    <a:pt x="438" y="428"/>
                    <a:pt x="482" y="660"/>
                  </a:cubicBezTo>
                  <a:cubicBezTo>
                    <a:pt x="500" y="750"/>
                    <a:pt x="821" y="1169"/>
                    <a:pt x="2293" y="1365"/>
                  </a:cubicBezTo>
                  <a:cubicBezTo>
                    <a:pt x="3765" y="1552"/>
                    <a:pt x="4220" y="3408"/>
                    <a:pt x="3640" y="3578"/>
                  </a:cubicBezTo>
                  <a:cubicBezTo>
                    <a:pt x="3069" y="3747"/>
                    <a:pt x="536" y="3578"/>
                    <a:pt x="268" y="4015"/>
                  </a:cubicBezTo>
                  <a:cubicBezTo>
                    <a:pt x="0" y="4452"/>
                    <a:pt x="54" y="5219"/>
                    <a:pt x="1642" y="5531"/>
                  </a:cubicBezTo>
                  <a:cubicBezTo>
                    <a:pt x="2641" y="5727"/>
                    <a:pt x="2784" y="6486"/>
                    <a:pt x="2391" y="7039"/>
                  </a:cubicBezTo>
                  <a:cubicBezTo>
                    <a:pt x="2695" y="6941"/>
                    <a:pt x="3016" y="6789"/>
                    <a:pt x="3319" y="6575"/>
                  </a:cubicBezTo>
                  <a:cubicBezTo>
                    <a:pt x="4666" y="5665"/>
                    <a:pt x="4515" y="1963"/>
                    <a:pt x="4452" y="919"/>
                  </a:cubicBezTo>
                  <a:cubicBezTo>
                    <a:pt x="2730" y="723"/>
                    <a:pt x="1196" y="250"/>
                    <a:pt x="473"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6728175" y="1656850"/>
              <a:ext cx="314900" cy="242025"/>
            </a:xfrm>
            <a:custGeom>
              <a:avLst/>
              <a:gdLst/>
              <a:ahLst/>
              <a:cxnLst/>
              <a:rect l="l" t="t" r="r" b="b"/>
              <a:pathLst>
                <a:path w="12596" h="9681" extrusionOk="0">
                  <a:moveTo>
                    <a:pt x="6505" y="1"/>
                  </a:moveTo>
                  <a:cubicBezTo>
                    <a:pt x="5979" y="1"/>
                    <a:pt x="5223" y="56"/>
                    <a:pt x="4202" y="205"/>
                  </a:cubicBezTo>
                  <a:cubicBezTo>
                    <a:pt x="2008" y="526"/>
                    <a:pt x="893" y="1775"/>
                    <a:pt x="634" y="2301"/>
                  </a:cubicBezTo>
                  <a:cubicBezTo>
                    <a:pt x="440" y="2669"/>
                    <a:pt x="485" y="2757"/>
                    <a:pt x="565" y="2757"/>
                  </a:cubicBezTo>
                  <a:cubicBezTo>
                    <a:pt x="595" y="2757"/>
                    <a:pt x="631" y="2744"/>
                    <a:pt x="661" y="2729"/>
                  </a:cubicBezTo>
                  <a:cubicBezTo>
                    <a:pt x="662" y="2728"/>
                    <a:pt x="663" y="2728"/>
                    <a:pt x="664" y="2728"/>
                  </a:cubicBezTo>
                  <a:lnTo>
                    <a:pt x="664" y="2728"/>
                  </a:lnTo>
                  <a:cubicBezTo>
                    <a:pt x="701" y="2728"/>
                    <a:pt x="450" y="3220"/>
                    <a:pt x="250" y="3889"/>
                  </a:cubicBezTo>
                  <a:cubicBezTo>
                    <a:pt x="224" y="3969"/>
                    <a:pt x="206" y="4041"/>
                    <a:pt x="188" y="4121"/>
                  </a:cubicBezTo>
                  <a:cubicBezTo>
                    <a:pt x="72" y="4540"/>
                    <a:pt x="1" y="5013"/>
                    <a:pt x="36" y="5477"/>
                  </a:cubicBezTo>
                  <a:cubicBezTo>
                    <a:pt x="72" y="6021"/>
                    <a:pt x="188" y="6717"/>
                    <a:pt x="607" y="7377"/>
                  </a:cubicBezTo>
                  <a:cubicBezTo>
                    <a:pt x="652" y="7439"/>
                    <a:pt x="696" y="7502"/>
                    <a:pt x="741" y="7564"/>
                  </a:cubicBezTo>
                  <a:cubicBezTo>
                    <a:pt x="821" y="7671"/>
                    <a:pt x="902" y="7770"/>
                    <a:pt x="991" y="7868"/>
                  </a:cubicBezTo>
                  <a:cubicBezTo>
                    <a:pt x="1696" y="8608"/>
                    <a:pt x="2927" y="9241"/>
                    <a:pt x="5077" y="9482"/>
                  </a:cubicBezTo>
                  <a:cubicBezTo>
                    <a:pt x="6239" y="9611"/>
                    <a:pt x="7179" y="9680"/>
                    <a:pt x="7949" y="9680"/>
                  </a:cubicBezTo>
                  <a:cubicBezTo>
                    <a:pt x="10117" y="9680"/>
                    <a:pt x="10950" y="9133"/>
                    <a:pt x="11660" y="7823"/>
                  </a:cubicBezTo>
                  <a:cubicBezTo>
                    <a:pt x="12595" y="6108"/>
                    <a:pt x="11980" y="3914"/>
                    <a:pt x="12058" y="3914"/>
                  </a:cubicBezTo>
                  <a:lnTo>
                    <a:pt x="12058" y="3914"/>
                  </a:lnTo>
                  <a:cubicBezTo>
                    <a:pt x="12061" y="3914"/>
                    <a:pt x="12065" y="3917"/>
                    <a:pt x="12071" y="3925"/>
                  </a:cubicBezTo>
                  <a:cubicBezTo>
                    <a:pt x="12100" y="3961"/>
                    <a:pt x="12135" y="3984"/>
                    <a:pt x="12161" y="3984"/>
                  </a:cubicBezTo>
                  <a:cubicBezTo>
                    <a:pt x="12269" y="3984"/>
                    <a:pt x="12247" y="3603"/>
                    <a:pt x="11250" y="2247"/>
                  </a:cubicBezTo>
                  <a:cubicBezTo>
                    <a:pt x="10741" y="1569"/>
                    <a:pt x="10001" y="1114"/>
                    <a:pt x="9305" y="829"/>
                  </a:cubicBezTo>
                  <a:cubicBezTo>
                    <a:pt x="8270" y="401"/>
                    <a:pt x="7316" y="303"/>
                    <a:pt x="7316" y="303"/>
                  </a:cubicBezTo>
                  <a:cubicBezTo>
                    <a:pt x="7640" y="172"/>
                    <a:pt x="7431" y="1"/>
                    <a:pt x="65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4"/>
            <p:cNvSpPr/>
            <p:nvPr/>
          </p:nvSpPr>
          <p:spPr>
            <a:xfrm>
              <a:off x="6735525" y="1680600"/>
              <a:ext cx="245375" cy="196350"/>
            </a:xfrm>
            <a:custGeom>
              <a:avLst/>
              <a:gdLst/>
              <a:ahLst/>
              <a:cxnLst/>
              <a:rect l="l" t="t" r="r" b="b"/>
              <a:pathLst>
                <a:path w="9815" h="7854" extrusionOk="0">
                  <a:moveTo>
                    <a:pt x="3539" y="0"/>
                  </a:moveTo>
                  <a:cubicBezTo>
                    <a:pt x="2875" y="0"/>
                    <a:pt x="2172" y="375"/>
                    <a:pt x="1589" y="949"/>
                  </a:cubicBezTo>
                  <a:cubicBezTo>
                    <a:pt x="634" y="1886"/>
                    <a:pt x="1" y="3394"/>
                    <a:pt x="340" y="4794"/>
                  </a:cubicBezTo>
                  <a:cubicBezTo>
                    <a:pt x="367" y="4901"/>
                    <a:pt x="393" y="5000"/>
                    <a:pt x="429" y="5107"/>
                  </a:cubicBezTo>
                  <a:cubicBezTo>
                    <a:pt x="1031" y="6835"/>
                    <a:pt x="3234" y="7854"/>
                    <a:pt x="5393" y="7854"/>
                  </a:cubicBezTo>
                  <a:cubicBezTo>
                    <a:pt x="6210" y="7854"/>
                    <a:pt x="7020" y="7708"/>
                    <a:pt x="7735" y="7399"/>
                  </a:cubicBezTo>
                  <a:cubicBezTo>
                    <a:pt x="7959" y="7301"/>
                    <a:pt x="8164" y="7185"/>
                    <a:pt x="8351" y="7043"/>
                  </a:cubicBezTo>
                  <a:cubicBezTo>
                    <a:pt x="9564" y="6124"/>
                    <a:pt x="9814" y="4375"/>
                    <a:pt x="9413" y="2966"/>
                  </a:cubicBezTo>
                  <a:cubicBezTo>
                    <a:pt x="9181" y="2145"/>
                    <a:pt x="8726" y="1440"/>
                    <a:pt x="8110" y="1074"/>
                  </a:cubicBezTo>
                  <a:cubicBezTo>
                    <a:pt x="7682" y="817"/>
                    <a:pt x="7306" y="723"/>
                    <a:pt x="6985" y="723"/>
                  </a:cubicBezTo>
                  <a:cubicBezTo>
                    <a:pt x="6114" y="723"/>
                    <a:pt x="5648" y="1413"/>
                    <a:pt x="5648" y="1413"/>
                  </a:cubicBezTo>
                  <a:cubicBezTo>
                    <a:pt x="5648" y="1413"/>
                    <a:pt x="5470" y="102"/>
                    <a:pt x="3650" y="4"/>
                  </a:cubicBezTo>
                  <a:cubicBezTo>
                    <a:pt x="3613" y="2"/>
                    <a:pt x="3576" y="0"/>
                    <a:pt x="3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4"/>
            <p:cNvSpPr/>
            <p:nvPr/>
          </p:nvSpPr>
          <p:spPr>
            <a:xfrm>
              <a:off x="6735525" y="1704325"/>
              <a:ext cx="99275" cy="102725"/>
            </a:xfrm>
            <a:custGeom>
              <a:avLst/>
              <a:gdLst/>
              <a:ahLst/>
              <a:cxnLst/>
              <a:rect l="l" t="t" r="r" b="b"/>
              <a:pathLst>
                <a:path w="3971" h="4109" extrusionOk="0">
                  <a:moveTo>
                    <a:pt x="1589" y="0"/>
                  </a:moveTo>
                  <a:cubicBezTo>
                    <a:pt x="634" y="946"/>
                    <a:pt x="1" y="2445"/>
                    <a:pt x="340" y="3845"/>
                  </a:cubicBezTo>
                  <a:cubicBezTo>
                    <a:pt x="527" y="3908"/>
                    <a:pt x="715" y="3961"/>
                    <a:pt x="911" y="3997"/>
                  </a:cubicBezTo>
                  <a:cubicBezTo>
                    <a:pt x="1235" y="4068"/>
                    <a:pt x="1567" y="4108"/>
                    <a:pt x="1886" y="4108"/>
                  </a:cubicBezTo>
                  <a:cubicBezTo>
                    <a:pt x="2812" y="4108"/>
                    <a:pt x="3622" y="3767"/>
                    <a:pt x="3775" y="2837"/>
                  </a:cubicBezTo>
                  <a:cubicBezTo>
                    <a:pt x="3971" y="1642"/>
                    <a:pt x="2802" y="723"/>
                    <a:pt x="2017" y="241"/>
                  </a:cubicBezTo>
                  <a:cubicBezTo>
                    <a:pt x="1848" y="143"/>
                    <a:pt x="1705" y="63"/>
                    <a:pt x="15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6801325" y="1760175"/>
              <a:ext cx="15650" cy="21250"/>
            </a:xfrm>
            <a:custGeom>
              <a:avLst/>
              <a:gdLst/>
              <a:ahLst/>
              <a:cxnLst/>
              <a:rect l="l" t="t" r="r" b="b"/>
              <a:pathLst>
                <a:path w="626" h="850" extrusionOk="0">
                  <a:moveTo>
                    <a:pt x="371" y="1"/>
                  </a:moveTo>
                  <a:cubicBezTo>
                    <a:pt x="239" y="1"/>
                    <a:pt x="103" y="152"/>
                    <a:pt x="54" y="363"/>
                  </a:cubicBezTo>
                  <a:cubicBezTo>
                    <a:pt x="1" y="594"/>
                    <a:pt x="63" y="809"/>
                    <a:pt x="206" y="844"/>
                  </a:cubicBezTo>
                  <a:cubicBezTo>
                    <a:pt x="219" y="848"/>
                    <a:pt x="233" y="849"/>
                    <a:pt x="247" y="849"/>
                  </a:cubicBezTo>
                  <a:cubicBezTo>
                    <a:pt x="379" y="849"/>
                    <a:pt x="523" y="698"/>
                    <a:pt x="572" y="487"/>
                  </a:cubicBezTo>
                  <a:cubicBezTo>
                    <a:pt x="625" y="255"/>
                    <a:pt x="554" y="32"/>
                    <a:pt x="411" y="6"/>
                  </a:cubicBezTo>
                  <a:cubicBezTo>
                    <a:pt x="398" y="2"/>
                    <a:pt x="384"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4"/>
            <p:cNvSpPr/>
            <p:nvPr/>
          </p:nvSpPr>
          <p:spPr>
            <a:xfrm>
              <a:off x="6809125" y="1763650"/>
              <a:ext cx="2925" cy="5625"/>
            </a:xfrm>
            <a:custGeom>
              <a:avLst/>
              <a:gdLst/>
              <a:ahLst/>
              <a:cxnLst/>
              <a:rect l="l" t="t" r="r" b="b"/>
              <a:pathLst>
                <a:path w="117" h="225" extrusionOk="0">
                  <a:moveTo>
                    <a:pt x="90" y="0"/>
                  </a:moveTo>
                  <a:cubicBezTo>
                    <a:pt x="63" y="0"/>
                    <a:pt x="28" y="45"/>
                    <a:pt x="19" y="99"/>
                  </a:cubicBezTo>
                  <a:cubicBezTo>
                    <a:pt x="1" y="161"/>
                    <a:pt x="10" y="215"/>
                    <a:pt x="37" y="224"/>
                  </a:cubicBezTo>
                  <a:cubicBezTo>
                    <a:pt x="38" y="224"/>
                    <a:pt x="40" y="225"/>
                    <a:pt x="42" y="225"/>
                  </a:cubicBezTo>
                  <a:cubicBezTo>
                    <a:pt x="60" y="225"/>
                    <a:pt x="91" y="182"/>
                    <a:pt x="99" y="125"/>
                  </a:cubicBezTo>
                  <a:cubicBezTo>
                    <a:pt x="117" y="63"/>
                    <a:pt x="108" y="9"/>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6735525" y="1704325"/>
              <a:ext cx="50450" cy="99950"/>
            </a:xfrm>
            <a:custGeom>
              <a:avLst/>
              <a:gdLst/>
              <a:ahLst/>
              <a:cxnLst/>
              <a:rect l="l" t="t" r="r" b="b"/>
              <a:pathLst>
                <a:path w="2018" h="3998" extrusionOk="0">
                  <a:moveTo>
                    <a:pt x="1589" y="0"/>
                  </a:moveTo>
                  <a:cubicBezTo>
                    <a:pt x="634" y="946"/>
                    <a:pt x="1" y="2445"/>
                    <a:pt x="340" y="3845"/>
                  </a:cubicBezTo>
                  <a:cubicBezTo>
                    <a:pt x="527" y="3908"/>
                    <a:pt x="715" y="3961"/>
                    <a:pt x="911" y="3997"/>
                  </a:cubicBezTo>
                  <a:cubicBezTo>
                    <a:pt x="554" y="2159"/>
                    <a:pt x="1482" y="830"/>
                    <a:pt x="2017" y="241"/>
                  </a:cubicBezTo>
                  <a:cubicBezTo>
                    <a:pt x="1848" y="143"/>
                    <a:pt x="1705" y="63"/>
                    <a:pt x="1589"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6870925" y="1749400"/>
              <a:ext cx="109975" cy="107275"/>
            </a:xfrm>
            <a:custGeom>
              <a:avLst/>
              <a:gdLst/>
              <a:ahLst/>
              <a:cxnLst/>
              <a:rect l="l" t="t" r="r" b="b"/>
              <a:pathLst>
                <a:path w="4399" h="4291" extrusionOk="0">
                  <a:moveTo>
                    <a:pt x="2293" y="0"/>
                  </a:moveTo>
                  <a:cubicBezTo>
                    <a:pt x="1244" y="0"/>
                    <a:pt x="158" y="309"/>
                    <a:pt x="89" y="1570"/>
                  </a:cubicBezTo>
                  <a:cubicBezTo>
                    <a:pt x="0" y="3086"/>
                    <a:pt x="1249" y="3800"/>
                    <a:pt x="2257" y="4121"/>
                  </a:cubicBezTo>
                  <a:cubicBezTo>
                    <a:pt x="2507" y="4201"/>
                    <a:pt x="2739" y="4255"/>
                    <a:pt x="2935" y="4291"/>
                  </a:cubicBezTo>
                  <a:cubicBezTo>
                    <a:pt x="4148" y="3372"/>
                    <a:pt x="4398" y="1623"/>
                    <a:pt x="3997" y="214"/>
                  </a:cubicBezTo>
                  <a:cubicBezTo>
                    <a:pt x="3800" y="160"/>
                    <a:pt x="3506" y="107"/>
                    <a:pt x="3167" y="62"/>
                  </a:cubicBezTo>
                  <a:cubicBezTo>
                    <a:pt x="2896" y="26"/>
                    <a:pt x="2596" y="0"/>
                    <a:pt x="2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6883625" y="1784500"/>
              <a:ext cx="15625" cy="21225"/>
            </a:xfrm>
            <a:custGeom>
              <a:avLst/>
              <a:gdLst/>
              <a:ahLst/>
              <a:cxnLst/>
              <a:rect l="l" t="t" r="r" b="b"/>
              <a:pathLst>
                <a:path w="625" h="849" extrusionOk="0">
                  <a:moveTo>
                    <a:pt x="379" y="0"/>
                  </a:moveTo>
                  <a:cubicBezTo>
                    <a:pt x="246" y="0"/>
                    <a:pt x="103" y="152"/>
                    <a:pt x="54" y="362"/>
                  </a:cubicBezTo>
                  <a:cubicBezTo>
                    <a:pt x="1" y="594"/>
                    <a:pt x="72" y="817"/>
                    <a:pt x="215" y="844"/>
                  </a:cubicBezTo>
                  <a:cubicBezTo>
                    <a:pt x="228" y="847"/>
                    <a:pt x="242" y="849"/>
                    <a:pt x="255" y="849"/>
                  </a:cubicBezTo>
                  <a:cubicBezTo>
                    <a:pt x="387" y="849"/>
                    <a:pt x="523" y="697"/>
                    <a:pt x="571" y="487"/>
                  </a:cubicBezTo>
                  <a:cubicBezTo>
                    <a:pt x="625" y="255"/>
                    <a:pt x="563" y="41"/>
                    <a:pt x="420" y="5"/>
                  </a:cubicBezTo>
                  <a:cubicBezTo>
                    <a:pt x="406" y="2"/>
                    <a:pt x="393"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6891425" y="1788150"/>
              <a:ext cx="2925" cy="5450"/>
            </a:xfrm>
            <a:custGeom>
              <a:avLst/>
              <a:gdLst/>
              <a:ahLst/>
              <a:cxnLst/>
              <a:rect l="l" t="t" r="r" b="b"/>
              <a:pathLst>
                <a:path w="117" h="218" extrusionOk="0">
                  <a:moveTo>
                    <a:pt x="83" y="1"/>
                  </a:moveTo>
                  <a:cubicBezTo>
                    <a:pt x="57" y="1"/>
                    <a:pt x="27" y="43"/>
                    <a:pt x="19" y="100"/>
                  </a:cubicBezTo>
                  <a:cubicBezTo>
                    <a:pt x="1" y="162"/>
                    <a:pt x="10" y="216"/>
                    <a:pt x="36" y="216"/>
                  </a:cubicBezTo>
                  <a:cubicBezTo>
                    <a:pt x="38" y="217"/>
                    <a:pt x="40" y="217"/>
                    <a:pt x="41" y="217"/>
                  </a:cubicBezTo>
                  <a:cubicBezTo>
                    <a:pt x="60" y="217"/>
                    <a:pt x="91" y="175"/>
                    <a:pt x="108" y="118"/>
                  </a:cubicBezTo>
                  <a:cubicBezTo>
                    <a:pt x="117" y="55"/>
                    <a:pt x="108" y="2"/>
                    <a:pt x="90" y="2"/>
                  </a:cubicBezTo>
                  <a:cubicBezTo>
                    <a:pt x="88" y="1"/>
                    <a:pt x="85" y="1"/>
                    <a:pt x="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6927350" y="1750925"/>
              <a:ext cx="53550" cy="105750"/>
            </a:xfrm>
            <a:custGeom>
              <a:avLst/>
              <a:gdLst/>
              <a:ahLst/>
              <a:cxnLst/>
              <a:rect l="l" t="t" r="r" b="b"/>
              <a:pathLst>
                <a:path w="2142" h="4230" extrusionOk="0">
                  <a:moveTo>
                    <a:pt x="910" y="1"/>
                  </a:moveTo>
                  <a:lnTo>
                    <a:pt x="910" y="1"/>
                  </a:lnTo>
                  <a:cubicBezTo>
                    <a:pt x="1865" y="1973"/>
                    <a:pt x="616" y="3480"/>
                    <a:pt x="0" y="4060"/>
                  </a:cubicBezTo>
                  <a:cubicBezTo>
                    <a:pt x="250" y="4140"/>
                    <a:pt x="482" y="4194"/>
                    <a:pt x="678" y="4230"/>
                  </a:cubicBezTo>
                  <a:cubicBezTo>
                    <a:pt x="1891" y="3311"/>
                    <a:pt x="2141" y="1562"/>
                    <a:pt x="1740" y="153"/>
                  </a:cubicBezTo>
                  <a:cubicBezTo>
                    <a:pt x="1543" y="99"/>
                    <a:pt x="1249" y="46"/>
                    <a:pt x="910"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6827200" y="1799850"/>
              <a:ext cx="28800" cy="17125"/>
            </a:xfrm>
            <a:custGeom>
              <a:avLst/>
              <a:gdLst/>
              <a:ahLst/>
              <a:cxnLst/>
              <a:rect l="l" t="t" r="r" b="b"/>
              <a:pathLst>
                <a:path w="1152" h="685" extrusionOk="0">
                  <a:moveTo>
                    <a:pt x="496" y="97"/>
                  </a:moveTo>
                  <a:cubicBezTo>
                    <a:pt x="532" y="97"/>
                    <a:pt x="569" y="99"/>
                    <a:pt x="607" y="105"/>
                  </a:cubicBezTo>
                  <a:cubicBezTo>
                    <a:pt x="741" y="114"/>
                    <a:pt x="857" y="158"/>
                    <a:pt x="937" y="221"/>
                  </a:cubicBezTo>
                  <a:cubicBezTo>
                    <a:pt x="1009" y="274"/>
                    <a:pt x="1053" y="337"/>
                    <a:pt x="1044" y="390"/>
                  </a:cubicBezTo>
                  <a:cubicBezTo>
                    <a:pt x="1035" y="453"/>
                    <a:pt x="982" y="506"/>
                    <a:pt x="902" y="542"/>
                  </a:cubicBezTo>
                  <a:cubicBezTo>
                    <a:pt x="830" y="568"/>
                    <a:pt x="744" y="585"/>
                    <a:pt x="653" y="585"/>
                  </a:cubicBezTo>
                  <a:cubicBezTo>
                    <a:pt x="621" y="585"/>
                    <a:pt x="587" y="582"/>
                    <a:pt x="554" y="578"/>
                  </a:cubicBezTo>
                  <a:cubicBezTo>
                    <a:pt x="304" y="551"/>
                    <a:pt x="108" y="417"/>
                    <a:pt x="125" y="283"/>
                  </a:cubicBezTo>
                  <a:cubicBezTo>
                    <a:pt x="133" y="177"/>
                    <a:pt x="295" y="97"/>
                    <a:pt x="496" y="97"/>
                  </a:cubicBezTo>
                  <a:close/>
                  <a:moveTo>
                    <a:pt x="513" y="0"/>
                  </a:moveTo>
                  <a:cubicBezTo>
                    <a:pt x="251" y="0"/>
                    <a:pt x="43" y="110"/>
                    <a:pt x="27" y="274"/>
                  </a:cubicBezTo>
                  <a:cubicBezTo>
                    <a:pt x="0" y="462"/>
                    <a:pt x="232" y="640"/>
                    <a:pt x="545" y="676"/>
                  </a:cubicBezTo>
                  <a:cubicBezTo>
                    <a:pt x="580" y="676"/>
                    <a:pt x="616" y="685"/>
                    <a:pt x="652" y="685"/>
                  </a:cubicBezTo>
                  <a:cubicBezTo>
                    <a:pt x="759" y="685"/>
                    <a:pt x="857" y="667"/>
                    <a:pt x="937" y="631"/>
                  </a:cubicBezTo>
                  <a:cubicBezTo>
                    <a:pt x="1053" y="578"/>
                    <a:pt x="1125" y="497"/>
                    <a:pt x="1133" y="408"/>
                  </a:cubicBezTo>
                  <a:cubicBezTo>
                    <a:pt x="1151" y="310"/>
                    <a:pt x="1098" y="221"/>
                    <a:pt x="991" y="140"/>
                  </a:cubicBezTo>
                  <a:cubicBezTo>
                    <a:pt x="893" y="69"/>
                    <a:pt x="768" y="24"/>
                    <a:pt x="625" y="7"/>
                  </a:cubicBezTo>
                  <a:cubicBezTo>
                    <a:pt x="587" y="2"/>
                    <a:pt x="550" y="0"/>
                    <a:pt x="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6743350" y="1677550"/>
              <a:ext cx="299725" cy="221325"/>
            </a:xfrm>
            <a:custGeom>
              <a:avLst/>
              <a:gdLst/>
              <a:ahLst/>
              <a:cxnLst/>
              <a:rect l="l" t="t" r="r" b="b"/>
              <a:pathLst>
                <a:path w="11989" h="8853" extrusionOk="0">
                  <a:moveTo>
                    <a:pt x="5995" y="5487"/>
                  </a:moveTo>
                  <a:lnTo>
                    <a:pt x="10411" y="6139"/>
                  </a:lnTo>
                  <a:cubicBezTo>
                    <a:pt x="10366" y="6219"/>
                    <a:pt x="10322" y="6308"/>
                    <a:pt x="10268" y="6397"/>
                  </a:cubicBezTo>
                  <a:cubicBezTo>
                    <a:pt x="9448" y="7753"/>
                    <a:pt x="8199" y="8351"/>
                    <a:pt x="6566" y="8458"/>
                  </a:cubicBezTo>
                  <a:lnTo>
                    <a:pt x="5397" y="7468"/>
                  </a:lnTo>
                  <a:cubicBezTo>
                    <a:pt x="5585" y="7173"/>
                    <a:pt x="5933" y="5755"/>
                    <a:pt x="5995" y="5487"/>
                  </a:cubicBezTo>
                  <a:close/>
                  <a:moveTo>
                    <a:pt x="8698" y="1"/>
                  </a:moveTo>
                  <a:lnTo>
                    <a:pt x="8698" y="1"/>
                  </a:lnTo>
                  <a:cubicBezTo>
                    <a:pt x="9358" y="643"/>
                    <a:pt x="10250" y="1571"/>
                    <a:pt x="10420" y="2035"/>
                  </a:cubicBezTo>
                  <a:cubicBezTo>
                    <a:pt x="10688" y="2775"/>
                    <a:pt x="10393" y="2490"/>
                    <a:pt x="10375" y="2659"/>
                  </a:cubicBezTo>
                  <a:cubicBezTo>
                    <a:pt x="10358" y="2802"/>
                    <a:pt x="11036" y="4390"/>
                    <a:pt x="10527" y="5844"/>
                  </a:cubicBezTo>
                  <a:lnTo>
                    <a:pt x="5790" y="5238"/>
                  </a:lnTo>
                  <a:lnTo>
                    <a:pt x="5656" y="5389"/>
                  </a:lnTo>
                  <a:lnTo>
                    <a:pt x="5549" y="5371"/>
                  </a:lnTo>
                  <a:lnTo>
                    <a:pt x="5023" y="7191"/>
                  </a:lnTo>
                  <a:lnTo>
                    <a:pt x="4942" y="7111"/>
                  </a:lnTo>
                  <a:lnTo>
                    <a:pt x="1588" y="6264"/>
                  </a:lnTo>
                  <a:cubicBezTo>
                    <a:pt x="1659" y="6237"/>
                    <a:pt x="1713" y="6219"/>
                    <a:pt x="1713" y="6219"/>
                  </a:cubicBezTo>
                  <a:lnTo>
                    <a:pt x="1392" y="6183"/>
                  </a:lnTo>
                  <a:lnTo>
                    <a:pt x="0" y="6549"/>
                  </a:lnTo>
                  <a:cubicBezTo>
                    <a:pt x="45" y="6611"/>
                    <a:pt x="89" y="6674"/>
                    <a:pt x="134" y="6736"/>
                  </a:cubicBezTo>
                  <a:cubicBezTo>
                    <a:pt x="411" y="6647"/>
                    <a:pt x="874" y="6495"/>
                    <a:pt x="1231" y="6379"/>
                  </a:cubicBezTo>
                  <a:cubicBezTo>
                    <a:pt x="1285" y="6451"/>
                    <a:pt x="1481" y="6620"/>
                    <a:pt x="2141" y="6897"/>
                  </a:cubicBezTo>
                  <a:cubicBezTo>
                    <a:pt x="2819" y="7171"/>
                    <a:pt x="3882" y="7480"/>
                    <a:pt x="4641" y="7480"/>
                  </a:cubicBezTo>
                  <a:cubicBezTo>
                    <a:pt x="4821" y="7480"/>
                    <a:pt x="4984" y="7463"/>
                    <a:pt x="5121" y="7423"/>
                  </a:cubicBezTo>
                  <a:cubicBezTo>
                    <a:pt x="5424" y="7691"/>
                    <a:pt x="6040" y="8226"/>
                    <a:pt x="6334" y="8467"/>
                  </a:cubicBezTo>
                  <a:cubicBezTo>
                    <a:pt x="6240" y="8471"/>
                    <a:pt x="6142" y="8474"/>
                    <a:pt x="6043" y="8474"/>
                  </a:cubicBezTo>
                  <a:cubicBezTo>
                    <a:pt x="5944" y="8474"/>
                    <a:pt x="5843" y="8471"/>
                    <a:pt x="5745" y="8467"/>
                  </a:cubicBezTo>
                  <a:cubicBezTo>
                    <a:pt x="3943" y="8413"/>
                    <a:pt x="1900" y="8119"/>
                    <a:pt x="384" y="7040"/>
                  </a:cubicBezTo>
                  <a:lnTo>
                    <a:pt x="384" y="7040"/>
                  </a:lnTo>
                  <a:cubicBezTo>
                    <a:pt x="1089" y="7780"/>
                    <a:pt x="2320" y="8413"/>
                    <a:pt x="4470" y="8654"/>
                  </a:cubicBezTo>
                  <a:cubicBezTo>
                    <a:pt x="5632" y="8783"/>
                    <a:pt x="6572" y="8852"/>
                    <a:pt x="7342" y="8852"/>
                  </a:cubicBezTo>
                  <a:cubicBezTo>
                    <a:pt x="9510" y="8852"/>
                    <a:pt x="10343" y="8305"/>
                    <a:pt x="11053" y="6995"/>
                  </a:cubicBezTo>
                  <a:cubicBezTo>
                    <a:pt x="11988" y="5280"/>
                    <a:pt x="11373" y="3086"/>
                    <a:pt x="11451" y="3086"/>
                  </a:cubicBezTo>
                  <a:lnTo>
                    <a:pt x="11451" y="3086"/>
                  </a:lnTo>
                  <a:cubicBezTo>
                    <a:pt x="11454" y="3086"/>
                    <a:pt x="11458" y="3089"/>
                    <a:pt x="11464" y="3097"/>
                  </a:cubicBezTo>
                  <a:cubicBezTo>
                    <a:pt x="11493" y="3133"/>
                    <a:pt x="11528" y="3156"/>
                    <a:pt x="11554" y="3156"/>
                  </a:cubicBezTo>
                  <a:cubicBezTo>
                    <a:pt x="11662" y="3156"/>
                    <a:pt x="11640" y="2775"/>
                    <a:pt x="10643" y="1419"/>
                  </a:cubicBezTo>
                  <a:cubicBezTo>
                    <a:pt x="10134" y="741"/>
                    <a:pt x="9394" y="295"/>
                    <a:pt x="8698"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6732850" y="1754050"/>
              <a:ext cx="56900" cy="30375"/>
            </a:xfrm>
            <a:custGeom>
              <a:avLst/>
              <a:gdLst/>
              <a:ahLst/>
              <a:cxnLst/>
              <a:rect l="l" t="t" r="r" b="b"/>
              <a:pathLst>
                <a:path w="2276" h="1215" extrusionOk="0">
                  <a:moveTo>
                    <a:pt x="63" y="1"/>
                  </a:moveTo>
                  <a:cubicBezTo>
                    <a:pt x="37" y="81"/>
                    <a:pt x="19" y="153"/>
                    <a:pt x="1" y="233"/>
                  </a:cubicBezTo>
                  <a:lnTo>
                    <a:pt x="2276" y="1214"/>
                  </a:lnTo>
                  <a:lnTo>
                    <a:pt x="2151" y="1009"/>
                  </a:lnTo>
                  <a:lnTo>
                    <a:pt x="63" y="1"/>
                  </a:lnTo>
                  <a:close/>
                </a:path>
              </a:pathLst>
            </a:custGeom>
            <a:solidFill>
              <a:srgbClr val="8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6731300" y="1752425"/>
              <a:ext cx="56675" cy="26850"/>
            </a:xfrm>
            <a:custGeom>
              <a:avLst/>
              <a:gdLst/>
              <a:ahLst/>
              <a:cxnLst/>
              <a:rect l="l" t="t" r="r" b="b"/>
              <a:pathLst>
                <a:path w="2267" h="1074" extrusionOk="0">
                  <a:moveTo>
                    <a:pt x="52" y="0"/>
                  </a:moveTo>
                  <a:cubicBezTo>
                    <a:pt x="33" y="0"/>
                    <a:pt x="16" y="10"/>
                    <a:pt x="9" y="30"/>
                  </a:cubicBezTo>
                  <a:cubicBezTo>
                    <a:pt x="0" y="57"/>
                    <a:pt x="9" y="84"/>
                    <a:pt x="36" y="93"/>
                  </a:cubicBezTo>
                  <a:lnTo>
                    <a:pt x="2195" y="1074"/>
                  </a:lnTo>
                  <a:lnTo>
                    <a:pt x="2213" y="1074"/>
                  </a:lnTo>
                  <a:cubicBezTo>
                    <a:pt x="2231" y="1074"/>
                    <a:pt x="2249" y="1065"/>
                    <a:pt x="2257" y="1047"/>
                  </a:cubicBezTo>
                  <a:cubicBezTo>
                    <a:pt x="2266" y="1020"/>
                    <a:pt x="2257" y="994"/>
                    <a:pt x="2231" y="985"/>
                  </a:cubicBezTo>
                  <a:lnTo>
                    <a:pt x="72" y="3"/>
                  </a:lnTo>
                  <a:cubicBezTo>
                    <a:pt x="65" y="1"/>
                    <a:pt x="58" y="0"/>
                    <a:pt x="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6888075" y="1807525"/>
              <a:ext cx="143875" cy="21275"/>
            </a:xfrm>
            <a:custGeom>
              <a:avLst/>
              <a:gdLst/>
              <a:ahLst/>
              <a:cxnLst/>
              <a:rect l="l" t="t" r="r" b="b"/>
              <a:pathLst>
                <a:path w="5755" h="851" extrusionOk="0">
                  <a:moveTo>
                    <a:pt x="41" y="1"/>
                  </a:moveTo>
                  <a:cubicBezTo>
                    <a:pt x="22" y="1"/>
                    <a:pt x="8" y="17"/>
                    <a:pt x="1" y="39"/>
                  </a:cubicBezTo>
                  <a:cubicBezTo>
                    <a:pt x="1" y="65"/>
                    <a:pt x="19" y="92"/>
                    <a:pt x="46" y="92"/>
                  </a:cubicBezTo>
                  <a:lnTo>
                    <a:pt x="5701" y="850"/>
                  </a:lnTo>
                  <a:lnTo>
                    <a:pt x="5710" y="850"/>
                  </a:lnTo>
                  <a:cubicBezTo>
                    <a:pt x="5728" y="850"/>
                    <a:pt x="5755" y="833"/>
                    <a:pt x="5755" y="806"/>
                  </a:cubicBezTo>
                  <a:cubicBezTo>
                    <a:pt x="5755" y="779"/>
                    <a:pt x="5737" y="752"/>
                    <a:pt x="5710" y="752"/>
                  </a:cubicBezTo>
                  <a:lnTo>
                    <a:pt x="54" y="3"/>
                  </a:lnTo>
                  <a:cubicBezTo>
                    <a:pt x="50" y="1"/>
                    <a:pt x="45" y="1"/>
                    <a:pt x="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6871125" y="1858150"/>
              <a:ext cx="51550" cy="41800"/>
            </a:xfrm>
            <a:custGeom>
              <a:avLst/>
              <a:gdLst/>
              <a:ahLst/>
              <a:cxnLst/>
              <a:rect l="l" t="t" r="r" b="b"/>
              <a:pathLst>
                <a:path w="2062" h="1672" extrusionOk="0">
                  <a:moveTo>
                    <a:pt x="85" y="1"/>
                  </a:moveTo>
                  <a:cubicBezTo>
                    <a:pt x="63" y="1"/>
                    <a:pt x="44" y="17"/>
                    <a:pt x="37" y="39"/>
                  </a:cubicBezTo>
                  <a:cubicBezTo>
                    <a:pt x="28" y="74"/>
                    <a:pt x="1" y="181"/>
                    <a:pt x="1981" y="1662"/>
                  </a:cubicBezTo>
                  <a:cubicBezTo>
                    <a:pt x="1990" y="1662"/>
                    <a:pt x="1999" y="1671"/>
                    <a:pt x="2008" y="1671"/>
                  </a:cubicBezTo>
                  <a:cubicBezTo>
                    <a:pt x="2017" y="1671"/>
                    <a:pt x="2035" y="1662"/>
                    <a:pt x="2044" y="1644"/>
                  </a:cubicBezTo>
                  <a:cubicBezTo>
                    <a:pt x="2062" y="1627"/>
                    <a:pt x="2053" y="1600"/>
                    <a:pt x="2035" y="1582"/>
                  </a:cubicBezTo>
                  <a:cubicBezTo>
                    <a:pt x="1330" y="1056"/>
                    <a:pt x="197" y="181"/>
                    <a:pt x="135" y="48"/>
                  </a:cubicBezTo>
                  <a:cubicBezTo>
                    <a:pt x="135" y="30"/>
                    <a:pt x="117" y="12"/>
                    <a:pt x="99" y="3"/>
                  </a:cubicBezTo>
                  <a:cubicBezTo>
                    <a:pt x="94" y="1"/>
                    <a:pt x="90" y="1"/>
                    <a:pt x="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6738650" y="1831350"/>
              <a:ext cx="37050" cy="11275"/>
            </a:xfrm>
            <a:custGeom>
              <a:avLst/>
              <a:gdLst/>
              <a:ahLst/>
              <a:cxnLst/>
              <a:rect l="l" t="t" r="r" b="b"/>
              <a:pathLst>
                <a:path w="1482" h="451" extrusionOk="0">
                  <a:moveTo>
                    <a:pt x="1421" y="1"/>
                  </a:moveTo>
                  <a:cubicBezTo>
                    <a:pt x="1410" y="1"/>
                    <a:pt x="1401" y="5"/>
                    <a:pt x="1393" y="13"/>
                  </a:cubicBezTo>
                  <a:cubicBezTo>
                    <a:pt x="1330" y="58"/>
                    <a:pt x="527" y="245"/>
                    <a:pt x="37" y="361"/>
                  </a:cubicBezTo>
                  <a:cubicBezTo>
                    <a:pt x="10" y="361"/>
                    <a:pt x="1" y="388"/>
                    <a:pt x="1" y="415"/>
                  </a:cubicBezTo>
                  <a:cubicBezTo>
                    <a:pt x="10" y="442"/>
                    <a:pt x="28" y="451"/>
                    <a:pt x="45" y="451"/>
                  </a:cubicBezTo>
                  <a:lnTo>
                    <a:pt x="63" y="451"/>
                  </a:lnTo>
                  <a:cubicBezTo>
                    <a:pt x="670" y="317"/>
                    <a:pt x="1410" y="138"/>
                    <a:pt x="1455" y="85"/>
                  </a:cubicBezTo>
                  <a:cubicBezTo>
                    <a:pt x="1473" y="67"/>
                    <a:pt x="1482" y="40"/>
                    <a:pt x="1464" y="22"/>
                  </a:cubicBezTo>
                  <a:cubicBezTo>
                    <a:pt x="1449" y="8"/>
                    <a:pt x="1434" y="1"/>
                    <a:pt x="14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6774125" y="1775425"/>
              <a:ext cx="116225" cy="86000"/>
            </a:xfrm>
            <a:custGeom>
              <a:avLst/>
              <a:gdLst/>
              <a:ahLst/>
              <a:cxnLst/>
              <a:rect l="l" t="t" r="r" b="b"/>
              <a:pathLst>
                <a:path w="4649" h="3440" extrusionOk="0">
                  <a:moveTo>
                    <a:pt x="545" y="0"/>
                  </a:moveTo>
                  <a:cubicBezTo>
                    <a:pt x="534" y="0"/>
                    <a:pt x="525" y="1"/>
                    <a:pt x="518" y="2"/>
                  </a:cubicBezTo>
                  <a:cubicBezTo>
                    <a:pt x="455" y="20"/>
                    <a:pt x="393" y="118"/>
                    <a:pt x="339" y="261"/>
                  </a:cubicBezTo>
                  <a:cubicBezTo>
                    <a:pt x="295" y="386"/>
                    <a:pt x="259" y="546"/>
                    <a:pt x="223" y="716"/>
                  </a:cubicBezTo>
                  <a:cubicBezTo>
                    <a:pt x="197" y="823"/>
                    <a:pt x="179" y="939"/>
                    <a:pt x="161" y="1055"/>
                  </a:cubicBezTo>
                  <a:cubicBezTo>
                    <a:pt x="134" y="1207"/>
                    <a:pt x="116" y="1358"/>
                    <a:pt x="89" y="1501"/>
                  </a:cubicBezTo>
                  <a:cubicBezTo>
                    <a:pt x="81" y="1590"/>
                    <a:pt x="72" y="1679"/>
                    <a:pt x="63" y="1769"/>
                  </a:cubicBezTo>
                  <a:cubicBezTo>
                    <a:pt x="36" y="1956"/>
                    <a:pt x="18" y="2108"/>
                    <a:pt x="9" y="2197"/>
                  </a:cubicBezTo>
                  <a:cubicBezTo>
                    <a:pt x="9" y="2259"/>
                    <a:pt x="0" y="2295"/>
                    <a:pt x="0" y="2295"/>
                  </a:cubicBezTo>
                  <a:cubicBezTo>
                    <a:pt x="648" y="2966"/>
                    <a:pt x="3005" y="3440"/>
                    <a:pt x="3720" y="3440"/>
                  </a:cubicBezTo>
                  <a:cubicBezTo>
                    <a:pt x="3822" y="3440"/>
                    <a:pt x="3891" y="3430"/>
                    <a:pt x="3917" y="3410"/>
                  </a:cubicBezTo>
                  <a:cubicBezTo>
                    <a:pt x="3934" y="3401"/>
                    <a:pt x="3952" y="3383"/>
                    <a:pt x="3961" y="3357"/>
                  </a:cubicBezTo>
                  <a:cubicBezTo>
                    <a:pt x="3997" y="3312"/>
                    <a:pt x="4042" y="3232"/>
                    <a:pt x="4077" y="3134"/>
                  </a:cubicBezTo>
                  <a:cubicBezTo>
                    <a:pt x="4086" y="3107"/>
                    <a:pt x="4095" y="3080"/>
                    <a:pt x="4104" y="3062"/>
                  </a:cubicBezTo>
                  <a:cubicBezTo>
                    <a:pt x="4149" y="2946"/>
                    <a:pt x="4193" y="2830"/>
                    <a:pt x="4229" y="2696"/>
                  </a:cubicBezTo>
                  <a:cubicBezTo>
                    <a:pt x="4265" y="2589"/>
                    <a:pt x="4300" y="2482"/>
                    <a:pt x="4327" y="2375"/>
                  </a:cubicBezTo>
                  <a:cubicBezTo>
                    <a:pt x="4381" y="2206"/>
                    <a:pt x="4425" y="2036"/>
                    <a:pt x="4470" y="1885"/>
                  </a:cubicBezTo>
                  <a:cubicBezTo>
                    <a:pt x="4505" y="1760"/>
                    <a:pt x="4532" y="1644"/>
                    <a:pt x="4559" y="1546"/>
                  </a:cubicBezTo>
                  <a:cubicBezTo>
                    <a:pt x="4577" y="1447"/>
                    <a:pt x="4595" y="1376"/>
                    <a:pt x="4612" y="1332"/>
                  </a:cubicBezTo>
                  <a:cubicBezTo>
                    <a:pt x="4648" y="1153"/>
                    <a:pt x="2980" y="600"/>
                    <a:pt x="1758" y="270"/>
                  </a:cubicBezTo>
                  <a:cubicBezTo>
                    <a:pt x="1176" y="112"/>
                    <a:pt x="695" y="0"/>
                    <a:pt x="5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6779700" y="1781950"/>
              <a:ext cx="108400" cy="40600"/>
            </a:xfrm>
            <a:custGeom>
              <a:avLst/>
              <a:gdLst/>
              <a:ahLst/>
              <a:cxnLst/>
              <a:rect l="l" t="t" r="r" b="b"/>
              <a:pathLst>
                <a:path w="4336" h="1624" extrusionOk="0">
                  <a:moveTo>
                    <a:pt x="116" y="0"/>
                  </a:moveTo>
                  <a:cubicBezTo>
                    <a:pt x="72" y="125"/>
                    <a:pt x="36" y="285"/>
                    <a:pt x="0" y="455"/>
                  </a:cubicBezTo>
                  <a:cubicBezTo>
                    <a:pt x="429" y="508"/>
                    <a:pt x="910" y="607"/>
                    <a:pt x="1401" y="723"/>
                  </a:cubicBezTo>
                  <a:cubicBezTo>
                    <a:pt x="2561" y="1017"/>
                    <a:pt x="3729" y="1436"/>
                    <a:pt x="4247" y="1624"/>
                  </a:cubicBezTo>
                  <a:cubicBezTo>
                    <a:pt x="4282" y="1499"/>
                    <a:pt x="4309" y="1383"/>
                    <a:pt x="4336" y="1285"/>
                  </a:cubicBezTo>
                  <a:cubicBezTo>
                    <a:pt x="3524" y="919"/>
                    <a:pt x="2382" y="580"/>
                    <a:pt x="1454" y="330"/>
                  </a:cubicBezTo>
                  <a:cubicBezTo>
                    <a:pt x="892" y="178"/>
                    <a:pt x="411" y="71"/>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6776350" y="1801775"/>
              <a:ext cx="105950" cy="41075"/>
            </a:xfrm>
            <a:custGeom>
              <a:avLst/>
              <a:gdLst/>
              <a:ahLst/>
              <a:cxnLst/>
              <a:rect l="l" t="t" r="r" b="b"/>
              <a:pathLst>
                <a:path w="4238" h="1643" extrusionOk="0">
                  <a:moveTo>
                    <a:pt x="72" y="1"/>
                  </a:moveTo>
                  <a:cubicBezTo>
                    <a:pt x="45" y="153"/>
                    <a:pt x="27" y="304"/>
                    <a:pt x="0" y="447"/>
                  </a:cubicBezTo>
                  <a:cubicBezTo>
                    <a:pt x="518" y="527"/>
                    <a:pt x="1080" y="652"/>
                    <a:pt x="1633" y="804"/>
                  </a:cubicBezTo>
                  <a:cubicBezTo>
                    <a:pt x="2757" y="1116"/>
                    <a:pt x="3801" y="1509"/>
                    <a:pt x="4140" y="1642"/>
                  </a:cubicBezTo>
                  <a:cubicBezTo>
                    <a:pt x="4176" y="1535"/>
                    <a:pt x="4211" y="1428"/>
                    <a:pt x="4238" y="1321"/>
                  </a:cubicBezTo>
                  <a:cubicBezTo>
                    <a:pt x="3515" y="964"/>
                    <a:pt x="2463" y="634"/>
                    <a:pt x="1535" y="376"/>
                  </a:cubicBezTo>
                  <a:cubicBezTo>
                    <a:pt x="955" y="215"/>
                    <a:pt x="429" y="90"/>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6774350" y="1819625"/>
              <a:ext cx="102375" cy="39725"/>
            </a:xfrm>
            <a:custGeom>
              <a:avLst/>
              <a:gdLst/>
              <a:ahLst/>
              <a:cxnLst/>
              <a:rect l="l" t="t" r="r" b="b"/>
              <a:pathLst>
                <a:path w="4095" h="1589" extrusionOk="0">
                  <a:moveTo>
                    <a:pt x="54" y="1"/>
                  </a:moveTo>
                  <a:cubicBezTo>
                    <a:pt x="27" y="188"/>
                    <a:pt x="9" y="340"/>
                    <a:pt x="0" y="429"/>
                  </a:cubicBezTo>
                  <a:cubicBezTo>
                    <a:pt x="1535" y="688"/>
                    <a:pt x="3444" y="1401"/>
                    <a:pt x="3952" y="1589"/>
                  </a:cubicBezTo>
                  <a:cubicBezTo>
                    <a:pt x="3988" y="1544"/>
                    <a:pt x="4033" y="1464"/>
                    <a:pt x="4068" y="1366"/>
                  </a:cubicBezTo>
                  <a:cubicBezTo>
                    <a:pt x="4077" y="1339"/>
                    <a:pt x="4086" y="1312"/>
                    <a:pt x="4095" y="1294"/>
                  </a:cubicBezTo>
                  <a:cubicBezTo>
                    <a:pt x="3524" y="1000"/>
                    <a:pt x="2721" y="732"/>
                    <a:pt x="1954" y="500"/>
                  </a:cubicBezTo>
                  <a:cubicBezTo>
                    <a:pt x="1231" y="295"/>
                    <a:pt x="535" y="117"/>
                    <a:pt x="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6774125" y="1775425"/>
              <a:ext cx="101950" cy="86000"/>
            </a:xfrm>
            <a:custGeom>
              <a:avLst/>
              <a:gdLst/>
              <a:ahLst/>
              <a:cxnLst/>
              <a:rect l="l" t="t" r="r" b="b"/>
              <a:pathLst>
                <a:path w="4078" h="3440" extrusionOk="0">
                  <a:moveTo>
                    <a:pt x="545" y="0"/>
                  </a:moveTo>
                  <a:cubicBezTo>
                    <a:pt x="534" y="0"/>
                    <a:pt x="525" y="1"/>
                    <a:pt x="518" y="2"/>
                  </a:cubicBezTo>
                  <a:cubicBezTo>
                    <a:pt x="455" y="20"/>
                    <a:pt x="393" y="118"/>
                    <a:pt x="339" y="261"/>
                  </a:cubicBezTo>
                  <a:cubicBezTo>
                    <a:pt x="295" y="386"/>
                    <a:pt x="259" y="546"/>
                    <a:pt x="223" y="716"/>
                  </a:cubicBezTo>
                  <a:cubicBezTo>
                    <a:pt x="197" y="823"/>
                    <a:pt x="179" y="939"/>
                    <a:pt x="161" y="1055"/>
                  </a:cubicBezTo>
                  <a:cubicBezTo>
                    <a:pt x="134" y="1207"/>
                    <a:pt x="116" y="1358"/>
                    <a:pt x="89" y="1501"/>
                  </a:cubicBezTo>
                  <a:cubicBezTo>
                    <a:pt x="81" y="1590"/>
                    <a:pt x="72" y="1679"/>
                    <a:pt x="63" y="1769"/>
                  </a:cubicBezTo>
                  <a:cubicBezTo>
                    <a:pt x="36" y="1956"/>
                    <a:pt x="18" y="2108"/>
                    <a:pt x="9" y="2197"/>
                  </a:cubicBezTo>
                  <a:cubicBezTo>
                    <a:pt x="9" y="2259"/>
                    <a:pt x="0" y="2295"/>
                    <a:pt x="0" y="2295"/>
                  </a:cubicBezTo>
                  <a:cubicBezTo>
                    <a:pt x="648" y="2966"/>
                    <a:pt x="3005" y="3440"/>
                    <a:pt x="3720" y="3440"/>
                  </a:cubicBezTo>
                  <a:cubicBezTo>
                    <a:pt x="3822" y="3440"/>
                    <a:pt x="3891" y="3430"/>
                    <a:pt x="3917" y="3410"/>
                  </a:cubicBezTo>
                  <a:cubicBezTo>
                    <a:pt x="3934" y="3401"/>
                    <a:pt x="3952" y="3383"/>
                    <a:pt x="3961" y="3357"/>
                  </a:cubicBezTo>
                  <a:cubicBezTo>
                    <a:pt x="3997" y="3312"/>
                    <a:pt x="4042" y="3232"/>
                    <a:pt x="4077" y="3134"/>
                  </a:cubicBezTo>
                  <a:cubicBezTo>
                    <a:pt x="3711" y="3027"/>
                    <a:pt x="3203" y="2866"/>
                    <a:pt x="2525" y="2634"/>
                  </a:cubicBezTo>
                  <a:cubicBezTo>
                    <a:pt x="2284" y="2554"/>
                    <a:pt x="2097" y="2429"/>
                    <a:pt x="1963" y="2268"/>
                  </a:cubicBezTo>
                  <a:cubicBezTo>
                    <a:pt x="1847" y="2152"/>
                    <a:pt x="1776" y="2010"/>
                    <a:pt x="1722" y="1858"/>
                  </a:cubicBezTo>
                  <a:cubicBezTo>
                    <a:pt x="1669" y="1724"/>
                    <a:pt x="1642" y="1581"/>
                    <a:pt x="1624" y="1430"/>
                  </a:cubicBezTo>
                  <a:cubicBezTo>
                    <a:pt x="1606" y="1278"/>
                    <a:pt x="1615" y="1135"/>
                    <a:pt x="1624" y="984"/>
                  </a:cubicBezTo>
                  <a:cubicBezTo>
                    <a:pt x="1633" y="850"/>
                    <a:pt x="1651" y="716"/>
                    <a:pt x="1677" y="591"/>
                  </a:cubicBezTo>
                  <a:cubicBezTo>
                    <a:pt x="1704" y="475"/>
                    <a:pt x="1722" y="359"/>
                    <a:pt x="1758" y="270"/>
                  </a:cubicBezTo>
                  <a:cubicBezTo>
                    <a:pt x="1176" y="112"/>
                    <a:pt x="695" y="0"/>
                    <a:pt x="545"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6660150" y="1847050"/>
              <a:ext cx="91700" cy="141900"/>
            </a:xfrm>
            <a:custGeom>
              <a:avLst/>
              <a:gdLst/>
              <a:ahLst/>
              <a:cxnLst/>
              <a:rect l="l" t="t" r="r" b="b"/>
              <a:pathLst>
                <a:path w="3668" h="5676" extrusionOk="0">
                  <a:moveTo>
                    <a:pt x="3462" y="0"/>
                  </a:moveTo>
                  <a:cubicBezTo>
                    <a:pt x="3248" y="0"/>
                    <a:pt x="2873" y="35"/>
                    <a:pt x="2454" y="81"/>
                  </a:cubicBezTo>
                  <a:cubicBezTo>
                    <a:pt x="1482" y="188"/>
                    <a:pt x="268" y="367"/>
                    <a:pt x="152" y="385"/>
                  </a:cubicBezTo>
                  <a:cubicBezTo>
                    <a:pt x="1" y="411"/>
                    <a:pt x="188" y="3320"/>
                    <a:pt x="411" y="4658"/>
                  </a:cubicBezTo>
                  <a:cubicBezTo>
                    <a:pt x="473" y="5032"/>
                    <a:pt x="536" y="5282"/>
                    <a:pt x="598" y="5327"/>
                  </a:cubicBezTo>
                  <a:cubicBezTo>
                    <a:pt x="843" y="5472"/>
                    <a:pt x="2850" y="5676"/>
                    <a:pt x="3464" y="5676"/>
                  </a:cubicBezTo>
                  <a:cubicBezTo>
                    <a:pt x="3567" y="5676"/>
                    <a:pt x="3631" y="5670"/>
                    <a:pt x="3640" y="5657"/>
                  </a:cubicBezTo>
                  <a:cubicBezTo>
                    <a:pt x="3667" y="5612"/>
                    <a:pt x="3649" y="197"/>
                    <a:pt x="3649" y="37"/>
                  </a:cubicBezTo>
                  <a:cubicBezTo>
                    <a:pt x="3649" y="11"/>
                    <a:pt x="3580" y="0"/>
                    <a:pt x="34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6670400" y="1847050"/>
              <a:ext cx="81450" cy="141900"/>
            </a:xfrm>
            <a:custGeom>
              <a:avLst/>
              <a:gdLst/>
              <a:ahLst/>
              <a:cxnLst/>
              <a:rect l="l" t="t" r="r" b="b"/>
              <a:pathLst>
                <a:path w="3258" h="5676" extrusionOk="0">
                  <a:moveTo>
                    <a:pt x="3052" y="0"/>
                  </a:moveTo>
                  <a:cubicBezTo>
                    <a:pt x="2838" y="0"/>
                    <a:pt x="2463" y="35"/>
                    <a:pt x="2044" y="81"/>
                  </a:cubicBezTo>
                  <a:cubicBezTo>
                    <a:pt x="2142" y="1063"/>
                    <a:pt x="2347" y="3757"/>
                    <a:pt x="1687" y="4337"/>
                  </a:cubicBezTo>
                  <a:cubicBezTo>
                    <a:pt x="1381" y="4612"/>
                    <a:pt x="938" y="4694"/>
                    <a:pt x="517" y="4694"/>
                  </a:cubicBezTo>
                  <a:cubicBezTo>
                    <a:pt x="337" y="4694"/>
                    <a:pt x="161" y="4679"/>
                    <a:pt x="1" y="4658"/>
                  </a:cubicBezTo>
                  <a:lnTo>
                    <a:pt x="1" y="4658"/>
                  </a:lnTo>
                  <a:cubicBezTo>
                    <a:pt x="63" y="5032"/>
                    <a:pt x="126" y="5282"/>
                    <a:pt x="188" y="5327"/>
                  </a:cubicBezTo>
                  <a:cubicBezTo>
                    <a:pt x="433" y="5472"/>
                    <a:pt x="2440" y="5676"/>
                    <a:pt x="3054" y="5676"/>
                  </a:cubicBezTo>
                  <a:cubicBezTo>
                    <a:pt x="3157" y="5676"/>
                    <a:pt x="3221" y="5670"/>
                    <a:pt x="3230" y="5657"/>
                  </a:cubicBezTo>
                  <a:cubicBezTo>
                    <a:pt x="3257" y="5612"/>
                    <a:pt x="3239" y="197"/>
                    <a:pt x="3239" y="37"/>
                  </a:cubicBezTo>
                  <a:cubicBezTo>
                    <a:pt x="3239" y="11"/>
                    <a:pt x="3170" y="0"/>
                    <a:pt x="305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6749375" y="1847950"/>
              <a:ext cx="43050" cy="141000"/>
            </a:xfrm>
            <a:custGeom>
              <a:avLst/>
              <a:gdLst/>
              <a:ahLst/>
              <a:cxnLst/>
              <a:rect l="l" t="t" r="r" b="b"/>
              <a:pathLst>
                <a:path w="1722" h="5640" extrusionOk="0">
                  <a:moveTo>
                    <a:pt x="80" y="1"/>
                  </a:moveTo>
                  <a:cubicBezTo>
                    <a:pt x="45" y="152"/>
                    <a:pt x="0" y="2311"/>
                    <a:pt x="0" y="3908"/>
                  </a:cubicBezTo>
                  <a:cubicBezTo>
                    <a:pt x="0" y="4854"/>
                    <a:pt x="18" y="5603"/>
                    <a:pt x="71" y="5621"/>
                  </a:cubicBezTo>
                  <a:cubicBezTo>
                    <a:pt x="94" y="5634"/>
                    <a:pt x="146" y="5639"/>
                    <a:pt x="218" y="5639"/>
                  </a:cubicBezTo>
                  <a:cubicBezTo>
                    <a:pt x="551" y="5639"/>
                    <a:pt x="1299" y="5518"/>
                    <a:pt x="1365" y="5416"/>
                  </a:cubicBezTo>
                  <a:cubicBezTo>
                    <a:pt x="1383" y="5380"/>
                    <a:pt x="1418" y="4996"/>
                    <a:pt x="1463" y="4443"/>
                  </a:cubicBezTo>
                  <a:cubicBezTo>
                    <a:pt x="1579" y="2945"/>
                    <a:pt x="1722" y="241"/>
                    <a:pt x="1713" y="161"/>
                  </a:cubicBezTo>
                  <a:cubicBezTo>
                    <a:pt x="1695" y="45"/>
                    <a:pt x="80"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6749375" y="1945650"/>
              <a:ext cx="36600" cy="43300"/>
            </a:xfrm>
            <a:custGeom>
              <a:avLst/>
              <a:gdLst/>
              <a:ahLst/>
              <a:cxnLst/>
              <a:rect l="l" t="t" r="r" b="b"/>
              <a:pathLst>
                <a:path w="1464" h="1732" extrusionOk="0">
                  <a:moveTo>
                    <a:pt x="0" y="0"/>
                  </a:moveTo>
                  <a:cubicBezTo>
                    <a:pt x="0" y="946"/>
                    <a:pt x="18" y="1695"/>
                    <a:pt x="71" y="1713"/>
                  </a:cubicBezTo>
                  <a:cubicBezTo>
                    <a:pt x="94" y="1726"/>
                    <a:pt x="146" y="1731"/>
                    <a:pt x="218" y="1731"/>
                  </a:cubicBezTo>
                  <a:cubicBezTo>
                    <a:pt x="551" y="1731"/>
                    <a:pt x="1299" y="1610"/>
                    <a:pt x="1365" y="1508"/>
                  </a:cubicBezTo>
                  <a:cubicBezTo>
                    <a:pt x="1383" y="1472"/>
                    <a:pt x="1418" y="1088"/>
                    <a:pt x="1463" y="535"/>
                  </a:cubicBezTo>
                  <a:cubicBezTo>
                    <a:pt x="1026" y="366"/>
                    <a:pt x="428" y="152"/>
                    <a:pt x="0" y="0"/>
                  </a:cubicBezTo>
                  <a:close/>
                </a:path>
              </a:pathLst>
            </a:custGeom>
            <a:solidFill>
              <a:srgbClr val="F5C2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6733975" y="1917025"/>
              <a:ext cx="168375" cy="78875"/>
            </a:xfrm>
            <a:custGeom>
              <a:avLst/>
              <a:gdLst/>
              <a:ahLst/>
              <a:cxnLst/>
              <a:rect l="l" t="t" r="r" b="b"/>
              <a:pathLst>
                <a:path w="6735" h="3155" extrusionOk="0">
                  <a:moveTo>
                    <a:pt x="6054" y="0"/>
                  </a:moveTo>
                  <a:cubicBezTo>
                    <a:pt x="6035" y="0"/>
                    <a:pt x="6015" y="1"/>
                    <a:pt x="5995" y="3"/>
                  </a:cubicBezTo>
                  <a:cubicBezTo>
                    <a:pt x="5245" y="87"/>
                    <a:pt x="4001" y="553"/>
                    <a:pt x="2670" y="553"/>
                  </a:cubicBezTo>
                  <a:cubicBezTo>
                    <a:pt x="2451" y="553"/>
                    <a:pt x="2230" y="541"/>
                    <a:pt x="2008" y="512"/>
                  </a:cubicBezTo>
                  <a:cubicBezTo>
                    <a:pt x="1580" y="458"/>
                    <a:pt x="1241" y="396"/>
                    <a:pt x="973" y="351"/>
                  </a:cubicBezTo>
                  <a:cubicBezTo>
                    <a:pt x="648" y="297"/>
                    <a:pt x="434" y="260"/>
                    <a:pt x="291" y="260"/>
                  </a:cubicBezTo>
                  <a:cubicBezTo>
                    <a:pt x="129" y="260"/>
                    <a:pt x="61" y="308"/>
                    <a:pt x="27" y="431"/>
                  </a:cubicBezTo>
                  <a:cubicBezTo>
                    <a:pt x="0" y="538"/>
                    <a:pt x="36" y="735"/>
                    <a:pt x="108" y="967"/>
                  </a:cubicBezTo>
                  <a:cubicBezTo>
                    <a:pt x="161" y="1100"/>
                    <a:pt x="224" y="1252"/>
                    <a:pt x="295" y="1395"/>
                  </a:cubicBezTo>
                  <a:cubicBezTo>
                    <a:pt x="473" y="1734"/>
                    <a:pt x="732" y="2073"/>
                    <a:pt x="1035" y="2251"/>
                  </a:cubicBezTo>
                  <a:cubicBezTo>
                    <a:pt x="1357" y="2450"/>
                    <a:pt x="1529" y="2500"/>
                    <a:pt x="1628" y="2500"/>
                  </a:cubicBezTo>
                  <a:cubicBezTo>
                    <a:pt x="1728" y="2500"/>
                    <a:pt x="1753" y="2447"/>
                    <a:pt x="1785" y="2447"/>
                  </a:cubicBezTo>
                  <a:cubicBezTo>
                    <a:pt x="1835" y="2447"/>
                    <a:pt x="2803" y="3155"/>
                    <a:pt x="4339" y="3155"/>
                  </a:cubicBezTo>
                  <a:cubicBezTo>
                    <a:pt x="4700" y="3155"/>
                    <a:pt x="5094" y="3115"/>
                    <a:pt x="5514" y="3018"/>
                  </a:cubicBezTo>
                  <a:cubicBezTo>
                    <a:pt x="5897" y="2929"/>
                    <a:pt x="6210" y="2510"/>
                    <a:pt x="6397" y="2019"/>
                  </a:cubicBezTo>
                  <a:cubicBezTo>
                    <a:pt x="6735" y="1136"/>
                    <a:pt x="6686" y="0"/>
                    <a:pt x="6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6736650" y="1938725"/>
              <a:ext cx="157250" cy="57175"/>
            </a:xfrm>
            <a:custGeom>
              <a:avLst/>
              <a:gdLst/>
              <a:ahLst/>
              <a:cxnLst/>
              <a:rect l="l" t="t" r="r" b="b"/>
              <a:pathLst>
                <a:path w="6290" h="2287" extrusionOk="0">
                  <a:moveTo>
                    <a:pt x="286" y="0"/>
                  </a:moveTo>
                  <a:cubicBezTo>
                    <a:pt x="188" y="27"/>
                    <a:pt x="90" y="63"/>
                    <a:pt x="1" y="99"/>
                  </a:cubicBezTo>
                  <a:cubicBezTo>
                    <a:pt x="54" y="232"/>
                    <a:pt x="117" y="384"/>
                    <a:pt x="188" y="527"/>
                  </a:cubicBezTo>
                  <a:cubicBezTo>
                    <a:pt x="366" y="866"/>
                    <a:pt x="625" y="1205"/>
                    <a:pt x="928" y="1383"/>
                  </a:cubicBezTo>
                  <a:cubicBezTo>
                    <a:pt x="1250" y="1582"/>
                    <a:pt x="1422" y="1632"/>
                    <a:pt x="1521" y="1632"/>
                  </a:cubicBezTo>
                  <a:cubicBezTo>
                    <a:pt x="1621" y="1632"/>
                    <a:pt x="1646" y="1579"/>
                    <a:pt x="1678" y="1579"/>
                  </a:cubicBezTo>
                  <a:cubicBezTo>
                    <a:pt x="1728" y="1579"/>
                    <a:pt x="2696" y="2287"/>
                    <a:pt x="4232" y="2287"/>
                  </a:cubicBezTo>
                  <a:cubicBezTo>
                    <a:pt x="4593" y="2287"/>
                    <a:pt x="4987" y="2247"/>
                    <a:pt x="5407" y="2150"/>
                  </a:cubicBezTo>
                  <a:cubicBezTo>
                    <a:pt x="5790" y="2061"/>
                    <a:pt x="6103" y="1642"/>
                    <a:pt x="6290" y="1151"/>
                  </a:cubicBezTo>
                  <a:lnTo>
                    <a:pt x="6290" y="1151"/>
                  </a:lnTo>
                  <a:cubicBezTo>
                    <a:pt x="5835" y="1419"/>
                    <a:pt x="5193" y="1731"/>
                    <a:pt x="4336" y="1803"/>
                  </a:cubicBezTo>
                  <a:cubicBezTo>
                    <a:pt x="4209" y="1814"/>
                    <a:pt x="4086" y="1819"/>
                    <a:pt x="3967" y="1819"/>
                  </a:cubicBezTo>
                  <a:cubicBezTo>
                    <a:pt x="2479" y="1819"/>
                    <a:pt x="1603" y="1003"/>
                    <a:pt x="1446" y="937"/>
                  </a:cubicBezTo>
                  <a:cubicBezTo>
                    <a:pt x="1430" y="931"/>
                    <a:pt x="1417" y="928"/>
                    <a:pt x="1406" y="928"/>
                  </a:cubicBezTo>
                  <a:cubicBezTo>
                    <a:pt x="1331" y="928"/>
                    <a:pt x="1351" y="1063"/>
                    <a:pt x="1260" y="1063"/>
                  </a:cubicBezTo>
                  <a:cubicBezTo>
                    <a:pt x="1221" y="1063"/>
                    <a:pt x="1160" y="1038"/>
                    <a:pt x="1062" y="964"/>
                  </a:cubicBezTo>
                  <a:cubicBezTo>
                    <a:pt x="696" y="696"/>
                    <a:pt x="286" y="0"/>
                    <a:pt x="286"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6733525" y="1923475"/>
              <a:ext cx="24775" cy="28425"/>
            </a:xfrm>
            <a:custGeom>
              <a:avLst/>
              <a:gdLst/>
              <a:ahLst/>
              <a:cxnLst/>
              <a:rect l="l" t="t" r="r" b="b"/>
              <a:pathLst>
                <a:path w="991" h="1137" extrusionOk="0">
                  <a:moveTo>
                    <a:pt x="305" y="0"/>
                  </a:moveTo>
                  <a:cubicBezTo>
                    <a:pt x="259" y="0"/>
                    <a:pt x="220" y="4"/>
                    <a:pt x="188" y="13"/>
                  </a:cubicBezTo>
                  <a:cubicBezTo>
                    <a:pt x="108" y="40"/>
                    <a:pt x="63" y="84"/>
                    <a:pt x="45" y="173"/>
                  </a:cubicBezTo>
                  <a:cubicBezTo>
                    <a:pt x="1" y="343"/>
                    <a:pt x="108" y="744"/>
                    <a:pt x="313" y="1137"/>
                  </a:cubicBezTo>
                  <a:cubicBezTo>
                    <a:pt x="527" y="1012"/>
                    <a:pt x="679" y="878"/>
                    <a:pt x="777" y="744"/>
                  </a:cubicBezTo>
                  <a:cubicBezTo>
                    <a:pt x="955" y="503"/>
                    <a:pt x="991" y="271"/>
                    <a:pt x="991" y="93"/>
                  </a:cubicBezTo>
                  <a:cubicBezTo>
                    <a:pt x="666" y="39"/>
                    <a:pt x="449" y="0"/>
                    <a:pt x="3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6733525" y="1923775"/>
              <a:ext cx="19425" cy="28125"/>
            </a:xfrm>
            <a:custGeom>
              <a:avLst/>
              <a:gdLst/>
              <a:ahLst/>
              <a:cxnLst/>
              <a:rect l="l" t="t" r="r" b="b"/>
              <a:pathLst>
                <a:path w="777" h="1125" extrusionOk="0">
                  <a:moveTo>
                    <a:pt x="188" y="1"/>
                  </a:moveTo>
                  <a:cubicBezTo>
                    <a:pt x="108" y="28"/>
                    <a:pt x="72" y="72"/>
                    <a:pt x="45" y="161"/>
                  </a:cubicBezTo>
                  <a:cubicBezTo>
                    <a:pt x="1" y="331"/>
                    <a:pt x="108" y="732"/>
                    <a:pt x="313" y="1125"/>
                  </a:cubicBezTo>
                  <a:cubicBezTo>
                    <a:pt x="527" y="1000"/>
                    <a:pt x="679" y="866"/>
                    <a:pt x="777" y="732"/>
                  </a:cubicBezTo>
                  <a:cubicBezTo>
                    <a:pt x="509" y="518"/>
                    <a:pt x="322" y="233"/>
                    <a:pt x="188"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4" name="Google Shape;3114;p54"/>
          <p:cNvGrpSpPr/>
          <p:nvPr/>
        </p:nvGrpSpPr>
        <p:grpSpPr>
          <a:xfrm>
            <a:off x="6" y="914681"/>
            <a:ext cx="8758497" cy="3224025"/>
            <a:chOff x="6" y="914681"/>
            <a:chExt cx="8758497" cy="3224025"/>
          </a:xfrm>
        </p:grpSpPr>
        <p:grpSp>
          <p:nvGrpSpPr>
            <p:cNvPr id="3115" name="Google Shape;3115;p54"/>
            <p:cNvGrpSpPr/>
            <p:nvPr/>
          </p:nvGrpSpPr>
          <p:grpSpPr>
            <a:xfrm>
              <a:off x="269731" y="1839864"/>
              <a:ext cx="312534" cy="297767"/>
              <a:chOff x="6129210" y="2819761"/>
              <a:chExt cx="295066" cy="281124"/>
            </a:xfrm>
          </p:grpSpPr>
          <p:sp>
            <p:nvSpPr>
              <p:cNvPr id="3116" name="Google Shape;3116;p54"/>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4"/>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4"/>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4"/>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54"/>
            <p:cNvGrpSpPr/>
            <p:nvPr/>
          </p:nvGrpSpPr>
          <p:grpSpPr>
            <a:xfrm>
              <a:off x="1091456" y="1177889"/>
              <a:ext cx="312534" cy="297767"/>
              <a:chOff x="6129210" y="2819761"/>
              <a:chExt cx="295066" cy="281124"/>
            </a:xfrm>
          </p:grpSpPr>
          <p:sp>
            <p:nvSpPr>
              <p:cNvPr id="3129" name="Google Shape;3129;p54"/>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1" name="Google Shape;3141;p54"/>
            <p:cNvGrpSpPr/>
            <p:nvPr/>
          </p:nvGrpSpPr>
          <p:grpSpPr>
            <a:xfrm>
              <a:off x="6" y="3840939"/>
              <a:ext cx="312534" cy="297767"/>
              <a:chOff x="6129210" y="2819761"/>
              <a:chExt cx="295066" cy="281124"/>
            </a:xfrm>
          </p:grpSpPr>
          <p:sp>
            <p:nvSpPr>
              <p:cNvPr id="3142" name="Google Shape;3142;p54"/>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4" name="Google Shape;3154;p54"/>
            <p:cNvGrpSpPr/>
            <p:nvPr/>
          </p:nvGrpSpPr>
          <p:grpSpPr>
            <a:xfrm rot="4975035">
              <a:off x="7205028" y="939229"/>
              <a:ext cx="312529" cy="297762"/>
              <a:chOff x="6129210" y="2819761"/>
              <a:chExt cx="295066" cy="281124"/>
            </a:xfrm>
          </p:grpSpPr>
          <p:sp>
            <p:nvSpPr>
              <p:cNvPr id="3155" name="Google Shape;3155;p54"/>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54"/>
            <p:cNvGrpSpPr/>
            <p:nvPr/>
          </p:nvGrpSpPr>
          <p:grpSpPr>
            <a:xfrm rot="4975035">
              <a:off x="8435226" y="3408908"/>
              <a:ext cx="312529" cy="297762"/>
              <a:chOff x="6129210" y="2819761"/>
              <a:chExt cx="295066" cy="281124"/>
            </a:xfrm>
          </p:grpSpPr>
          <p:sp>
            <p:nvSpPr>
              <p:cNvPr id="3168" name="Google Shape;3168;p54"/>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183"/>
        <p:cNvGrpSpPr/>
        <p:nvPr/>
      </p:nvGrpSpPr>
      <p:grpSpPr>
        <a:xfrm>
          <a:off x="0" y="0"/>
          <a:ext cx="0" cy="0"/>
          <a:chOff x="0" y="0"/>
          <a:chExt cx="0" cy="0"/>
        </a:xfrm>
      </p:grpSpPr>
      <p:sp>
        <p:nvSpPr>
          <p:cNvPr id="3184" name="Google Shape;3184;p55"/>
          <p:cNvSpPr/>
          <p:nvPr/>
        </p:nvSpPr>
        <p:spPr>
          <a:xfrm>
            <a:off x="4971513" y="1605450"/>
            <a:ext cx="3051000" cy="2997900"/>
          </a:xfrm>
          <a:prstGeom prst="roundRect">
            <a:avLst>
              <a:gd name="adj" fmla="val 9234"/>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5"/>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SELF CARE</a:t>
            </a:r>
            <a:endParaRPr/>
          </a:p>
        </p:txBody>
      </p:sp>
      <p:sp>
        <p:nvSpPr>
          <p:cNvPr id="3186" name="Google Shape;3186;p55"/>
          <p:cNvSpPr/>
          <p:nvPr/>
        </p:nvSpPr>
        <p:spPr>
          <a:xfrm>
            <a:off x="1121488" y="1605450"/>
            <a:ext cx="3051000" cy="2997900"/>
          </a:xfrm>
          <a:prstGeom prst="roundRect">
            <a:avLst>
              <a:gd name="adj" fmla="val 9234"/>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5"/>
          <p:cNvSpPr txBox="1"/>
          <p:nvPr/>
        </p:nvSpPr>
        <p:spPr>
          <a:xfrm>
            <a:off x="1403788" y="2244563"/>
            <a:ext cx="2486400" cy="2275200"/>
          </a:xfrm>
          <a:prstGeom prst="rect">
            <a:avLst/>
          </a:prstGeom>
          <a:noFill/>
          <a:ln>
            <a:noFill/>
          </a:ln>
        </p:spPr>
        <p:txBody>
          <a:bodyPr spcFirstLastPara="1" wrap="square" lIns="0" tIns="0" rIns="0" bIns="0" anchor="ctr" anchorCtr="0">
            <a:noAutofit/>
          </a:bodyPr>
          <a:lstStyle/>
          <a:p>
            <a:pPr marL="208799" lvl="0" indent="-187999" algn="l" rtl="0">
              <a:spcBef>
                <a:spcPts val="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100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p:txBody>
      </p:sp>
      <p:sp>
        <p:nvSpPr>
          <p:cNvPr id="3188" name="Google Shape;3188;p55"/>
          <p:cNvSpPr txBox="1"/>
          <p:nvPr/>
        </p:nvSpPr>
        <p:spPr>
          <a:xfrm>
            <a:off x="1403788" y="1780438"/>
            <a:ext cx="2486400" cy="4641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rgbClr val="FFFFFF"/>
                </a:solidFill>
                <a:latin typeface="Titan One"/>
                <a:ea typeface="Titan One"/>
                <a:cs typeface="Titan One"/>
                <a:sym typeface="Titan One"/>
              </a:rPr>
              <a:t>SELF CARE 1</a:t>
            </a:r>
            <a:endParaRPr sz="2000">
              <a:solidFill>
                <a:srgbClr val="FFFFFF"/>
              </a:solidFill>
              <a:latin typeface="Titan One"/>
              <a:ea typeface="Titan One"/>
              <a:cs typeface="Titan One"/>
              <a:sym typeface="Titan One"/>
            </a:endParaRPr>
          </a:p>
        </p:txBody>
      </p:sp>
      <p:sp>
        <p:nvSpPr>
          <p:cNvPr id="3189" name="Google Shape;3189;p55"/>
          <p:cNvSpPr txBox="1"/>
          <p:nvPr/>
        </p:nvSpPr>
        <p:spPr>
          <a:xfrm>
            <a:off x="5253813" y="2244563"/>
            <a:ext cx="2486400" cy="2275200"/>
          </a:xfrm>
          <a:prstGeom prst="rect">
            <a:avLst/>
          </a:prstGeom>
          <a:noFill/>
          <a:ln>
            <a:noFill/>
          </a:ln>
        </p:spPr>
        <p:txBody>
          <a:bodyPr spcFirstLastPara="1" wrap="square" lIns="0" tIns="0" rIns="0" bIns="0" anchor="ctr" anchorCtr="0">
            <a:noAutofit/>
          </a:bodyPr>
          <a:lstStyle/>
          <a:p>
            <a:pPr marL="208799" lvl="0" indent="-187999" algn="l" rtl="0">
              <a:spcBef>
                <a:spcPts val="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a:p>
            <a:pPr marL="208799" lvl="0" indent="-187999" algn="l" rtl="0">
              <a:spcBef>
                <a:spcPts val="1000"/>
              </a:spcBef>
              <a:spcAft>
                <a:spcPts val="1000"/>
              </a:spcAft>
              <a:buClr>
                <a:srgbClr val="FFFFFF"/>
              </a:buClr>
              <a:buSzPts val="1600"/>
              <a:buFont typeface="Assistant"/>
              <a:buChar char="●"/>
            </a:pPr>
            <a:r>
              <a:rPr lang="en" sz="1600">
                <a:solidFill>
                  <a:srgbClr val="FFFFFF"/>
                </a:solidFill>
                <a:latin typeface="Assistant"/>
                <a:ea typeface="Assistant"/>
                <a:cs typeface="Assistant"/>
                <a:sym typeface="Assistant"/>
              </a:rPr>
              <a:t>Describe here the self care</a:t>
            </a:r>
            <a:endParaRPr sz="1600">
              <a:solidFill>
                <a:srgbClr val="FFFFFF"/>
              </a:solidFill>
              <a:latin typeface="Assistant"/>
              <a:ea typeface="Assistant"/>
              <a:cs typeface="Assistant"/>
              <a:sym typeface="Assistant"/>
            </a:endParaRPr>
          </a:p>
        </p:txBody>
      </p:sp>
      <p:sp>
        <p:nvSpPr>
          <p:cNvPr id="3190" name="Google Shape;3190;p55"/>
          <p:cNvSpPr txBox="1"/>
          <p:nvPr/>
        </p:nvSpPr>
        <p:spPr>
          <a:xfrm>
            <a:off x="5253813" y="1780438"/>
            <a:ext cx="2486400" cy="4641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rgbClr val="FFFFFF"/>
                </a:solidFill>
                <a:latin typeface="Titan One"/>
                <a:ea typeface="Titan One"/>
                <a:cs typeface="Titan One"/>
                <a:sym typeface="Titan One"/>
              </a:rPr>
              <a:t>SELF CARE 2</a:t>
            </a:r>
            <a:endParaRPr sz="2000">
              <a:solidFill>
                <a:srgbClr val="FFFFFF"/>
              </a:solidFill>
              <a:latin typeface="Titan One"/>
              <a:ea typeface="Titan One"/>
              <a:cs typeface="Titan One"/>
              <a:sym typeface="Titan One"/>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194"/>
        <p:cNvGrpSpPr/>
        <p:nvPr/>
      </p:nvGrpSpPr>
      <p:grpSpPr>
        <a:xfrm>
          <a:off x="0" y="0"/>
          <a:ext cx="0" cy="0"/>
          <a:chOff x="0" y="0"/>
          <a:chExt cx="0" cy="0"/>
        </a:xfrm>
      </p:grpSpPr>
      <p:sp>
        <p:nvSpPr>
          <p:cNvPr id="3195" name="Google Shape;3195;p56"/>
          <p:cNvSpPr/>
          <p:nvPr/>
        </p:nvSpPr>
        <p:spPr>
          <a:xfrm>
            <a:off x="720000" y="1631850"/>
            <a:ext cx="768000" cy="768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6"/>
          <p:cNvSpPr/>
          <p:nvPr/>
        </p:nvSpPr>
        <p:spPr>
          <a:xfrm>
            <a:off x="720000" y="3455675"/>
            <a:ext cx="768000" cy="768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6"/>
          <p:cNvSpPr/>
          <p:nvPr/>
        </p:nvSpPr>
        <p:spPr>
          <a:xfrm>
            <a:off x="5163300" y="1631850"/>
            <a:ext cx="768000" cy="768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6"/>
          <p:cNvSpPr/>
          <p:nvPr/>
        </p:nvSpPr>
        <p:spPr>
          <a:xfrm>
            <a:off x="5163300" y="3455675"/>
            <a:ext cx="768000" cy="768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6"/>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TREATMENTS</a:t>
            </a:r>
            <a:endParaRPr/>
          </a:p>
        </p:txBody>
      </p:sp>
      <p:sp>
        <p:nvSpPr>
          <p:cNvPr id="3200" name="Google Shape;3200;p56"/>
          <p:cNvSpPr txBox="1">
            <a:spLocks noGrp="1"/>
          </p:cNvSpPr>
          <p:nvPr>
            <p:ph type="subTitle" idx="1"/>
          </p:nvPr>
        </p:nvSpPr>
        <p:spPr>
          <a:xfrm>
            <a:off x="1670751" y="1478775"/>
            <a:ext cx="2156400" cy="469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WATER</a:t>
            </a:r>
            <a:endParaRPr/>
          </a:p>
        </p:txBody>
      </p:sp>
      <p:sp>
        <p:nvSpPr>
          <p:cNvPr id="3201" name="Google Shape;3201;p56"/>
          <p:cNvSpPr txBox="1">
            <a:spLocks noGrp="1"/>
          </p:cNvSpPr>
          <p:nvPr>
            <p:ph type="subTitle" idx="2"/>
          </p:nvPr>
        </p:nvSpPr>
        <p:spPr>
          <a:xfrm>
            <a:off x="1670751" y="1948575"/>
            <a:ext cx="2156400" cy="522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Venus has a beautiful name, but it’s terribly hot</a:t>
            </a:r>
            <a:endParaRPr/>
          </a:p>
        </p:txBody>
      </p:sp>
      <p:sp>
        <p:nvSpPr>
          <p:cNvPr id="3202" name="Google Shape;3202;p56"/>
          <p:cNvSpPr txBox="1">
            <a:spLocks noGrp="1"/>
          </p:cNvSpPr>
          <p:nvPr>
            <p:ph type="subTitle" idx="3"/>
          </p:nvPr>
        </p:nvSpPr>
        <p:spPr>
          <a:xfrm>
            <a:off x="1670751" y="3306900"/>
            <a:ext cx="2156400" cy="469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SLEEP</a:t>
            </a:r>
            <a:endParaRPr/>
          </a:p>
        </p:txBody>
      </p:sp>
      <p:sp>
        <p:nvSpPr>
          <p:cNvPr id="3203" name="Google Shape;3203;p56"/>
          <p:cNvSpPr txBox="1">
            <a:spLocks noGrp="1"/>
          </p:cNvSpPr>
          <p:nvPr>
            <p:ph type="subTitle" idx="4"/>
          </p:nvPr>
        </p:nvSpPr>
        <p:spPr>
          <a:xfrm>
            <a:off x="1670751" y="3776700"/>
            <a:ext cx="2156400" cy="522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Despite being red, Mars is a cold place, not hot </a:t>
            </a:r>
            <a:endParaRPr/>
          </a:p>
        </p:txBody>
      </p:sp>
      <p:sp>
        <p:nvSpPr>
          <p:cNvPr id="3204" name="Google Shape;3204;p56"/>
          <p:cNvSpPr txBox="1">
            <a:spLocks noGrp="1"/>
          </p:cNvSpPr>
          <p:nvPr>
            <p:ph type="subTitle" idx="5"/>
          </p:nvPr>
        </p:nvSpPr>
        <p:spPr>
          <a:xfrm>
            <a:off x="6114051" y="1478775"/>
            <a:ext cx="2156400" cy="469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MEDICINES</a:t>
            </a:r>
            <a:endParaRPr/>
          </a:p>
        </p:txBody>
      </p:sp>
      <p:sp>
        <p:nvSpPr>
          <p:cNvPr id="3205" name="Google Shape;3205;p56"/>
          <p:cNvSpPr txBox="1">
            <a:spLocks noGrp="1"/>
          </p:cNvSpPr>
          <p:nvPr>
            <p:ph type="subTitle" idx="6"/>
          </p:nvPr>
        </p:nvSpPr>
        <p:spPr>
          <a:xfrm>
            <a:off x="6114051" y="1948575"/>
            <a:ext cx="2156400" cy="522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Neptune is the farthest planet from the Sun </a:t>
            </a:r>
            <a:endParaRPr/>
          </a:p>
        </p:txBody>
      </p:sp>
      <p:sp>
        <p:nvSpPr>
          <p:cNvPr id="3206" name="Google Shape;3206;p56"/>
          <p:cNvSpPr txBox="1">
            <a:spLocks noGrp="1"/>
          </p:cNvSpPr>
          <p:nvPr>
            <p:ph type="subTitle" idx="7"/>
          </p:nvPr>
        </p:nvSpPr>
        <p:spPr>
          <a:xfrm>
            <a:off x="6114051" y="3306900"/>
            <a:ext cx="2156400" cy="469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NUTRITION</a:t>
            </a:r>
            <a:endParaRPr/>
          </a:p>
        </p:txBody>
      </p:sp>
      <p:sp>
        <p:nvSpPr>
          <p:cNvPr id="3207" name="Google Shape;3207;p56"/>
          <p:cNvSpPr txBox="1">
            <a:spLocks noGrp="1"/>
          </p:cNvSpPr>
          <p:nvPr>
            <p:ph type="subTitle" idx="8"/>
          </p:nvPr>
        </p:nvSpPr>
        <p:spPr>
          <a:xfrm>
            <a:off x="6114051" y="3776700"/>
            <a:ext cx="2156400" cy="522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It’s the biggest planet in our Solar System</a:t>
            </a:r>
            <a:endParaRPr/>
          </a:p>
        </p:txBody>
      </p:sp>
      <p:grpSp>
        <p:nvGrpSpPr>
          <p:cNvPr id="3208" name="Google Shape;3208;p56"/>
          <p:cNvGrpSpPr/>
          <p:nvPr/>
        </p:nvGrpSpPr>
        <p:grpSpPr>
          <a:xfrm>
            <a:off x="5332099" y="3713696"/>
            <a:ext cx="430424" cy="264017"/>
            <a:chOff x="5321350" y="4772000"/>
            <a:chExt cx="413075" cy="253375"/>
          </a:xfrm>
        </p:grpSpPr>
        <p:sp>
          <p:nvSpPr>
            <p:cNvPr id="3209" name="Google Shape;3209;p56"/>
            <p:cNvSpPr/>
            <p:nvPr/>
          </p:nvSpPr>
          <p:spPr>
            <a:xfrm>
              <a:off x="5321350" y="4876375"/>
              <a:ext cx="413075" cy="149000"/>
            </a:xfrm>
            <a:custGeom>
              <a:avLst/>
              <a:gdLst/>
              <a:ahLst/>
              <a:cxnLst/>
              <a:rect l="l" t="t" r="r" b="b"/>
              <a:pathLst>
                <a:path w="16523" h="5960" extrusionOk="0">
                  <a:moveTo>
                    <a:pt x="16523" y="1"/>
                  </a:moveTo>
                  <a:lnTo>
                    <a:pt x="1" y="920"/>
                  </a:lnTo>
                  <a:lnTo>
                    <a:pt x="1" y="2713"/>
                  </a:lnTo>
                  <a:cubicBezTo>
                    <a:pt x="1" y="4506"/>
                    <a:pt x="1705" y="5960"/>
                    <a:pt x="3810" y="5960"/>
                  </a:cubicBezTo>
                  <a:lnTo>
                    <a:pt x="11643" y="5960"/>
                  </a:lnTo>
                  <a:cubicBezTo>
                    <a:pt x="14337" y="5960"/>
                    <a:pt x="16523" y="4095"/>
                    <a:pt x="16523" y="1794"/>
                  </a:cubicBezTo>
                  <a:lnTo>
                    <a:pt x="16523" y="1"/>
                  </a:ln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6"/>
            <p:cNvSpPr/>
            <p:nvPr/>
          </p:nvSpPr>
          <p:spPr>
            <a:xfrm>
              <a:off x="5321350" y="4772000"/>
              <a:ext cx="413075" cy="208100"/>
            </a:xfrm>
            <a:custGeom>
              <a:avLst/>
              <a:gdLst/>
              <a:ahLst/>
              <a:cxnLst/>
              <a:rect l="l" t="t" r="r" b="b"/>
              <a:pathLst>
                <a:path w="16523" h="8324" extrusionOk="0">
                  <a:moveTo>
                    <a:pt x="11643" y="1"/>
                  </a:moveTo>
                  <a:cubicBezTo>
                    <a:pt x="7557" y="1"/>
                    <a:pt x="6772" y="1705"/>
                    <a:pt x="3810" y="1838"/>
                  </a:cubicBezTo>
                  <a:cubicBezTo>
                    <a:pt x="1705" y="1838"/>
                    <a:pt x="1" y="3292"/>
                    <a:pt x="1" y="5086"/>
                  </a:cubicBezTo>
                  <a:cubicBezTo>
                    <a:pt x="1" y="6879"/>
                    <a:pt x="1705" y="8324"/>
                    <a:pt x="3810" y="8324"/>
                  </a:cubicBezTo>
                  <a:lnTo>
                    <a:pt x="11643" y="8324"/>
                  </a:lnTo>
                  <a:cubicBezTo>
                    <a:pt x="14337" y="8324"/>
                    <a:pt x="16523" y="6468"/>
                    <a:pt x="16523" y="4167"/>
                  </a:cubicBezTo>
                  <a:cubicBezTo>
                    <a:pt x="16523" y="1865"/>
                    <a:pt x="14337" y="1"/>
                    <a:pt x="11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6"/>
            <p:cNvSpPr/>
            <p:nvPr/>
          </p:nvSpPr>
          <p:spPr>
            <a:xfrm>
              <a:off x="5361275" y="4811925"/>
              <a:ext cx="333225" cy="128700"/>
            </a:xfrm>
            <a:custGeom>
              <a:avLst/>
              <a:gdLst/>
              <a:ahLst/>
              <a:cxnLst/>
              <a:rect l="l" t="t" r="r" b="b"/>
              <a:pathLst>
                <a:path w="13329" h="5148" extrusionOk="0">
                  <a:moveTo>
                    <a:pt x="10037" y="0"/>
                  </a:moveTo>
                  <a:cubicBezTo>
                    <a:pt x="8101" y="0"/>
                    <a:pt x="7066" y="429"/>
                    <a:pt x="5978" y="884"/>
                  </a:cubicBezTo>
                  <a:cubicBezTo>
                    <a:pt x="3890" y="1758"/>
                    <a:pt x="3034" y="1794"/>
                    <a:pt x="2285" y="1829"/>
                  </a:cubicBezTo>
                  <a:lnTo>
                    <a:pt x="2213" y="1829"/>
                  </a:lnTo>
                  <a:cubicBezTo>
                    <a:pt x="1018" y="1829"/>
                    <a:pt x="1" y="2588"/>
                    <a:pt x="1" y="3489"/>
                  </a:cubicBezTo>
                  <a:cubicBezTo>
                    <a:pt x="1" y="4390"/>
                    <a:pt x="1018" y="5148"/>
                    <a:pt x="2213" y="5148"/>
                  </a:cubicBezTo>
                  <a:lnTo>
                    <a:pt x="10037" y="5148"/>
                  </a:lnTo>
                  <a:cubicBezTo>
                    <a:pt x="10965" y="5148"/>
                    <a:pt x="11821" y="4853"/>
                    <a:pt x="12455" y="4309"/>
                  </a:cubicBezTo>
                  <a:cubicBezTo>
                    <a:pt x="13017" y="3828"/>
                    <a:pt x="13329" y="3212"/>
                    <a:pt x="13329" y="2570"/>
                  </a:cubicBezTo>
                  <a:cubicBezTo>
                    <a:pt x="13329" y="1936"/>
                    <a:pt x="13017" y="1312"/>
                    <a:pt x="12455" y="839"/>
                  </a:cubicBezTo>
                  <a:cubicBezTo>
                    <a:pt x="11821" y="295"/>
                    <a:pt x="10965" y="0"/>
                    <a:pt x="10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6"/>
            <p:cNvSpPr/>
            <p:nvPr/>
          </p:nvSpPr>
          <p:spPr>
            <a:xfrm>
              <a:off x="5360400" y="4811700"/>
              <a:ext cx="335000" cy="100175"/>
            </a:xfrm>
            <a:custGeom>
              <a:avLst/>
              <a:gdLst/>
              <a:ahLst/>
              <a:cxnLst/>
              <a:rect l="l" t="t" r="r" b="b"/>
              <a:pathLst>
                <a:path w="13400" h="4007" extrusionOk="0">
                  <a:moveTo>
                    <a:pt x="10090" y="1"/>
                  </a:moveTo>
                  <a:cubicBezTo>
                    <a:pt x="8145" y="1"/>
                    <a:pt x="7110" y="429"/>
                    <a:pt x="6013" y="884"/>
                  </a:cubicBezTo>
                  <a:cubicBezTo>
                    <a:pt x="3907" y="1767"/>
                    <a:pt x="3051" y="1803"/>
                    <a:pt x="2302" y="1838"/>
                  </a:cubicBezTo>
                  <a:lnTo>
                    <a:pt x="2230" y="1838"/>
                  </a:lnTo>
                  <a:cubicBezTo>
                    <a:pt x="1026" y="1838"/>
                    <a:pt x="0" y="2597"/>
                    <a:pt x="0" y="3507"/>
                  </a:cubicBezTo>
                  <a:cubicBezTo>
                    <a:pt x="0" y="3676"/>
                    <a:pt x="36" y="3845"/>
                    <a:pt x="107" y="4006"/>
                  </a:cubicBezTo>
                  <a:cubicBezTo>
                    <a:pt x="402" y="3337"/>
                    <a:pt x="1258" y="2837"/>
                    <a:pt x="2230" y="2837"/>
                  </a:cubicBezTo>
                  <a:lnTo>
                    <a:pt x="2302" y="2837"/>
                  </a:lnTo>
                  <a:cubicBezTo>
                    <a:pt x="3051" y="2802"/>
                    <a:pt x="3907" y="2766"/>
                    <a:pt x="6013" y="1883"/>
                  </a:cubicBezTo>
                  <a:cubicBezTo>
                    <a:pt x="7110" y="1428"/>
                    <a:pt x="8145" y="1000"/>
                    <a:pt x="10090" y="1000"/>
                  </a:cubicBezTo>
                  <a:cubicBezTo>
                    <a:pt x="11018" y="1000"/>
                    <a:pt x="11883" y="1294"/>
                    <a:pt x="12516" y="1838"/>
                  </a:cubicBezTo>
                  <a:cubicBezTo>
                    <a:pt x="12936" y="2195"/>
                    <a:pt x="13212" y="2623"/>
                    <a:pt x="13328" y="3087"/>
                  </a:cubicBezTo>
                  <a:cubicBezTo>
                    <a:pt x="13373" y="2927"/>
                    <a:pt x="13399" y="2757"/>
                    <a:pt x="13399" y="2588"/>
                  </a:cubicBezTo>
                  <a:cubicBezTo>
                    <a:pt x="13399" y="1945"/>
                    <a:pt x="13087" y="1321"/>
                    <a:pt x="12516" y="839"/>
                  </a:cubicBezTo>
                  <a:cubicBezTo>
                    <a:pt x="11883" y="295"/>
                    <a:pt x="11018" y="1"/>
                    <a:pt x="10090"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6"/>
            <p:cNvSpPr/>
            <p:nvPr/>
          </p:nvSpPr>
          <p:spPr>
            <a:xfrm>
              <a:off x="5561125" y="4850050"/>
              <a:ext cx="75175" cy="55350"/>
            </a:xfrm>
            <a:custGeom>
              <a:avLst/>
              <a:gdLst/>
              <a:ahLst/>
              <a:cxnLst/>
              <a:rect l="l" t="t" r="r" b="b"/>
              <a:pathLst>
                <a:path w="3007" h="2214" extrusionOk="0">
                  <a:moveTo>
                    <a:pt x="1508" y="1"/>
                  </a:moveTo>
                  <a:cubicBezTo>
                    <a:pt x="669" y="1"/>
                    <a:pt x="0" y="501"/>
                    <a:pt x="0" y="1107"/>
                  </a:cubicBezTo>
                  <a:cubicBezTo>
                    <a:pt x="0" y="1723"/>
                    <a:pt x="669" y="2213"/>
                    <a:pt x="1508" y="2213"/>
                  </a:cubicBezTo>
                  <a:cubicBezTo>
                    <a:pt x="2337" y="2213"/>
                    <a:pt x="3006" y="1723"/>
                    <a:pt x="3006" y="1107"/>
                  </a:cubicBezTo>
                  <a:cubicBezTo>
                    <a:pt x="3006" y="501"/>
                    <a:pt x="2337" y="1"/>
                    <a:pt x="1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4" name="Google Shape;3214;p56"/>
          <p:cNvGrpSpPr/>
          <p:nvPr/>
        </p:nvGrpSpPr>
        <p:grpSpPr>
          <a:xfrm>
            <a:off x="5367408" y="1800713"/>
            <a:ext cx="359777" cy="430424"/>
            <a:chOff x="5399375" y="2979575"/>
            <a:chExt cx="345275" cy="413075"/>
          </a:xfrm>
        </p:grpSpPr>
        <p:sp>
          <p:nvSpPr>
            <p:cNvPr id="3215" name="Google Shape;3215;p56"/>
            <p:cNvSpPr/>
            <p:nvPr/>
          </p:nvSpPr>
          <p:spPr>
            <a:xfrm>
              <a:off x="5399375" y="2979575"/>
              <a:ext cx="345275" cy="413075"/>
            </a:xfrm>
            <a:custGeom>
              <a:avLst/>
              <a:gdLst/>
              <a:ahLst/>
              <a:cxnLst/>
              <a:rect l="l" t="t" r="r" b="b"/>
              <a:pathLst>
                <a:path w="13811" h="16523" extrusionOk="0">
                  <a:moveTo>
                    <a:pt x="2989" y="1"/>
                  </a:moveTo>
                  <a:cubicBezTo>
                    <a:pt x="1339" y="1"/>
                    <a:pt x="1" y="1339"/>
                    <a:pt x="1" y="2989"/>
                  </a:cubicBezTo>
                  <a:lnTo>
                    <a:pt x="1" y="13534"/>
                  </a:lnTo>
                  <a:cubicBezTo>
                    <a:pt x="1" y="15184"/>
                    <a:pt x="1339" y="16522"/>
                    <a:pt x="2989" y="16522"/>
                  </a:cubicBezTo>
                  <a:lnTo>
                    <a:pt x="10822" y="16522"/>
                  </a:lnTo>
                  <a:cubicBezTo>
                    <a:pt x="12472" y="16522"/>
                    <a:pt x="13811" y="15184"/>
                    <a:pt x="13811" y="13534"/>
                  </a:cubicBezTo>
                  <a:lnTo>
                    <a:pt x="13811" y="2989"/>
                  </a:lnTo>
                  <a:cubicBezTo>
                    <a:pt x="13811" y="1339"/>
                    <a:pt x="12472" y="1"/>
                    <a:pt x="108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6"/>
            <p:cNvSpPr/>
            <p:nvPr/>
          </p:nvSpPr>
          <p:spPr>
            <a:xfrm>
              <a:off x="5399375" y="2979575"/>
              <a:ext cx="107525" cy="413075"/>
            </a:xfrm>
            <a:custGeom>
              <a:avLst/>
              <a:gdLst/>
              <a:ahLst/>
              <a:cxnLst/>
              <a:rect l="l" t="t" r="r" b="b"/>
              <a:pathLst>
                <a:path w="4301" h="16523" extrusionOk="0">
                  <a:moveTo>
                    <a:pt x="2989" y="1"/>
                  </a:moveTo>
                  <a:cubicBezTo>
                    <a:pt x="1339" y="1"/>
                    <a:pt x="1" y="1339"/>
                    <a:pt x="1" y="2989"/>
                  </a:cubicBezTo>
                  <a:lnTo>
                    <a:pt x="1" y="13534"/>
                  </a:lnTo>
                  <a:cubicBezTo>
                    <a:pt x="1" y="15184"/>
                    <a:pt x="1339" y="16522"/>
                    <a:pt x="2989" y="16522"/>
                  </a:cubicBezTo>
                  <a:lnTo>
                    <a:pt x="4301" y="16522"/>
                  </a:lnTo>
                  <a:cubicBezTo>
                    <a:pt x="2659" y="16522"/>
                    <a:pt x="1330" y="15184"/>
                    <a:pt x="1330" y="13534"/>
                  </a:cubicBezTo>
                  <a:lnTo>
                    <a:pt x="1330" y="2989"/>
                  </a:lnTo>
                  <a:cubicBezTo>
                    <a:pt x="1330" y="1339"/>
                    <a:pt x="2659" y="1"/>
                    <a:pt x="4301" y="1"/>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6"/>
            <p:cNvSpPr/>
            <p:nvPr/>
          </p:nvSpPr>
          <p:spPr>
            <a:xfrm>
              <a:off x="5454250" y="3016150"/>
              <a:ext cx="83875" cy="104175"/>
            </a:xfrm>
            <a:custGeom>
              <a:avLst/>
              <a:gdLst/>
              <a:ahLst/>
              <a:cxnLst/>
              <a:rect l="l" t="t" r="r" b="b"/>
              <a:pathLst>
                <a:path w="3355" h="4167" extrusionOk="0">
                  <a:moveTo>
                    <a:pt x="1678" y="1"/>
                  </a:moveTo>
                  <a:cubicBezTo>
                    <a:pt x="759" y="1"/>
                    <a:pt x="0" y="759"/>
                    <a:pt x="0" y="1678"/>
                  </a:cubicBezTo>
                  <a:lnTo>
                    <a:pt x="0" y="2784"/>
                  </a:lnTo>
                  <a:lnTo>
                    <a:pt x="1678" y="4167"/>
                  </a:lnTo>
                  <a:lnTo>
                    <a:pt x="3355" y="2784"/>
                  </a:lnTo>
                  <a:lnTo>
                    <a:pt x="3355" y="1678"/>
                  </a:lnTo>
                  <a:cubicBezTo>
                    <a:pt x="3355" y="759"/>
                    <a:pt x="2605" y="1"/>
                    <a:pt x="16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6"/>
            <p:cNvSpPr/>
            <p:nvPr/>
          </p:nvSpPr>
          <p:spPr>
            <a:xfrm>
              <a:off x="5454250" y="3016150"/>
              <a:ext cx="54675" cy="104175"/>
            </a:xfrm>
            <a:custGeom>
              <a:avLst/>
              <a:gdLst/>
              <a:ahLst/>
              <a:cxnLst/>
              <a:rect l="l" t="t" r="r" b="b"/>
              <a:pathLst>
                <a:path w="2187" h="4167" extrusionOk="0">
                  <a:moveTo>
                    <a:pt x="1686" y="1"/>
                  </a:moveTo>
                  <a:cubicBezTo>
                    <a:pt x="759" y="1"/>
                    <a:pt x="0" y="750"/>
                    <a:pt x="0" y="1678"/>
                  </a:cubicBezTo>
                  <a:lnTo>
                    <a:pt x="0" y="2784"/>
                  </a:lnTo>
                  <a:lnTo>
                    <a:pt x="1686" y="4167"/>
                  </a:lnTo>
                  <a:lnTo>
                    <a:pt x="2186" y="3757"/>
                  </a:lnTo>
                  <a:lnTo>
                    <a:pt x="1000" y="2784"/>
                  </a:lnTo>
                  <a:lnTo>
                    <a:pt x="1000" y="1678"/>
                  </a:lnTo>
                  <a:cubicBezTo>
                    <a:pt x="1000" y="929"/>
                    <a:pt x="1499" y="286"/>
                    <a:pt x="2186" y="81"/>
                  </a:cubicBezTo>
                  <a:cubicBezTo>
                    <a:pt x="2025" y="28"/>
                    <a:pt x="1856" y="1"/>
                    <a:pt x="168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6"/>
            <p:cNvSpPr/>
            <p:nvPr/>
          </p:nvSpPr>
          <p:spPr>
            <a:xfrm>
              <a:off x="5606800" y="3016150"/>
              <a:ext cx="83875" cy="104175"/>
            </a:xfrm>
            <a:custGeom>
              <a:avLst/>
              <a:gdLst/>
              <a:ahLst/>
              <a:cxnLst/>
              <a:rect l="l" t="t" r="r" b="b"/>
              <a:pathLst>
                <a:path w="3355" h="4167" extrusionOk="0">
                  <a:moveTo>
                    <a:pt x="1678" y="1"/>
                  </a:moveTo>
                  <a:cubicBezTo>
                    <a:pt x="750" y="1"/>
                    <a:pt x="0" y="759"/>
                    <a:pt x="0" y="1678"/>
                  </a:cubicBezTo>
                  <a:lnTo>
                    <a:pt x="0" y="2784"/>
                  </a:lnTo>
                  <a:lnTo>
                    <a:pt x="1678" y="4167"/>
                  </a:lnTo>
                  <a:lnTo>
                    <a:pt x="3355" y="2784"/>
                  </a:lnTo>
                  <a:lnTo>
                    <a:pt x="3355" y="1678"/>
                  </a:lnTo>
                  <a:cubicBezTo>
                    <a:pt x="3355" y="759"/>
                    <a:pt x="2605" y="1"/>
                    <a:pt x="16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6"/>
            <p:cNvSpPr/>
            <p:nvPr/>
          </p:nvSpPr>
          <p:spPr>
            <a:xfrm>
              <a:off x="5606800" y="3016150"/>
              <a:ext cx="54450" cy="104175"/>
            </a:xfrm>
            <a:custGeom>
              <a:avLst/>
              <a:gdLst/>
              <a:ahLst/>
              <a:cxnLst/>
              <a:rect l="l" t="t" r="r" b="b"/>
              <a:pathLst>
                <a:path w="2178" h="4167" extrusionOk="0">
                  <a:moveTo>
                    <a:pt x="1678" y="1"/>
                  </a:moveTo>
                  <a:cubicBezTo>
                    <a:pt x="750" y="1"/>
                    <a:pt x="0" y="750"/>
                    <a:pt x="0" y="1678"/>
                  </a:cubicBezTo>
                  <a:lnTo>
                    <a:pt x="0" y="2784"/>
                  </a:lnTo>
                  <a:lnTo>
                    <a:pt x="1678" y="4167"/>
                  </a:lnTo>
                  <a:lnTo>
                    <a:pt x="2177" y="3757"/>
                  </a:lnTo>
                  <a:lnTo>
                    <a:pt x="1000" y="2784"/>
                  </a:lnTo>
                  <a:lnTo>
                    <a:pt x="1000" y="1678"/>
                  </a:lnTo>
                  <a:cubicBezTo>
                    <a:pt x="1000" y="929"/>
                    <a:pt x="1499" y="286"/>
                    <a:pt x="2177" y="81"/>
                  </a:cubicBezTo>
                  <a:cubicBezTo>
                    <a:pt x="2017" y="28"/>
                    <a:pt x="1856" y="1"/>
                    <a:pt x="167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6"/>
            <p:cNvSpPr/>
            <p:nvPr/>
          </p:nvSpPr>
          <p:spPr>
            <a:xfrm>
              <a:off x="5454250" y="3251900"/>
              <a:ext cx="83875" cy="104175"/>
            </a:xfrm>
            <a:custGeom>
              <a:avLst/>
              <a:gdLst/>
              <a:ahLst/>
              <a:cxnLst/>
              <a:rect l="l" t="t" r="r" b="b"/>
              <a:pathLst>
                <a:path w="3355" h="4167" extrusionOk="0">
                  <a:moveTo>
                    <a:pt x="1678" y="0"/>
                  </a:moveTo>
                  <a:lnTo>
                    <a:pt x="0" y="1392"/>
                  </a:lnTo>
                  <a:lnTo>
                    <a:pt x="0" y="2489"/>
                  </a:lnTo>
                  <a:cubicBezTo>
                    <a:pt x="0" y="3417"/>
                    <a:pt x="759" y="4166"/>
                    <a:pt x="1678" y="4166"/>
                  </a:cubicBezTo>
                  <a:cubicBezTo>
                    <a:pt x="2605" y="4166"/>
                    <a:pt x="3355" y="3417"/>
                    <a:pt x="3355" y="2489"/>
                  </a:cubicBezTo>
                  <a:lnTo>
                    <a:pt x="3355" y="1392"/>
                  </a:lnTo>
                  <a:lnTo>
                    <a:pt x="16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6"/>
            <p:cNvSpPr/>
            <p:nvPr/>
          </p:nvSpPr>
          <p:spPr>
            <a:xfrm>
              <a:off x="5454250" y="3251900"/>
              <a:ext cx="54675" cy="104175"/>
            </a:xfrm>
            <a:custGeom>
              <a:avLst/>
              <a:gdLst/>
              <a:ahLst/>
              <a:cxnLst/>
              <a:rect l="l" t="t" r="r" b="b"/>
              <a:pathLst>
                <a:path w="2187" h="4167" extrusionOk="0">
                  <a:moveTo>
                    <a:pt x="1686" y="0"/>
                  </a:moveTo>
                  <a:lnTo>
                    <a:pt x="0" y="1383"/>
                  </a:lnTo>
                  <a:lnTo>
                    <a:pt x="0" y="2489"/>
                  </a:lnTo>
                  <a:cubicBezTo>
                    <a:pt x="0" y="3417"/>
                    <a:pt x="759" y="4166"/>
                    <a:pt x="1686" y="4166"/>
                  </a:cubicBezTo>
                  <a:cubicBezTo>
                    <a:pt x="1856" y="4166"/>
                    <a:pt x="2025" y="4140"/>
                    <a:pt x="2186" y="4086"/>
                  </a:cubicBezTo>
                  <a:cubicBezTo>
                    <a:pt x="1499" y="3881"/>
                    <a:pt x="1000" y="3239"/>
                    <a:pt x="1000" y="2489"/>
                  </a:cubicBezTo>
                  <a:lnTo>
                    <a:pt x="1000" y="1383"/>
                  </a:lnTo>
                  <a:lnTo>
                    <a:pt x="2186" y="411"/>
                  </a:lnTo>
                  <a:lnTo>
                    <a:pt x="1686"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6"/>
            <p:cNvSpPr/>
            <p:nvPr/>
          </p:nvSpPr>
          <p:spPr>
            <a:xfrm>
              <a:off x="5606800" y="3251900"/>
              <a:ext cx="83875" cy="104175"/>
            </a:xfrm>
            <a:custGeom>
              <a:avLst/>
              <a:gdLst/>
              <a:ahLst/>
              <a:cxnLst/>
              <a:rect l="l" t="t" r="r" b="b"/>
              <a:pathLst>
                <a:path w="3355" h="4167" extrusionOk="0">
                  <a:moveTo>
                    <a:pt x="1678" y="0"/>
                  </a:moveTo>
                  <a:lnTo>
                    <a:pt x="0" y="1392"/>
                  </a:lnTo>
                  <a:lnTo>
                    <a:pt x="0" y="2489"/>
                  </a:lnTo>
                  <a:cubicBezTo>
                    <a:pt x="0" y="3417"/>
                    <a:pt x="750" y="4166"/>
                    <a:pt x="1678" y="4166"/>
                  </a:cubicBezTo>
                  <a:cubicBezTo>
                    <a:pt x="2605" y="4166"/>
                    <a:pt x="3355" y="3417"/>
                    <a:pt x="3355" y="2489"/>
                  </a:cubicBezTo>
                  <a:lnTo>
                    <a:pt x="3355" y="1392"/>
                  </a:lnTo>
                  <a:lnTo>
                    <a:pt x="16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6"/>
            <p:cNvSpPr/>
            <p:nvPr/>
          </p:nvSpPr>
          <p:spPr>
            <a:xfrm>
              <a:off x="5606800" y="3251900"/>
              <a:ext cx="54450" cy="104175"/>
            </a:xfrm>
            <a:custGeom>
              <a:avLst/>
              <a:gdLst/>
              <a:ahLst/>
              <a:cxnLst/>
              <a:rect l="l" t="t" r="r" b="b"/>
              <a:pathLst>
                <a:path w="2178" h="4167" extrusionOk="0">
                  <a:moveTo>
                    <a:pt x="1678" y="0"/>
                  </a:moveTo>
                  <a:lnTo>
                    <a:pt x="0" y="1383"/>
                  </a:lnTo>
                  <a:lnTo>
                    <a:pt x="0" y="2489"/>
                  </a:lnTo>
                  <a:cubicBezTo>
                    <a:pt x="0" y="3417"/>
                    <a:pt x="750" y="4166"/>
                    <a:pt x="1678" y="4166"/>
                  </a:cubicBezTo>
                  <a:cubicBezTo>
                    <a:pt x="1856" y="4166"/>
                    <a:pt x="2017" y="4140"/>
                    <a:pt x="2177" y="4086"/>
                  </a:cubicBezTo>
                  <a:cubicBezTo>
                    <a:pt x="1499" y="3881"/>
                    <a:pt x="1000" y="3239"/>
                    <a:pt x="1000" y="2489"/>
                  </a:cubicBezTo>
                  <a:lnTo>
                    <a:pt x="1000" y="1383"/>
                  </a:lnTo>
                  <a:lnTo>
                    <a:pt x="2177" y="411"/>
                  </a:lnTo>
                  <a:lnTo>
                    <a:pt x="1678"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6"/>
            <p:cNvSpPr/>
            <p:nvPr/>
          </p:nvSpPr>
          <p:spPr>
            <a:xfrm>
              <a:off x="5454250" y="3217750"/>
              <a:ext cx="83875" cy="69175"/>
            </a:xfrm>
            <a:custGeom>
              <a:avLst/>
              <a:gdLst/>
              <a:ahLst/>
              <a:cxnLst/>
              <a:rect l="l" t="t" r="r" b="b"/>
              <a:pathLst>
                <a:path w="3355" h="2767" extrusionOk="0">
                  <a:moveTo>
                    <a:pt x="1688" y="0"/>
                  </a:moveTo>
                  <a:cubicBezTo>
                    <a:pt x="1667" y="0"/>
                    <a:pt x="1646" y="1"/>
                    <a:pt x="1624" y="1"/>
                  </a:cubicBezTo>
                  <a:cubicBezTo>
                    <a:pt x="732" y="28"/>
                    <a:pt x="0" y="804"/>
                    <a:pt x="0" y="1696"/>
                  </a:cubicBezTo>
                  <a:lnTo>
                    <a:pt x="0" y="2767"/>
                  </a:lnTo>
                  <a:lnTo>
                    <a:pt x="3355" y="2767"/>
                  </a:lnTo>
                  <a:lnTo>
                    <a:pt x="3355" y="1670"/>
                  </a:lnTo>
                  <a:cubicBezTo>
                    <a:pt x="3355" y="1206"/>
                    <a:pt x="3167" y="786"/>
                    <a:pt x="2864" y="483"/>
                  </a:cubicBezTo>
                  <a:cubicBezTo>
                    <a:pt x="2566" y="185"/>
                    <a:pt x="2153"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6"/>
            <p:cNvSpPr/>
            <p:nvPr/>
          </p:nvSpPr>
          <p:spPr>
            <a:xfrm>
              <a:off x="5454250" y="3217700"/>
              <a:ext cx="54675" cy="69225"/>
            </a:xfrm>
            <a:custGeom>
              <a:avLst/>
              <a:gdLst/>
              <a:ahLst/>
              <a:cxnLst/>
              <a:rect l="l" t="t" r="r" b="b"/>
              <a:pathLst>
                <a:path w="2187" h="2769" extrusionOk="0">
                  <a:moveTo>
                    <a:pt x="1699" y="0"/>
                  </a:moveTo>
                  <a:cubicBezTo>
                    <a:pt x="1630" y="0"/>
                    <a:pt x="1560" y="4"/>
                    <a:pt x="1490" y="12"/>
                  </a:cubicBezTo>
                  <a:cubicBezTo>
                    <a:pt x="643" y="102"/>
                    <a:pt x="0" y="842"/>
                    <a:pt x="0" y="1698"/>
                  </a:cubicBezTo>
                  <a:lnTo>
                    <a:pt x="0" y="2769"/>
                  </a:lnTo>
                  <a:lnTo>
                    <a:pt x="1000" y="2769"/>
                  </a:lnTo>
                  <a:lnTo>
                    <a:pt x="1000" y="1672"/>
                  </a:lnTo>
                  <a:cubicBezTo>
                    <a:pt x="1000" y="922"/>
                    <a:pt x="1499" y="289"/>
                    <a:pt x="2186" y="75"/>
                  </a:cubicBezTo>
                  <a:cubicBezTo>
                    <a:pt x="2028" y="24"/>
                    <a:pt x="1866" y="0"/>
                    <a:pt x="169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6"/>
            <p:cNvSpPr/>
            <p:nvPr/>
          </p:nvSpPr>
          <p:spPr>
            <a:xfrm>
              <a:off x="5606800" y="3217750"/>
              <a:ext cx="83875" cy="69175"/>
            </a:xfrm>
            <a:custGeom>
              <a:avLst/>
              <a:gdLst/>
              <a:ahLst/>
              <a:cxnLst/>
              <a:rect l="l" t="t" r="r" b="b"/>
              <a:pathLst>
                <a:path w="3355" h="2767" extrusionOk="0">
                  <a:moveTo>
                    <a:pt x="1668" y="0"/>
                  </a:moveTo>
                  <a:cubicBezTo>
                    <a:pt x="1210" y="0"/>
                    <a:pt x="790" y="185"/>
                    <a:pt x="491" y="483"/>
                  </a:cubicBezTo>
                  <a:cubicBezTo>
                    <a:pt x="188" y="786"/>
                    <a:pt x="0" y="1206"/>
                    <a:pt x="0" y="1670"/>
                  </a:cubicBezTo>
                  <a:lnTo>
                    <a:pt x="0" y="2767"/>
                  </a:lnTo>
                  <a:lnTo>
                    <a:pt x="3355" y="2767"/>
                  </a:lnTo>
                  <a:lnTo>
                    <a:pt x="3355" y="1696"/>
                  </a:lnTo>
                  <a:cubicBezTo>
                    <a:pt x="3355" y="804"/>
                    <a:pt x="2623" y="28"/>
                    <a:pt x="1731" y="1"/>
                  </a:cubicBezTo>
                  <a:cubicBezTo>
                    <a:pt x="1710" y="1"/>
                    <a:pt x="1689" y="0"/>
                    <a:pt x="1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6"/>
            <p:cNvSpPr/>
            <p:nvPr/>
          </p:nvSpPr>
          <p:spPr>
            <a:xfrm>
              <a:off x="5606800" y="3217775"/>
              <a:ext cx="54450" cy="69150"/>
            </a:xfrm>
            <a:custGeom>
              <a:avLst/>
              <a:gdLst/>
              <a:ahLst/>
              <a:cxnLst/>
              <a:rect l="l" t="t" r="r" b="b"/>
              <a:pathLst>
                <a:path w="2178" h="2766" extrusionOk="0">
                  <a:moveTo>
                    <a:pt x="1678" y="0"/>
                  </a:moveTo>
                  <a:cubicBezTo>
                    <a:pt x="1214" y="0"/>
                    <a:pt x="794" y="188"/>
                    <a:pt x="491" y="482"/>
                  </a:cubicBezTo>
                  <a:cubicBezTo>
                    <a:pt x="188" y="785"/>
                    <a:pt x="0" y="1205"/>
                    <a:pt x="0" y="1669"/>
                  </a:cubicBezTo>
                  <a:lnTo>
                    <a:pt x="0" y="2766"/>
                  </a:lnTo>
                  <a:lnTo>
                    <a:pt x="1000" y="2766"/>
                  </a:lnTo>
                  <a:lnTo>
                    <a:pt x="1000" y="1669"/>
                  </a:lnTo>
                  <a:cubicBezTo>
                    <a:pt x="1000" y="1205"/>
                    <a:pt x="1187" y="785"/>
                    <a:pt x="1490" y="482"/>
                  </a:cubicBezTo>
                  <a:cubicBezTo>
                    <a:pt x="1678" y="295"/>
                    <a:pt x="1918" y="152"/>
                    <a:pt x="2177" y="72"/>
                  </a:cubicBezTo>
                  <a:cubicBezTo>
                    <a:pt x="2017" y="18"/>
                    <a:pt x="1856" y="0"/>
                    <a:pt x="1678"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6"/>
            <p:cNvSpPr/>
            <p:nvPr/>
          </p:nvSpPr>
          <p:spPr>
            <a:xfrm>
              <a:off x="5493950" y="3172050"/>
              <a:ext cx="12075" cy="25475"/>
            </a:xfrm>
            <a:custGeom>
              <a:avLst/>
              <a:gdLst/>
              <a:ahLst/>
              <a:cxnLst/>
              <a:rect l="l" t="t" r="r" b="b"/>
              <a:pathLst>
                <a:path w="483" h="1019" extrusionOk="0">
                  <a:moveTo>
                    <a:pt x="247" y="0"/>
                  </a:moveTo>
                  <a:cubicBezTo>
                    <a:pt x="242" y="0"/>
                    <a:pt x="237" y="0"/>
                    <a:pt x="232" y="1"/>
                  </a:cubicBezTo>
                  <a:cubicBezTo>
                    <a:pt x="98" y="1"/>
                    <a:pt x="0" y="117"/>
                    <a:pt x="0" y="250"/>
                  </a:cubicBezTo>
                  <a:lnTo>
                    <a:pt x="0" y="768"/>
                  </a:lnTo>
                  <a:cubicBezTo>
                    <a:pt x="0" y="902"/>
                    <a:pt x="98" y="1018"/>
                    <a:pt x="232" y="1018"/>
                  </a:cubicBezTo>
                  <a:cubicBezTo>
                    <a:pt x="237" y="1018"/>
                    <a:pt x="242" y="1018"/>
                    <a:pt x="247" y="1018"/>
                  </a:cubicBezTo>
                  <a:cubicBezTo>
                    <a:pt x="374" y="1018"/>
                    <a:pt x="482" y="906"/>
                    <a:pt x="482" y="777"/>
                  </a:cubicBezTo>
                  <a:lnTo>
                    <a:pt x="482" y="241"/>
                  </a:lnTo>
                  <a:cubicBezTo>
                    <a:pt x="482" y="112"/>
                    <a:pt x="374"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6"/>
            <p:cNvSpPr/>
            <p:nvPr/>
          </p:nvSpPr>
          <p:spPr>
            <a:xfrm>
              <a:off x="5638250" y="3172050"/>
              <a:ext cx="12050" cy="25475"/>
            </a:xfrm>
            <a:custGeom>
              <a:avLst/>
              <a:gdLst/>
              <a:ahLst/>
              <a:cxnLst/>
              <a:rect l="l" t="t" r="r" b="b"/>
              <a:pathLst>
                <a:path w="482" h="1019" extrusionOk="0">
                  <a:moveTo>
                    <a:pt x="248" y="0"/>
                  </a:moveTo>
                  <a:cubicBezTo>
                    <a:pt x="243" y="0"/>
                    <a:pt x="237" y="0"/>
                    <a:pt x="232" y="1"/>
                  </a:cubicBezTo>
                  <a:cubicBezTo>
                    <a:pt x="98" y="1"/>
                    <a:pt x="0" y="117"/>
                    <a:pt x="0" y="250"/>
                  </a:cubicBezTo>
                  <a:lnTo>
                    <a:pt x="0" y="768"/>
                  </a:lnTo>
                  <a:cubicBezTo>
                    <a:pt x="0" y="902"/>
                    <a:pt x="98" y="1018"/>
                    <a:pt x="232" y="1018"/>
                  </a:cubicBezTo>
                  <a:cubicBezTo>
                    <a:pt x="237" y="1018"/>
                    <a:pt x="243" y="1018"/>
                    <a:pt x="248" y="1018"/>
                  </a:cubicBezTo>
                  <a:cubicBezTo>
                    <a:pt x="383" y="1018"/>
                    <a:pt x="482" y="906"/>
                    <a:pt x="482" y="777"/>
                  </a:cubicBezTo>
                  <a:lnTo>
                    <a:pt x="482" y="241"/>
                  </a:lnTo>
                  <a:cubicBezTo>
                    <a:pt x="482" y="112"/>
                    <a:pt x="383"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6"/>
            <p:cNvSpPr/>
            <p:nvPr/>
          </p:nvSpPr>
          <p:spPr>
            <a:xfrm>
              <a:off x="5546350" y="3185025"/>
              <a:ext cx="51775" cy="21175"/>
            </a:xfrm>
            <a:custGeom>
              <a:avLst/>
              <a:gdLst/>
              <a:ahLst/>
              <a:cxnLst/>
              <a:rect l="l" t="t" r="r" b="b"/>
              <a:pathLst>
                <a:path w="2071" h="847" extrusionOk="0">
                  <a:moveTo>
                    <a:pt x="275" y="1"/>
                  </a:moveTo>
                  <a:cubicBezTo>
                    <a:pt x="216" y="1"/>
                    <a:pt x="157" y="21"/>
                    <a:pt x="108" y="61"/>
                  </a:cubicBezTo>
                  <a:cubicBezTo>
                    <a:pt x="10" y="151"/>
                    <a:pt x="1" y="311"/>
                    <a:pt x="90" y="418"/>
                  </a:cubicBezTo>
                  <a:cubicBezTo>
                    <a:pt x="331" y="686"/>
                    <a:pt x="670" y="846"/>
                    <a:pt x="1036" y="846"/>
                  </a:cubicBezTo>
                  <a:cubicBezTo>
                    <a:pt x="1401" y="846"/>
                    <a:pt x="1740" y="686"/>
                    <a:pt x="1981" y="418"/>
                  </a:cubicBezTo>
                  <a:cubicBezTo>
                    <a:pt x="2070" y="311"/>
                    <a:pt x="2062" y="151"/>
                    <a:pt x="1963" y="61"/>
                  </a:cubicBezTo>
                  <a:cubicBezTo>
                    <a:pt x="1915" y="21"/>
                    <a:pt x="1855" y="1"/>
                    <a:pt x="1796" y="1"/>
                  </a:cubicBezTo>
                  <a:cubicBezTo>
                    <a:pt x="1725" y="1"/>
                    <a:pt x="1655" y="30"/>
                    <a:pt x="1607" y="88"/>
                  </a:cubicBezTo>
                  <a:cubicBezTo>
                    <a:pt x="1464" y="258"/>
                    <a:pt x="1259" y="347"/>
                    <a:pt x="1036" y="347"/>
                  </a:cubicBezTo>
                  <a:cubicBezTo>
                    <a:pt x="813" y="347"/>
                    <a:pt x="607" y="258"/>
                    <a:pt x="465" y="88"/>
                  </a:cubicBezTo>
                  <a:cubicBezTo>
                    <a:pt x="416" y="30"/>
                    <a:pt x="34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6"/>
            <p:cNvSpPr/>
            <p:nvPr/>
          </p:nvSpPr>
          <p:spPr>
            <a:xfrm>
              <a:off x="5454250" y="3085300"/>
              <a:ext cx="83875" cy="69175"/>
            </a:xfrm>
            <a:custGeom>
              <a:avLst/>
              <a:gdLst/>
              <a:ahLst/>
              <a:cxnLst/>
              <a:rect l="l" t="t" r="r" b="b"/>
              <a:pathLst>
                <a:path w="3355" h="2767" extrusionOk="0">
                  <a:moveTo>
                    <a:pt x="0" y="0"/>
                  </a:moveTo>
                  <a:lnTo>
                    <a:pt x="0" y="1071"/>
                  </a:lnTo>
                  <a:cubicBezTo>
                    <a:pt x="0" y="1963"/>
                    <a:pt x="732" y="2739"/>
                    <a:pt x="1624" y="2766"/>
                  </a:cubicBezTo>
                  <a:cubicBezTo>
                    <a:pt x="1646" y="2767"/>
                    <a:pt x="1667" y="2767"/>
                    <a:pt x="1688" y="2767"/>
                  </a:cubicBezTo>
                  <a:cubicBezTo>
                    <a:pt x="2153" y="2767"/>
                    <a:pt x="2566" y="2583"/>
                    <a:pt x="2864" y="2284"/>
                  </a:cubicBezTo>
                  <a:cubicBezTo>
                    <a:pt x="3167" y="1981"/>
                    <a:pt x="3355" y="1561"/>
                    <a:pt x="3355" y="1098"/>
                  </a:cubicBezTo>
                  <a:lnTo>
                    <a:pt x="33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6"/>
            <p:cNvSpPr/>
            <p:nvPr/>
          </p:nvSpPr>
          <p:spPr>
            <a:xfrm>
              <a:off x="5454250" y="3085300"/>
              <a:ext cx="54675" cy="69225"/>
            </a:xfrm>
            <a:custGeom>
              <a:avLst/>
              <a:gdLst/>
              <a:ahLst/>
              <a:cxnLst/>
              <a:rect l="l" t="t" r="r" b="b"/>
              <a:pathLst>
                <a:path w="2187" h="2769" extrusionOk="0">
                  <a:moveTo>
                    <a:pt x="0" y="0"/>
                  </a:moveTo>
                  <a:lnTo>
                    <a:pt x="0" y="1071"/>
                  </a:lnTo>
                  <a:cubicBezTo>
                    <a:pt x="0" y="1927"/>
                    <a:pt x="643" y="2668"/>
                    <a:pt x="1490" y="2757"/>
                  </a:cubicBezTo>
                  <a:cubicBezTo>
                    <a:pt x="1560" y="2765"/>
                    <a:pt x="1630" y="2769"/>
                    <a:pt x="1699" y="2769"/>
                  </a:cubicBezTo>
                  <a:cubicBezTo>
                    <a:pt x="1866" y="2769"/>
                    <a:pt x="2028" y="2745"/>
                    <a:pt x="2186" y="2694"/>
                  </a:cubicBezTo>
                  <a:cubicBezTo>
                    <a:pt x="1499" y="2480"/>
                    <a:pt x="1000" y="1847"/>
                    <a:pt x="1000" y="1098"/>
                  </a:cubicBezTo>
                  <a:lnTo>
                    <a:pt x="1000"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6"/>
            <p:cNvSpPr/>
            <p:nvPr/>
          </p:nvSpPr>
          <p:spPr>
            <a:xfrm>
              <a:off x="5606800" y="3085300"/>
              <a:ext cx="83875" cy="69175"/>
            </a:xfrm>
            <a:custGeom>
              <a:avLst/>
              <a:gdLst/>
              <a:ahLst/>
              <a:cxnLst/>
              <a:rect l="l" t="t" r="r" b="b"/>
              <a:pathLst>
                <a:path w="3355" h="2767" extrusionOk="0">
                  <a:moveTo>
                    <a:pt x="0" y="0"/>
                  </a:moveTo>
                  <a:lnTo>
                    <a:pt x="0" y="1098"/>
                  </a:lnTo>
                  <a:cubicBezTo>
                    <a:pt x="0" y="1561"/>
                    <a:pt x="188" y="1981"/>
                    <a:pt x="491" y="2284"/>
                  </a:cubicBezTo>
                  <a:cubicBezTo>
                    <a:pt x="790" y="2583"/>
                    <a:pt x="1210" y="2767"/>
                    <a:pt x="1668" y="2767"/>
                  </a:cubicBezTo>
                  <a:cubicBezTo>
                    <a:pt x="1689" y="2767"/>
                    <a:pt x="1710" y="2767"/>
                    <a:pt x="1731" y="2766"/>
                  </a:cubicBezTo>
                  <a:cubicBezTo>
                    <a:pt x="2623" y="2739"/>
                    <a:pt x="3355" y="1963"/>
                    <a:pt x="3355" y="1071"/>
                  </a:cubicBezTo>
                  <a:lnTo>
                    <a:pt x="33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6"/>
            <p:cNvSpPr/>
            <p:nvPr/>
          </p:nvSpPr>
          <p:spPr>
            <a:xfrm>
              <a:off x="5606800" y="3085300"/>
              <a:ext cx="54450" cy="69375"/>
            </a:xfrm>
            <a:custGeom>
              <a:avLst/>
              <a:gdLst/>
              <a:ahLst/>
              <a:cxnLst/>
              <a:rect l="l" t="t" r="r" b="b"/>
              <a:pathLst>
                <a:path w="2178" h="2775" extrusionOk="0">
                  <a:moveTo>
                    <a:pt x="0" y="0"/>
                  </a:moveTo>
                  <a:lnTo>
                    <a:pt x="0" y="1098"/>
                  </a:lnTo>
                  <a:cubicBezTo>
                    <a:pt x="0" y="1561"/>
                    <a:pt x="188" y="1981"/>
                    <a:pt x="491" y="2284"/>
                  </a:cubicBezTo>
                  <a:cubicBezTo>
                    <a:pt x="794" y="2587"/>
                    <a:pt x="1214" y="2775"/>
                    <a:pt x="1678" y="2775"/>
                  </a:cubicBezTo>
                  <a:cubicBezTo>
                    <a:pt x="1856" y="2775"/>
                    <a:pt x="2017" y="2748"/>
                    <a:pt x="2177" y="2694"/>
                  </a:cubicBezTo>
                  <a:cubicBezTo>
                    <a:pt x="1918" y="2614"/>
                    <a:pt x="1678" y="2471"/>
                    <a:pt x="1490" y="2284"/>
                  </a:cubicBezTo>
                  <a:cubicBezTo>
                    <a:pt x="1187" y="1981"/>
                    <a:pt x="1000" y="1561"/>
                    <a:pt x="1000" y="1098"/>
                  </a:cubicBezTo>
                  <a:lnTo>
                    <a:pt x="1000"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6" name="Google Shape;3236;p56"/>
          <p:cNvGrpSpPr/>
          <p:nvPr/>
        </p:nvGrpSpPr>
        <p:grpSpPr>
          <a:xfrm>
            <a:off x="942239" y="1800828"/>
            <a:ext cx="323515" cy="430190"/>
            <a:chOff x="5893825" y="1715925"/>
            <a:chExt cx="310475" cy="412850"/>
          </a:xfrm>
        </p:grpSpPr>
        <p:sp>
          <p:nvSpPr>
            <p:cNvPr id="3237" name="Google Shape;3237;p56"/>
            <p:cNvSpPr/>
            <p:nvPr/>
          </p:nvSpPr>
          <p:spPr>
            <a:xfrm>
              <a:off x="5901850" y="1892550"/>
              <a:ext cx="294425" cy="166850"/>
            </a:xfrm>
            <a:custGeom>
              <a:avLst/>
              <a:gdLst/>
              <a:ahLst/>
              <a:cxnLst/>
              <a:rect l="l" t="t" r="r" b="b"/>
              <a:pathLst>
                <a:path w="11777" h="6674" extrusionOk="0">
                  <a:moveTo>
                    <a:pt x="1" y="1"/>
                  </a:moveTo>
                  <a:lnTo>
                    <a:pt x="1" y="6674"/>
                  </a:lnTo>
                  <a:lnTo>
                    <a:pt x="11777" y="6674"/>
                  </a:lnTo>
                  <a:lnTo>
                    <a:pt x="117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6"/>
            <p:cNvSpPr/>
            <p:nvPr/>
          </p:nvSpPr>
          <p:spPr>
            <a:xfrm>
              <a:off x="5901850" y="1892550"/>
              <a:ext cx="33275" cy="166850"/>
            </a:xfrm>
            <a:custGeom>
              <a:avLst/>
              <a:gdLst/>
              <a:ahLst/>
              <a:cxnLst/>
              <a:rect l="l" t="t" r="r" b="b"/>
              <a:pathLst>
                <a:path w="1331" h="6674" extrusionOk="0">
                  <a:moveTo>
                    <a:pt x="1" y="1"/>
                  </a:moveTo>
                  <a:lnTo>
                    <a:pt x="1" y="6674"/>
                  </a:lnTo>
                  <a:lnTo>
                    <a:pt x="1330" y="6674"/>
                  </a:lnTo>
                  <a:lnTo>
                    <a:pt x="1330"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6"/>
            <p:cNvSpPr/>
            <p:nvPr/>
          </p:nvSpPr>
          <p:spPr>
            <a:xfrm>
              <a:off x="5893825" y="1745575"/>
              <a:ext cx="310475" cy="163075"/>
            </a:xfrm>
            <a:custGeom>
              <a:avLst/>
              <a:gdLst/>
              <a:ahLst/>
              <a:cxnLst/>
              <a:rect l="l" t="t" r="r" b="b"/>
              <a:pathLst>
                <a:path w="12419" h="6523" extrusionOk="0">
                  <a:moveTo>
                    <a:pt x="6210" y="1"/>
                  </a:moveTo>
                  <a:lnTo>
                    <a:pt x="4898" y="1187"/>
                  </a:lnTo>
                  <a:cubicBezTo>
                    <a:pt x="4898" y="2231"/>
                    <a:pt x="4051" y="3070"/>
                    <a:pt x="3016" y="3070"/>
                  </a:cubicBezTo>
                  <a:lnTo>
                    <a:pt x="1892" y="3070"/>
                  </a:lnTo>
                  <a:cubicBezTo>
                    <a:pt x="848" y="3070"/>
                    <a:pt x="1" y="3917"/>
                    <a:pt x="1" y="4961"/>
                  </a:cubicBezTo>
                  <a:lnTo>
                    <a:pt x="1" y="5773"/>
                  </a:lnTo>
                  <a:cubicBezTo>
                    <a:pt x="1" y="6192"/>
                    <a:pt x="340" y="6522"/>
                    <a:pt x="750" y="6522"/>
                  </a:cubicBezTo>
                  <a:lnTo>
                    <a:pt x="11678" y="6522"/>
                  </a:lnTo>
                  <a:cubicBezTo>
                    <a:pt x="12089" y="6522"/>
                    <a:pt x="12419" y="6192"/>
                    <a:pt x="12419" y="5773"/>
                  </a:cubicBezTo>
                  <a:lnTo>
                    <a:pt x="12419" y="4961"/>
                  </a:lnTo>
                  <a:cubicBezTo>
                    <a:pt x="12419" y="3917"/>
                    <a:pt x="11580" y="3070"/>
                    <a:pt x="10537" y="3070"/>
                  </a:cubicBezTo>
                  <a:lnTo>
                    <a:pt x="9412" y="3070"/>
                  </a:lnTo>
                  <a:cubicBezTo>
                    <a:pt x="8369" y="3070"/>
                    <a:pt x="7530" y="2231"/>
                    <a:pt x="7530" y="1187"/>
                  </a:cubicBezTo>
                  <a:lnTo>
                    <a:pt x="62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6"/>
            <p:cNvSpPr/>
            <p:nvPr/>
          </p:nvSpPr>
          <p:spPr>
            <a:xfrm>
              <a:off x="5893825" y="1822300"/>
              <a:ext cx="53550" cy="86350"/>
            </a:xfrm>
            <a:custGeom>
              <a:avLst/>
              <a:gdLst/>
              <a:ahLst/>
              <a:cxnLst/>
              <a:rect l="l" t="t" r="r" b="b"/>
              <a:pathLst>
                <a:path w="2142" h="3454" extrusionOk="0">
                  <a:moveTo>
                    <a:pt x="1892" y="1"/>
                  </a:moveTo>
                  <a:cubicBezTo>
                    <a:pt x="848" y="1"/>
                    <a:pt x="1" y="848"/>
                    <a:pt x="1" y="1892"/>
                  </a:cubicBezTo>
                  <a:lnTo>
                    <a:pt x="1" y="2704"/>
                  </a:lnTo>
                  <a:cubicBezTo>
                    <a:pt x="1" y="3123"/>
                    <a:pt x="340" y="3453"/>
                    <a:pt x="750" y="3453"/>
                  </a:cubicBezTo>
                  <a:lnTo>
                    <a:pt x="2062" y="3453"/>
                  </a:lnTo>
                  <a:cubicBezTo>
                    <a:pt x="1660" y="3453"/>
                    <a:pt x="1321" y="3123"/>
                    <a:pt x="1321" y="2713"/>
                  </a:cubicBezTo>
                  <a:lnTo>
                    <a:pt x="1321" y="1553"/>
                  </a:lnTo>
                  <a:cubicBezTo>
                    <a:pt x="1321" y="911"/>
                    <a:pt x="1651" y="340"/>
                    <a:pt x="214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6"/>
            <p:cNvSpPr/>
            <p:nvPr/>
          </p:nvSpPr>
          <p:spPr>
            <a:xfrm>
              <a:off x="5893825" y="2042425"/>
              <a:ext cx="310475" cy="86350"/>
            </a:xfrm>
            <a:custGeom>
              <a:avLst/>
              <a:gdLst/>
              <a:ahLst/>
              <a:cxnLst/>
              <a:rect l="l" t="t" r="r" b="b"/>
              <a:pathLst>
                <a:path w="12419" h="3454" extrusionOk="0">
                  <a:moveTo>
                    <a:pt x="750" y="1"/>
                  </a:moveTo>
                  <a:cubicBezTo>
                    <a:pt x="331" y="1"/>
                    <a:pt x="1" y="340"/>
                    <a:pt x="1" y="750"/>
                  </a:cubicBezTo>
                  <a:lnTo>
                    <a:pt x="1" y="1562"/>
                  </a:lnTo>
                  <a:cubicBezTo>
                    <a:pt x="1" y="2606"/>
                    <a:pt x="848" y="3453"/>
                    <a:pt x="1892" y="3453"/>
                  </a:cubicBezTo>
                  <a:lnTo>
                    <a:pt x="10537" y="3453"/>
                  </a:lnTo>
                  <a:cubicBezTo>
                    <a:pt x="11580" y="3453"/>
                    <a:pt x="12419" y="2606"/>
                    <a:pt x="12419" y="1562"/>
                  </a:cubicBezTo>
                  <a:lnTo>
                    <a:pt x="12419" y="750"/>
                  </a:lnTo>
                  <a:cubicBezTo>
                    <a:pt x="12419" y="340"/>
                    <a:pt x="12089" y="1"/>
                    <a:pt x="11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6"/>
            <p:cNvSpPr/>
            <p:nvPr/>
          </p:nvSpPr>
          <p:spPr>
            <a:xfrm>
              <a:off x="5893825" y="2042425"/>
              <a:ext cx="80100" cy="86350"/>
            </a:xfrm>
            <a:custGeom>
              <a:avLst/>
              <a:gdLst/>
              <a:ahLst/>
              <a:cxnLst/>
              <a:rect l="l" t="t" r="r" b="b"/>
              <a:pathLst>
                <a:path w="3204" h="3454" extrusionOk="0">
                  <a:moveTo>
                    <a:pt x="384" y="1"/>
                  </a:moveTo>
                  <a:cubicBezTo>
                    <a:pt x="170" y="1"/>
                    <a:pt x="1" y="170"/>
                    <a:pt x="1" y="384"/>
                  </a:cubicBezTo>
                  <a:lnTo>
                    <a:pt x="1" y="2481"/>
                  </a:lnTo>
                  <a:cubicBezTo>
                    <a:pt x="1" y="3016"/>
                    <a:pt x="438" y="3453"/>
                    <a:pt x="982" y="3453"/>
                  </a:cubicBezTo>
                  <a:lnTo>
                    <a:pt x="3203" y="3453"/>
                  </a:lnTo>
                  <a:cubicBezTo>
                    <a:pt x="2169" y="3453"/>
                    <a:pt x="1321" y="2615"/>
                    <a:pt x="1321" y="1571"/>
                  </a:cubicBezTo>
                  <a:lnTo>
                    <a:pt x="1321" y="741"/>
                  </a:lnTo>
                  <a:cubicBezTo>
                    <a:pt x="1321" y="331"/>
                    <a:pt x="1660" y="1"/>
                    <a:pt x="206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6"/>
            <p:cNvSpPr/>
            <p:nvPr/>
          </p:nvSpPr>
          <p:spPr>
            <a:xfrm>
              <a:off x="5999550" y="1931975"/>
              <a:ext cx="99500" cy="87275"/>
            </a:xfrm>
            <a:custGeom>
              <a:avLst/>
              <a:gdLst/>
              <a:ahLst/>
              <a:cxnLst/>
              <a:rect l="l" t="t" r="r" b="b"/>
              <a:pathLst>
                <a:path w="3980" h="3491" extrusionOk="0">
                  <a:moveTo>
                    <a:pt x="1990" y="1"/>
                  </a:moveTo>
                  <a:cubicBezTo>
                    <a:pt x="1905" y="1"/>
                    <a:pt x="1820" y="34"/>
                    <a:pt x="1758" y="101"/>
                  </a:cubicBezTo>
                  <a:cubicBezTo>
                    <a:pt x="0" y="1912"/>
                    <a:pt x="527" y="3491"/>
                    <a:pt x="1990" y="3491"/>
                  </a:cubicBezTo>
                  <a:cubicBezTo>
                    <a:pt x="3453" y="3491"/>
                    <a:pt x="3979" y="1912"/>
                    <a:pt x="2222" y="101"/>
                  </a:cubicBezTo>
                  <a:cubicBezTo>
                    <a:pt x="2159" y="34"/>
                    <a:pt x="2075" y="1"/>
                    <a:pt x="19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6"/>
            <p:cNvSpPr/>
            <p:nvPr/>
          </p:nvSpPr>
          <p:spPr>
            <a:xfrm>
              <a:off x="5975225" y="1843000"/>
              <a:ext cx="12300" cy="24875"/>
            </a:xfrm>
            <a:custGeom>
              <a:avLst/>
              <a:gdLst/>
              <a:ahLst/>
              <a:cxnLst/>
              <a:rect l="l" t="t" r="r" b="b"/>
              <a:pathLst>
                <a:path w="492" h="995" extrusionOk="0">
                  <a:moveTo>
                    <a:pt x="246" y="1"/>
                  </a:moveTo>
                  <a:cubicBezTo>
                    <a:pt x="236" y="1"/>
                    <a:pt x="225" y="1"/>
                    <a:pt x="215" y="2"/>
                  </a:cubicBezTo>
                  <a:cubicBezTo>
                    <a:pt x="90" y="20"/>
                    <a:pt x="1" y="127"/>
                    <a:pt x="1" y="252"/>
                  </a:cubicBezTo>
                  <a:lnTo>
                    <a:pt x="1" y="743"/>
                  </a:lnTo>
                  <a:cubicBezTo>
                    <a:pt x="1" y="868"/>
                    <a:pt x="90" y="975"/>
                    <a:pt x="215" y="993"/>
                  </a:cubicBezTo>
                  <a:cubicBezTo>
                    <a:pt x="225" y="994"/>
                    <a:pt x="236" y="994"/>
                    <a:pt x="246" y="994"/>
                  </a:cubicBezTo>
                  <a:cubicBezTo>
                    <a:pt x="383" y="994"/>
                    <a:pt x="492" y="885"/>
                    <a:pt x="492" y="752"/>
                  </a:cubicBezTo>
                  <a:lnTo>
                    <a:pt x="492" y="243"/>
                  </a:lnTo>
                  <a:cubicBezTo>
                    <a:pt x="492" y="110"/>
                    <a:pt x="383"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6"/>
            <p:cNvSpPr/>
            <p:nvPr/>
          </p:nvSpPr>
          <p:spPr>
            <a:xfrm>
              <a:off x="6110825" y="1843050"/>
              <a:ext cx="12075" cy="24775"/>
            </a:xfrm>
            <a:custGeom>
              <a:avLst/>
              <a:gdLst/>
              <a:ahLst/>
              <a:cxnLst/>
              <a:rect l="l" t="t" r="r" b="b"/>
              <a:pathLst>
                <a:path w="483" h="991" extrusionOk="0">
                  <a:moveTo>
                    <a:pt x="233" y="0"/>
                  </a:moveTo>
                  <a:cubicBezTo>
                    <a:pt x="99" y="9"/>
                    <a:pt x="1" y="125"/>
                    <a:pt x="1" y="259"/>
                  </a:cubicBezTo>
                  <a:lnTo>
                    <a:pt x="1" y="741"/>
                  </a:lnTo>
                  <a:cubicBezTo>
                    <a:pt x="1" y="875"/>
                    <a:pt x="99" y="991"/>
                    <a:pt x="233" y="991"/>
                  </a:cubicBezTo>
                  <a:cubicBezTo>
                    <a:pt x="376" y="991"/>
                    <a:pt x="483" y="884"/>
                    <a:pt x="483" y="750"/>
                  </a:cubicBezTo>
                  <a:lnTo>
                    <a:pt x="483" y="241"/>
                  </a:lnTo>
                  <a:cubicBezTo>
                    <a:pt x="483" y="107"/>
                    <a:pt x="376"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6"/>
            <p:cNvSpPr/>
            <p:nvPr/>
          </p:nvSpPr>
          <p:spPr>
            <a:xfrm>
              <a:off x="6024525" y="1855350"/>
              <a:ext cx="49525" cy="20500"/>
            </a:xfrm>
            <a:custGeom>
              <a:avLst/>
              <a:gdLst/>
              <a:ahLst/>
              <a:cxnLst/>
              <a:rect l="l" t="t" r="r" b="b"/>
              <a:pathLst>
                <a:path w="1981" h="820" extrusionOk="0">
                  <a:moveTo>
                    <a:pt x="276" y="1"/>
                  </a:moveTo>
                  <a:cubicBezTo>
                    <a:pt x="219" y="1"/>
                    <a:pt x="161" y="21"/>
                    <a:pt x="117" y="61"/>
                  </a:cubicBezTo>
                  <a:cubicBezTo>
                    <a:pt x="9" y="151"/>
                    <a:pt x="1" y="311"/>
                    <a:pt x="90" y="409"/>
                  </a:cubicBezTo>
                  <a:cubicBezTo>
                    <a:pt x="313" y="677"/>
                    <a:pt x="643" y="820"/>
                    <a:pt x="991" y="820"/>
                  </a:cubicBezTo>
                  <a:cubicBezTo>
                    <a:pt x="1339" y="820"/>
                    <a:pt x="1669" y="677"/>
                    <a:pt x="1892" y="409"/>
                  </a:cubicBezTo>
                  <a:cubicBezTo>
                    <a:pt x="1981" y="311"/>
                    <a:pt x="1972" y="151"/>
                    <a:pt x="1865" y="61"/>
                  </a:cubicBezTo>
                  <a:cubicBezTo>
                    <a:pt x="1820" y="21"/>
                    <a:pt x="1763" y="1"/>
                    <a:pt x="1705" y="1"/>
                  </a:cubicBezTo>
                  <a:cubicBezTo>
                    <a:pt x="1636" y="1"/>
                    <a:pt x="1566" y="30"/>
                    <a:pt x="1517" y="88"/>
                  </a:cubicBezTo>
                  <a:cubicBezTo>
                    <a:pt x="1383" y="240"/>
                    <a:pt x="1196" y="329"/>
                    <a:pt x="991" y="329"/>
                  </a:cubicBezTo>
                  <a:cubicBezTo>
                    <a:pt x="786" y="329"/>
                    <a:pt x="598" y="240"/>
                    <a:pt x="464" y="88"/>
                  </a:cubicBezTo>
                  <a:cubicBezTo>
                    <a:pt x="416" y="30"/>
                    <a:pt x="346"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6"/>
            <p:cNvSpPr/>
            <p:nvPr/>
          </p:nvSpPr>
          <p:spPr>
            <a:xfrm>
              <a:off x="5994650" y="1715925"/>
              <a:ext cx="109750" cy="59575"/>
            </a:xfrm>
            <a:custGeom>
              <a:avLst/>
              <a:gdLst/>
              <a:ahLst/>
              <a:cxnLst/>
              <a:rect l="l" t="t" r="r" b="b"/>
              <a:pathLst>
                <a:path w="4390" h="2383" extrusionOk="0">
                  <a:moveTo>
                    <a:pt x="883" y="0"/>
                  </a:moveTo>
                  <a:cubicBezTo>
                    <a:pt x="393" y="0"/>
                    <a:pt x="0" y="393"/>
                    <a:pt x="0" y="875"/>
                  </a:cubicBezTo>
                  <a:lnTo>
                    <a:pt x="0" y="1499"/>
                  </a:lnTo>
                  <a:cubicBezTo>
                    <a:pt x="0" y="1990"/>
                    <a:pt x="393" y="2382"/>
                    <a:pt x="883" y="2382"/>
                  </a:cubicBezTo>
                  <a:lnTo>
                    <a:pt x="3506" y="2382"/>
                  </a:lnTo>
                  <a:cubicBezTo>
                    <a:pt x="3997" y="2382"/>
                    <a:pt x="4389" y="1990"/>
                    <a:pt x="4389" y="1499"/>
                  </a:cubicBezTo>
                  <a:lnTo>
                    <a:pt x="4389" y="884"/>
                  </a:lnTo>
                  <a:cubicBezTo>
                    <a:pt x="4389" y="393"/>
                    <a:pt x="3997" y="0"/>
                    <a:pt x="3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6"/>
            <p:cNvSpPr/>
            <p:nvPr/>
          </p:nvSpPr>
          <p:spPr>
            <a:xfrm>
              <a:off x="5994650" y="1715925"/>
              <a:ext cx="55100" cy="59575"/>
            </a:xfrm>
            <a:custGeom>
              <a:avLst/>
              <a:gdLst/>
              <a:ahLst/>
              <a:cxnLst/>
              <a:rect l="l" t="t" r="r" b="b"/>
              <a:pathLst>
                <a:path w="2204" h="2383" extrusionOk="0">
                  <a:moveTo>
                    <a:pt x="883" y="0"/>
                  </a:moveTo>
                  <a:cubicBezTo>
                    <a:pt x="393" y="0"/>
                    <a:pt x="0" y="393"/>
                    <a:pt x="0" y="875"/>
                  </a:cubicBezTo>
                  <a:lnTo>
                    <a:pt x="0" y="1499"/>
                  </a:lnTo>
                  <a:cubicBezTo>
                    <a:pt x="0" y="1990"/>
                    <a:pt x="393" y="2382"/>
                    <a:pt x="883" y="2382"/>
                  </a:cubicBezTo>
                  <a:lnTo>
                    <a:pt x="2204" y="2382"/>
                  </a:lnTo>
                  <a:cubicBezTo>
                    <a:pt x="1713" y="2382"/>
                    <a:pt x="1320" y="1990"/>
                    <a:pt x="1320" y="1499"/>
                  </a:cubicBezTo>
                  <a:lnTo>
                    <a:pt x="1320" y="884"/>
                  </a:lnTo>
                  <a:cubicBezTo>
                    <a:pt x="1320" y="393"/>
                    <a:pt x="1713" y="0"/>
                    <a:pt x="2204"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9" name="Google Shape;3249;p56"/>
          <p:cNvGrpSpPr/>
          <p:nvPr/>
        </p:nvGrpSpPr>
        <p:grpSpPr>
          <a:xfrm>
            <a:off x="899588" y="3639263"/>
            <a:ext cx="408825" cy="412850"/>
            <a:chOff x="2819875" y="4692263"/>
            <a:chExt cx="408825" cy="412850"/>
          </a:xfrm>
        </p:grpSpPr>
        <p:sp>
          <p:nvSpPr>
            <p:cNvPr id="3250" name="Google Shape;3250;p56"/>
            <p:cNvSpPr/>
            <p:nvPr/>
          </p:nvSpPr>
          <p:spPr>
            <a:xfrm>
              <a:off x="2831900" y="4928438"/>
              <a:ext cx="385650" cy="176675"/>
            </a:xfrm>
            <a:custGeom>
              <a:avLst/>
              <a:gdLst/>
              <a:ahLst/>
              <a:cxnLst/>
              <a:rect l="l" t="t" r="r" b="b"/>
              <a:pathLst>
                <a:path w="15426" h="7067" extrusionOk="0">
                  <a:moveTo>
                    <a:pt x="1" y="1"/>
                  </a:moveTo>
                  <a:lnTo>
                    <a:pt x="1" y="4640"/>
                  </a:lnTo>
                  <a:cubicBezTo>
                    <a:pt x="1" y="5978"/>
                    <a:pt x="1089" y="7066"/>
                    <a:pt x="2427" y="7066"/>
                  </a:cubicBezTo>
                  <a:lnTo>
                    <a:pt x="12990" y="7066"/>
                  </a:lnTo>
                  <a:cubicBezTo>
                    <a:pt x="14337" y="7066"/>
                    <a:pt x="15425" y="5978"/>
                    <a:pt x="15425" y="4640"/>
                  </a:cubicBezTo>
                  <a:lnTo>
                    <a:pt x="154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6"/>
            <p:cNvSpPr/>
            <p:nvPr/>
          </p:nvSpPr>
          <p:spPr>
            <a:xfrm>
              <a:off x="2831900" y="4928438"/>
              <a:ext cx="93475" cy="176675"/>
            </a:xfrm>
            <a:custGeom>
              <a:avLst/>
              <a:gdLst/>
              <a:ahLst/>
              <a:cxnLst/>
              <a:rect l="l" t="t" r="r" b="b"/>
              <a:pathLst>
                <a:path w="3739" h="7067" extrusionOk="0">
                  <a:moveTo>
                    <a:pt x="1" y="1"/>
                  </a:moveTo>
                  <a:lnTo>
                    <a:pt x="1" y="4640"/>
                  </a:lnTo>
                  <a:cubicBezTo>
                    <a:pt x="1" y="5978"/>
                    <a:pt x="1089" y="7066"/>
                    <a:pt x="2427" y="7066"/>
                  </a:cubicBezTo>
                  <a:lnTo>
                    <a:pt x="3739" y="7066"/>
                  </a:lnTo>
                  <a:cubicBezTo>
                    <a:pt x="2409" y="7066"/>
                    <a:pt x="1321" y="5978"/>
                    <a:pt x="1321" y="4640"/>
                  </a:cubicBezTo>
                  <a:lnTo>
                    <a:pt x="1321" y="1"/>
                  </a:ln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6"/>
            <p:cNvSpPr/>
            <p:nvPr/>
          </p:nvSpPr>
          <p:spPr>
            <a:xfrm>
              <a:off x="2848850" y="4800213"/>
              <a:ext cx="351750" cy="108850"/>
            </a:xfrm>
            <a:custGeom>
              <a:avLst/>
              <a:gdLst/>
              <a:ahLst/>
              <a:cxnLst/>
              <a:rect l="l" t="t" r="r" b="b"/>
              <a:pathLst>
                <a:path w="14070" h="4354" extrusionOk="0">
                  <a:moveTo>
                    <a:pt x="1" y="0"/>
                  </a:moveTo>
                  <a:lnTo>
                    <a:pt x="1" y="4354"/>
                  </a:lnTo>
                  <a:lnTo>
                    <a:pt x="14069" y="4354"/>
                  </a:lnTo>
                  <a:lnTo>
                    <a:pt x="140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6"/>
            <p:cNvSpPr/>
            <p:nvPr/>
          </p:nvSpPr>
          <p:spPr>
            <a:xfrm>
              <a:off x="2819875" y="4729288"/>
              <a:ext cx="408825" cy="91225"/>
            </a:xfrm>
            <a:custGeom>
              <a:avLst/>
              <a:gdLst/>
              <a:ahLst/>
              <a:cxnLst/>
              <a:rect l="l" t="t" r="r" b="b"/>
              <a:pathLst>
                <a:path w="16353" h="3649" extrusionOk="0">
                  <a:moveTo>
                    <a:pt x="1392" y="0"/>
                  </a:moveTo>
                  <a:cubicBezTo>
                    <a:pt x="624" y="0"/>
                    <a:pt x="0" y="625"/>
                    <a:pt x="0" y="1392"/>
                  </a:cubicBezTo>
                  <a:lnTo>
                    <a:pt x="0" y="2248"/>
                  </a:lnTo>
                  <a:cubicBezTo>
                    <a:pt x="0" y="3024"/>
                    <a:pt x="624" y="3649"/>
                    <a:pt x="1392" y="3649"/>
                  </a:cubicBezTo>
                  <a:lnTo>
                    <a:pt x="14961" y="3649"/>
                  </a:lnTo>
                  <a:cubicBezTo>
                    <a:pt x="15728" y="3649"/>
                    <a:pt x="16352" y="3024"/>
                    <a:pt x="16352" y="2248"/>
                  </a:cubicBezTo>
                  <a:lnTo>
                    <a:pt x="16352" y="1392"/>
                  </a:lnTo>
                  <a:cubicBezTo>
                    <a:pt x="16352" y="625"/>
                    <a:pt x="15728" y="0"/>
                    <a:pt x="14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6"/>
            <p:cNvSpPr/>
            <p:nvPr/>
          </p:nvSpPr>
          <p:spPr>
            <a:xfrm>
              <a:off x="2819875" y="4729288"/>
              <a:ext cx="67825" cy="91225"/>
            </a:xfrm>
            <a:custGeom>
              <a:avLst/>
              <a:gdLst/>
              <a:ahLst/>
              <a:cxnLst/>
              <a:rect l="l" t="t" r="r" b="b"/>
              <a:pathLst>
                <a:path w="2713" h="3649" extrusionOk="0">
                  <a:moveTo>
                    <a:pt x="1392" y="0"/>
                  </a:moveTo>
                  <a:cubicBezTo>
                    <a:pt x="624" y="0"/>
                    <a:pt x="0" y="625"/>
                    <a:pt x="0" y="1392"/>
                  </a:cubicBezTo>
                  <a:lnTo>
                    <a:pt x="0" y="2248"/>
                  </a:lnTo>
                  <a:cubicBezTo>
                    <a:pt x="0" y="3024"/>
                    <a:pt x="624" y="3649"/>
                    <a:pt x="1392" y="3649"/>
                  </a:cubicBezTo>
                  <a:lnTo>
                    <a:pt x="2712" y="3649"/>
                  </a:lnTo>
                  <a:cubicBezTo>
                    <a:pt x="1945" y="3649"/>
                    <a:pt x="1320" y="3024"/>
                    <a:pt x="1320" y="2248"/>
                  </a:cubicBezTo>
                  <a:lnTo>
                    <a:pt x="1320" y="1392"/>
                  </a:lnTo>
                  <a:cubicBezTo>
                    <a:pt x="1320" y="625"/>
                    <a:pt x="1945" y="0"/>
                    <a:pt x="271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6"/>
            <p:cNvSpPr/>
            <p:nvPr/>
          </p:nvSpPr>
          <p:spPr>
            <a:xfrm>
              <a:off x="2967275" y="4824138"/>
              <a:ext cx="62025" cy="74450"/>
            </a:xfrm>
            <a:custGeom>
              <a:avLst/>
              <a:gdLst/>
              <a:ahLst/>
              <a:cxnLst/>
              <a:rect l="l" t="t" r="r" b="b"/>
              <a:pathLst>
                <a:path w="2481" h="2978" extrusionOk="0">
                  <a:moveTo>
                    <a:pt x="1968" y="0"/>
                  </a:moveTo>
                  <a:cubicBezTo>
                    <a:pt x="916" y="0"/>
                    <a:pt x="1" y="864"/>
                    <a:pt x="1" y="1987"/>
                  </a:cubicBezTo>
                  <a:lnTo>
                    <a:pt x="1" y="2977"/>
                  </a:lnTo>
                  <a:lnTo>
                    <a:pt x="2481" y="2977"/>
                  </a:lnTo>
                  <a:lnTo>
                    <a:pt x="2481" y="69"/>
                  </a:lnTo>
                  <a:cubicBezTo>
                    <a:pt x="2308" y="22"/>
                    <a:pt x="2136" y="0"/>
                    <a:pt x="1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6"/>
            <p:cNvSpPr/>
            <p:nvPr/>
          </p:nvSpPr>
          <p:spPr>
            <a:xfrm>
              <a:off x="2966400" y="4824238"/>
              <a:ext cx="59125" cy="74350"/>
            </a:xfrm>
            <a:custGeom>
              <a:avLst/>
              <a:gdLst/>
              <a:ahLst/>
              <a:cxnLst/>
              <a:rect l="l" t="t" r="r" b="b"/>
              <a:pathLst>
                <a:path w="2365" h="2974" extrusionOk="0">
                  <a:moveTo>
                    <a:pt x="2021" y="1"/>
                  </a:moveTo>
                  <a:cubicBezTo>
                    <a:pt x="936" y="1"/>
                    <a:pt x="0" y="860"/>
                    <a:pt x="0" y="1983"/>
                  </a:cubicBezTo>
                  <a:lnTo>
                    <a:pt x="0" y="2973"/>
                  </a:lnTo>
                  <a:lnTo>
                    <a:pt x="678" y="2973"/>
                  </a:lnTo>
                  <a:lnTo>
                    <a:pt x="678" y="1983"/>
                  </a:lnTo>
                  <a:cubicBezTo>
                    <a:pt x="678" y="975"/>
                    <a:pt x="1427" y="181"/>
                    <a:pt x="2364" y="29"/>
                  </a:cubicBezTo>
                  <a:cubicBezTo>
                    <a:pt x="2249" y="10"/>
                    <a:pt x="2134" y="1"/>
                    <a:pt x="2021"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6"/>
            <p:cNvSpPr/>
            <p:nvPr/>
          </p:nvSpPr>
          <p:spPr>
            <a:xfrm>
              <a:off x="2819875" y="4882488"/>
              <a:ext cx="408825" cy="91250"/>
            </a:xfrm>
            <a:custGeom>
              <a:avLst/>
              <a:gdLst/>
              <a:ahLst/>
              <a:cxnLst/>
              <a:rect l="l" t="t" r="r" b="b"/>
              <a:pathLst>
                <a:path w="16353" h="3650" extrusionOk="0">
                  <a:moveTo>
                    <a:pt x="1392" y="1"/>
                  </a:moveTo>
                  <a:cubicBezTo>
                    <a:pt x="624" y="1"/>
                    <a:pt x="0" y="625"/>
                    <a:pt x="0" y="1393"/>
                  </a:cubicBezTo>
                  <a:lnTo>
                    <a:pt x="0" y="2249"/>
                  </a:lnTo>
                  <a:cubicBezTo>
                    <a:pt x="0" y="3025"/>
                    <a:pt x="624" y="3650"/>
                    <a:pt x="1392" y="3650"/>
                  </a:cubicBezTo>
                  <a:lnTo>
                    <a:pt x="14961" y="3650"/>
                  </a:lnTo>
                  <a:cubicBezTo>
                    <a:pt x="15728" y="3650"/>
                    <a:pt x="16352" y="3025"/>
                    <a:pt x="16352" y="2249"/>
                  </a:cubicBezTo>
                  <a:lnTo>
                    <a:pt x="16352" y="1393"/>
                  </a:lnTo>
                  <a:cubicBezTo>
                    <a:pt x="16352" y="625"/>
                    <a:pt x="15728" y="1"/>
                    <a:pt x="149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6"/>
            <p:cNvSpPr/>
            <p:nvPr/>
          </p:nvSpPr>
          <p:spPr>
            <a:xfrm>
              <a:off x="2819875" y="4882488"/>
              <a:ext cx="67825" cy="91250"/>
            </a:xfrm>
            <a:custGeom>
              <a:avLst/>
              <a:gdLst/>
              <a:ahLst/>
              <a:cxnLst/>
              <a:rect l="l" t="t" r="r" b="b"/>
              <a:pathLst>
                <a:path w="2713" h="3650" extrusionOk="0">
                  <a:moveTo>
                    <a:pt x="1392" y="1"/>
                  </a:moveTo>
                  <a:cubicBezTo>
                    <a:pt x="624" y="1"/>
                    <a:pt x="0" y="625"/>
                    <a:pt x="0" y="1393"/>
                  </a:cubicBezTo>
                  <a:lnTo>
                    <a:pt x="0" y="2249"/>
                  </a:lnTo>
                  <a:cubicBezTo>
                    <a:pt x="0" y="3025"/>
                    <a:pt x="624" y="3650"/>
                    <a:pt x="1392" y="3650"/>
                  </a:cubicBezTo>
                  <a:lnTo>
                    <a:pt x="2712" y="3650"/>
                  </a:lnTo>
                  <a:cubicBezTo>
                    <a:pt x="1945" y="3650"/>
                    <a:pt x="1320" y="3025"/>
                    <a:pt x="1320" y="2258"/>
                  </a:cubicBezTo>
                  <a:lnTo>
                    <a:pt x="1320" y="1393"/>
                  </a:lnTo>
                  <a:cubicBezTo>
                    <a:pt x="1320" y="625"/>
                    <a:pt x="1945" y="1"/>
                    <a:pt x="271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6"/>
            <p:cNvSpPr/>
            <p:nvPr/>
          </p:nvSpPr>
          <p:spPr>
            <a:xfrm>
              <a:off x="2958350" y="4717238"/>
              <a:ext cx="128275" cy="128275"/>
            </a:xfrm>
            <a:custGeom>
              <a:avLst/>
              <a:gdLst/>
              <a:ahLst/>
              <a:cxnLst/>
              <a:rect l="l" t="t" r="r" b="b"/>
              <a:pathLst>
                <a:path w="5131" h="5131" extrusionOk="0">
                  <a:moveTo>
                    <a:pt x="2561" y="1"/>
                  </a:moveTo>
                  <a:cubicBezTo>
                    <a:pt x="1152" y="1"/>
                    <a:pt x="1" y="1151"/>
                    <a:pt x="1" y="2570"/>
                  </a:cubicBezTo>
                  <a:cubicBezTo>
                    <a:pt x="1" y="3979"/>
                    <a:pt x="1152" y="5130"/>
                    <a:pt x="2561" y="5130"/>
                  </a:cubicBezTo>
                  <a:cubicBezTo>
                    <a:pt x="3980" y="5130"/>
                    <a:pt x="5131" y="3979"/>
                    <a:pt x="5131" y="2570"/>
                  </a:cubicBezTo>
                  <a:cubicBezTo>
                    <a:pt x="5131" y="1151"/>
                    <a:pt x="3980" y="1"/>
                    <a:pt x="2561" y="1"/>
                  </a:cubicBezTo>
                  <a:close/>
                </a:path>
              </a:pathLst>
            </a:custGeom>
            <a:solidFill>
              <a:srgbClr val="FFE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6"/>
            <p:cNvSpPr/>
            <p:nvPr/>
          </p:nvSpPr>
          <p:spPr>
            <a:xfrm>
              <a:off x="2959250" y="4797763"/>
              <a:ext cx="21875" cy="28325"/>
            </a:xfrm>
            <a:custGeom>
              <a:avLst/>
              <a:gdLst/>
              <a:ahLst/>
              <a:cxnLst/>
              <a:rect l="l" t="t" r="r" b="b"/>
              <a:pathLst>
                <a:path w="875" h="1133" extrusionOk="0">
                  <a:moveTo>
                    <a:pt x="54" y="0"/>
                  </a:moveTo>
                  <a:lnTo>
                    <a:pt x="1" y="1133"/>
                  </a:lnTo>
                  <a:lnTo>
                    <a:pt x="875" y="1133"/>
                  </a:lnTo>
                  <a:lnTo>
                    <a:pt x="527" y="0"/>
                  </a:lnTo>
                  <a:close/>
                </a:path>
              </a:pathLst>
            </a:custGeom>
            <a:solidFill>
              <a:srgbClr val="ED9B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6"/>
            <p:cNvSpPr/>
            <p:nvPr/>
          </p:nvSpPr>
          <p:spPr>
            <a:xfrm>
              <a:off x="2958350" y="4717238"/>
              <a:ext cx="76525" cy="128275"/>
            </a:xfrm>
            <a:custGeom>
              <a:avLst/>
              <a:gdLst/>
              <a:ahLst/>
              <a:cxnLst/>
              <a:rect l="l" t="t" r="r" b="b"/>
              <a:pathLst>
                <a:path w="3061" h="5131" extrusionOk="0">
                  <a:moveTo>
                    <a:pt x="2561" y="1"/>
                  </a:moveTo>
                  <a:cubicBezTo>
                    <a:pt x="1152" y="1"/>
                    <a:pt x="1" y="1151"/>
                    <a:pt x="1" y="2570"/>
                  </a:cubicBezTo>
                  <a:cubicBezTo>
                    <a:pt x="1" y="3979"/>
                    <a:pt x="1152" y="5130"/>
                    <a:pt x="2561" y="5130"/>
                  </a:cubicBezTo>
                  <a:cubicBezTo>
                    <a:pt x="2731" y="5130"/>
                    <a:pt x="2900" y="5112"/>
                    <a:pt x="3061" y="5086"/>
                  </a:cubicBezTo>
                  <a:cubicBezTo>
                    <a:pt x="1883" y="4854"/>
                    <a:pt x="1000" y="3810"/>
                    <a:pt x="1000" y="2570"/>
                  </a:cubicBezTo>
                  <a:cubicBezTo>
                    <a:pt x="1000" y="1321"/>
                    <a:pt x="1883" y="286"/>
                    <a:pt x="3061" y="54"/>
                  </a:cubicBezTo>
                  <a:cubicBezTo>
                    <a:pt x="2900" y="18"/>
                    <a:pt x="2731" y="1"/>
                    <a:pt x="2561"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6"/>
            <p:cNvSpPr/>
            <p:nvPr/>
          </p:nvSpPr>
          <p:spPr>
            <a:xfrm>
              <a:off x="3014775" y="4789088"/>
              <a:ext cx="29475" cy="16050"/>
            </a:xfrm>
            <a:custGeom>
              <a:avLst/>
              <a:gdLst/>
              <a:ahLst/>
              <a:cxnLst/>
              <a:rect l="l" t="t" r="r" b="b"/>
              <a:pathLst>
                <a:path w="1179" h="642" extrusionOk="0">
                  <a:moveTo>
                    <a:pt x="277" y="1"/>
                  </a:moveTo>
                  <a:cubicBezTo>
                    <a:pt x="219" y="1"/>
                    <a:pt x="162" y="21"/>
                    <a:pt x="117" y="62"/>
                  </a:cubicBezTo>
                  <a:cubicBezTo>
                    <a:pt x="10" y="151"/>
                    <a:pt x="1" y="311"/>
                    <a:pt x="90" y="418"/>
                  </a:cubicBezTo>
                  <a:cubicBezTo>
                    <a:pt x="215" y="561"/>
                    <a:pt x="393" y="641"/>
                    <a:pt x="590" y="641"/>
                  </a:cubicBezTo>
                  <a:cubicBezTo>
                    <a:pt x="777" y="641"/>
                    <a:pt x="955" y="561"/>
                    <a:pt x="1080" y="418"/>
                  </a:cubicBezTo>
                  <a:cubicBezTo>
                    <a:pt x="1179" y="311"/>
                    <a:pt x="1161" y="151"/>
                    <a:pt x="1063" y="62"/>
                  </a:cubicBezTo>
                  <a:cubicBezTo>
                    <a:pt x="1014" y="21"/>
                    <a:pt x="954" y="1"/>
                    <a:pt x="895" y="1"/>
                  </a:cubicBezTo>
                  <a:cubicBezTo>
                    <a:pt x="824" y="1"/>
                    <a:pt x="754" y="30"/>
                    <a:pt x="706" y="88"/>
                  </a:cubicBezTo>
                  <a:cubicBezTo>
                    <a:pt x="688" y="106"/>
                    <a:pt x="652" y="142"/>
                    <a:pt x="590" y="142"/>
                  </a:cubicBezTo>
                  <a:cubicBezTo>
                    <a:pt x="527" y="142"/>
                    <a:pt x="483" y="106"/>
                    <a:pt x="465" y="88"/>
                  </a:cubicBezTo>
                  <a:cubicBezTo>
                    <a:pt x="416" y="30"/>
                    <a:pt x="346"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6"/>
            <p:cNvSpPr/>
            <p:nvPr/>
          </p:nvSpPr>
          <p:spPr>
            <a:xfrm>
              <a:off x="2984675" y="4773663"/>
              <a:ext cx="29475" cy="16075"/>
            </a:xfrm>
            <a:custGeom>
              <a:avLst/>
              <a:gdLst/>
              <a:ahLst/>
              <a:cxnLst/>
              <a:rect l="l" t="t" r="r" b="b"/>
              <a:pathLst>
                <a:path w="1179" h="643" extrusionOk="0">
                  <a:moveTo>
                    <a:pt x="589" y="1"/>
                  </a:moveTo>
                  <a:cubicBezTo>
                    <a:pt x="402" y="1"/>
                    <a:pt x="215" y="90"/>
                    <a:pt x="90" y="232"/>
                  </a:cubicBezTo>
                  <a:cubicBezTo>
                    <a:pt x="1" y="331"/>
                    <a:pt x="10" y="491"/>
                    <a:pt x="117" y="580"/>
                  </a:cubicBezTo>
                  <a:cubicBezTo>
                    <a:pt x="165" y="621"/>
                    <a:pt x="223" y="641"/>
                    <a:pt x="280" y="641"/>
                  </a:cubicBezTo>
                  <a:cubicBezTo>
                    <a:pt x="349" y="641"/>
                    <a:pt x="416" y="612"/>
                    <a:pt x="464" y="554"/>
                  </a:cubicBezTo>
                  <a:cubicBezTo>
                    <a:pt x="482" y="536"/>
                    <a:pt x="527" y="500"/>
                    <a:pt x="589" y="500"/>
                  </a:cubicBezTo>
                  <a:cubicBezTo>
                    <a:pt x="652" y="500"/>
                    <a:pt x="696" y="536"/>
                    <a:pt x="714" y="554"/>
                  </a:cubicBezTo>
                  <a:cubicBezTo>
                    <a:pt x="759" y="616"/>
                    <a:pt x="830" y="643"/>
                    <a:pt x="902" y="643"/>
                  </a:cubicBezTo>
                  <a:cubicBezTo>
                    <a:pt x="955" y="643"/>
                    <a:pt x="1018" y="625"/>
                    <a:pt x="1062" y="580"/>
                  </a:cubicBezTo>
                  <a:cubicBezTo>
                    <a:pt x="1169" y="491"/>
                    <a:pt x="1178" y="331"/>
                    <a:pt x="1089" y="232"/>
                  </a:cubicBezTo>
                  <a:cubicBezTo>
                    <a:pt x="964" y="90"/>
                    <a:pt x="777"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6"/>
            <p:cNvSpPr/>
            <p:nvPr/>
          </p:nvSpPr>
          <p:spPr>
            <a:xfrm>
              <a:off x="3044900" y="4773663"/>
              <a:ext cx="29225" cy="16075"/>
            </a:xfrm>
            <a:custGeom>
              <a:avLst/>
              <a:gdLst/>
              <a:ahLst/>
              <a:cxnLst/>
              <a:rect l="l" t="t" r="r" b="b"/>
              <a:pathLst>
                <a:path w="1169" h="643" extrusionOk="0">
                  <a:moveTo>
                    <a:pt x="589" y="1"/>
                  </a:moveTo>
                  <a:cubicBezTo>
                    <a:pt x="393" y="1"/>
                    <a:pt x="214" y="90"/>
                    <a:pt x="89" y="232"/>
                  </a:cubicBezTo>
                  <a:cubicBezTo>
                    <a:pt x="0" y="331"/>
                    <a:pt x="9" y="491"/>
                    <a:pt x="116" y="580"/>
                  </a:cubicBezTo>
                  <a:cubicBezTo>
                    <a:pt x="161" y="621"/>
                    <a:pt x="218" y="641"/>
                    <a:pt x="276" y="641"/>
                  </a:cubicBezTo>
                  <a:cubicBezTo>
                    <a:pt x="346" y="641"/>
                    <a:pt x="416" y="612"/>
                    <a:pt x="464" y="554"/>
                  </a:cubicBezTo>
                  <a:cubicBezTo>
                    <a:pt x="482" y="536"/>
                    <a:pt x="518" y="500"/>
                    <a:pt x="589" y="500"/>
                  </a:cubicBezTo>
                  <a:cubicBezTo>
                    <a:pt x="652" y="500"/>
                    <a:pt x="687" y="536"/>
                    <a:pt x="705" y="554"/>
                  </a:cubicBezTo>
                  <a:cubicBezTo>
                    <a:pt x="759" y="616"/>
                    <a:pt x="821" y="643"/>
                    <a:pt x="892" y="643"/>
                  </a:cubicBezTo>
                  <a:cubicBezTo>
                    <a:pt x="955" y="643"/>
                    <a:pt x="1008" y="625"/>
                    <a:pt x="1062" y="580"/>
                  </a:cubicBezTo>
                  <a:cubicBezTo>
                    <a:pt x="1160" y="491"/>
                    <a:pt x="1169" y="331"/>
                    <a:pt x="1080" y="232"/>
                  </a:cubicBezTo>
                  <a:cubicBezTo>
                    <a:pt x="955" y="90"/>
                    <a:pt x="776"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6"/>
            <p:cNvSpPr/>
            <p:nvPr/>
          </p:nvSpPr>
          <p:spPr>
            <a:xfrm>
              <a:off x="2933375" y="4692488"/>
              <a:ext cx="167300" cy="134075"/>
            </a:xfrm>
            <a:custGeom>
              <a:avLst/>
              <a:gdLst/>
              <a:ahLst/>
              <a:cxnLst/>
              <a:rect l="l" t="t" r="r" b="b"/>
              <a:pathLst>
                <a:path w="6692" h="5363" extrusionOk="0">
                  <a:moveTo>
                    <a:pt x="3578" y="0"/>
                  </a:moveTo>
                  <a:cubicBezTo>
                    <a:pt x="1607" y="0"/>
                    <a:pt x="1" y="1597"/>
                    <a:pt x="1" y="3569"/>
                  </a:cubicBezTo>
                  <a:lnTo>
                    <a:pt x="1" y="4327"/>
                  </a:lnTo>
                  <a:cubicBezTo>
                    <a:pt x="1" y="4900"/>
                    <a:pt x="470" y="5362"/>
                    <a:pt x="1044" y="5362"/>
                  </a:cubicBezTo>
                  <a:cubicBezTo>
                    <a:pt x="1123" y="5362"/>
                    <a:pt x="1204" y="5353"/>
                    <a:pt x="1285" y="5335"/>
                  </a:cubicBezTo>
                  <a:cubicBezTo>
                    <a:pt x="1321" y="5326"/>
                    <a:pt x="1357" y="5290"/>
                    <a:pt x="1357" y="5246"/>
                  </a:cubicBezTo>
                  <a:lnTo>
                    <a:pt x="1357" y="2757"/>
                  </a:lnTo>
                  <a:cubicBezTo>
                    <a:pt x="1357" y="2489"/>
                    <a:pt x="1571" y="2275"/>
                    <a:pt x="1838" y="2275"/>
                  </a:cubicBezTo>
                  <a:lnTo>
                    <a:pt x="5960" y="2275"/>
                  </a:lnTo>
                  <a:cubicBezTo>
                    <a:pt x="6424" y="2275"/>
                    <a:pt x="6692" y="1749"/>
                    <a:pt x="6406" y="1383"/>
                  </a:cubicBezTo>
                  <a:cubicBezTo>
                    <a:pt x="5746" y="536"/>
                    <a:pt x="4729" y="0"/>
                    <a:pt x="3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6"/>
            <p:cNvSpPr/>
            <p:nvPr/>
          </p:nvSpPr>
          <p:spPr>
            <a:xfrm>
              <a:off x="2933375" y="4692263"/>
              <a:ext cx="99500" cy="132725"/>
            </a:xfrm>
            <a:custGeom>
              <a:avLst/>
              <a:gdLst/>
              <a:ahLst/>
              <a:cxnLst/>
              <a:rect l="l" t="t" r="r" b="b"/>
              <a:pathLst>
                <a:path w="3980" h="5309" extrusionOk="0">
                  <a:moveTo>
                    <a:pt x="3641" y="0"/>
                  </a:moveTo>
                  <a:cubicBezTo>
                    <a:pt x="1633" y="0"/>
                    <a:pt x="1" y="1597"/>
                    <a:pt x="1" y="3569"/>
                  </a:cubicBezTo>
                  <a:lnTo>
                    <a:pt x="1" y="4327"/>
                  </a:lnTo>
                  <a:cubicBezTo>
                    <a:pt x="1" y="4782"/>
                    <a:pt x="304" y="5175"/>
                    <a:pt x="732" y="5308"/>
                  </a:cubicBezTo>
                  <a:cubicBezTo>
                    <a:pt x="697" y="5210"/>
                    <a:pt x="679" y="5103"/>
                    <a:pt x="679" y="4987"/>
                  </a:cubicBezTo>
                  <a:lnTo>
                    <a:pt x="679" y="3569"/>
                  </a:lnTo>
                  <a:cubicBezTo>
                    <a:pt x="679" y="1713"/>
                    <a:pt x="2133" y="179"/>
                    <a:pt x="3980" y="9"/>
                  </a:cubicBezTo>
                  <a:cubicBezTo>
                    <a:pt x="3864" y="0"/>
                    <a:pt x="3748" y="0"/>
                    <a:pt x="3641"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6"/>
            <p:cNvSpPr/>
            <p:nvPr/>
          </p:nvSpPr>
          <p:spPr>
            <a:xfrm>
              <a:off x="2999175" y="4838488"/>
              <a:ext cx="116900" cy="63525"/>
            </a:xfrm>
            <a:custGeom>
              <a:avLst/>
              <a:gdLst/>
              <a:ahLst/>
              <a:cxnLst/>
              <a:rect l="l" t="t" r="r" b="b"/>
              <a:pathLst>
                <a:path w="4676" h="2541" extrusionOk="0">
                  <a:moveTo>
                    <a:pt x="947" y="1"/>
                  </a:moveTo>
                  <a:cubicBezTo>
                    <a:pt x="704" y="1"/>
                    <a:pt x="461" y="105"/>
                    <a:pt x="295" y="307"/>
                  </a:cubicBezTo>
                  <a:cubicBezTo>
                    <a:pt x="0" y="664"/>
                    <a:pt x="54" y="1190"/>
                    <a:pt x="411" y="1484"/>
                  </a:cubicBezTo>
                  <a:cubicBezTo>
                    <a:pt x="1240" y="2167"/>
                    <a:pt x="2293" y="2540"/>
                    <a:pt x="3366" y="2540"/>
                  </a:cubicBezTo>
                  <a:cubicBezTo>
                    <a:pt x="3541" y="2540"/>
                    <a:pt x="3715" y="2530"/>
                    <a:pt x="3890" y="2510"/>
                  </a:cubicBezTo>
                  <a:cubicBezTo>
                    <a:pt x="4345" y="2457"/>
                    <a:pt x="4675" y="2038"/>
                    <a:pt x="4622" y="1583"/>
                  </a:cubicBezTo>
                  <a:cubicBezTo>
                    <a:pt x="4572" y="1153"/>
                    <a:pt x="4208" y="845"/>
                    <a:pt x="3793" y="845"/>
                  </a:cubicBezTo>
                  <a:cubicBezTo>
                    <a:pt x="3760" y="845"/>
                    <a:pt x="3727" y="847"/>
                    <a:pt x="3694" y="851"/>
                  </a:cubicBezTo>
                  <a:cubicBezTo>
                    <a:pt x="3585" y="863"/>
                    <a:pt x="3476" y="869"/>
                    <a:pt x="3367" y="869"/>
                  </a:cubicBezTo>
                  <a:cubicBezTo>
                    <a:pt x="2681" y="869"/>
                    <a:pt x="2004" y="630"/>
                    <a:pt x="1472" y="191"/>
                  </a:cubicBezTo>
                  <a:cubicBezTo>
                    <a:pt x="1321" y="63"/>
                    <a:pt x="1134" y="1"/>
                    <a:pt x="947"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271"/>
        <p:cNvGrpSpPr/>
        <p:nvPr/>
      </p:nvGrpSpPr>
      <p:grpSpPr>
        <a:xfrm>
          <a:off x="0" y="0"/>
          <a:ext cx="0" cy="0"/>
          <a:chOff x="0" y="0"/>
          <a:chExt cx="0" cy="0"/>
        </a:xfrm>
      </p:grpSpPr>
      <p:sp>
        <p:nvSpPr>
          <p:cNvPr id="3272" name="Google Shape;3272;p57"/>
          <p:cNvSpPr txBox="1">
            <a:spLocks noGrp="1"/>
          </p:cNvSpPr>
          <p:nvPr>
            <p:ph type="title"/>
          </p:nvPr>
        </p:nvSpPr>
        <p:spPr>
          <a:xfrm flipH="1">
            <a:off x="5741701" y="1384800"/>
            <a:ext cx="2343000" cy="1186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DESKTOP SOFTWARE</a:t>
            </a:r>
            <a:endParaRPr/>
          </a:p>
        </p:txBody>
      </p:sp>
      <p:sp>
        <p:nvSpPr>
          <p:cNvPr id="3273" name="Google Shape;3273;p57"/>
          <p:cNvSpPr txBox="1">
            <a:spLocks noGrp="1"/>
          </p:cNvSpPr>
          <p:nvPr>
            <p:ph type="subTitle" idx="1"/>
          </p:nvPr>
        </p:nvSpPr>
        <p:spPr>
          <a:xfrm flipH="1">
            <a:off x="5741810" y="2571750"/>
            <a:ext cx="2678100" cy="13542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You can replace the image on the screen with your own work. Just delete this one, add yours and send it to the back</a:t>
            </a:r>
            <a:endParaRPr/>
          </a:p>
        </p:txBody>
      </p:sp>
      <p:grpSp>
        <p:nvGrpSpPr>
          <p:cNvPr id="3274" name="Google Shape;3274;p57"/>
          <p:cNvGrpSpPr/>
          <p:nvPr/>
        </p:nvGrpSpPr>
        <p:grpSpPr>
          <a:xfrm flipH="1">
            <a:off x="1290800" y="1336660"/>
            <a:ext cx="4021500" cy="3062887"/>
            <a:chOff x="720010" y="1419647"/>
            <a:chExt cx="4021500" cy="3062887"/>
          </a:xfrm>
        </p:grpSpPr>
        <p:sp>
          <p:nvSpPr>
            <p:cNvPr id="3275" name="Google Shape;3275;p57"/>
            <p:cNvSpPr/>
            <p:nvPr/>
          </p:nvSpPr>
          <p:spPr>
            <a:xfrm>
              <a:off x="720010" y="1419647"/>
              <a:ext cx="4021500" cy="2544300"/>
            </a:xfrm>
            <a:prstGeom prst="roundRect">
              <a:avLst>
                <a:gd name="adj" fmla="val 3857"/>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7"/>
            <p:cNvSpPr/>
            <p:nvPr/>
          </p:nvSpPr>
          <p:spPr>
            <a:xfrm>
              <a:off x="747353" y="1447364"/>
              <a:ext cx="3966900" cy="2488800"/>
            </a:xfrm>
            <a:prstGeom prst="roundRect">
              <a:avLst>
                <a:gd name="adj" fmla="val 3282"/>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7"/>
            <p:cNvSpPr/>
            <p:nvPr/>
          </p:nvSpPr>
          <p:spPr>
            <a:xfrm>
              <a:off x="858158" y="1548119"/>
              <a:ext cx="3748500" cy="2285700"/>
            </a:xfrm>
            <a:prstGeom prst="rect">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7"/>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4"/>
            </a:solidFill>
            <a:ln w="19050" cap="flat" cmpd="sng">
              <a:solidFill>
                <a:schemeClr val="dk1"/>
              </a:solidFill>
              <a:prstDash val="solid"/>
              <a:round/>
              <a:headEnd type="none" w="med" len="med"/>
              <a:tailEnd type="none" w="med" len="med"/>
            </a:ln>
          </p:spPr>
        </p:sp>
        <p:cxnSp>
          <p:nvCxnSpPr>
            <p:cNvPr id="3279" name="Google Shape;3279;p57"/>
            <p:cNvCxnSpPr/>
            <p:nvPr/>
          </p:nvCxnSpPr>
          <p:spPr>
            <a:xfrm>
              <a:off x="2057250" y="4433452"/>
              <a:ext cx="1353300" cy="0"/>
            </a:xfrm>
            <a:prstGeom prst="straightConnector1">
              <a:avLst/>
            </a:prstGeom>
            <a:noFill/>
            <a:ln w="19050" cap="flat" cmpd="sng">
              <a:solidFill>
                <a:schemeClr val="dk1"/>
              </a:solidFill>
              <a:prstDash val="solid"/>
              <a:round/>
              <a:headEnd type="none" w="med" len="med"/>
              <a:tailEnd type="none" w="med" len="med"/>
            </a:ln>
          </p:spPr>
        </p:cxnSp>
      </p:grpSp>
      <p:pic>
        <p:nvPicPr>
          <p:cNvPr id="3280" name="Google Shape;3280;p57"/>
          <p:cNvPicPr preferRelativeResize="0"/>
          <p:nvPr/>
        </p:nvPicPr>
        <p:blipFill rotWithShape="1">
          <a:blip r:embed="rId3">
            <a:alphaModFix/>
          </a:blip>
          <a:srcRect l="3831" r="3831"/>
          <a:stretch/>
        </p:blipFill>
        <p:spPr>
          <a:xfrm>
            <a:off x="1426638" y="1470680"/>
            <a:ext cx="3740004" cy="2278315"/>
          </a:xfrm>
          <a:prstGeom prst="rect">
            <a:avLst/>
          </a:prstGeom>
          <a:noFill/>
          <a:ln>
            <a:noFill/>
          </a:ln>
        </p:spPr>
      </p:pic>
      <p:grpSp>
        <p:nvGrpSpPr>
          <p:cNvPr id="3281" name="Google Shape;3281;p57"/>
          <p:cNvGrpSpPr/>
          <p:nvPr/>
        </p:nvGrpSpPr>
        <p:grpSpPr>
          <a:xfrm>
            <a:off x="40121" y="2534410"/>
            <a:ext cx="1359749" cy="2069093"/>
            <a:chOff x="230625" y="1651525"/>
            <a:chExt cx="329900" cy="502000"/>
          </a:xfrm>
        </p:grpSpPr>
        <p:sp>
          <p:nvSpPr>
            <p:cNvPr id="3282" name="Google Shape;3282;p57"/>
            <p:cNvSpPr/>
            <p:nvPr/>
          </p:nvSpPr>
          <p:spPr>
            <a:xfrm>
              <a:off x="287950" y="2131200"/>
              <a:ext cx="213700" cy="22325"/>
            </a:xfrm>
            <a:custGeom>
              <a:avLst/>
              <a:gdLst/>
              <a:ahLst/>
              <a:cxnLst/>
              <a:rect l="l" t="t" r="r" b="b"/>
              <a:pathLst>
                <a:path w="8548" h="893" extrusionOk="0">
                  <a:moveTo>
                    <a:pt x="4274" y="0"/>
                  </a:moveTo>
                  <a:cubicBezTo>
                    <a:pt x="1910" y="0"/>
                    <a:pt x="1" y="197"/>
                    <a:pt x="1" y="446"/>
                  </a:cubicBezTo>
                  <a:cubicBezTo>
                    <a:pt x="1" y="696"/>
                    <a:pt x="1910" y="892"/>
                    <a:pt x="4274" y="892"/>
                  </a:cubicBezTo>
                  <a:cubicBezTo>
                    <a:pt x="6629" y="892"/>
                    <a:pt x="8547" y="696"/>
                    <a:pt x="8547" y="446"/>
                  </a:cubicBezTo>
                  <a:cubicBezTo>
                    <a:pt x="8547" y="197"/>
                    <a:pt x="6629" y="0"/>
                    <a:pt x="4274" y="0"/>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7"/>
            <p:cNvSpPr/>
            <p:nvPr/>
          </p:nvSpPr>
          <p:spPr>
            <a:xfrm>
              <a:off x="281725" y="1869575"/>
              <a:ext cx="220150" cy="273500"/>
            </a:xfrm>
            <a:custGeom>
              <a:avLst/>
              <a:gdLst/>
              <a:ahLst/>
              <a:cxnLst/>
              <a:rect l="l" t="t" r="r" b="b"/>
              <a:pathLst>
                <a:path w="8806" h="10940" extrusionOk="0">
                  <a:moveTo>
                    <a:pt x="7378" y="1"/>
                  </a:moveTo>
                  <a:cubicBezTo>
                    <a:pt x="7378" y="1"/>
                    <a:pt x="5332" y="344"/>
                    <a:pt x="3664" y="344"/>
                  </a:cubicBezTo>
                  <a:cubicBezTo>
                    <a:pt x="3146" y="344"/>
                    <a:pt x="2665" y="311"/>
                    <a:pt x="2293" y="224"/>
                  </a:cubicBezTo>
                  <a:cubicBezTo>
                    <a:pt x="2263" y="217"/>
                    <a:pt x="2232" y="213"/>
                    <a:pt x="2202" y="213"/>
                  </a:cubicBezTo>
                  <a:cubicBezTo>
                    <a:pt x="1308" y="213"/>
                    <a:pt x="114" y="3123"/>
                    <a:pt x="321" y="3364"/>
                  </a:cubicBezTo>
                  <a:cubicBezTo>
                    <a:pt x="527" y="3623"/>
                    <a:pt x="607" y="3302"/>
                    <a:pt x="464" y="3819"/>
                  </a:cubicBezTo>
                  <a:cubicBezTo>
                    <a:pt x="321" y="4328"/>
                    <a:pt x="0" y="5978"/>
                    <a:pt x="384" y="7182"/>
                  </a:cubicBezTo>
                  <a:cubicBezTo>
                    <a:pt x="663" y="8060"/>
                    <a:pt x="834" y="8274"/>
                    <a:pt x="923" y="8274"/>
                  </a:cubicBezTo>
                  <a:cubicBezTo>
                    <a:pt x="956" y="8274"/>
                    <a:pt x="978" y="8245"/>
                    <a:pt x="990" y="8208"/>
                  </a:cubicBezTo>
                  <a:cubicBezTo>
                    <a:pt x="992" y="8206"/>
                    <a:pt x="993" y="8204"/>
                    <a:pt x="995" y="8204"/>
                  </a:cubicBezTo>
                  <a:cubicBezTo>
                    <a:pt x="1044" y="8204"/>
                    <a:pt x="1315" y="9350"/>
                    <a:pt x="1686" y="10162"/>
                  </a:cubicBezTo>
                  <a:cubicBezTo>
                    <a:pt x="1891" y="10590"/>
                    <a:pt x="2114" y="10920"/>
                    <a:pt x="2355" y="10938"/>
                  </a:cubicBezTo>
                  <a:cubicBezTo>
                    <a:pt x="2367" y="10939"/>
                    <a:pt x="2378" y="10939"/>
                    <a:pt x="2389" y="10939"/>
                  </a:cubicBezTo>
                  <a:cubicBezTo>
                    <a:pt x="2598" y="10939"/>
                    <a:pt x="2783" y="10784"/>
                    <a:pt x="2935" y="10581"/>
                  </a:cubicBezTo>
                  <a:cubicBezTo>
                    <a:pt x="2989" y="10510"/>
                    <a:pt x="3033" y="10430"/>
                    <a:pt x="3078" y="10349"/>
                  </a:cubicBezTo>
                  <a:cubicBezTo>
                    <a:pt x="3310" y="9943"/>
                    <a:pt x="3458" y="9467"/>
                    <a:pt x="3527" y="9467"/>
                  </a:cubicBezTo>
                  <a:cubicBezTo>
                    <a:pt x="3533" y="9467"/>
                    <a:pt x="3537" y="9469"/>
                    <a:pt x="3542" y="9475"/>
                  </a:cubicBezTo>
                  <a:cubicBezTo>
                    <a:pt x="3573" y="9516"/>
                    <a:pt x="3599" y="9548"/>
                    <a:pt x="3629" y="9548"/>
                  </a:cubicBezTo>
                  <a:cubicBezTo>
                    <a:pt x="3708" y="9548"/>
                    <a:pt x="3811" y="9316"/>
                    <a:pt x="4104" y="8405"/>
                  </a:cubicBezTo>
                  <a:lnTo>
                    <a:pt x="5629" y="8405"/>
                  </a:lnTo>
                  <a:cubicBezTo>
                    <a:pt x="5629" y="8405"/>
                    <a:pt x="5742" y="9556"/>
                    <a:pt x="5848" y="9556"/>
                  </a:cubicBezTo>
                  <a:cubicBezTo>
                    <a:pt x="5849" y="9556"/>
                    <a:pt x="5851" y="9556"/>
                    <a:pt x="5852" y="9555"/>
                  </a:cubicBezTo>
                  <a:cubicBezTo>
                    <a:pt x="5853" y="9555"/>
                    <a:pt x="5854" y="9555"/>
                    <a:pt x="5855" y="9555"/>
                  </a:cubicBezTo>
                  <a:cubicBezTo>
                    <a:pt x="5900" y="9555"/>
                    <a:pt x="5970" y="9775"/>
                    <a:pt x="6066" y="10037"/>
                  </a:cubicBezTo>
                  <a:cubicBezTo>
                    <a:pt x="6208" y="10417"/>
                    <a:pt x="6402" y="10876"/>
                    <a:pt x="6666" y="10876"/>
                  </a:cubicBezTo>
                  <a:cubicBezTo>
                    <a:pt x="6668" y="10876"/>
                    <a:pt x="6671" y="10876"/>
                    <a:pt x="6673" y="10876"/>
                  </a:cubicBezTo>
                  <a:cubicBezTo>
                    <a:pt x="6718" y="10876"/>
                    <a:pt x="6762" y="10840"/>
                    <a:pt x="6816" y="10786"/>
                  </a:cubicBezTo>
                  <a:cubicBezTo>
                    <a:pt x="6923" y="10662"/>
                    <a:pt x="7039" y="10412"/>
                    <a:pt x="7146" y="10108"/>
                  </a:cubicBezTo>
                  <a:cubicBezTo>
                    <a:pt x="7487" y="9207"/>
                    <a:pt x="7812" y="7841"/>
                    <a:pt x="7891" y="7841"/>
                  </a:cubicBezTo>
                  <a:cubicBezTo>
                    <a:pt x="7893" y="7841"/>
                    <a:pt x="7894" y="7842"/>
                    <a:pt x="7895" y="7843"/>
                  </a:cubicBezTo>
                  <a:cubicBezTo>
                    <a:pt x="7939" y="7882"/>
                    <a:pt x="7974" y="7925"/>
                    <a:pt x="8008" y="7925"/>
                  </a:cubicBezTo>
                  <a:cubicBezTo>
                    <a:pt x="8043" y="7925"/>
                    <a:pt x="8077" y="7877"/>
                    <a:pt x="8118" y="7727"/>
                  </a:cubicBezTo>
                  <a:cubicBezTo>
                    <a:pt x="8199" y="7441"/>
                    <a:pt x="8805" y="4970"/>
                    <a:pt x="8279" y="2615"/>
                  </a:cubicBezTo>
                  <a:cubicBezTo>
                    <a:pt x="7744" y="251"/>
                    <a:pt x="7378" y="1"/>
                    <a:pt x="7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7"/>
            <p:cNvSpPr/>
            <p:nvPr/>
          </p:nvSpPr>
          <p:spPr>
            <a:xfrm>
              <a:off x="345950" y="2077000"/>
              <a:ext cx="58000" cy="57125"/>
            </a:xfrm>
            <a:custGeom>
              <a:avLst/>
              <a:gdLst/>
              <a:ahLst/>
              <a:cxnLst/>
              <a:rect l="l" t="t" r="r" b="b"/>
              <a:pathLst>
                <a:path w="2320" h="2285" extrusionOk="0">
                  <a:moveTo>
                    <a:pt x="875" y="0"/>
                  </a:moveTo>
                  <a:cubicBezTo>
                    <a:pt x="875" y="0"/>
                    <a:pt x="794" y="268"/>
                    <a:pt x="643" y="741"/>
                  </a:cubicBezTo>
                  <a:cubicBezTo>
                    <a:pt x="482" y="1223"/>
                    <a:pt x="0" y="2124"/>
                    <a:pt x="0" y="2124"/>
                  </a:cubicBezTo>
                  <a:lnTo>
                    <a:pt x="366" y="2284"/>
                  </a:lnTo>
                  <a:cubicBezTo>
                    <a:pt x="420" y="2213"/>
                    <a:pt x="464" y="2133"/>
                    <a:pt x="509" y="2052"/>
                  </a:cubicBezTo>
                  <a:cubicBezTo>
                    <a:pt x="741" y="1646"/>
                    <a:pt x="889" y="1170"/>
                    <a:pt x="958" y="1170"/>
                  </a:cubicBezTo>
                  <a:cubicBezTo>
                    <a:pt x="964" y="1170"/>
                    <a:pt x="968" y="1172"/>
                    <a:pt x="973" y="1178"/>
                  </a:cubicBezTo>
                  <a:cubicBezTo>
                    <a:pt x="1004" y="1219"/>
                    <a:pt x="1030" y="1251"/>
                    <a:pt x="1060" y="1251"/>
                  </a:cubicBezTo>
                  <a:cubicBezTo>
                    <a:pt x="1139" y="1251"/>
                    <a:pt x="1242" y="1019"/>
                    <a:pt x="1535" y="108"/>
                  </a:cubicBezTo>
                  <a:lnTo>
                    <a:pt x="2320" y="108"/>
                  </a:lnTo>
                  <a:cubicBezTo>
                    <a:pt x="1624" y="90"/>
                    <a:pt x="875" y="0"/>
                    <a:pt x="875"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7"/>
            <p:cNvSpPr/>
            <p:nvPr/>
          </p:nvSpPr>
          <p:spPr>
            <a:xfrm>
              <a:off x="413975" y="2078750"/>
              <a:ext cx="38375" cy="62725"/>
            </a:xfrm>
            <a:custGeom>
              <a:avLst/>
              <a:gdLst/>
              <a:ahLst/>
              <a:cxnLst/>
              <a:rect l="l" t="t" r="r" b="b"/>
              <a:pathLst>
                <a:path w="1535" h="2509" extrusionOk="0">
                  <a:moveTo>
                    <a:pt x="1011" y="1"/>
                  </a:moveTo>
                  <a:cubicBezTo>
                    <a:pt x="888" y="1"/>
                    <a:pt x="616" y="5"/>
                    <a:pt x="98" y="29"/>
                  </a:cubicBezTo>
                  <a:cubicBezTo>
                    <a:pt x="72" y="38"/>
                    <a:pt x="36" y="38"/>
                    <a:pt x="0" y="38"/>
                  </a:cubicBezTo>
                  <a:lnTo>
                    <a:pt x="339" y="38"/>
                  </a:lnTo>
                  <a:cubicBezTo>
                    <a:pt x="339" y="38"/>
                    <a:pt x="452" y="1189"/>
                    <a:pt x="558" y="1189"/>
                  </a:cubicBezTo>
                  <a:cubicBezTo>
                    <a:pt x="559" y="1189"/>
                    <a:pt x="561" y="1189"/>
                    <a:pt x="562" y="1188"/>
                  </a:cubicBezTo>
                  <a:cubicBezTo>
                    <a:pt x="563" y="1188"/>
                    <a:pt x="564" y="1188"/>
                    <a:pt x="565" y="1188"/>
                  </a:cubicBezTo>
                  <a:cubicBezTo>
                    <a:pt x="610" y="1188"/>
                    <a:pt x="680" y="1408"/>
                    <a:pt x="776" y="1670"/>
                  </a:cubicBezTo>
                  <a:cubicBezTo>
                    <a:pt x="918" y="2050"/>
                    <a:pt x="1112" y="2509"/>
                    <a:pt x="1376" y="2509"/>
                  </a:cubicBezTo>
                  <a:cubicBezTo>
                    <a:pt x="1378" y="2509"/>
                    <a:pt x="1381" y="2509"/>
                    <a:pt x="1383" y="2509"/>
                  </a:cubicBezTo>
                  <a:cubicBezTo>
                    <a:pt x="1428" y="2509"/>
                    <a:pt x="1472" y="2473"/>
                    <a:pt x="1526" y="2419"/>
                  </a:cubicBezTo>
                  <a:cubicBezTo>
                    <a:pt x="1535" y="2348"/>
                    <a:pt x="1517" y="2259"/>
                    <a:pt x="1463" y="2170"/>
                  </a:cubicBezTo>
                  <a:cubicBezTo>
                    <a:pt x="955" y="1402"/>
                    <a:pt x="1098" y="2"/>
                    <a:pt x="1098" y="2"/>
                  </a:cubicBezTo>
                  <a:cubicBezTo>
                    <a:pt x="1098" y="2"/>
                    <a:pt x="1073" y="1"/>
                    <a:pt x="1011"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7"/>
            <p:cNvSpPr/>
            <p:nvPr/>
          </p:nvSpPr>
          <p:spPr>
            <a:xfrm>
              <a:off x="362900" y="2074275"/>
              <a:ext cx="79650" cy="6325"/>
            </a:xfrm>
            <a:custGeom>
              <a:avLst/>
              <a:gdLst/>
              <a:ahLst/>
              <a:cxnLst/>
              <a:rect l="l" t="t" r="r" b="b"/>
              <a:pathLst>
                <a:path w="3186" h="253" extrusionOk="0">
                  <a:moveTo>
                    <a:pt x="49" y="0"/>
                  </a:moveTo>
                  <a:cubicBezTo>
                    <a:pt x="30" y="0"/>
                    <a:pt x="17" y="16"/>
                    <a:pt x="9" y="38"/>
                  </a:cubicBezTo>
                  <a:cubicBezTo>
                    <a:pt x="0" y="65"/>
                    <a:pt x="18" y="83"/>
                    <a:pt x="36" y="92"/>
                  </a:cubicBezTo>
                  <a:cubicBezTo>
                    <a:pt x="45" y="92"/>
                    <a:pt x="634" y="252"/>
                    <a:pt x="1749" y="252"/>
                  </a:cubicBezTo>
                  <a:cubicBezTo>
                    <a:pt x="2141" y="252"/>
                    <a:pt x="2614" y="234"/>
                    <a:pt x="3141" y="181"/>
                  </a:cubicBezTo>
                  <a:cubicBezTo>
                    <a:pt x="3167" y="181"/>
                    <a:pt x="3185" y="154"/>
                    <a:pt x="3185" y="127"/>
                  </a:cubicBezTo>
                  <a:cubicBezTo>
                    <a:pt x="3185" y="105"/>
                    <a:pt x="3167" y="89"/>
                    <a:pt x="3146" y="89"/>
                  </a:cubicBezTo>
                  <a:cubicBezTo>
                    <a:pt x="3141" y="89"/>
                    <a:pt x="3136" y="90"/>
                    <a:pt x="3132" y="92"/>
                  </a:cubicBezTo>
                  <a:cubicBezTo>
                    <a:pt x="2606" y="146"/>
                    <a:pt x="2144" y="166"/>
                    <a:pt x="1750" y="166"/>
                  </a:cubicBezTo>
                  <a:cubicBezTo>
                    <a:pt x="647" y="166"/>
                    <a:pt x="69" y="9"/>
                    <a:pt x="63" y="2"/>
                  </a:cubicBezTo>
                  <a:cubicBezTo>
                    <a:pt x="58" y="1"/>
                    <a:pt x="54" y="0"/>
                    <a:pt x="49"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7"/>
            <p:cNvSpPr/>
            <p:nvPr/>
          </p:nvSpPr>
          <p:spPr>
            <a:xfrm>
              <a:off x="323875" y="2123600"/>
              <a:ext cx="34800" cy="19450"/>
            </a:xfrm>
            <a:custGeom>
              <a:avLst/>
              <a:gdLst/>
              <a:ahLst/>
              <a:cxnLst/>
              <a:rect l="l" t="t" r="r" b="b"/>
              <a:pathLst>
                <a:path w="1392" h="778" extrusionOk="0">
                  <a:moveTo>
                    <a:pt x="0" y="1"/>
                  </a:moveTo>
                  <a:lnTo>
                    <a:pt x="0" y="1"/>
                  </a:lnTo>
                  <a:cubicBezTo>
                    <a:pt x="161" y="340"/>
                    <a:pt x="339" y="617"/>
                    <a:pt x="527" y="732"/>
                  </a:cubicBezTo>
                  <a:cubicBezTo>
                    <a:pt x="571" y="759"/>
                    <a:pt x="625" y="777"/>
                    <a:pt x="669" y="777"/>
                  </a:cubicBezTo>
                  <a:cubicBezTo>
                    <a:pt x="679" y="778"/>
                    <a:pt x="688" y="778"/>
                    <a:pt x="697" y="778"/>
                  </a:cubicBezTo>
                  <a:cubicBezTo>
                    <a:pt x="987" y="778"/>
                    <a:pt x="1210" y="508"/>
                    <a:pt x="1392" y="188"/>
                  </a:cubicBezTo>
                  <a:cubicBezTo>
                    <a:pt x="1267" y="170"/>
                    <a:pt x="1089" y="153"/>
                    <a:pt x="901" y="126"/>
                  </a:cubicBezTo>
                  <a:cubicBezTo>
                    <a:pt x="580" y="81"/>
                    <a:pt x="232" y="3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7"/>
            <p:cNvSpPr/>
            <p:nvPr/>
          </p:nvSpPr>
          <p:spPr>
            <a:xfrm>
              <a:off x="337025" y="2126725"/>
              <a:ext cx="21650" cy="16325"/>
            </a:xfrm>
            <a:custGeom>
              <a:avLst/>
              <a:gdLst/>
              <a:ahLst/>
              <a:cxnLst/>
              <a:rect l="l" t="t" r="r" b="b"/>
              <a:pathLst>
                <a:path w="866" h="653" extrusionOk="0">
                  <a:moveTo>
                    <a:pt x="375" y="1"/>
                  </a:moveTo>
                  <a:cubicBezTo>
                    <a:pt x="233" y="242"/>
                    <a:pt x="81" y="474"/>
                    <a:pt x="1" y="607"/>
                  </a:cubicBezTo>
                  <a:cubicBezTo>
                    <a:pt x="45" y="634"/>
                    <a:pt x="99" y="652"/>
                    <a:pt x="143" y="652"/>
                  </a:cubicBezTo>
                  <a:cubicBezTo>
                    <a:pt x="153" y="653"/>
                    <a:pt x="162" y="653"/>
                    <a:pt x="171" y="653"/>
                  </a:cubicBezTo>
                  <a:cubicBezTo>
                    <a:pt x="461" y="653"/>
                    <a:pt x="684" y="383"/>
                    <a:pt x="866" y="63"/>
                  </a:cubicBezTo>
                  <a:cubicBezTo>
                    <a:pt x="741" y="45"/>
                    <a:pt x="563" y="28"/>
                    <a:pt x="375"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7"/>
            <p:cNvSpPr/>
            <p:nvPr/>
          </p:nvSpPr>
          <p:spPr>
            <a:xfrm>
              <a:off x="433375" y="2120500"/>
              <a:ext cx="27000" cy="20975"/>
            </a:xfrm>
            <a:custGeom>
              <a:avLst/>
              <a:gdLst/>
              <a:ahLst/>
              <a:cxnLst/>
              <a:rect l="l" t="t" r="r" b="b"/>
              <a:pathLst>
                <a:path w="1080" h="839" extrusionOk="0">
                  <a:moveTo>
                    <a:pt x="0" y="0"/>
                  </a:moveTo>
                  <a:lnTo>
                    <a:pt x="0" y="0"/>
                  </a:lnTo>
                  <a:cubicBezTo>
                    <a:pt x="142" y="380"/>
                    <a:pt x="336" y="839"/>
                    <a:pt x="600" y="839"/>
                  </a:cubicBezTo>
                  <a:cubicBezTo>
                    <a:pt x="602" y="839"/>
                    <a:pt x="605" y="839"/>
                    <a:pt x="607" y="839"/>
                  </a:cubicBezTo>
                  <a:cubicBezTo>
                    <a:pt x="678" y="830"/>
                    <a:pt x="759" y="749"/>
                    <a:pt x="848" y="607"/>
                  </a:cubicBezTo>
                  <a:cubicBezTo>
                    <a:pt x="919" y="464"/>
                    <a:pt x="1000" y="286"/>
                    <a:pt x="1080" y="71"/>
                  </a:cubicBezTo>
                  <a:lnTo>
                    <a:pt x="402" y="27"/>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7"/>
            <p:cNvSpPr/>
            <p:nvPr/>
          </p:nvSpPr>
          <p:spPr>
            <a:xfrm>
              <a:off x="433375" y="2120500"/>
              <a:ext cx="21200" cy="20975"/>
            </a:xfrm>
            <a:custGeom>
              <a:avLst/>
              <a:gdLst/>
              <a:ahLst/>
              <a:cxnLst/>
              <a:rect l="l" t="t" r="r" b="b"/>
              <a:pathLst>
                <a:path w="848" h="839" extrusionOk="0">
                  <a:moveTo>
                    <a:pt x="0" y="0"/>
                  </a:moveTo>
                  <a:lnTo>
                    <a:pt x="0" y="0"/>
                  </a:lnTo>
                  <a:cubicBezTo>
                    <a:pt x="142" y="380"/>
                    <a:pt x="336" y="839"/>
                    <a:pt x="600" y="839"/>
                  </a:cubicBezTo>
                  <a:cubicBezTo>
                    <a:pt x="602" y="839"/>
                    <a:pt x="605" y="839"/>
                    <a:pt x="607" y="839"/>
                  </a:cubicBezTo>
                  <a:cubicBezTo>
                    <a:pt x="678" y="830"/>
                    <a:pt x="759" y="749"/>
                    <a:pt x="848" y="607"/>
                  </a:cubicBezTo>
                  <a:cubicBezTo>
                    <a:pt x="705" y="535"/>
                    <a:pt x="518" y="384"/>
                    <a:pt x="402" y="27"/>
                  </a:cubicBezTo>
                  <a:lnTo>
                    <a:pt x="0" y="0"/>
                  </a:ln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7"/>
            <p:cNvSpPr/>
            <p:nvPr/>
          </p:nvSpPr>
          <p:spPr>
            <a:xfrm>
              <a:off x="334650" y="1903700"/>
              <a:ext cx="138900" cy="153325"/>
            </a:xfrm>
            <a:custGeom>
              <a:avLst/>
              <a:gdLst/>
              <a:ahLst/>
              <a:cxnLst/>
              <a:rect l="l" t="t" r="r" b="b"/>
              <a:pathLst>
                <a:path w="5556" h="6133" extrusionOk="0">
                  <a:moveTo>
                    <a:pt x="2952" y="1"/>
                  </a:moveTo>
                  <a:cubicBezTo>
                    <a:pt x="2204" y="1"/>
                    <a:pt x="1567" y="233"/>
                    <a:pt x="1077" y="697"/>
                  </a:cubicBezTo>
                  <a:cubicBezTo>
                    <a:pt x="506" y="1250"/>
                    <a:pt x="149" y="2115"/>
                    <a:pt x="96" y="3257"/>
                  </a:cubicBezTo>
                  <a:cubicBezTo>
                    <a:pt x="1" y="5314"/>
                    <a:pt x="684" y="6132"/>
                    <a:pt x="2724" y="6132"/>
                  </a:cubicBezTo>
                  <a:cubicBezTo>
                    <a:pt x="2789" y="6132"/>
                    <a:pt x="2856" y="6131"/>
                    <a:pt x="2924" y="6130"/>
                  </a:cubicBezTo>
                  <a:cubicBezTo>
                    <a:pt x="4083" y="6094"/>
                    <a:pt x="4735" y="5871"/>
                    <a:pt x="5091" y="5461"/>
                  </a:cubicBezTo>
                  <a:cubicBezTo>
                    <a:pt x="5404" y="5095"/>
                    <a:pt x="5493" y="4586"/>
                    <a:pt x="5520" y="3944"/>
                  </a:cubicBezTo>
                  <a:cubicBezTo>
                    <a:pt x="5555" y="2588"/>
                    <a:pt x="5475" y="63"/>
                    <a:pt x="2995" y="1"/>
                  </a:cubicBezTo>
                  <a:cubicBezTo>
                    <a:pt x="2981" y="1"/>
                    <a:pt x="2967" y="1"/>
                    <a:pt x="2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7"/>
            <p:cNvSpPr/>
            <p:nvPr/>
          </p:nvSpPr>
          <p:spPr>
            <a:xfrm>
              <a:off x="334650" y="1921100"/>
              <a:ext cx="127300" cy="135925"/>
            </a:xfrm>
            <a:custGeom>
              <a:avLst/>
              <a:gdLst/>
              <a:ahLst/>
              <a:cxnLst/>
              <a:rect l="l" t="t" r="r" b="b"/>
              <a:pathLst>
                <a:path w="5092" h="5437" extrusionOk="0">
                  <a:moveTo>
                    <a:pt x="1077" y="1"/>
                  </a:moveTo>
                  <a:cubicBezTo>
                    <a:pt x="506" y="554"/>
                    <a:pt x="149" y="1419"/>
                    <a:pt x="96" y="2561"/>
                  </a:cubicBezTo>
                  <a:cubicBezTo>
                    <a:pt x="1" y="4618"/>
                    <a:pt x="684" y="5436"/>
                    <a:pt x="2724" y="5436"/>
                  </a:cubicBezTo>
                  <a:cubicBezTo>
                    <a:pt x="2789" y="5436"/>
                    <a:pt x="2856" y="5435"/>
                    <a:pt x="2924" y="5434"/>
                  </a:cubicBezTo>
                  <a:cubicBezTo>
                    <a:pt x="4083" y="5398"/>
                    <a:pt x="4735" y="5175"/>
                    <a:pt x="5091" y="4765"/>
                  </a:cubicBezTo>
                  <a:lnTo>
                    <a:pt x="5091" y="4765"/>
                  </a:lnTo>
                  <a:cubicBezTo>
                    <a:pt x="4386" y="4953"/>
                    <a:pt x="3797" y="5032"/>
                    <a:pt x="3308" y="5032"/>
                  </a:cubicBezTo>
                  <a:cubicBezTo>
                    <a:pt x="776" y="5032"/>
                    <a:pt x="876" y="2909"/>
                    <a:pt x="988" y="2677"/>
                  </a:cubicBezTo>
                  <a:cubicBezTo>
                    <a:pt x="1023" y="2602"/>
                    <a:pt x="1126" y="2576"/>
                    <a:pt x="1265" y="2576"/>
                  </a:cubicBezTo>
                  <a:cubicBezTo>
                    <a:pt x="1603" y="2576"/>
                    <a:pt x="2147" y="2734"/>
                    <a:pt x="2394" y="2734"/>
                  </a:cubicBezTo>
                  <a:cubicBezTo>
                    <a:pt x="2433" y="2734"/>
                    <a:pt x="2464" y="2730"/>
                    <a:pt x="2486" y="2722"/>
                  </a:cubicBezTo>
                  <a:cubicBezTo>
                    <a:pt x="2718" y="2641"/>
                    <a:pt x="2326" y="2463"/>
                    <a:pt x="2442" y="2365"/>
                  </a:cubicBezTo>
                  <a:cubicBezTo>
                    <a:pt x="2478" y="2331"/>
                    <a:pt x="2608" y="2319"/>
                    <a:pt x="2767" y="2319"/>
                  </a:cubicBezTo>
                  <a:cubicBezTo>
                    <a:pt x="3113" y="2319"/>
                    <a:pt x="3602" y="2374"/>
                    <a:pt x="3602" y="2374"/>
                  </a:cubicBezTo>
                  <a:lnTo>
                    <a:pt x="3744" y="875"/>
                  </a:lnTo>
                  <a:lnTo>
                    <a:pt x="1077" y="1"/>
                  </a:ln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7"/>
            <p:cNvSpPr/>
            <p:nvPr/>
          </p:nvSpPr>
          <p:spPr>
            <a:xfrm>
              <a:off x="230625" y="1651525"/>
              <a:ext cx="311250" cy="233950"/>
            </a:xfrm>
            <a:custGeom>
              <a:avLst/>
              <a:gdLst/>
              <a:ahLst/>
              <a:cxnLst/>
              <a:rect l="l" t="t" r="r" b="b"/>
              <a:pathLst>
                <a:path w="12450" h="9358" extrusionOk="0">
                  <a:moveTo>
                    <a:pt x="6052" y="0"/>
                  </a:moveTo>
                  <a:cubicBezTo>
                    <a:pt x="5608" y="0"/>
                    <a:pt x="5534" y="113"/>
                    <a:pt x="5764" y="239"/>
                  </a:cubicBezTo>
                  <a:cubicBezTo>
                    <a:pt x="5764" y="239"/>
                    <a:pt x="5752" y="239"/>
                    <a:pt x="5728" y="239"/>
                  </a:cubicBezTo>
                  <a:cubicBezTo>
                    <a:pt x="5511" y="239"/>
                    <a:pt x="4373" y="260"/>
                    <a:pt x="3257" y="694"/>
                  </a:cubicBezTo>
                  <a:cubicBezTo>
                    <a:pt x="2704" y="908"/>
                    <a:pt x="2169" y="1220"/>
                    <a:pt x="1741" y="1675"/>
                  </a:cubicBezTo>
                  <a:cubicBezTo>
                    <a:pt x="607" y="2882"/>
                    <a:pt x="557" y="3242"/>
                    <a:pt x="664" y="3242"/>
                  </a:cubicBezTo>
                  <a:cubicBezTo>
                    <a:pt x="688" y="3242"/>
                    <a:pt x="721" y="3223"/>
                    <a:pt x="751" y="3192"/>
                  </a:cubicBezTo>
                  <a:cubicBezTo>
                    <a:pt x="756" y="3186"/>
                    <a:pt x="761" y="3183"/>
                    <a:pt x="764" y="3183"/>
                  </a:cubicBezTo>
                  <a:cubicBezTo>
                    <a:pt x="847" y="3183"/>
                    <a:pt x="0" y="5246"/>
                    <a:pt x="706" y="7010"/>
                  </a:cubicBezTo>
                  <a:cubicBezTo>
                    <a:pt x="1438" y="8830"/>
                    <a:pt x="2544" y="9330"/>
                    <a:pt x="6888" y="9356"/>
                  </a:cubicBezTo>
                  <a:cubicBezTo>
                    <a:pt x="6941" y="9357"/>
                    <a:pt x="6993" y="9357"/>
                    <a:pt x="7044" y="9357"/>
                  </a:cubicBezTo>
                  <a:cubicBezTo>
                    <a:pt x="8470" y="9357"/>
                    <a:pt x="9493" y="9120"/>
                    <a:pt x="10234" y="8759"/>
                  </a:cubicBezTo>
                  <a:cubicBezTo>
                    <a:pt x="11679" y="8054"/>
                    <a:pt x="12054" y="6894"/>
                    <a:pt x="12205" y="6056"/>
                  </a:cubicBezTo>
                  <a:cubicBezTo>
                    <a:pt x="12450" y="4806"/>
                    <a:pt x="11855" y="3342"/>
                    <a:pt x="11915" y="3342"/>
                  </a:cubicBezTo>
                  <a:lnTo>
                    <a:pt x="11915" y="3342"/>
                  </a:lnTo>
                  <a:cubicBezTo>
                    <a:pt x="11916" y="3342"/>
                    <a:pt x="11918" y="3342"/>
                    <a:pt x="11920" y="3344"/>
                  </a:cubicBezTo>
                  <a:cubicBezTo>
                    <a:pt x="11947" y="3360"/>
                    <a:pt x="11982" y="3376"/>
                    <a:pt x="12013" y="3376"/>
                  </a:cubicBezTo>
                  <a:cubicBezTo>
                    <a:pt x="12083" y="3376"/>
                    <a:pt x="12128" y="3291"/>
                    <a:pt x="11991" y="2924"/>
                  </a:cubicBezTo>
                  <a:cubicBezTo>
                    <a:pt x="11795" y="2389"/>
                    <a:pt x="10858" y="1051"/>
                    <a:pt x="8780" y="498"/>
                  </a:cubicBezTo>
                  <a:cubicBezTo>
                    <a:pt x="7404" y="127"/>
                    <a:pt x="6522" y="0"/>
                    <a:pt x="60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7"/>
            <p:cNvSpPr/>
            <p:nvPr/>
          </p:nvSpPr>
          <p:spPr>
            <a:xfrm>
              <a:off x="230625" y="1668875"/>
              <a:ext cx="255850" cy="216600"/>
            </a:xfrm>
            <a:custGeom>
              <a:avLst/>
              <a:gdLst/>
              <a:ahLst/>
              <a:cxnLst/>
              <a:rect l="l" t="t" r="r" b="b"/>
              <a:pathLst>
                <a:path w="10234" h="8664" extrusionOk="0">
                  <a:moveTo>
                    <a:pt x="3257" y="0"/>
                  </a:moveTo>
                  <a:cubicBezTo>
                    <a:pt x="2704" y="214"/>
                    <a:pt x="2169" y="526"/>
                    <a:pt x="1741" y="981"/>
                  </a:cubicBezTo>
                  <a:cubicBezTo>
                    <a:pt x="607" y="2188"/>
                    <a:pt x="557" y="2548"/>
                    <a:pt x="664" y="2548"/>
                  </a:cubicBezTo>
                  <a:cubicBezTo>
                    <a:pt x="688" y="2548"/>
                    <a:pt x="721" y="2529"/>
                    <a:pt x="751" y="2498"/>
                  </a:cubicBezTo>
                  <a:cubicBezTo>
                    <a:pt x="756" y="2492"/>
                    <a:pt x="761" y="2489"/>
                    <a:pt x="764" y="2489"/>
                  </a:cubicBezTo>
                  <a:cubicBezTo>
                    <a:pt x="847" y="2489"/>
                    <a:pt x="0" y="4552"/>
                    <a:pt x="706" y="6316"/>
                  </a:cubicBezTo>
                  <a:cubicBezTo>
                    <a:pt x="1438" y="8136"/>
                    <a:pt x="2544" y="8636"/>
                    <a:pt x="6888" y="8662"/>
                  </a:cubicBezTo>
                  <a:cubicBezTo>
                    <a:pt x="6941" y="8663"/>
                    <a:pt x="6993" y="8663"/>
                    <a:pt x="7044" y="8663"/>
                  </a:cubicBezTo>
                  <a:cubicBezTo>
                    <a:pt x="8470" y="8663"/>
                    <a:pt x="9493" y="8426"/>
                    <a:pt x="10234" y="8065"/>
                  </a:cubicBezTo>
                  <a:lnTo>
                    <a:pt x="10234" y="8065"/>
                  </a:lnTo>
                  <a:cubicBezTo>
                    <a:pt x="9337" y="8256"/>
                    <a:pt x="8242" y="8390"/>
                    <a:pt x="7137" y="8390"/>
                  </a:cubicBezTo>
                  <a:cubicBezTo>
                    <a:pt x="5504" y="8390"/>
                    <a:pt x="3847" y="8097"/>
                    <a:pt x="2767" y="7262"/>
                  </a:cubicBezTo>
                  <a:cubicBezTo>
                    <a:pt x="733" y="5692"/>
                    <a:pt x="1750" y="2364"/>
                    <a:pt x="1750" y="2132"/>
                  </a:cubicBezTo>
                  <a:cubicBezTo>
                    <a:pt x="1750" y="1900"/>
                    <a:pt x="1322" y="2284"/>
                    <a:pt x="1723" y="1624"/>
                  </a:cubicBezTo>
                  <a:cubicBezTo>
                    <a:pt x="1955" y="1249"/>
                    <a:pt x="2669" y="544"/>
                    <a:pt x="3257"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7"/>
            <p:cNvSpPr/>
            <p:nvPr/>
          </p:nvSpPr>
          <p:spPr>
            <a:xfrm>
              <a:off x="292875" y="1682500"/>
              <a:ext cx="239775" cy="186100"/>
            </a:xfrm>
            <a:custGeom>
              <a:avLst/>
              <a:gdLst/>
              <a:ahLst/>
              <a:cxnLst/>
              <a:rect l="l" t="t" r="r" b="b"/>
              <a:pathLst>
                <a:path w="9591" h="7444" extrusionOk="0">
                  <a:moveTo>
                    <a:pt x="6223" y="1"/>
                  </a:moveTo>
                  <a:cubicBezTo>
                    <a:pt x="4656" y="1"/>
                    <a:pt x="4363" y="1141"/>
                    <a:pt x="4363" y="1141"/>
                  </a:cubicBezTo>
                  <a:cubicBezTo>
                    <a:pt x="4363" y="1141"/>
                    <a:pt x="3934" y="312"/>
                    <a:pt x="2958" y="312"/>
                  </a:cubicBezTo>
                  <a:cubicBezTo>
                    <a:pt x="2689" y="312"/>
                    <a:pt x="2379" y="375"/>
                    <a:pt x="2025" y="534"/>
                  </a:cubicBezTo>
                  <a:cubicBezTo>
                    <a:pt x="1383" y="829"/>
                    <a:pt x="866" y="1453"/>
                    <a:pt x="553" y="2212"/>
                  </a:cubicBezTo>
                  <a:cubicBezTo>
                    <a:pt x="0" y="3532"/>
                    <a:pt x="54" y="5245"/>
                    <a:pt x="1115" y="6280"/>
                  </a:cubicBezTo>
                  <a:cubicBezTo>
                    <a:pt x="1276" y="6431"/>
                    <a:pt x="1463" y="6574"/>
                    <a:pt x="1668" y="6699"/>
                  </a:cubicBezTo>
                  <a:cubicBezTo>
                    <a:pt x="2540" y="7200"/>
                    <a:pt x="3607" y="7443"/>
                    <a:pt x="4662" y="7443"/>
                  </a:cubicBezTo>
                  <a:cubicBezTo>
                    <a:pt x="6500" y="7443"/>
                    <a:pt x="8304" y="6704"/>
                    <a:pt x="8984" y="5298"/>
                  </a:cubicBezTo>
                  <a:cubicBezTo>
                    <a:pt x="9028" y="5209"/>
                    <a:pt x="9073" y="5111"/>
                    <a:pt x="9109" y="5013"/>
                  </a:cubicBezTo>
                  <a:cubicBezTo>
                    <a:pt x="9590" y="3693"/>
                    <a:pt x="9153" y="2176"/>
                    <a:pt x="8341" y="1159"/>
                  </a:cubicBezTo>
                  <a:cubicBezTo>
                    <a:pt x="7815" y="499"/>
                    <a:pt x="7137" y="53"/>
                    <a:pt x="6450" y="8"/>
                  </a:cubicBezTo>
                  <a:cubicBezTo>
                    <a:pt x="6372" y="3"/>
                    <a:pt x="6296" y="1"/>
                    <a:pt x="62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7"/>
            <p:cNvSpPr/>
            <p:nvPr/>
          </p:nvSpPr>
          <p:spPr>
            <a:xfrm>
              <a:off x="404150" y="1791075"/>
              <a:ext cx="35950" cy="20325"/>
            </a:xfrm>
            <a:custGeom>
              <a:avLst/>
              <a:gdLst/>
              <a:ahLst/>
              <a:cxnLst/>
              <a:rect l="l" t="t" r="r" b="b"/>
              <a:pathLst>
                <a:path w="1438" h="813" extrusionOk="0">
                  <a:moveTo>
                    <a:pt x="723" y="1"/>
                  </a:moveTo>
                  <a:cubicBezTo>
                    <a:pt x="652" y="1"/>
                    <a:pt x="581" y="10"/>
                    <a:pt x="518" y="19"/>
                  </a:cubicBezTo>
                  <a:cubicBezTo>
                    <a:pt x="215" y="72"/>
                    <a:pt x="1" y="224"/>
                    <a:pt x="1" y="411"/>
                  </a:cubicBezTo>
                  <a:cubicBezTo>
                    <a:pt x="1" y="634"/>
                    <a:pt x="322" y="813"/>
                    <a:pt x="723" y="813"/>
                  </a:cubicBezTo>
                  <a:cubicBezTo>
                    <a:pt x="1116" y="813"/>
                    <a:pt x="1437" y="634"/>
                    <a:pt x="1437" y="411"/>
                  </a:cubicBezTo>
                  <a:cubicBezTo>
                    <a:pt x="1437" y="367"/>
                    <a:pt x="1428" y="322"/>
                    <a:pt x="1410" y="286"/>
                  </a:cubicBezTo>
                  <a:cubicBezTo>
                    <a:pt x="1312" y="126"/>
                    <a:pt x="1045"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7"/>
            <p:cNvSpPr/>
            <p:nvPr/>
          </p:nvSpPr>
          <p:spPr>
            <a:xfrm>
              <a:off x="416875" y="1791075"/>
              <a:ext cx="22550" cy="13625"/>
            </a:xfrm>
            <a:custGeom>
              <a:avLst/>
              <a:gdLst/>
              <a:ahLst/>
              <a:cxnLst/>
              <a:rect l="l" t="t" r="r" b="b"/>
              <a:pathLst>
                <a:path w="902" h="545" extrusionOk="0">
                  <a:moveTo>
                    <a:pt x="214" y="1"/>
                  </a:moveTo>
                  <a:cubicBezTo>
                    <a:pt x="143" y="1"/>
                    <a:pt x="72" y="10"/>
                    <a:pt x="9" y="19"/>
                  </a:cubicBezTo>
                  <a:cubicBezTo>
                    <a:pt x="0" y="36"/>
                    <a:pt x="0" y="54"/>
                    <a:pt x="0" y="63"/>
                  </a:cubicBezTo>
                  <a:cubicBezTo>
                    <a:pt x="0" y="331"/>
                    <a:pt x="214" y="545"/>
                    <a:pt x="482" y="545"/>
                  </a:cubicBezTo>
                  <a:cubicBezTo>
                    <a:pt x="660" y="545"/>
                    <a:pt x="821" y="438"/>
                    <a:pt x="901" y="286"/>
                  </a:cubicBezTo>
                  <a:cubicBezTo>
                    <a:pt x="803" y="126"/>
                    <a:pt x="536" y="1"/>
                    <a:pt x="214"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7"/>
            <p:cNvSpPr/>
            <p:nvPr/>
          </p:nvSpPr>
          <p:spPr>
            <a:xfrm>
              <a:off x="292875" y="1736575"/>
              <a:ext cx="106700" cy="102925"/>
            </a:xfrm>
            <a:custGeom>
              <a:avLst/>
              <a:gdLst/>
              <a:ahLst/>
              <a:cxnLst/>
              <a:rect l="l" t="t" r="r" b="b"/>
              <a:pathLst>
                <a:path w="4268" h="4117" extrusionOk="0">
                  <a:moveTo>
                    <a:pt x="1474" y="0"/>
                  </a:moveTo>
                  <a:cubicBezTo>
                    <a:pt x="1394" y="0"/>
                    <a:pt x="1316" y="2"/>
                    <a:pt x="1240" y="4"/>
                  </a:cubicBezTo>
                  <a:cubicBezTo>
                    <a:pt x="964" y="13"/>
                    <a:pt x="723" y="31"/>
                    <a:pt x="553" y="49"/>
                  </a:cubicBezTo>
                  <a:cubicBezTo>
                    <a:pt x="0" y="1369"/>
                    <a:pt x="54" y="3082"/>
                    <a:pt x="1115" y="4117"/>
                  </a:cubicBezTo>
                  <a:cubicBezTo>
                    <a:pt x="1356" y="4099"/>
                    <a:pt x="1660" y="4063"/>
                    <a:pt x="1981" y="3992"/>
                  </a:cubicBezTo>
                  <a:cubicBezTo>
                    <a:pt x="2953" y="3760"/>
                    <a:pt x="4086" y="3189"/>
                    <a:pt x="4175" y="1806"/>
                  </a:cubicBezTo>
                  <a:cubicBezTo>
                    <a:pt x="4267" y="278"/>
                    <a:pt x="2647" y="0"/>
                    <a:pt x="1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7"/>
            <p:cNvSpPr/>
            <p:nvPr/>
          </p:nvSpPr>
          <p:spPr>
            <a:xfrm>
              <a:off x="362450" y="1767000"/>
              <a:ext cx="12950" cy="21200"/>
            </a:xfrm>
            <a:custGeom>
              <a:avLst/>
              <a:gdLst/>
              <a:ahLst/>
              <a:cxnLst/>
              <a:rect l="l" t="t" r="r" b="b"/>
              <a:pathLst>
                <a:path w="518" h="848" extrusionOk="0">
                  <a:moveTo>
                    <a:pt x="259" y="0"/>
                  </a:moveTo>
                  <a:cubicBezTo>
                    <a:pt x="117" y="0"/>
                    <a:pt x="1" y="188"/>
                    <a:pt x="1" y="420"/>
                  </a:cubicBezTo>
                  <a:cubicBezTo>
                    <a:pt x="1" y="652"/>
                    <a:pt x="117" y="848"/>
                    <a:pt x="259" y="848"/>
                  </a:cubicBezTo>
                  <a:cubicBezTo>
                    <a:pt x="402" y="848"/>
                    <a:pt x="518" y="652"/>
                    <a:pt x="518" y="420"/>
                  </a:cubicBezTo>
                  <a:cubicBezTo>
                    <a:pt x="518" y="188"/>
                    <a:pt x="402"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7"/>
            <p:cNvSpPr/>
            <p:nvPr/>
          </p:nvSpPr>
          <p:spPr>
            <a:xfrm>
              <a:off x="368250" y="1770350"/>
              <a:ext cx="2250" cy="5600"/>
            </a:xfrm>
            <a:custGeom>
              <a:avLst/>
              <a:gdLst/>
              <a:ahLst/>
              <a:cxnLst/>
              <a:rect l="l" t="t" r="r" b="b"/>
              <a:pathLst>
                <a:path w="90" h="224" extrusionOk="0">
                  <a:moveTo>
                    <a:pt x="45" y="0"/>
                  </a:moveTo>
                  <a:cubicBezTo>
                    <a:pt x="18" y="0"/>
                    <a:pt x="1" y="54"/>
                    <a:pt x="1" y="116"/>
                  </a:cubicBezTo>
                  <a:cubicBezTo>
                    <a:pt x="1" y="179"/>
                    <a:pt x="18" y="223"/>
                    <a:pt x="45" y="223"/>
                  </a:cubicBezTo>
                  <a:cubicBezTo>
                    <a:pt x="72" y="223"/>
                    <a:pt x="90" y="179"/>
                    <a:pt x="90" y="116"/>
                  </a:cubicBezTo>
                  <a:cubicBezTo>
                    <a:pt x="90" y="54"/>
                    <a:pt x="72"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7"/>
            <p:cNvSpPr/>
            <p:nvPr/>
          </p:nvSpPr>
          <p:spPr>
            <a:xfrm>
              <a:off x="292875" y="1736675"/>
              <a:ext cx="49525" cy="102825"/>
            </a:xfrm>
            <a:custGeom>
              <a:avLst/>
              <a:gdLst/>
              <a:ahLst/>
              <a:cxnLst/>
              <a:rect l="l" t="t" r="r" b="b"/>
              <a:pathLst>
                <a:path w="1981" h="4113" extrusionOk="0">
                  <a:moveTo>
                    <a:pt x="1240" y="0"/>
                  </a:moveTo>
                  <a:lnTo>
                    <a:pt x="1240" y="0"/>
                  </a:lnTo>
                  <a:cubicBezTo>
                    <a:pt x="964" y="9"/>
                    <a:pt x="723" y="27"/>
                    <a:pt x="553" y="45"/>
                  </a:cubicBezTo>
                  <a:cubicBezTo>
                    <a:pt x="0" y="1365"/>
                    <a:pt x="54" y="3078"/>
                    <a:pt x="1115" y="4113"/>
                  </a:cubicBezTo>
                  <a:cubicBezTo>
                    <a:pt x="1356" y="4095"/>
                    <a:pt x="1660" y="4059"/>
                    <a:pt x="1981" y="3988"/>
                  </a:cubicBezTo>
                  <a:cubicBezTo>
                    <a:pt x="553" y="2792"/>
                    <a:pt x="910" y="955"/>
                    <a:pt x="1240"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7"/>
            <p:cNvSpPr/>
            <p:nvPr/>
          </p:nvSpPr>
          <p:spPr>
            <a:xfrm>
              <a:off x="439175" y="1711450"/>
              <a:ext cx="93475" cy="99150"/>
            </a:xfrm>
            <a:custGeom>
              <a:avLst/>
              <a:gdLst/>
              <a:ahLst/>
              <a:cxnLst/>
              <a:rect l="l" t="t" r="r" b="b"/>
              <a:pathLst>
                <a:path w="3739" h="3966" extrusionOk="0">
                  <a:moveTo>
                    <a:pt x="2489" y="1"/>
                  </a:moveTo>
                  <a:cubicBezTo>
                    <a:pt x="2356" y="46"/>
                    <a:pt x="2177" y="117"/>
                    <a:pt x="1972" y="215"/>
                  </a:cubicBezTo>
                  <a:cubicBezTo>
                    <a:pt x="1160" y="599"/>
                    <a:pt x="0" y="1348"/>
                    <a:pt x="54" y="2490"/>
                  </a:cubicBezTo>
                  <a:cubicBezTo>
                    <a:pt x="101" y="3567"/>
                    <a:pt x="1118" y="3965"/>
                    <a:pt x="2220" y="3965"/>
                  </a:cubicBezTo>
                  <a:cubicBezTo>
                    <a:pt x="2368" y="3965"/>
                    <a:pt x="2518" y="3958"/>
                    <a:pt x="2668" y="3944"/>
                  </a:cubicBezTo>
                  <a:cubicBezTo>
                    <a:pt x="2864" y="3926"/>
                    <a:pt x="3060" y="3899"/>
                    <a:pt x="3257" y="3855"/>
                  </a:cubicBezTo>
                  <a:cubicBezTo>
                    <a:pt x="3738" y="2535"/>
                    <a:pt x="3301" y="1018"/>
                    <a:pt x="24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7"/>
            <p:cNvSpPr/>
            <p:nvPr/>
          </p:nvSpPr>
          <p:spPr>
            <a:xfrm>
              <a:off x="464600" y="1761875"/>
              <a:ext cx="12950" cy="21200"/>
            </a:xfrm>
            <a:custGeom>
              <a:avLst/>
              <a:gdLst/>
              <a:ahLst/>
              <a:cxnLst/>
              <a:rect l="l" t="t" r="r" b="b"/>
              <a:pathLst>
                <a:path w="518" h="848" extrusionOk="0">
                  <a:moveTo>
                    <a:pt x="259" y="0"/>
                  </a:moveTo>
                  <a:cubicBezTo>
                    <a:pt x="116" y="0"/>
                    <a:pt x="0" y="187"/>
                    <a:pt x="0" y="419"/>
                  </a:cubicBezTo>
                  <a:cubicBezTo>
                    <a:pt x="0" y="651"/>
                    <a:pt x="116" y="848"/>
                    <a:pt x="259" y="848"/>
                  </a:cubicBezTo>
                  <a:cubicBezTo>
                    <a:pt x="402" y="848"/>
                    <a:pt x="518" y="651"/>
                    <a:pt x="518" y="419"/>
                  </a:cubicBezTo>
                  <a:cubicBezTo>
                    <a:pt x="518" y="187"/>
                    <a:pt x="402"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7"/>
            <p:cNvSpPr/>
            <p:nvPr/>
          </p:nvSpPr>
          <p:spPr>
            <a:xfrm>
              <a:off x="470400" y="1765200"/>
              <a:ext cx="2250" cy="5600"/>
            </a:xfrm>
            <a:custGeom>
              <a:avLst/>
              <a:gdLst/>
              <a:ahLst/>
              <a:cxnLst/>
              <a:rect l="l" t="t" r="r" b="b"/>
              <a:pathLst>
                <a:path w="90" h="224" extrusionOk="0">
                  <a:moveTo>
                    <a:pt x="45" y="1"/>
                  </a:moveTo>
                  <a:cubicBezTo>
                    <a:pt x="18" y="1"/>
                    <a:pt x="0" y="54"/>
                    <a:pt x="0" y="117"/>
                  </a:cubicBezTo>
                  <a:cubicBezTo>
                    <a:pt x="0" y="170"/>
                    <a:pt x="18" y="224"/>
                    <a:pt x="45" y="224"/>
                  </a:cubicBezTo>
                  <a:cubicBezTo>
                    <a:pt x="72" y="224"/>
                    <a:pt x="90" y="170"/>
                    <a:pt x="90" y="117"/>
                  </a:cubicBezTo>
                  <a:cubicBezTo>
                    <a:pt x="90" y="54"/>
                    <a:pt x="72" y="1"/>
                    <a:pt x="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7"/>
            <p:cNvSpPr/>
            <p:nvPr/>
          </p:nvSpPr>
          <p:spPr>
            <a:xfrm>
              <a:off x="488450" y="1711450"/>
              <a:ext cx="44200" cy="98625"/>
            </a:xfrm>
            <a:custGeom>
              <a:avLst/>
              <a:gdLst/>
              <a:ahLst/>
              <a:cxnLst/>
              <a:rect l="l" t="t" r="r" b="b"/>
              <a:pathLst>
                <a:path w="1768" h="3945" extrusionOk="0">
                  <a:moveTo>
                    <a:pt x="518" y="1"/>
                  </a:moveTo>
                  <a:cubicBezTo>
                    <a:pt x="385" y="46"/>
                    <a:pt x="206" y="117"/>
                    <a:pt x="1" y="215"/>
                  </a:cubicBezTo>
                  <a:cubicBezTo>
                    <a:pt x="1196" y="1857"/>
                    <a:pt x="938" y="3284"/>
                    <a:pt x="697" y="3944"/>
                  </a:cubicBezTo>
                  <a:cubicBezTo>
                    <a:pt x="893" y="3926"/>
                    <a:pt x="1089" y="3899"/>
                    <a:pt x="1286" y="3855"/>
                  </a:cubicBezTo>
                  <a:cubicBezTo>
                    <a:pt x="1767" y="2535"/>
                    <a:pt x="1330" y="1018"/>
                    <a:pt x="518"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7"/>
            <p:cNvSpPr/>
            <p:nvPr/>
          </p:nvSpPr>
          <p:spPr>
            <a:xfrm>
              <a:off x="451000" y="1865350"/>
              <a:ext cx="30800" cy="30800"/>
            </a:xfrm>
            <a:custGeom>
              <a:avLst/>
              <a:gdLst/>
              <a:ahLst/>
              <a:cxnLst/>
              <a:rect l="l" t="t" r="r" b="b"/>
              <a:pathLst>
                <a:path w="1232" h="1232" extrusionOk="0">
                  <a:moveTo>
                    <a:pt x="143" y="0"/>
                  </a:moveTo>
                  <a:lnTo>
                    <a:pt x="0" y="1089"/>
                  </a:lnTo>
                  <a:lnTo>
                    <a:pt x="348" y="1133"/>
                  </a:lnTo>
                  <a:lnTo>
                    <a:pt x="1089" y="1232"/>
                  </a:lnTo>
                  <a:lnTo>
                    <a:pt x="1178" y="527"/>
                  </a:lnTo>
                  <a:lnTo>
                    <a:pt x="1231" y="143"/>
                  </a:lnTo>
                  <a:lnTo>
                    <a:pt x="1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7"/>
            <p:cNvSpPr/>
            <p:nvPr/>
          </p:nvSpPr>
          <p:spPr>
            <a:xfrm>
              <a:off x="451000" y="1865350"/>
              <a:ext cx="30800" cy="28350"/>
            </a:xfrm>
            <a:custGeom>
              <a:avLst/>
              <a:gdLst/>
              <a:ahLst/>
              <a:cxnLst/>
              <a:rect l="l" t="t" r="r" b="b"/>
              <a:pathLst>
                <a:path w="1232" h="1134" extrusionOk="0">
                  <a:moveTo>
                    <a:pt x="143" y="0"/>
                  </a:moveTo>
                  <a:lnTo>
                    <a:pt x="0" y="1089"/>
                  </a:lnTo>
                  <a:lnTo>
                    <a:pt x="348" y="1133"/>
                  </a:lnTo>
                  <a:cubicBezTo>
                    <a:pt x="375" y="991"/>
                    <a:pt x="437" y="527"/>
                    <a:pt x="464" y="464"/>
                  </a:cubicBezTo>
                  <a:cubicBezTo>
                    <a:pt x="470" y="454"/>
                    <a:pt x="498" y="450"/>
                    <a:pt x="540" y="450"/>
                  </a:cubicBezTo>
                  <a:cubicBezTo>
                    <a:pt x="685" y="450"/>
                    <a:pt x="998" y="499"/>
                    <a:pt x="1178" y="527"/>
                  </a:cubicBezTo>
                  <a:lnTo>
                    <a:pt x="1231" y="143"/>
                  </a:lnTo>
                  <a:lnTo>
                    <a:pt x="143"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7"/>
            <p:cNvSpPr/>
            <p:nvPr/>
          </p:nvSpPr>
          <p:spPr>
            <a:xfrm>
              <a:off x="428250" y="1840825"/>
              <a:ext cx="27225" cy="12725"/>
            </a:xfrm>
            <a:custGeom>
              <a:avLst/>
              <a:gdLst/>
              <a:ahLst/>
              <a:cxnLst/>
              <a:rect l="l" t="t" r="r" b="b"/>
              <a:pathLst>
                <a:path w="1089" h="509" extrusionOk="0">
                  <a:moveTo>
                    <a:pt x="0" y="0"/>
                  </a:moveTo>
                  <a:lnTo>
                    <a:pt x="0" y="446"/>
                  </a:lnTo>
                  <a:lnTo>
                    <a:pt x="723" y="491"/>
                  </a:lnTo>
                  <a:lnTo>
                    <a:pt x="1071" y="509"/>
                  </a:lnTo>
                  <a:lnTo>
                    <a:pt x="108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7"/>
            <p:cNvSpPr/>
            <p:nvPr/>
          </p:nvSpPr>
          <p:spPr>
            <a:xfrm>
              <a:off x="446300" y="1840825"/>
              <a:ext cx="9175" cy="12725"/>
            </a:xfrm>
            <a:custGeom>
              <a:avLst/>
              <a:gdLst/>
              <a:ahLst/>
              <a:cxnLst/>
              <a:rect l="l" t="t" r="r" b="b"/>
              <a:pathLst>
                <a:path w="367" h="509" extrusionOk="0">
                  <a:moveTo>
                    <a:pt x="54" y="0"/>
                  </a:moveTo>
                  <a:lnTo>
                    <a:pt x="1" y="491"/>
                  </a:lnTo>
                  <a:lnTo>
                    <a:pt x="349" y="509"/>
                  </a:lnTo>
                  <a:lnTo>
                    <a:pt x="367"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7"/>
            <p:cNvSpPr/>
            <p:nvPr/>
          </p:nvSpPr>
          <p:spPr>
            <a:xfrm>
              <a:off x="450100" y="1837925"/>
              <a:ext cx="60900" cy="37700"/>
            </a:xfrm>
            <a:custGeom>
              <a:avLst/>
              <a:gdLst/>
              <a:ahLst/>
              <a:cxnLst/>
              <a:rect l="l" t="t" r="r" b="b"/>
              <a:pathLst>
                <a:path w="2436" h="1508" extrusionOk="0">
                  <a:moveTo>
                    <a:pt x="2436" y="0"/>
                  </a:moveTo>
                  <a:lnTo>
                    <a:pt x="2008" y="18"/>
                  </a:lnTo>
                  <a:lnTo>
                    <a:pt x="402" y="80"/>
                  </a:lnTo>
                  <a:lnTo>
                    <a:pt x="99" y="89"/>
                  </a:lnTo>
                  <a:lnTo>
                    <a:pt x="1" y="1285"/>
                  </a:lnTo>
                  <a:cubicBezTo>
                    <a:pt x="1" y="1285"/>
                    <a:pt x="1169" y="1410"/>
                    <a:pt x="1829" y="1472"/>
                  </a:cubicBezTo>
                  <a:cubicBezTo>
                    <a:pt x="2088" y="1499"/>
                    <a:pt x="2267" y="1508"/>
                    <a:pt x="2275" y="1508"/>
                  </a:cubicBezTo>
                  <a:lnTo>
                    <a:pt x="2293" y="1338"/>
                  </a:lnTo>
                  <a:lnTo>
                    <a:pt x="24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7"/>
            <p:cNvSpPr/>
            <p:nvPr/>
          </p:nvSpPr>
          <p:spPr>
            <a:xfrm>
              <a:off x="495825" y="1837925"/>
              <a:ext cx="15175" cy="37700"/>
            </a:xfrm>
            <a:custGeom>
              <a:avLst/>
              <a:gdLst/>
              <a:ahLst/>
              <a:cxnLst/>
              <a:rect l="l" t="t" r="r" b="b"/>
              <a:pathLst>
                <a:path w="607" h="1508" extrusionOk="0">
                  <a:moveTo>
                    <a:pt x="607" y="0"/>
                  </a:moveTo>
                  <a:lnTo>
                    <a:pt x="179" y="18"/>
                  </a:lnTo>
                  <a:lnTo>
                    <a:pt x="27" y="1285"/>
                  </a:lnTo>
                  <a:lnTo>
                    <a:pt x="0" y="1472"/>
                  </a:lnTo>
                  <a:cubicBezTo>
                    <a:pt x="259" y="1499"/>
                    <a:pt x="438" y="1508"/>
                    <a:pt x="446" y="1508"/>
                  </a:cubicBezTo>
                  <a:lnTo>
                    <a:pt x="464" y="1338"/>
                  </a:lnTo>
                  <a:lnTo>
                    <a:pt x="6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7"/>
            <p:cNvSpPr/>
            <p:nvPr/>
          </p:nvSpPr>
          <p:spPr>
            <a:xfrm>
              <a:off x="450100" y="1839925"/>
              <a:ext cx="57350" cy="35700"/>
            </a:xfrm>
            <a:custGeom>
              <a:avLst/>
              <a:gdLst/>
              <a:ahLst/>
              <a:cxnLst/>
              <a:rect l="l" t="t" r="r" b="b"/>
              <a:pathLst>
                <a:path w="2294" h="1428" extrusionOk="0">
                  <a:moveTo>
                    <a:pt x="402" y="0"/>
                  </a:moveTo>
                  <a:lnTo>
                    <a:pt x="99" y="9"/>
                  </a:lnTo>
                  <a:lnTo>
                    <a:pt x="1" y="1205"/>
                  </a:lnTo>
                  <a:cubicBezTo>
                    <a:pt x="1" y="1205"/>
                    <a:pt x="1169" y="1330"/>
                    <a:pt x="1829" y="1392"/>
                  </a:cubicBezTo>
                  <a:cubicBezTo>
                    <a:pt x="2088" y="1419"/>
                    <a:pt x="2267" y="1428"/>
                    <a:pt x="2275" y="1428"/>
                  </a:cubicBezTo>
                  <a:lnTo>
                    <a:pt x="2293" y="1258"/>
                  </a:lnTo>
                  <a:cubicBezTo>
                    <a:pt x="2159" y="1240"/>
                    <a:pt x="2017" y="1232"/>
                    <a:pt x="1856" y="1205"/>
                  </a:cubicBezTo>
                  <a:cubicBezTo>
                    <a:pt x="1651" y="1178"/>
                    <a:pt x="1428" y="1142"/>
                    <a:pt x="1196" y="1098"/>
                  </a:cubicBezTo>
                  <a:cubicBezTo>
                    <a:pt x="554" y="973"/>
                    <a:pt x="429" y="331"/>
                    <a:pt x="40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7"/>
            <p:cNvSpPr/>
            <p:nvPr/>
          </p:nvSpPr>
          <p:spPr>
            <a:xfrm>
              <a:off x="522575" y="1838075"/>
              <a:ext cx="34375" cy="10350"/>
            </a:xfrm>
            <a:custGeom>
              <a:avLst/>
              <a:gdLst/>
              <a:ahLst/>
              <a:cxnLst/>
              <a:rect l="l" t="t" r="r" b="b"/>
              <a:pathLst>
                <a:path w="1375" h="414" extrusionOk="0">
                  <a:moveTo>
                    <a:pt x="1323" y="1"/>
                  </a:moveTo>
                  <a:cubicBezTo>
                    <a:pt x="1319" y="1"/>
                    <a:pt x="1316" y="1"/>
                    <a:pt x="1312" y="3"/>
                  </a:cubicBezTo>
                  <a:cubicBezTo>
                    <a:pt x="750" y="137"/>
                    <a:pt x="72" y="297"/>
                    <a:pt x="28" y="333"/>
                  </a:cubicBezTo>
                  <a:cubicBezTo>
                    <a:pt x="10" y="342"/>
                    <a:pt x="1" y="378"/>
                    <a:pt x="19" y="396"/>
                  </a:cubicBezTo>
                  <a:cubicBezTo>
                    <a:pt x="28" y="413"/>
                    <a:pt x="46" y="413"/>
                    <a:pt x="54" y="413"/>
                  </a:cubicBezTo>
                  <a:cubicBezTo>
                    <a:pt x="63" y="413"/>
                    <a:pt x="72" y="413"/>
                    <a:pt x="81" y="405"/>
                  </a:cubicBezTo>
                  <a:cubicBezTo>
                    <a:pt x="144" y="378"/>
                    <a:pt x="875" y="199"/>
                    <a:pt x="1330" y="92"/>
                  </a:cubicBezTo>
                  <a:cubicBezTo>
                    <a:pt x="1357" y="83"/>
                    <a:pt x="1375" y="57"/>
                    <a:pt x="1366" y="30"/>
                  </a:cubicBezTo>
                  <a:cubicBezTo>
                    <a:pt x="1359" y="15"/>
                    <a:pt x="1339" y="1"/>
                    <a:pt x="1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7"/>
            <p:cNvSpPr/>
            <p:nvPr/>
          </p:nvSpPr>
          <p:spPr>
            <a:xfrm>
              <a:off x="523025" y="1859550"/>
              <a:ext cx="37500" cy="4700"/>
            </a:xfrm>
            <a:custGeom>
              <a:avLst/>
              <a:gdLst/>
              <a:ahLst/>
              <a:cxnLst/>
              <a:rect l="l" t="t" r="r" b="b"/>
              <a:pathLst>
                <a:path w="1500" h="188" extrusionOk="0">
                  <a:moveTo>
                    <a:pt x="54" y="1"/>
                  </a:moveTo>
                  <a:cubicBezTo>
                    <a:pt x="28" y="1"/>
                    <a:pt x="10" y="18"/>
                    <a:pt x="10" y="45"/>
                  </a:cubicBezTo>
                  <a:cubicBezTo>
                    <a:pt x="1" y="72"/>
                    <a:pt x="28" y="90"/>
                    <a:pt x="45" y="90"/>
                  </a:cubicBezTo>
                  <a:lnTo>
                    <a:pt x="1446" y="188"/>
                  </a:lnTo>
                  <a:lnTo>
                    <a:pt x="1455" y="188"/>
                  </a:lnTo>
                  <a:cubicBezTo>
                    <a:pt x="1473" y="188"/>
                    <a:pt x="1499" y="170"/>
                    <a:pt x="1499" y="143"/>
                  </a:cubicBezTo>
                  <a:cubicBezTo>
                    <a:pt x="1499" y="125"/>
                    <a:pt x="1482" y="99"/>
                    <a:pt x="1455" y="99"/>
                  </a:cubicBezTo>
                  <a:lnTo>
                    <a:pt x="5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7"/>
            <p:cNvSpPr/>
            <p:nvPr/>
          </p:nvSpPr>
          <p:spPr>
            <a:xfrm>
              <a:off x="520350" y="1870025"/>
              <a:ext cx="32150" cy="19875"/>
            </a:xfrm>
            <a:custGeom>
              <a:avLst/>
              <a:gdLst/>
              <a:ahLst/>
              <a:cxnLst/>
              <a:rect l="l" t="t" r="r" b="b"/>
              <a:pathLst>
                <a:path w="1286" h="795" extrusionOk="0">
                  <a:moveTo>
                    <a:pt x="51" y="0"/>
                  </a:moveTo>
                  <a:cubicBezTo>
                    <a:pt x="36" y="0"/>
                    <a:pt x="21" y="10"/>
                    <a:pt x="10" y="28"/>
                  </a:cubicBezTo>
                  <a:cubicBezTo>
                    <a:pt x="1" y="45"/>
                    <a:pt x="10" y="72"/>
                    <a:pt x="27" y="90"/>
                  </a:cubicBezTo>
                  <a:lnTo>
                    <a:pt x="1214" y="786"/>
                  </a:lnTo>
                  <a:cubicBezTo>
                    <a:pt x="1223" y="795"/>
                    <a:pt x="1232" y="795"/>
                    <a:pt x="1241" y="795"/>
                  </a:cubicBezTo>
                  <a:cubicBezTo>
                    <a:pt x="1250" y="795"/>
                    <a:pt x="1267" y="786"/>
                    <a:pt x="1276" y="768"/>
                  </a:cubicBezTo>
                  <a:cubicBezTo>
                    <a:pt x="1285" y="750"/>
                    <a:pt x="1285" y="723"/>
                    <a:pt x="1259" y="706"/>
                  </a:cubicBezTo>
                  <a:lnTo>
                    <a:pt x="72" y="10"/>
                  </a:lnTo>
                  <a:cubicBezTo>
                    <a:pt x="66" y="3"/>
                    <a:pt x="58" y="0"/>
                    <a:pt x="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7"/>
            <p:cNvSpPr/>
            <p:nvPr/>
          </p:nvSpPr>
          <p:spPr>
            <a:xfrm>
              <a:off x="414875" y="1888400"/>
              <a:ext cx="76725" cy="126300"/>
            </a:xfrm>
            <a:custGeom>
              <a:avLst/>
              <a:gdLst/>
              <a:ahLst/>
              <a:cxnLst/>
              <a:rect l="l" t="t" r="r" b="b"/>
              <a:pathLst>
                <a:path w="3069" h="5052" extrusionOk="0">
                  <a:moveTo>
                    <a:pt x="1357" y="0"/>
                  </a:moveTo>
                  <a:cubicBezTo>
                    <a:pt x="1068" y="0"/>
                    <a:pt x="925" y="84"/>
                    <a:pt x="794" y="399"/>
                  </a:cubicBezTo>
                  <a:cubicBezTo>
                    <a:pt x="723" y="568"/>
                    <a:pt x="633" y="1032"/>
                    <a:pt x="535" y="1585"/>
                  </a:cubicBezTo>
                  <a:cubicBezTo>
                    <a:pt x="428" y="2156"/>
                    <a:pt x="321" y="2816"/>
                    <a:pt x="241" y="3352"/>
                  </a:cubicBezTo>
                  <a:cubicBezTo>
                    <a:pt x="178" y="3798"/>
                    <a:pt x="125" y="4146"/>
                    <a:pt x="107" y="4270"/>
                  </a:cubicBezTo>
                  <a:cubicBezTo>
                    <a:pt x="36" y="4663"/>
                    <a:pt x="0" y="4699"/>
                    <a:pt x="785" y="4868"/>
                  </a:cubicBezTo>
                  <a:cubicBezTo>
                    <a:pt x="1570" y="5038"/>
                    <a:pt x="1936" y="5020"/>
                    <a:pt x="2212" y="5038"/>
                  </a:cubicBezTo>
                  <a:cubicBezTo>
                    <a:pt x="2268" y="5044"/>
                    <a:pt x="2318" y="5052"/>
                    <a:pt x="2365" y="5052"/>
                  </a:cubicBezTo>
                  <a:cubicBezTo>
                    <a:pt x="2522" y="5052"/>
                    <a:pt x="2636" y="4961"/>
                    <a:pt x="2739" y="4404"/>
                  </a:cubicBezTo>
                  <a:cubicBezTo>
                    <a:pt x="2766" y="4288"/>
                    <a:pt x="2783" y="4155"/>
                    <a:pt x="2810" y="3994"/>
                  </a:cubicBezTo>
                  <a:cubicBezTo>
                    <a:pt x="2828" y="3869"/>
                    <a:pt x="2846" y="3726"/>
                    <a:pt x="2855" y="3575"/>
                  </a:cubicBezTo>
                  <a:cubicBezTo>
                    <a:pt x="2864" y="3548"/>
                    <a:pt x="2864" y="3512"/>
                    <a:pt x="2864" y="3477"/>
                  </a:cubicBezTo>
                  <a:cubicBezTo>
                    <a:pt x="2890" y="3236"/>
                    <a:pt x="2908" y="2977"/>
                    <a:pt x="2926" y="2718"/>
                  </a:cubicBezTo>
                  <a:cubicBezTo>
                    <a:pt x="2953" y="2424"/>
                    <a:pt x="2962" y="2129"/>
                    <a:pt x="2980" y="1853"/>
                  </a:cubicBezTo>
                  <a:cubicBezTo>
                    <a:pt x="3006" y="1309"/>
                    <a:pt x="3015" y="863"/>
                    <a:pt x="3033" y="693"/>
                  </a:cubicBezTo>
                  <a:cubicBezTo>
                    <a:pt x="3069" y="301"/>
                    <a:pt x="2864" y="176"/>
                    <a:pt x="1891" y="60"/>
                  </a:cubicBezTo>
                  <a:cubicBezTo>
                    <a:pt x="1740" y="33"/>
                    <a:pt x="1615" y="24"/>
                    <a:pt x="1508" y="6"/>
                  </a:cubicBezTo>
                  <a:cubicBezTo>
                    <a:pt x="1453" y="3"/>
                    <a:pt x="1403" y="0"/>
                    <a:pt x="13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7"/>
            <p:cNvSpPr/>
            <p:nvPr/>
          </p:nvSpPr>
          <p:spPr>
            <a:xfrm>
              <a:off x="420875" y="1928025"/>
              <a:ext cx="68500" cy="51000"/>
            </a:xfrm>
            <a:custGeom>
              <a:avLst/>
              <a:gdLst/>
              <a:ahLst/>
              <a:cxnLst/>
              <a:rect l="l" t="t" r="r" b="b"/>
              <a:pathLst>
                <a:path w="2740" h="2040" extrusionOk="0">
                  <a:moveTo>
                    <a:pt x="295" y="0"/>
                  </a:moveTo>
                  <a:cubicBezTo>
                    <a:pt x="188" y="571"/>
                    <a:pt x="81" y="1231"/>
                    <a:pt x="1" y="1767"/>
                  </a:cubicBezTo>
                  <a:cubicBezTo>
                    <a:pt x="572" y="1977"/>
                    <a:pt x="1212" y="2040"/>
                    <a:pt x="1758" y="2040"/>
                  </a:cubicBezTo>
                  <a:cubicBezTo>
                    <a:pt x="2091" y="2040"/>
                    <a:pt x="2389" y="2017"/>
                    <a:pt x="2615" y="1990"/>
                  </a:cubicBezTo>
                  <a:cubicBezTo>
                    <a:pt x="2677" y="1437"/>
                    <a:pt x="2713" y="803"/>
                    <a:pt x="2740" y="268"/>
                  </a:cubicBezTo>
                  <a:lnTo>
                    <a:pt x="2740" y="268"/>
                  </a:lnTo>
                  <a:cubicBezTo>
                    <a:pt x="2473" y="306"/>
                    <a:pt x="2222" y="322"/>
                    <a:pt x="1990" y="322"/>
                  </a:cubicBezTo>
                  <a:cubicBezTo>
                    <a:pt x="1188" y="322"/>
                    <a:pt x="600" y="132"/>
                    <a:pt x="2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7"/>
            <p:cNvSpPr/>
            <p:nvPr/>
          </p:nvSpPr>
          <p:spPr>
            <a:xfrm>
              <a:off x="414875" y="1888400"/>
              <a:ext cx="68475" cy="126300"/>
            </a:xfrm>
            <a:custGeom>
              <a:avLst/>
              <a:gdLst/>
              <a:ahLst/>
              <a:cxnLst/>
              <a:rect l="l" t="t" r="r" b="b"/>
              <a:pathLst>
                <a:path w="2739" h="5052" extrusionOk="0">
                  <a:moveTo>
                    <a:pt x="1357" y="0"/>
                  </a:moveTo>
                  <a:cubicBezTo>
                    <a:pt x="1068" y="0"/>
                    <a:pt x="925" y="84"/>
                    <a:pt x="794" y="399"/>
                  </a:cubicBezTo>
                  <a:cubicBezTo>
                    <a:pt x="723" y="568"/>
                    <a:pt x="633" y="1032"/>
                    <a:pt x="535" y="1585"/>
                  </a:cubicBezTo>
                  <a:cubicBezTo>
                    <a:pt x="428" y="2156"/>
                    <a:pt x="321" y="2816"/>
                    <a:pt x="241" y="3352"/>
                  </a:cubicBezTo>
                  <a:cubicBezTo>
                    <a:pt x="178" y="3798"/>
                    <a:pt x="125" y="4146"/>
                    <a:pt x="107" y="4270"/>
                  </a:cubicBezTo>
                  <a:cubicBezTo>
                    <a:pt x="36" y="4663"/>
                    <a:pt x="0" y="4699"/>
                    <a:pt x="785" y="4868"/>
                  </a:cubicBezTo>
                  <a:cubicBezTo>
                    <a:pt x="1570" y="5038"/>
                    <a:pt x="1936" y="5020"/>
                    <a:pt x="2212" y="5038"/>
                  </a:cubicBezTo>
                  <a:cubicBezTo>
                    <a:pt x="2268" y="5044"/>
                    <a:pt x="2318" y="5052"/>
                    <a:pt x="2365" y="5052"/>
                  </a:cubicBezTo>
                  <a:cubicBezTo>
                    <a:pt x="2522" y="5052"/>
                    <a:pt x="2636" y="4961"/>
                    <a:pt x="2739" y="4404"/>
                  </a:cubicBezTo>
                  <a:lnTo>
                    <a:pt x="2739" y="4404"/>
                  </a:lnTo>
                  <a:cubicBezTo>
                    <a:pt x="2682" y="4405"/>
                    <a:pt x="2627" y="4405"/>
                    <a:pt x="2574" y="4405"/>
                  </a:cubicBezTo>
                  <a:cubicBezTo>
                    <a:pt x="1155" y="4405"/>
                    <a:pt x="868" y="4180"/>
                    <a:pt x="928" y="3914"/>
                  </a:cubicBezTo>
                  <a:cubicBezTo>
                    <a:pt x="999" y="3637"/>
                    <a:pt x="1374" y="3405"/>
                    <a:pt x="1588" y="3129"/>
                  </a:cubicBezTo>
                  <a:cubicBezTo>
                    <a:pt x="1972" y="2638"/>
                    <a:pt x="1151" y="2611"/>
                    <a:pt x="1079" y="2549"/>
                  </a:cubicBezTo>
                  <a:cubicBezTo>
                    <a:pt x="1026" y="2495"/>
                    <a:pt x="1365" y="747"/>
                    <a:pt x="1508" y="6"/>
                  </a:cubicBezTo>
                  <a:cubicBezTo>
                    <a:pt x="1453" y="3"/>
                    <a:pt x="1403" y="0"/>
                    <a:pt x="1357"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7"/>
            <p:cNvSpPr/>
            <p:nvPr/>
          </p:nvSpPr>
          <p:spPr>
            <a:xfrm>
              <a:off x="465575" y="1956300"/>
              <a:ext cx="22475" cy="19400"/>
            </a:xfrm>
            <a:custGeom>
              <a:avLst/>
              <a:gdLst/>
              <a:ahLst/>
              <a:cxnLst/>
              <a:rect l="l" t="t" r="r" b="b"/>
              <a:pathLst>
                <a:path w="899" h="776" extrusionOk="0">
                  <a:moveTo>
                    <a:pt x="821" y="1"/>
                  </a:moveTo>
                  <a:cubicBezTo>
                    <a:pt x="444" y="1"/>
                    <a:pt x="1" y="586"/>
                    <a:pt x="443" y="734"/>
                  </a:cubicBezTo>
                  <a:cubicBezTo>
                    <a:pt x="532" y="762"/>
                    <a:pt x="618" y="776"/>
                    <a:pt x="698" y="776"/>
                  </a:cubicBezTo>
                  <a:cubicBezTo>
                    <a:pt x="746" y="776"/>
                    <a:pt x="792" y="771"/>
                    <a:pt x="836" y="761"/>
                  </a:cubicBezTo>
                  <a:cubicBezTo>
                    <a:pt x="862" y="520"/>
                    <a:pt x="880" y="261"/>
                    <a:pt x="898" y="2"/>
                  </a:cubicBezTo>
                  <a:lnTo>
                    <a:pt x="854" y="2"/>
                  </a:lnTo>
                  <a:cubicBezTo>
                    <a:pt x="843" y="1"/>
                    <a:pt x="832" y="1"/>
                    <a:pt x="82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7"/>
            <p:cNvSpPr/>
            <p:nvPr/>
          </p:nvSpPr>
          <p:spPr>
            <a:xfrm>
              <a:off x="329675" y="1905725"/>
              <a:ext cx="129150" cy="71525"/>
            </a:xfrm>
            <a:custGeom>
              <a:avLst/>
              <a:gdLst/>
              <a:ahLst/>
              <a:cxnLst/>
              <a:rect l="l" t="t" r="r" b="b"/>
              <a:pathLst>
                <a:path w="5166" h="2861" extrusionOk="0">
                  <a:moveTo>
                    <a:pt x="1303" y="0"/>
                  </a:moveTo>
                  <a:cubicBezTo>
                    <a:pt x="669" y="0"/>
                    <a:pt x="0" y="1080"/>
                    <a:pt x="241" y="1775"/>
                  </a:cubicBezTo>
                  <a:cubicBezTo>
                    <a:pt x="268" y="1865"/>
                    <a:pt x="312" y="1945"/>
                    <a:pt x="375" y="2016"/>
                  </a:cubicBezTo>
                  <a:cubicBezTo>
                    <a:pt x="877" y="2609"/>
                    <a:pt x="1820" y="2860"/>
                    <a:pt x="2089" y="2860"/>
                  </a:cubicBezTo>
                  <a:cubicBezTo>
                    <a:pt x="2111" y="2860"/>
                    <a:pt x="2129" y="2858"/>
                    <a:pt x="2141" y="2855"/>
                  </a:cubicBezTo>
                  <a:cubicBezTo>
                    <a:pt x="2302" y="2801"/>
                    <a:pt x="1999" y="2676"/>
                    <a:pt x="1981" y="2596"/>
                  </a:cubicBezTo>
                  <a:cubicBezTo>
                    <a:pt x="1979" y="2588"/>
                    <a:pt x="2014" y="2584"/>
                    <a:pt x="2076" y="2584"/>
                  </a:cubicBezTo>
                  <a:cubicBezTo>
                    <a:pt x="2291" y="2584"/>
                    <a:pt x="2836" y="2623"/>
                    <a:pt x="3406" y="2623"/>
                  </a:cubicBezTo>
                  <a:cubicBezTo>
                    <a:pt x="3710" y="2623"/>
                    <a:pt x="4020" y="2612"/>
                    <a:pt x="4291" y="2578"/>
                  </a:cubicBezTo>
                  <a:cubicBezTo>
                    <a:pt x="4603" y="2543"/>
                    <a:pt x="4862" y="2480"/>
                    <a:pt x="4996" y="2355"/>
                  </a:cubicBezTo>
                  <a:cubicBezTo>
                    <a:pt x="5041" y="2329"/>
                    <a:pt x="5076" y="2284"/>
                    <a:pt x="5094" y="2239"/>
                  </a:cubicBezTo>
                  <a:cubicBezTo>
                    <a:pt x="5165" y="2061"/>
                    <a:pt x="4898" y="1811"/>
                    <a:pt x="4479" y="1535"/>
                  </a:cubicBezTo>
                  <a:cubicBezTo>
                    <a:pt x="3417" y="830"/>
                    <a:pt x="1365" y="0"/>
                    <a:pt x="1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7"/>
            <p:cNvSpPr/>
            <p:nvPr/>
          </p:nvSpPr>
          <p:spPr>
            <a:xfrm>
              <a:off x="335700" y="1950100"/>
              <a:ext cx="118875" cy="27150"/>
            </a:xfrm>
            <a:custGeom>
              <a:avLst/>
              <a:gdLst/>
              <a:ahLst/>
              <a:cxnLst/>
              <a:rect l="l" t="t" r="r" b="b"/>
              <a:pathLst>
                <a:path w="4755" h="1086" extrusionOk="0">
                  <a:moveTo>
                    <a:pt x="0" y="0"/>
                  </a:moveTo>
                  <a:lnTo>
                    <a:pt x="0" y="0"/>
                  </a:lnTo>
                  <a:cubicBezTo>
                    <a:pt x="27" y="90"/>
                    <a:pt x="71" y="170"/>
                    <a:pt x="134" y="241"/>
                  </a:cubicBezTo>
                  <a:cubicBezTo>
                    <a:pt x="636" y="834"/>
                    <a:pt x="1579" y="1085"/>
                    <a:pt x="1848" y="1085"/>
                  </a:cubicBezTo>
                  <a:cubicBezTo>
                    <a:pt x="1870" y="1085"/>
                    <a:pt x="1888" y="1083"/>
                    <a:pt x="1900" y="1080"/>
                  </a:cubicBezTo>
                  <a:cubicBezTo>
                    <a:pt x="2061" y="1026"/>
                    <a:pt x="1758" y="901"/>
                    <a:pt x="1740" y="821"/>
                  </a:cubicBezTo>
                  <a:cubicBezTo>
                    <a:pt x="1738" y="813"/>
                    <a:pt x="1773" y="809"/>
                    <a:pt x="1835" y="809"/>
                  </a:cubicBezTo>
                  <a:cubicBezTo>
                    <a:pt x="2050" y="809"/>
                    <a:pt x="2595" y="848"/>
                    <a:pt x="3165" y="848"/>
                  </a:cubicBezTo>
                  <a:cubicBezTo>
                    <a:pt x="3469" y="848"/>
                    <a:pt x="3779" y="837"/>
                    <a:pt x="4050" y="803"/>
                  </a:cubicBezTo>
                  <a:cubicBezTo>
                    <a:pt x="4362" y="768"/>
                    <a:pt x="4621" y="696"/>
                    <a:pt x="4755" y="580"/>
                  </a:cubicBezTo>
                  <a:lnTo>
                    <a:pt x="4246" y="438"/>
                  </a:lnTo>
                  <a:cubicBezTo>
                    <a:pt x="4246" y="438"/>
                    <a:pt x="3930" y="553"/>
                    <a:pt x="3252" y="553"/>
                  </a:cubicBezTo>
                  <a:cubicBezTo>
                    <a:pt x="3109" y="553"/>
                    <a:pt x="2950" y="548"/>
                    <a:pt x="2775" y="536"/>
                  </a:cubicBezTo>
                  <a:cubicBezTo>
                    <a:pt x="2054" y="491"/>
                    <a:pt x="1638" y="341"/>
                    <a:pt x="1467" y="341"/>
                  </a:cubicBezTo>
                  <a:cubicBezTo>
                    <a:pt x="1398" y="341"/>
                    <a:pt x="1369" y="365"/>
                    <a:pt x="1374" y="429"/>
                  </a:cubicBezTo>
                  <a:cubicBezTo>
                    <a:pt x="1385" y="556"/>
                    <a:pt x="1401" y="643"/>
                    <a:pt x="1321" y="643"/>
                  </a:cubicBezTo>
                  <a:cubicBezTo>
                    <a:pt x="1267" y="643"/>
                    <a:pt x="1167" y="603"/>
                    <a:pt x="990" y="509"/>
                  </a:cubicBezTo>
                  <a:cubicBezTo>
                    <a:pt x="705" y="348"/>
                    <a:pt x="241" y="54"/>
                    <a:pt x="0"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7"/>
            <p:cNvSpPr/>
            <p:nvPr/>
          </p:nvSpPr>
          <p:spPr>
            <a:xfrm>
              <a:off x="436050" y="1944075"/>
              <a:ext cx="21425" cy="26125"/>
            </a:xfrm>
            <a:custGeom>
              <a:avLst/>
              <a:gdLst/>
              <a:ahLst/>
              <a:cxnLst/>
              <a:rect l="l" t="t" r="r" b="b"/>
              <a:pathLst>
                <a:path w="857" h="1045" extrusionOk="0">
                  <a:moveTo>
                    <a:pt x="224" y="1"/>
                  </a:moveTo>
                  <a:cubicBezTo>
                    <a:pt x="125" y="206"/>
                    <a:pt x="27" y="464"/>
                    <a:pt x="9" y="723"/>
                  </a:cubicBezTo>
                  <a:cubicBezTo>
                    <a:pt x="1" y="839"/>
                    <a:pt x="9" y="946"/>
                    <a:pt x="36" y="1044"/>
                  </a:cubicBezTo>
                  <a:cubicBezTo>
                    <a:pt x="438" y="1000"/>
                    <a:pt x="759" y="902"/>
                    <a:pt x="839" y="705"/>
                  </a:cubicBezTo>
                  <a:cubicBezTo>
                    <a:pt x="857" y="661"/>
                    <a:pt x="848" y="607"/>
                    <a:pt x="830" y="554"/>
                  </a:cubicBezTo>
                  <a:cubicBezTo>
                    <a:pt x="759" y="393"/>
                    <a:pt x="536" y="206"/>
                    <a:pt x="2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7"/>
            <p:cNvSpPr/>
            <p:nvPr/>
          </p:nvSpPr>
          <p:spPr>
            <a:xfrm>
              <a:off x="436050" y="1957900"/>
              <a:ext cx="21425" cy="12300"/>
            </a:xfrm>
            <a:custGeom>
              <a:avLst/>
              <a:gdLst/>
              <a:ahLst/>
              <a:cxnLst/>
              <a:rect l="l" t="t" r="r" b="b"/>
              <a:pathLst>
                <a:path w="857" h="492" extrusionOk="0">
                  <a:moveTo>
                    <a:pt x="830" y="1"/>
                  </a:moveTo>
                  <a:cubicBezTo>
                    <a:pt x="598" y="99"/>
                    <a:pt x="277" y="152"/>
                    <a:pt x="9" y="170"/>
                  </a:cubicBezTo>
                  <a:cubicBezTo>
                    <a:pt x="1" y="286"/>
                    <a:pt x="9" y="393"/>
                    <a:pt x="36" y="491"/>
                  </a:cubicBezTo>
                  <a:cubicBezTo>
                    <a:pt x="438" y="447"/>
                    <a:pt x="759" y="349"/>
                    <a:pt x="839" y="152"/>
                  </a:cubicBezTo>
                  <a:cubicBezTo>
                    <a:pt x="857" y="108"/>
                    <a:pt x="848" y="54"/>
                    <a:pt x="830"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7"/>
            <p:cNvSpPr/>
            <p:nvPr/>
          </p:nvSpPr>
          <p:spPr>
            <a:xfrm>
              <a:off x="467500" y="1905725"/>
              <a:ext cx="44850" cy="63525"/>
            </a:xfrm>
            <a:custGeom>
              <a:avLst/>
              <a:gdLst/>
              <a:ahLst/>
              <a:cxnLst/>
              <a:rect l="l" t="t" r="r" b="b"/>
              <a:pathLst>
                <a:path w="1794" h="2541" extrusionOk="0">
                  <a:moveTo>
                    <a:pt x="928" y="0"/>
                  </a:moveTo>
                  <a:cubicBezTo>
                    <a:pt x="928" y="0"/>
                    <a:pt x="919" y="259"/>
                    <a:pt x="884" y="491"/>
                  </a:cubicBezTo>
                  <a:cubicBezTo>
                    <a:pt x="866" y="562"/>
                    <a:pt x="857" y="634"/>
                    <a:pt x="830" y="687"/>
                  </a:cubicBezTo>
                  <a:cubicBezTo>
                    <a:pt x="785" y="830"/>
                    <a:pt x="473" y="1240"/>
                    <a:pt x="241" y="1695"/>
                  </a:cubicBezTo>
                  <a:cubicBezTo>
                    <a:pt x="99" y="1954"/>
                    <a:pt x="0" y="2204"/>
                    <a:pt x="36" y="2329"/>
                  </a:cubicBezTo>
                  <a:cubicBezTo>
                    <a:pt x="79" y="2457"/>
                    <a:pt x="241" y="2540"/>
                    <a:pt x="444" y="2540"/>
                  </a:cubicBezTo>
                  <a:cubicBezTo>
                    <a:pt x="580" y="2540"/>
                    <a:pt x="734" y="2503"/>
                    <a:pt x="884" y="2418"/>
                  </a:cubicBezTo>
                  <a:cubicBezTo>
                    <a:pt x="937" y="2391"/>
                    <a:pt x="982" y="2364"/>
                    <a:pt x="1026" y="2329"/>
                  </a:cubicBezTo>
                  <a:cubicBezTo>
                    <a:pt x="1169" y="2221"/>
                    <a:pt x="1294" y="2061"/>
                    <a:pt x="1401" y="1856"/>
                  </a:cubicBezTo>
                  <a:cubicBezTo>
                    <a:pt x="1794" y="1035"/>
                    <a:pt x="928"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7"/>
            <p:cNvSpPr/>
            <p:nvPr/>
          </p:nvSpPr>
          <p:spPr>
            <a:xfrm>
              <a:off x="467500" y="1947875"/>
              <a:ext cx="22100" cy="21375"/>
            </a:xfrm>
            <a:custGeom>
              <a:avLst/>
              <a:gdLst/>
              <a:ahLst/>
              <a:cxnLst/>
              <a:rect l="l" t="t" r="r" b="b"/>
              <a:pathLst>
                <a:path w="884" h="855" extrusionOk="0">
                  <a:moveTo>
                    <a:pt x="241" y="0"/>
                  </a:moveTo>
                  <a:cubicBezTo>
                    <a:pt x="99" y="268"/>
                    <a:pt x="0" y="518"/>
                    <a:pt x="36" y="643"/>
                  </a:cubicBezTo>
                  <a:cubicBezTo>
                    <a:pt x="36" y="643"/>
                    <a:pt x="45" y="651"/>
                    <a:pt x="45" y="660"/>
                  </a:cubicBezTo>
                  <a:cubicBezTo>
                    <a:pt x="97" y="780"/>
                    <a:pt x="250" y="855"/>
                    <a:pt x="441" y="855"/>
                  </a:cubicBezTo>
                  <a:cubicBezTo>
                    <a:pt x="577" y="855"/>
                    <a:pt x="732" y="817"/>
                    <a:pt x="884" y="732"/>
                  </a:cubicBezTo>
                  <a:cubicBezTo>
                    <a:pt x="857" y="500"/>
                    <a:pt x="741" y="330"/>
                    <a:pt x="607" y="214"/>
                  </a:cubicBezTo>
                  <a:cubicBezTo>
                    <a:pt x="491" y="107"/>
                    <a:pt x="348" y="45"/>
                    <a:pt x="2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7"/>
            <p:cNvSpPr/>
            <p:nvPr/>
          </p:nvSpPr>
          <p:spPr>
            <a:xfrm>
              <a:off x="468625" y="1953225"/>
              <a:ext cx="20975" cy="16025"/>
            </a:xfrm>
            <a:custGeom>
              <a:avLst/>
              <a:gdLst/>
              <a:ahLst/>
              <a:cxnLst/>
              <a:rect l="l" t="t" r="r" b="b"/>
              <a:pathLst>
                <a:path w="839" h="641" extrusionOk="0">
                  <a:moveTo>
                    <a:pt x="562" y="0"/>
                  </a:moveTo>
                  <a:cubicBezTo>
                    <a:pt x="339" y="206"/>
                    <a:pt x="125" y="357"/>
                    <a:pt x="0" y="446"/>
                  </a:cubicBezTo>
                  <a:cubicBezTo>
                    <a:pt x="52" y="566"/>
                    <a:pt x="205" y="641"/>
                    <a:pt x="396" y="641"/>
                  </a:cubicBezTo>
                  <a:cubicBezTo>
                    <a:pt x="532" y="641"/>
                    <a:pt x="687" y="603"/>
                    <a:pt x="839" y="518"/>
                  </a:cubicBezTo>
                  <a:cubicBezTo>
                    <a:pt x="812" y="286"/>
                    <a:pt x="696" y="116"/>
                    <a:pt x="562"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7"/>
            <p:cNvSpPr/>
            <p:nvPr/>
          </p:nvSpPr>
          <p:spPr>
            <a:xfrm>
              <a:off x="489575" y="1905725"/>
              <a:ext cx="22775" cy="58225"/>
            </a:xfrm>
            <a:custGeom>
              <a:avLst/>
              <a:gdLst/>
              <a:ahLst/>
              <a:cxnLst/>
              <a:rect l="l" t="t" r="r" b="b"/>
              <a:pathLst>
                <a:path w="911" h="2329" extrusionOk="0">
                  <a:moveTo>
                    <a:pt x="45" y="0"/>
                  </a:moveTo>
                  <a:cubicBezTo>
                    <a:pt x="45" y="0"/>
                    <a:pt x="36" y="259"/>
                    <a:pt x="1" y="491"/>
                  </a:cubicBezTo>
                  <a:cubicBezTo>
                    <a:pt x="179" y="741"/>
                    <a:pt x="545" y="1428"/>
                    <a:pt x="143" y="2329"/>
                  </a:cubicBezTo>
                  <a:cubicBezTo>
                    <a:pt x="286" y="2221"/>
                    <a:pt x="411" y="2061"/>
                    <a:pt x="518" y="1856"/>
                  </a:cubicBezTo>
                  <a:cubicBezTo>
                    <a:pt x="911" y="1035"/>
                    <a:pt x="45" y="0"/>
                    <a:pt x="45"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331"/>
        <p:cNvGrpSpPr/>
        <p:nvPr/>
      </p:nvGrpSpPr>
      <p:grpSpPr>
        <a:xfrm>
          <a:off x="0" y="0"/>
          <a:ext cx="0" cy="0"/>
          <a:chOff x="0" y="0"/>
          <a:chExt cx="0" cy="0"/>
        </a:xfrm>
      </p:grpSpPr>
      <p:sp>
        <p:nvSpPr>
          <p:cNvPr id="3332" name="Google Shape;3332;p58"/>
          <p:cNvSpPr txBox="1">
            <a:spLocks noGrp="1"/>
          </p:cNvSpPr>
          <p:nvPr>
            <p:ph type="title"/>
          </p:nvPr>
        </p:nvSpPr>
        <p:spPr>
          <a:xfrm flipH="1">
            <a:off x="1290002" y="1384800"/>
            <a:ext cx="2108100" cy="11868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TABLET APP</a:t>
            </a:r>
            <a:endParaRPr/>
          </a:p>
        </p:txBody>
      </p:sp>
      <p:sp>
        <p:nvSpPr>
          <p:cNvPr id="3333" name="Google Shape;3333;p58"/>
          <p:cNvSpPr txBox="1">
            <a:spLocks noGrp="1"/>
          </p:cNvSpPr>
          <p:nvPr>
            <p:ph type="subTitle" idx="1"/>
          </p:nvPr>
        </p:nvSpPr>
        <p:spPr>
          <a:xfrm flipH="1">
            <a:off x="720010" y="2571750"/>
            <a:ext cx="2678100" cy="13542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You can replace the image on the screen with your own work. Just delete this one, add yours and send it to the back</a:t>
            </a:r>
            <a:endParaRPr/>
          </a:p>
        </p:txBody>
      </p:sp>
      <p:grpSp>
        <p:nvGrpSpPr>
          <p:cNvPr id="3334" name="Google Shape;3334;p58"/>
          <p:cNvGrpSpPr/>
          <p:nvPr/>
        </p:nvGrpSpPr>
        <p:grpSpPr>
          <a:xfrm flipH="1">
            <a:off x="4302305" y="1120518"/>
            <a:ext cx="2388300" cy="3284100"/>
            <a:chOff x="1835466" y="929768"/>
            <a:chExt cx="2388300" cy="3284100"/>
          </a:xfrm>
        </p:grpSpPr>
        <p:sp>
          <p:nvSpPr>
            <p:cNvPr id="3335" name="Google Shape;3335;p58"/>
            <p:cNvSpPr/>
            <p:nvPr/>
          </p:nvSpPr>
          <p:spPr>
            <a:xfrm>
              <a:off x="1835466" y="929768"/>
              <a:ext cx="2388300" cy="3284100"/>
            </a:xfrm>
            <a:prstGeom prst="roundRect">
              <a:avLst>
                <a:gd name="adj" fmla="val 4846"/>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336" name="Google Shape;3336;p58"/>
            <p:cNvSpPr/>
            <p:nvPr/>
          </p:nvSpPr>
          <p:spPr>
            <a:xfrm>
              <a:off x="2010540" y="1124747"/>
              <a:ext cx="2038200" cy="2909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8"/>
            <p:cNvSpPr/>
            <p:nvPr/>
          </p:nvSpPr>
          <p:spPr>
            <a:xfrm>
              <a:off x="2947422" y="4067543"/>
              <a:ext cx="164400" cy="97500"/>
            </a:xfrm>
            <a:prstGeom prst="roundRect">
              <a:avLst>
                <a:gd name="adj" fmla="val 50000"/>
              </a:avLst>
            </a:pr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338" name="Google Shape;3338;p58"/>
          <p:cNvPicPr preferRelativeResize="0"/>
          <p:nvPr/>
        </p:nvPicPr>
        <p:blipFill rotWithShape="1">
          <a:blip r:embed="rId3">
            <a:alphaModFix/>
          </a:blip>
          <a:srcRect l="60704"/>
          <a:stretch/>
        </p:blipFill>
        <p:spPr>
          <a:xfrm>
            <a:off x="4486875" y="1325100"/>
            <a:ext cx="2019197" cy="2890351"/>
          </a:xfrm>
          <a:prstGeom prst="rect">
            <a:avLst/>
          </a:prstGeom>
          <a:noFill/>
          <a:ln>
            <a:noFill/>
          </a:ln>
        </p:spPr>
      </p:pic>
      <p:grpSp>
        <p:nvGrpSpPr>
          <p:cNvPr id="3339" name="Google Shape;3339;p58"/>
          <p:cNvGrpSpPr/>
          <p:nvPr/>
        </p:nvGrpSpPr>
        <p:grpSpPr>
          <a:xfrm>
            <a:off x="6517072" y="652889"/>
            <a:ext cx="2222819" cy="3885093"/>
            <a:chOff x="6517072" y="652889"/>
            <a:chExt cx="2222819" cy="3885093"/>
          </a:xfrm>
        </p:grpSpPr>
        <p:grpSp>
          <p:nvGrpSpPr>
            <p:cNvPr id="3340" name="Google Shape;3340;p58"/>
            <p:cNvGrpSpPr/>
            <p:nvPr/>
          </p:nvGrpSpPr>
          <p:grpSpPr>
            <a:xfrm>
              <a:off x="6517072" y="2206551"/>
              <a:ext cx="1899277" cy="2331431"/>
              <a:chOff x="6517072" y="2206551"/>
              <a:chExt cx="1899277" cy="2331431"/>
            </a:xfrm>
          </p:grpSpPr>
          <p:sp>
            <p:nvSpPr>
              <p:cNvPr id="3341" name="Google Shape;3341;p58"/>
              <p:cNvSpPr/>
              <p:nvPr/>
            </p:nvSpPr>
            <p:spPr>
              <a:xfrm flipH="1">
                <a:off x="6780070" y="4440678"/>
                <a:ext cx="1574471" cy="97304"/>
              </a:xfrm>
              <a:custGeom>
                <a:avLst/>
                <a:gdLst/>
                <a:ahLst/>
                <a:cxnLst/>
                <a:rect l="l" t="t" r="r" b="b"/>
                <a:pathLst>
                  <a:path w="13883" h="858" extrusionOk="0">
                    <a:moveTo>
                      <a:pt x="6942" y="1"/>
                    </a:moveTo>
                    <a:cubicBezTo>
                      <a:pt x="688" y="1"/>
                      <a:pt x="1" y="197"/>
                      <a:pt x="1" y="429"/>
                    </a:cubicBezTo>
                    <a:cubicBezTo>
                      <a:pt x="1" y="661"/>
                      <a:pt x="3106" y="857"/>
                      <a:pt x="6942" y="857"/>
                    </a:cubicBezTo>
                    <a:cubicBezTo>
                      <a:pt x="10769" y="857"/>
                      <a:pt x="13882" y="661"/>
                      <a:pt x="13882" y="429"/>
                    </a:cubicBezTo>
                    <a:cubicBezTo>
                      <a:pt x="13882" y="197"/>
                      <a:pt x="13142" y="1"/>
                      <a:pt x="6942" y="1"/>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8"/>
              <p:cNvSpPr/>
              <p:nvPr/>
            </p:nvSpPr>
            <p:spPr>
              <a:xfrm flipH="1">
                <a:off x="7919273" y="2339351"/>
                <a:ext cx="346127" cy="294633"/>
              </a:xfrm>
              <a:custGeom>
                <a:avLst/>
                <a:gdLst/>
                <a:ahLst/>
                <a:cxnLst/>
                <a:rect l="l" t="t" r="r" b="b"/>
                <a:pathLst>
                  <a:path w="3052" h="2598" extrusionOk="0">
                    <a:moveTo>
                      <a:pt x="1445" y="0"/>
                    </a:moveTo>
                    <a:cubicBezTo>
                      <a:pt x="1141" y="0"/>
                      <a:pt x="838" y="105"/>
                      <a:pt x="580" y="394"/>
                    </a:cubicBezTo>
                    <a:cubicBezTo>
                      <a:pt x="0" y="1027"/>
                      <a:pt x="562" y="1714"/>
                      <a:pt x="1079" y="2151"/>
                    </a:cubicBezTo>
                    <a:cubicBezTo>
                      <a:pt x="1401" y="2419"/>
                      <a:pt x="1704" y="2597"/>
                      <a:pt x="1704" y="2597"/>
                    </a:cubicBezTo>
                    <a:lnTo>
                      <a:pt x="2025" y="2160"/>
                    </a:lnTo>
                    <a:lnTo>
                      <a:pt x="2676" y="1241"/>
                    </a:lnTo>
                    <a:lnTo>
                      <a:pt x="3051" y="724"/>
                    </a:lnTo>
                    <a:cubicBezTo>
                      <a:pt x="3051" y="724"/>
                      <a:pt x="2846" y="545"/>
                      <a:pt x="2543" y="358"/>
                    </a:cubicBezTo>
                    <a:cubicBezTo>
                      <a:pt x="2244" y="181"/>
                      <a:pt x="1844" y="0"/>
                      <a:pt x="1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8"/>
              <p:cNvSpPr/>
              <p:nvPr/>
            </p:nvSpPr>
            <p:spPr>
              <a:xfrm flipH="1">
                <a:off x="7961802" y="2417829"/>
                <a:ext cx="185312" cy="166482"/>
              </a:xfrm>
              <a:custGeom>
                <a:avLst/>
                <a:gdLst/>
                <a:ahLst/>
                <a:cxnLst/>
                <a:rect l="l" t="t" r="r" b="b"/>
                <a:pathLst>
                  <a:path w="1634" h="1468" extrusionOk="0">
                    <a:moveTo>
                      <a:pt x="614" y="1"/>
                    </a:moveTo>
                    <a:cubicBezTo>
                      <a:pt x="463" y="1"/>
                      <a:pt x="322" y="57"/>
                      <a:pt x="206" y="201"/>
                    </a:cubicBezTo>
                    <a:cubicBezTo>
                      <a:pt x="1" y="451"/>
                      <a:pt x="108" y="719"/>
                      <a:pt x="322" y="959"/>
                    </a:cubicBezTo>
                    <a:cubicBezTo>
                      <a:pt x="509" y="1165"/>
                      <a:pt x="777" y="1343"/>
                      <a:pt x="982" y="1468"/>
                    </a:cubicBezTo>
                    <a:lnTo>
                      <a:pt x="1633" y="549"/>
                    </a:lnTo>
                    <a:cubicBezTo>
                      <a:pt x="1482" y="415"/>
                      <a:pt x="1259" y="219"/>
                      <a:pt x="1009" y="103"/>
                    </a:cubicBezTo>
                    <a:cubicBezTo>
                      <a:pt x="877" y="41"/>
                      <a:pt x="742" y="1"/>
                      <a:pt x="614" y="1"/>
                    </a:cubicBezTo>
                    <a:close/>
                  </a:path>
                </a:pathLst>
              </a:custGeom>
              <a:solidFill>
                <a:srgbClr val="A04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8"/>
              <p:cNvSpPr/>
              <p:nvPr/>
            </p:nvSpPr>
            <p:spPr>
              <a:xfrm flipH="1">
                <a:off x="7919273" y="2379837"/>
                <a:ext cx="223758" cy="254146"/>
              </a:xfrm>
              <a:custGeom>
                <a:avLst/>
                <a:gdLst/>
                <a:ahLst/>
                <a:cxnLst/>
                <a:rect l="l" t="t" r="r" b="b"/>
                <a:pathLst>
                  <a:path w="1973" h="2241" extrusionOk="0">
                    <a:moveTo>
                      <a:pt x="1464" y="1"/>
                    </a:moveTo>
                    <a:cubicBezTo>
                      <a:pt x="1285" y="144"/>
                      <a:pt x="1125" y="295"/>
                      <a:pt x="973" y="438"/>
                    </a:cubicBezTo>
                    <a:cubicBezTo>
                      <a:pt x="678" y="732"/>
                      <a:pt x="455" y="1027"/>
                      <a:pt x="286" y="1294"/>
                    </a:cubicBezTo>
                    <a:cubicBezTo>
                      <a:pt x="161" y="1482"/>
                      <a:pt x="72" y="1651"/>
                      <a:pt x="0" y="1794"/>
                    </a:cubicBezTo>
                    <a:cubicBezTo>
                      <a:pt x="322" y="2062"/>
                      <a:pt x="625" y="2240"/>
                      <a:pt x="625" y="2240"/>
                    </a:cubicBezTo>
                    <a:lnTo>
                      <a:pt x="946" y="1803"/>
                    </a:lnTo>
                    <a:lnTo>
                      <a:pt x="1597" y="884"/>
                    </a:lnTo>
                    <a:lnTo>
                      <a:pt x="1972" y="367"/>
                    </a:lnTo>
                    <a:cubicBezTo>
                      <a:pt x="1972" y="367"/>
                      <a:pt x="1767" y="188"/>
                      <a:pt x="1464"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8"/>
              <p:cNvSpPr/>
              <p:nvPr/>
            </p:nvSpPr>
            <p:spPr>
              <a:xfrm flipH="1">
                <a:off x="6860024" y="2339578"/>
                <a:ext cx="339096" cy="301437"/>
              </a:xfrm>
              <a:custGeom>
                <a:avLst/>
                <a:gdLst/>
                <a:ahLst/>
                <a:cxnLst/>
                <a:rect l="l" t="t" r="r" b="b"/>
                <a:pathLst>
                  <a:path w="2990" h="2658" extrusionOk="0">
                    <a:moveTo>
                      <a:pt x="1581" y="0"/>
                    </a:moveTo>
                    <a:cubicBezTo>
                      <a:pt x="1233" y="0"/>
                      <a:pt x="888" y="124"/>
                      <a:pt x="607" y="267"/>
                    </a:cubicBezTo>
                    <a:cubicBezTo>
                      <a:pt x="251" y="445"/>
                      <a:pt x="1" y="650"/>
                      <a:pt x="1" y="650"/>
                    </a:cubicBezTo>
                    <a:lnTo>
                      <a:pt x="393" y="1168"/>
                    </a:lnTo>
                    <a:lnTo>
                      <a:pt x="1054" y="2024"/>
                    </a:lnTo>
                    <a:lnTo>
                      <a:pt x="1544" y="2657"/>
                    </a:lnTo>
                    <a:cubicBezTo>
                      <a:pt x="1544" y="2657"/>
                      <a:pt x="1821" y="2426"/>
                      <a:pt x="2106" y="2095"/>
                    </a:cubicBezTo>
                    <a:cubicBezTo>
                      <a:pt x="2543" y="1578"/>
                      <a:pt x="2989" y="820"/>
                      <a:pt x="2401" y="302"/>
                    </a:cubicBezTo>
                    <a:cubicBezTo>
                      <a:pt x="2148" y="82"/>
                      <a:pt x="1864" y="0"/>
                      <a:pt x="15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8"/>
              <p:cNvSpPr/>
              <p:nvPr/>
            </p:nvSpPr>
            <p:spPr>
              <a:xfrm flipH="1">
                <a:off x="6948030" y="2402519"/>
                <a:ext cx="206520" cy="166709"/>
              </a:xfrm>
              <a:custGeom>
                <a:avLst/>
                <a:gdLst/>
                <a:ahLst/>
                <a:cxnLst/>
                <a:rect l="l" t="t" r="r" b="b"/>
                <a:pathLst>
                  <a:path w="1821" h="1470" extrusionOk="0">
                    <a:moveTo>
                      <a:pt x="1042" y="0"/>
                    </a:moveTo>
                    <a:cubicBezTo>
                      <a:pt x="906" y="0"/>
                      <a:pt x="771" y="40"/>
                      <a:pt x="643" y="104"/>
                    </a:cubicBezTo>
                    <a:cubicBezTo>
                      <a:pt x="393" y="229"/>
                      <a:pt x="170" y="434"/>
                      <a:pt x="0" y="613"/>
                    </a:cubicBezTo>
                    <a:lnTo>
                      <a:pt x="661" y="1469"/>
                    </a:lnTo>
                    <a:cubicBezTo>
                      <a:pt x="875" y="1362"/>
                      <a:pt x="1160" y="1184"/>
                      <a:pt x="1374" y="996"/>
                    </a:cubicBezTo>
                    <a:cubicBezTo>
                      <a:pt x="1669" y="729"/>
                      <a:pt x="1820" y="425"/>
                      <a:pt x="1481" y="158"/>
                    </a:cubicBezTo>
                    <a:cubicBezTo>
                      <a:pt x="1338" y="47"/>
                      <a:pt x="1189" y="0"/>
                      <a:pt x="1042" y="0"/>
                    </a:cubicBezTo>
                    <a:close/>
                  </a:path>
                </a:pathLst>
              </a:custGeom>
              <a:solidFill>
                <a:srgbClr val="A04D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8"/>
              <p:cNvSpPr/>
              <p:nvPr/>
            </p:nvSpPr>
            <p:spPr>
              <a:xfrm flipH="1">
                <a:off x="6960165" y="2369744"/>
                <a:ext cx="238955" cy="271271"/>
              </a:xfrm>
              <a:custGeom>
                <a:avLst/>
                <a:gdLst/>
                <a:ahLst/>
                <a:cxnLst/>
                <a:rect l="l" t="t" r="r" b="b"/>
                <a:pathLst>
                  <a:path w="2107" h="2392" extrusionOk="0">
                    <a:moveTo>
                      <a:pt x="607" y="1"/>
                    </a:moveTo>
                    <a:cubicBezTo>
                      <a:pt x="251" y="179"/>
                      <a:pt x="1" y="384"/>
                      <a:pt x="1" y="384"/>
                    </a:cubicBezTo>
                    <a:lnTo>
                      <a:pt x="393" y="902"/>
                    </a:lnTo>
                    <a:lnTo>
                      <a:pt x="1054" y="1758"/>
                    </a:lnTo>
                    <a:lnTo>
                      <a:pt x="1544" y="2391"/>
                    </a:lnTo>
                    <a:cubicBezTo>
                      <a:pt x="1544" y="2391"/>
                      <a:pt x="1821" y="2160"/>
                      <a:pt x="2106" y="1829"/>
                    </a:cubicBezTo>
                    <a:cubicBezTo>
                      <a:pt x="1999" y="1633"/>
                      <a:pt x="1883" y="1446"/>
                      <a:pt x="1767" y="1285"/>
                    </a:cubicBezTo>
                    <a:cubicBezTo>
                      <a:pt x="1526" y="928"/>
                      <a:pt x="1268" y="634"/>
                      <a:pt x="1036" y="393"/>
                    </a:cubicBezTo>
                    <a:cubicBezTo>
                      <a:pt x="884" y="233"/>
                      <a:pt x="732" y="108"/>
                      <a:pt x="607"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8"/>
              <p:cNvSpPr/>
              <p:nvPr/>
            </p:nvSpPr>
            <p:spPr>
              <a:xfrm flipH="1">
                <a:off x="6553817" y="3189794"/>
                <a:ext cx="330590" cy="303592"/>
              </a:xfrm>
              <a:custGeom>
                <a:avLst/>
                <a:gdLst/>
                <a:ahLst/>
                <a:cxnLst/>
                <a:rect l="l" t="t" r="r" b="b"/>
                <a:pathLst>
                  <a:path w="2915" h="2677" extrusionOk="0">
                    <a:moveTo>
                      <a:pt x="1889" y="1"/>
                    </a:moveTo>
                    <a:cubicBezTo>
                      <a:pt x="1270" y="1"/>
                      <a:pt x="560" y="110"/>
                      <a:pt x="509" y="121"/>
                    </a:cubicBezTo>
                    <a:cubicBezTo>
                      <a:pt x="509" y="121"/>
                      <a:pt x="0" y="2565"/>
                      <a:pt x="660" y="2672"/>
                    </a:cubicBezTo>
                    <a:cubicBezTo>
                      <a:pt x="677" y="2675"/>
                      <a:pt x="695" y="2676"/>
                      <a:pt x="713" y="2676"/>
                    </a:cubicBezTo>
                    <a:cubicBezTo>
                      <a:pt x="1402" y="2676"/>
                      <a:pt x="2915" y="750"/>
                      <a:pt x="2810" y="272"/>
                    </a:cubicBezTo>
                    <a:cubicBezTo>
                      <a:pt x="2765" y="62"/>
                      <a:pt x="2353" y="1"/>
                      <a:pt x="1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8"/>
              <p:cNvSpPr/>
              <p:nvPr/>
            </p:nvSpPr>
            <p:spPr>
              <a:xfrm flipH="1">
                <a:off x="6517072" y="3177659"/>
                <a:ext cx="239862" cy="289076"/>
              </a:xfrm>
              <a:custGeom>
                <a:avLst/>
                <a:gdLst/>
                <a:ahLst/>
                <a:cxnLst/>
                <a:rect l="l" t="t" r="r" b="b"/>
                <a:pathLst>
                  <a:path w="2115" h="2549" extrusionOk="0">
                    <a:moveTo>
                      <a:pt x="878" y="0"/>
                    </a:moveTo>
                    <a:cubicBezTo>
                      <a:pt x="466" y="0"/>
                      <a:pt x="90" y="58"/>
                      <a:pt x="90" y="58"/>
                    </a:cubicBezTo>
                    <a:cubicBezTo>
                      <a:pt x="0" y="138"/>
                      <a:pt x="45" y="700"/>
                      <a:pt x="143" y="1271"/>
                    </a:cubicBezTo>
                    <a:cubicBezTo>
                      <a:pt x="247" y="1906"/>
                      <a:pt x="419" y="2548"/>
                      <a:pt x="544" y="2548"/>
                    </a:cubicBezTo>
                    <a:cubicBezTo>
                      <a:pt x="547" y="2548"/>
                      <a:pt x="550" y="2548"/>
                      <a:pt x="553" y="2547"/>
                    </a:cubicBezTo>
                    <a:cubicBezTo>
                      <a:pt x="794" y="2485"/>
                      <a:pt x="2115" y="906"/>
                      <a:pt x="1918" y="352"/>
                    </a:cubicBezTo>
                    <a:cubicBezTo>
                      <a:pt x="1909" y="344"/>
                      <a:pt x="1909" y="326"/>
                      <a:pt x="1900" y="317"/>
                    </a:cubicBezTo>
                    <a:cubicBezTo>
                      <a:pt x="1773" y="62"/>
                      <a:pt x="1306" y="0"/>
                      <a:pt x="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8"/>
              <p:cNvSpPr/>
              <p:nvPr/>
            </p:nvSpPr>
            <p:spPr>
              <a:xfrm flipH="1">
                <a:off x="6517072" y="3213496"/>
                <a:ext cx="223645" cy="253239"/>
              </a:xfrm>
              <a:custGeom>
                <a:avLst/>
                <a:gdLst/>
                <a:ahLst/>
                <a:cxnLst/>
                <a:rect l="l" t="t" r="r" b="b"/>
                <a:pathLst>
                  <a:path w="1972" h="2233" extrusionOk="0">
                    <a:moveTo>
                      <a:pt x="1757" y="1"/>
                    </a:moveTo>
                    <a:cubicBezTo>
                      <a:pt x="1088" y="590"/>
                      <a:pt x="375" y="848"/>
                      <a:pt x="0" y="955"/>
                    </a:cubicBezTo>
                    <a:cubicBezTo>
                      <a:pt x="104" y="1590"/>
                      <a:pt x="276" y="2232"/>
                      <a:pt x="401" y="2232"/>
                    </a:cubicBezTo>
                    <a:cubicBezTo>
                      <a:pt x="404" y="2232"/>
                      <a:pt x="407" y="2232"/>
                      <a:pt x="410" y="2231"/>
                    </a:cubicBezTo>
                    <a:cubicBezTo>
                      <a:pt x="651" y="2169"/>
                      <a:pt x="1972" y="590"/>
                      <a:pt x="1775" y="36"/>
                    </a:cubicBezTo>
                    <a:cubicBezTo>
                      <a:pt x="1766" y="28"/>
                      <a:pt x="1766" y="10"/>
                      <a:pt x="1757"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8"/>
              <p:cNvSpPr/>
              <p:nvPr/>
            </p:nvSpPr>
            <p:spPr>
              <a:xfrm flipH="1">
                <a:off x="6777121" y="3673363"/>
                <a:ext cx="796252" cy="795100"/>
              </a:xfrm>
              <a:custGeom>
                <a:avLst/>
                <a:gdLst/>
                <a:ahLst/>
                <a:cxnLst/>
                <a:rect l="l" t="t" r="r" b="b"/>
                <a:pathLst>
                  <a:path w="7021" h="7011" extrusionOk="0">
                    <a:moveTo>
                      <a:pt x="3547" y="1"/>
                    </a:moveTo>
                    <a:cubicBezTo>
                      <a:pt x="2177" y="1"/>
                      <a:pt x="1341" y="437"/>
                      <a:pt x="830" y="1013"/>
                    </a:cubicBezTo>
                    <a:cubicBezTo>
                      <a:pt x="0" y="1950"/>
                      <a:pt x="27" y="3243"/>
                      <a:pt x="45" y="3627"/>
                    </a:cubicBezTo>
                    <a:cubicBezTo>
                      <a:pt x="71" y="4287"/>
                      <a:pt x="571" y="6490"/>
                      <a:pt x="821" y="6749"/>
                    </a:cubicBezTo>
                    <a:cubicBezTo>
                      <a:pt x="856" y="6776"/>
                      <a:pt x="964" y="6803"/>
                      <a:pt x="1133" y="6829"/>
                    </a:cubicBezTo>
                    <a:cubicBezTo>
                      <a:pt x="1867" y="6940"/>
                      <a:pt x="3692" y="7011"/>
                      <a:pt x="5089" y="7011"/>
                    </a:cubicBezTo>
                    <a:cubicBezTo>
                      <a:pt x="6052" y="7011"/>
                      <a:pt x="6811" y="6977"/>
                      <a:pt x="6869" y="6901"/>
                    </a:cubicBezTo>
                    <a:cubicBezTo>
                      <a:pt x="7021" y="6678"/>
                      <a:pt x="5594" y="6464"/>
                      <a:pt x="5594" y="6464"/>
                    </a:cubicBezTo>
                    <a:cubicBezTo>
                      <a:pt x="5594" y="6464"/>
                      <a:pt x="5968" y="5750"/>
                      <a:pt x="6459" y="3475"/>
                    </a:cubicBezTo>
                    <a:cubicBezTo>
                      <a:pt x="6503" y="3288"/>
                      <a:pt x="6521" y="3109"/>
                      <a:pt x="6521" y="2940"/>
                    </a:cubicBezTo>
                    <a:cubicBezTo>
                      <a:pt x="6539" y="1013"/>
                      <a:pt x="4282" y="41"/>
                      <a:pt x="4282" y="41"/>
                    </a:cubicBezTo>
                    <a:cubicBezTo>
                      <a:pt x="4175" y="32"/>
                      <a:pt x="4068" y="23"/>
                      <a:pt x="3970" y="14"/>
                    </a:cubicBezTo>
                    <a:cubicBezTo>
                      <a:pt x="3824" y="5"/>
                      <a:pt x="3683" y="1"/>
                      <a:pt x="3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8"/>
              <p:cNvSpPr/>
              <p:nvPr/>
            </p:nvSpPr>
            <p:spPr>
              <a:xfrm flipH="1">
                <a:off x="6831671" y="3674837"/>
                <a:ext cx="741701" cy="773099"/>
              </a:xfrm>
              <a:custGeom>
                <a:avLst/>
                <a:gdLst/>
                <a:ahLst/>
                <a:cxnLst/>
                <a:rect l="l" t="t" r="r" b="b"/>
                <a:pathLst>
                  <a:path w="6540" h="6817" extrusionOk="0">
                    <a:moveTo>
                      <a:pt x="3970" y="1"/>
                    </a:moveTo>
                    <a:lnTo>
                      <a:pt x="830" y="1000"/>
                    </a:lnTo>
                    <a:cubicBezTo>
                      <a:pt x="0" y="1937"/>
                      <a:pt x="27" y="3230"/>
                      <a:pt x="45" y="3614"/>
                    </a:cubicBezTo>
                    <a:cubicBezTo>
                      <a:pt x="71" y="4274"/>
                      <a:pt x="571" y="6477"/>
                      <a:pt x="821" y="6727"/>
                    </a:cubicBezTo>
                    <a:cubicBezTo>
                      <a:pt x="856" y="6763"/>
                      <a:pt x="964" y="6790"/>
                      <a:pt x="1133" y="6816"/>
                    </a:cubicBezTo>
                    <a:cubicBezTo>
                      <a:pt x="4701" y="6397"/>
                      <a:pt x="6031" y="4283"/>
                      <a:pt x="6521" y="2927"/>
                    </a:cubicBezTo>
                    <a:cubicBezTo>
                      <a:pt x="6539" y="1000"/>
                      <a:pt x="4282" y="28"/>
                      <a:pt x="4282" y="28"/>
                    </a:cubicBezTo>
                    <a:cubicBezTo>
                      <a:pt x="4175" y="19"/>
                      <a:pt x="4068" y="10"/>
                      <a:pt x="3970"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8"/>
              <p:cNvSpPr/>
              <p:nvPr/>
            </p:nvSpPr>
            <p:spPr>
              <a:xfrm flipH="1">
                <a:off x="6752851" y="2206551"/>
                <a:ext cx="1663498" cy="2168465"/>
              </a:xfrm>
              <a:custGeom>
                <a:avLst/>
                <a:gdLst/>
                <a:ahLst/>
                <a:cxnLst/>
                <a:rect l="l" t="t" r="r" b="b"/>
                <a:pathLst>
                  <a:path w="14668" h="19121" extrusionOk="0">
                    <a:moveTo>
                      <a:pt x="8237" y="1"/>
                    </a:moveTo>
                    <a:cubicBezTo>
                      <a:pt x="7335" y="1"/>
                      <a:pt x="6072" y="281"/>
                      <a:pt x="4668" y="1288"/>
                    </a:cubicBezTo>
                    <a:cubicBezTo>
                      <a:pt x="4025" y="1752"/>
                      <a:pt x="3472" y="2332"/>
                      <a:pt x="2990" y="2974"/>
                    </a:cubicBezTo>
                    <a:cubicBezTo>
                      <a:pt x="2919" y="3072"/>
                      <a:pt x="2839" y="3179"/>
                      <a:pt x="2767" y="3277"/>
                    </a:cubicBezTo>
                    <a:cubicBezTo>
                      <a:pt x="1920" y="4508"/>
                      <a:pt x="1340" y="5900"/>
                      <a:pt x="930" y="7069"/>
                    </a:cubicBezTo>
                    <a:cubicBezTo>
                      <a:pt x="894" y="7194"/>
                      <a:pt x="849" y="7319"/>
                      <a:pt x="805" y="7435"/>
                    </a:cubicBezTo>
                    <a:cubicBezTo>
                      <a:pt x="635" y="7970"/>
                      <a:pt x="501" y="8434"/>
                      <a:pt x="403" y="8799"/>
                    </a:cubicBezTo>
                    <a:cubicBezTo>
                      <a:pt x="0" y="10237"/>
                      <a:pt x="213" y="10812"/>
                      <a:pt x="439" y="10812"/>
                    </a:cubicBezTo>
                    <a:cubicBezTo>
                      <a:pt x="479" y="10812"/>
                      <a:pt x="518" y="10795"/>
                      <a:pt x="555" y="10762"/>
                    </a:cubicBezTo>
                    <a:cubicBezTo>
                      <a:pt x="569" y="10750"/>
                      <a:pt x="581" y="10744"/>
                      <a:pt x="592" y="10744"/>
                    </a:cubicBezTo>
                    <a:cubicBezTo>
                      <a:pt x="760" y="10744"/>
                      <a:pt x="407" y="12345"/>
                      <a:pt x="466" y="13724"/>
                    </a:cubicBezTo>
                    <a:cubicBezTo>
                      <a:pt x="528" y="15187"/>
                      <a:pt x="1179" y="17712"/>
                      <a:pt x="3204" y="18398"/>
                    </a:cubicBezTo>
                    <a:cubicBezTo>
                      <a:pt x="3713" y="18568"/>
                      <a:pt x="4427" y="18773"/>
                      <a:pt x="5256" y="18925"/>
                    </a:cubicBezTo>
                    <a:cubicBezTo>
                      <a:pt x="5919" y="19042"/>
                      <a:pt x="6647" y="19121"/>
                      <a:pt x="7404" y="19121"/>
                    </a:cubicBezTo>
                    <a:cubicBezTo>
                      <a:pt x="7687" y="19121"/>
                      <a:pt x="7974" y="19110"/>
                      <a:pt x="8263" y="19085"/>
                    </a:cubicBezTo>
                    <a:cubicBezTo>
                      <a:pt x="8298" y="19076"/>
                      <a:pt x="8334" y="19076"/>
                      <a:pt x="8370" y="19068"/>
                    </a:cubicBezTo>
                    <a:cubicBezTo>
                      <a:pt x="8477" y="19059"/>
                      <a:pt x="8584" y="19050"/>
                      <a:pt x="8691" y="19032"/>
                    </a:cubicBezTo>
                    <a:cubicBezTo>
                      <a:pt x="8718" y="19032"/>
                      <a:pt x="8744" y="19023"/>
                      <a:pt x="8780" y="19023"/>
                    </a:cubicBezTo>
                    <a:cubicBezTo>
                      <a:pt x="8807" y="19014"/>
                      <a:pt x="8843" y="19014"/>
                      <a:pt x="8878" y="19005"/>
                    </a:cubicBezTo>
                    <a:cubicBezTo>
                      <a:pt x="9012" y="18978"/>
                      <a:pt x="9155" y="18961"/>
                      <a:pt x="9289" y="18925"/>
                    </a:cubicBezTo>
                    <a:cubicBezTo>
                      <a:pt x="9324" y="18916"/>
                      <a:pt x="9360" y="18907"/>
                      <a:pt x="9396" y="18898"/>
                    </a:cubicBezTo>
                    <a:cubicBezTo>
                      <a:pt x="9574" y="18862"/>
                      <a:pt x="9744" y="18809"/>
                      <a:pt x="9922" y="18755"/>
                    </a:cubicBezTo>
                    <a:cubicBezTo>
                      <a:pt x="9949" y="18746"/>
                      <a:pt x="9984" y="18737"/>
                      <a:pt x="10020" y="18720"/>
                    </a:cubicBezTo>
                    <a:cubicBezTo>
                      <a:pt x="10056" y="18711"/>
                      <a:pt x="10092" y="18702"/>
                      <a:pt x="10127" y="18684"/>
                    </a:cubicBezTo>
                    <a:cubicBezTo>
                      <a:pt x="10216" y="18657"/>
                      <a:pt x="10315" y="18622"/>
                      <a:pt x="10404" y="18577"/>
                    </a:cubicBezTo>
                    <a:cubicBezTo>
                      <a:pt x="10439" y="18568"/>
                      <a:pt x="10466" y="18559"/>
                      <a:pt x="10493" y="18541"/>
                    </a:cubicBezTo>
                    <a:cubicBezTo>
                      <a:pt x="10538" y="18523"/>
                      <a:pt x="10582" y="18506"/>
                      <a:pt x="10636" y="18488"/>
                    </a:cubicBezTo>
                    <a:cubicBezTo>
                      <a:pt x="10698" y="18452"/>
                      <a:pt x="10761" y="18425"/>
                      <a:pt x="10823" y="18398"/>
                    </a:cubicBezTo>
                    <a:cubicBezTo>
                      <a:pt x="10877" y="18363"/>
                      <a:pt x="10939" y="18336"/>
                      <a:pt x="10993" y="18309"/>
                    </a:cubicBezTo>
                    <a:cubicBezTo>
                      <a:pt x="11037" y="18283"/>
                      <a:pt x="11091" y="18256"/>
                      <a:pt x="11135" y="18229"/>
                    </a:cubicBezTo>
                    <a:cubicBezTo>
                      <a:pt x="11180" y="18202"/>
                      <a:pt x="11216" y="18184"/>
                      <a:pt x="11260" y="18158"/>
                    </a:cubicBezTo>
                    <a:cubicBezTo>
                      <a:pt x="11278" y="18140"/>
                      <a:pt x="11305" y="18131"/>
                      <a:pt x="11323" y="18113"/>
                    </a:cubicBezTo>
                    <a:cubicBezTo>
                      <a:pt x="11385" y="18077"/>
                      <a:pt x="11448" y="18033"/>
                      <a:pt x="11510" y="17997"/>
                    </a:cubicBezTo>
                    <a:cubicBezTo>
                      <a:pt x="11662" y="17890"/>
                      <a:pt x="11813" y="17783"/>
                      <a:pt x="11965" y="17658"/>
                    </a:cubicBezTo>
                    <a:cubicBezTo>
                      <a:pt x="12001" y="17622"/>
                      <a:pt x="12045" y="17596"/>
                      <a:pt x="12090" y="17560"/>
                    </a:cubicBezTo>
                    <a:cubicBezTo>
                      <a:pt x="12090" y="17551"/>
                      <a:pt x="12090" y="17551"/>
                      <a:pt x="12099" y="17551"/>
                    </a:cubicBezTo>
                    <a:cubicBezTo>
                      <a:pt x="12134" y="17515"/>
                      <a:pt x="12170" y="17480"/>
                      <a:pt x="12206" y="17453"/>
                    </a:cubicBezTo>
                    <a:cubicBezTo>
                      <a:pt x="12322" y="17337"/>
                      <a:pt x="12438" y="17221"/>
                      <a:pt x="12554" y="17105"/>
                    </a:cubicBezTo>
                    <a:cubicBezTo>
                      <a:pt x="12572" y="17078"/>
                      <a:pt x="12589" y="17060"/>
                      <a:pt x="12607" y="17042"/>
                    </a:cubicBezTo>
                    <a:cubicBezTo>
                      <a:pt x="12652" y="16998"/>
                      <a:pt x="12688" y="16953"/>
                      <a:pt x="12732" y="16900"/>
                    </a:cubicBezTo>
                    <a:cubicBezTo>
                      <a:pt x="12759" y="16864"/>
                      <a:pt x="12795" y="16819"/>
                      <a:pt x="12830" y="16784"/>
                    </a:cubicBezTo>
                    <a:cubicBezTo>
                      <a:pt x="12857" y="16748"/>
                      <a:pt x="12884" y="16712"/>
                      <a:pt x="12911" y="16677"/>
                    </a:cubicBezTo>
                    <a:cubicBezTo>
                      <a:pt x="12928" y="16659"/>
                      <a:pt x="12937" y="16641"/>
                      <a:pt x="12955" y="16614"/>
                    </a:cubicBezTo>
                    <a:cubicBezTo>
                      <a:pt x="12964" y="16605"/>
                      <a:pt x="12973" y="16605"/>
                      <a:pt x="12973" y="16596"/>
                    </a:cubicBezTo>
                    <a:cubicBezTo>
                      <a:pt x="12991" y="16570"/>
                      <a:pt x="13009" y="16543"/>
                      <a:pt x="13027" y="16516"/>
                    </a:cubicBezTo>
                    <a:cubicBezTo>
                      <a:pt x="13035" y="16516"/>
                      <a:pt x="13035" y="16507"/>
                      <a:pt x="13035" y="16507"/>
                    </a:cubicBezTo>
                    <a:cubicBezTo>
                      <a:pt x="13080" y="16454"/>
                      <a:pt x="13116" y="16391"/>
                      <a:pt x="13160" y="16338"/>
                    </a:cubicBezTo>
                    <a:cubicBezTo>
                      <a:pt x="13196" y="16275"/>
                      <a:pt x="13232" y="16222"/>
                      <a:pt x="13267" y="16159"/>
                    </a:cubicBezTo>
                    <a:cubicBezTo>
                      <a:pt x="13856" y="15223"/>
                      <a:pt x="14204" y="14161"/>
                      <a:pt x="14374" y="13046"/>
                    </a:cubicBezTo>
                    <a:cubicBezTo>
                      <a:pt x="14668" y="11181"/>
                      <a:pt x="14472" y="9165"/>
                      <a:pt x="14061" y="7408"/>
                    </a:cubicBezTo>
                    <a:cubicBezTo>
                      <a:pt x="14044" y="7336"/>
                      <a:pt x="14026" y="7265"/>
                      <a:pt x="14017" y="7194"/>
                    </a:cubicBezTo>
                    <a:cubicBezTo>
                      <a:pt x="14008" y="7176"/>
                      <a:pt x="13999" y="7158"/>
                      <a:pt x="13999" y="7131"/>
                    </a:cubicBezTo>
                    <a:cubicBezTo>
                      <a:pt x="13990" y="7096"/>
                      <a:pt x="13981" y="7051"/>
                      <a:pt x="13963" y="7015"/>
                    </a:cubicBezTo>
                    <a:cubicBezTo>
                      <a:pt x="13624" y="5659"/>
                      <a:pt x="13169" y="4491"/>
                      <a:pt x="12741" y="3679"/>
                    </a:cubicBezTo>
                    <a:cubicBezTo>
                      <a:pt x="12688" y="3581"/>
                      <a:pt x="12634" y="3483"/>
                      <a:pt x="12589" y="3393"/>
                    </a:cubicBezTo>
                    <a:cubicBezTo>
                      <a:pt x="12572" y="3367"/>
                      <a:pt x="12554" y="3340"/>
                      <a:pt x="12536" y="3313"/>
                    </a:cubicBezTo>
                    <a:cubicBezTo>
                      <a:pt x="12518" y="3286"/>
                      <a:pt x="12500" y="3260"/>
                      <a:pt x="12482" y="3233"/>
                    </a:cubicBezTo>
                    <a:cubicBezTo>
                      <a:pt x="12456" y="3188"/>
                      <a:pt x="12429" y="3144"/>
                      <a:pt x="12402" y="3099"/>
                    </a:cubicBezTo>
                    <a:cubicBezTo>
                      <a:pt x="11028" y="1074"/>
                      <a:pt x="9128" y="762"/>
                      <a:pt x="9128" y="762"/>
                    </a:cubicBezTo>
                    <a:cubicBezTo>
                      <a:pt x="9128" y="762"/>
                      <a:pt x="9779" y="637"/>
                      <a:pt x="9628" y="351"/>
                    </a:cubicBezTo>
                    <a:cubicBezTo>
                      <a:pt x="9552" y="221"/>
                      <a:pt x="9037" y="1"/>
                      <a:pt x="8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8"/>
              <p:cNvSpPr/>
              <p:nvPr/>
            </p:nvSpPr>
            <p:spPr>
              <a:xfrm flipH="1">
                <a:off x="6786194" y="3109274"/>
                <a:ext cx="1138296" cy="1265855"/>
              </a:xfrm>
              <a:custGeom>
                <a:avLst/>
                <a:gdLst/>
                <a:ahLst/>
                <a:cxnLst/>
                <a:rect l="l" t="t" r="r" b="b"/>
                <a:pathLst>
                  <a:path w="10037" h="11162" extrusionOk="0">
                    <a:moveTo>
                      <a:pt x="5427" y="0"/>
                    </a:moveTo>
                    <a:cubicBezTo>
                      <a:pt x="5403" y="0"/>
                      <a:pt x="5378" y="1"/>
                      <a:pt x="5353" y="1"/>
                    </a:cubicBezTo>
                    <a:cubicBezTo>
                      <a:pt x="1588" y="54"/>
                      <a:pt x="188" y="2276"/>
                      <a:pt x="18" y="5532"/>
                    </a:cubicBezTo>
                    <a:cubicBezTo>
                      <a:pt x="0" y="6005"/>
                      <a:pt x="0" y="6504"/>
                      <a:pt x="18" y="7013"/>
                    </a:cubicBezTo>
                    <a:cubicBezTo>
                      <a:pt x="90" y="8503"/>
                      <a:pt x="393" y="9885"/>
                      <a:pt x="919" y="10965"/>
                    </a:cubicBezTo>
                    <a:cubicBezTo>
                      <a:pt x="1568" y="11083"/>
                      <a:pt x="2290" y="11162"/>
                      <a:pt x="3037" y="11162"/>
                    </a:cubicBezTo>
                    <a:cubicBezTo>
                      <a:pt x="3533" y="11162"/>
                      <a:pt x="4039" y="11127"/>
                      <a:pt x="4541" y="11045"/>
                    </a:cubicBezTo>
                    <a:cubicBezTo>
                      <a:pt x="6201" y="10769"/>
                      <a:pt x="7824" y="9975"/>
                      <a:pt x="8930" y="8199"/>
                    </a:cubicBezTo>
                    <a:cubicBezTo>
                      <a:pt x="9519" y="7263"/>
                      <a:pt x="9867" y="6201"/>
                      <a:pt x="10037" y="5086"/>
                    </a:cubicBezTo>
                    <a:cubicBezTo>
                      <a:pt x="9744" y="3519"/>
                      <a:pt x="8714" y="0"/>
                      <a:pt x="5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8"/>
              <p:cNvSpPr/>
              <p:nvPr/>
            </p:nvSpPr>
            <p:spPr>
              <a:xfrm flipH="1">
                <a:off x="7318313" y="3668827"/>
                <a:ext cx="606176" cy="706302"/>
              </a:xfrm>
              <a:custGeom>
                <a:avLst/>
                <a:gdLst/>
                <a:ahLst/>
                <a:cxnLst/>
                <a:rect l="l" t="t" r="r" b="b"/>
                <a:pathLst>
                  <a:path w="5345" h="6228" extrusionOk="0">
                    <a:moveTo>
                      <a:pt x="2400" y="0"/>
                    </a:moveTo>
                    <a:cubicBezTo>
                      <a:pt x="1437" y="107"/>
                      <a:pt x="661" y="321"/>
                      <a:pt x="18" y="598"/>
                    </a:cubicBezTo>
                    <a:cubicBezTo>
                      <a:pt x="0" y="1071"/>
                      <a:pt x="0" y="1570"/>
                      <a:pt x="18" y="2079"/>
                    </a:cubicBezTo>
                    <a:cubicBezTo>
                      <a:pt x="90" y="3569"/>
                      <a:pt x="393" y="4951"/>
                      <a:pt x="919" y="6031"/>
                    </a:cubicBezTo>
                    <a:cubicBezTo>
                      <a:pt x="1568" y="6149"/>
                      <a:pt x="2290" y="6228"/>
                      <a:pt x="3037" y="6228"/>
                    </a:cubicBezTo>
                    <a:cubicBezTo>
                      <a:pt x="3533" y="6228"/>
                      <a:pt x="4039" y="6193"/>
                      <a:pt x="4541" y="6111"/>
                    </a:cubicBezTo>
                    <a:cubicBezTo>
                      <a:pt x="5344" y="1722"/>
                      <a:pt x="2400" y="0"/>
                      <a:pt x="240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8"/>
              <p:cNvSpPr/>
              <p:nvPr/>
            </p:nvSpPr>
            <p:spPr>
              <a:xfrm flipH="1">
                <a:off x="7366966" y="3311707"/>
                <a:ext cx="18259" cy="13269"/>
              </a:xfrm>
              <a:custGeom>
                <a:avLst/>
                <a:gdLst/>
                <a:ahLst/>
                <a:cxnLst/>
                <a:rect l="l" t="t" r="r" b="b"/>
                <a:pathLst>
                  <a:path w="161" h="117" extrusionOk="0">
                    <a:moveTo>
                      <a:pt x="81" y="0"/>
                    </a:moveTo>
                    <a:cubicBezTo>
                      <a:pt x="0" y="0"/>
                      <a:pt x="0" y="116"/>
                      <a:pt x="81" y="116"/>
                    </a:cubicBezTo>
                    <a:cubicBezTo>
                      <a:pt x="161" y="116"/>
                      <a:pt x="161"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8"/>
              <p:cNvSpPr/>
              <p:nvPr/>
            </p:nvSpPr>
            <p:spPr>
              <a:xfrm flipH="1">
                <a:off x="7259680" y="3321800"/>
                <a:ext cx="13269" cy="28465"/>
              </a:xfrm>
              <a:custGeom>
                <a:avLst/>
                <a:gdLst/>
                <a:ahLst/>
                <a:cxnLst/>
                <a:rect l="l" t="t" r="r" b="b"/>
                <a:pathLst>
                  <a:path w="117" h="251" extrusionOk="0">
                    <a:moveTo>
                      <a:pt x="54" y="0"/>
                    </a:moveTo>
                    <a:cubicBezTo>
                      <a:pt x="45" y="0"/>
                      <a:pt x="27" y="9"/>
                      <a:pt x="18" y="18"/>
                    </a:cubicBezTo>
                    <a:cubicBezTo>
                      <a:pt x="1" y="36"/>
                      <a:pt x="1" y="54"/>
                      <a:pt x="1" y="63"/>
                    </a:cubicBezTo>
                    <a:lnTo>
                      <a:pt x="1" y="188"/>
                    </a:lnTo>
                    <a:cubicBezTo>
                      <a:pt x="1" y="206"/>
                      <a:pt x="1" y="223"/>
                      <a:pt x="18" y="232"/>
                    </a:cubicBezTo>
                    <a:cubicBezTo>
                      <a:pt x="27" y="241"/>
                      <a:pt x="45" y="250"/>
                      <a:pt x="54" y="250"/>
                    </a:cubicBezTo>
                    <a:cubicBezTo>
                      <a:pt x="72" y="250"/>
                      <a:pt x="90" y="241"/>
                      <a:pt x="99" y="232"/>
                    </a:cubicBezTo>
                    <a:cubicBezTo>
                      <a:pt x="117" y="223"/>
                      <a:pt x="117" y="206"/>
                      <a:pt x="117" y="188"/>
                    </a:cubicBezTo>
                    <a:lnTo>
                      <a:pt x="117" y="63"/>
                    </a:lnTo>
                    <a:cubicBezTo>
                      <a:pt x="117" y="45"/>
                      <a:pt x="108" y="36"/>
                      <a:pt x="99" y="18"/>
                    </a:cubicBezTo>
                    <a:cubicBezTo>
                      <a:pt x="90" y="9"/>
                      <a:pt x="72" y="9"/>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8"/>
              <p:cNvSpPr/>
              <p:nvPr/>
            </p:nvSpPr>
            <p:spPr>
              <a:xfrm flipH="1">
                <a:off x="7275898" y="3219166"/>
                <a:ext cx="17238" cy="30847"/>
              </a:xfrm>
              <a:custGeom>
                <a:avLst/>
                <a:gdLst/>
                <a:ahLst/>
                <a:cxnLst/>
                <a:rect l="l" t="t" r="r" b="b"/>
                <a:pathLst>
                  <a:path w="152" h="272" extrusionOk="0">
                    <a:moveTo>
                      <a:pt x="92" y="1"/>
                    </a:moveTo>
                    <a:cubicBezTo>
                      <a:pt x="80" y="1"/>
                      <a:pt x="69" y="7"/>
                      <a:pt x="63" y="13"/>
                    </a:cubicBezTo>
                    <a:cubicBezTo>
                      <a:pt x="45" y="13"/>
                      <a:pt x="36" y="31"/>
                      <a:pt x="27" y="49"/>
                    </a:cubicBezTo>
                    <a:cubicBezTo>
                      <a:pt x="18" y="94"/>
                      <a:pt x="18" y="147"/>
                      <a:pt x="9" y="192"/>
                    </a:cubicBezTo>
                    <a:cubicBezTo>
                      <a:pt x="0" y="209"/>
                      <a:pt x="0" y="227"/>
                      <a:pt x="9" y="245"/>
                    </a:cubicBezTo>
                    <a:cubicBezTo>
                      <a:pt x="18" y="254"/>
                      <a:pt x="36" y="263"/>
                      <a:pt x="45" y="272"/>
                    </a:cubicBezTo>
                    <a:cubicBezTo>
                      <a:pt x="63" y="272"/>
                      <a:pt x="80" y="272"/>
                      <a:pt x="98" y="263"/>
                    </a:cubicBezTo>
                    <a:cubicBezTo>
                      <a:pt x="107" y="254"/>
                      <a:pt x="125" y="236"/>
                      <a:pt x="125" y="227"/>
                    </a:cubicBezTo>
                    <a:cubicBezTo>
                      <a:pt x="134" y="174"/>
                      <a:pt x="143" y="129"/>
                      <a:pt x="152" y="76"/>
                    </a:cubicBezTo>
                    <a:cubicBezTo>
                      <a:pt x="152" y="67"/>
                      <a:pt x="152" y="49"/>
                      <a:pt x="143" y="31"/>
                    </a:cubicBezTo>
                    <a:cubicBezTo>
                      <a:pt x="134" y="22"/>
                      <a:pt x="125" y="13"/>
                      <a:pt x="107" y="4"/>
                    </a:cubicBezTo>
                    <a:cubicBezTo>
                      <a:pt x="102" y="2"/>
                      <a:pt x="97"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8"/>
              <p:cNvSpPr/>
              <p:nvPr/>
            </p:nvSpPr>
            <p:spPr>
              <a:xfrm flipH="1">
                <a:off x="7382050" y="3254209"/>
                <a:ext cx="19393" cy="25176"/>
              </a:xfrm>
              <a:custGeom>
                <a:avLst/>
                <a:gdLst/>
                <a:ahLst/>
                <a:cxnLst/>
                <a:rect l="l" t="t" r="r" b="b"/>
                <a:pathLst>
                  <a:path w="171" h="222" extrusionOk="0">
                    <a:moveTo>
                      <a:pt x="117" y="1"/>
                    </a:moveTo>
                    <a:cubicBezTo>
                      <a:pt x="108" y="1"/>
                      <a:pt x="99" y="3"/>
                      <a:pt x="90" y="8"/>
                    </a:cubicBezTo>
                    <a:cubicBezTo>
                      <a:pt x="81" y="8"/>
                      <a:pt x="63" y="16"/>
                      <a:pt x="54" y="34"/>
                    </a:cubicBezTo>
                    <a:cubicBezTo>
                      <a:pt x="45" y="61"/>
                      <a:pt x="27" y="97"/>
                      <a:pt x="10" y="132"/>
                    </a:cubicBezTo>
                    <a:cubicBezTo>
                      <a:pt x="1" y="141"/>
                      <a:pt x="1" y="150"/>
                      <a:pt x="1" y="159"/>
                    </a:cubicBezTo>
                    <a:cubicBezTo>
                      <a:pt x="1" y="168"/>
                      <a:pt x="1" y="177"/>
                      <a:pt x="1" y="177"/>
                    </a:cubicBezTo>
                    <a:cubicBezTo>
                      <a:pt x="10" y="195"/>
                      <a:pt x="18" y="204"/>
                      <a:pt x="27" y="213"/>
                    </a:cubicBezTo>
                    <a:cubicBezTo>
                      <a:pt x="45" y="222"/>
                      <a:pt x="63" y="222"/>
                      <a:pt x="81" y="222"/>
                    </a:cubicBezTo>
                    <a:cubicBezTo>
                      <a:pt x="90" y="213"/>
                      <a:pt x="108" y="204"/>
                      <a:pt x="117" y="195"/>
                    </a:cubicBezTo>
                    <a:cubicBezTo>
                      <a:pt x="134" y="159"/>
                      <a:pt x="143" y="124"/>
                      <a:pt x="161" y="97"/>
                    </a:cubicBezTo>
                    <a:cubicBezTo>
                      <a:pt x="170" y="88"/>
                      <a:pt x="170" y="79"/>
                      <a:pt x="170" y="61"/>
                    </a:cubicBezTo>
                    <a:lnTo>
                      <a:pt x="170" y="43"/>
                    </a:lnTo>
                    <a:cubicBezTo>
                      <a:pt x="170" y="34"/>
                      <a:pt x="152" y="16"/>
                      <a:pt x="143" y="8"/>
                    </a:cubicBezTo>
                    <a:cubicBezTo>
                      <a:pt x="134" y="3"/>
                      <a:pt x="126" y="1"/>
                      <a:pt x="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8"/>
              <p:cNvSpPr/>
              <p:nvPr/>
            </p:nvSpPr>
            <p:spPr>
              <a:xfrm flipH="1">
                <a:off x="7532885" y="3547367"/>
                <a:ext cx="17238" cy="25403"/>
              </a:xfrm>
              <a:custGeom>
                <a:avLst/>
                <a:gdLst/>
                <a:ahLst/>
                <a:cxnLst/>
                <a:rect l="l" t="t" r="r" b="b"/>
                <a:pathLst>
                  <a:path w="152" h="224" extrusionOk="0">
                    <a:moveTo>
                      <a:pt x="107" y="1"/>
                    </a:moveTo>
                    <a:cubicBezTo>
                      <a:pt x="89" y="1"/>
                      <a:pt x="72" y="1"/>
                      <a:pt x="63" y="10"/>
                    </a:cubicBezTo>
                    <a:cubicBezTo>
                      <a:pt x="45" y="19"/>
                      <a:pt x="36" y="27"/>
                      <a:pt x="36" y="45"/>
                    </a:cubicBezTo>
                    <a:cubicBezTo>
                      <a:pt x="27" y="81"/>
                      <a:pt x="18" y="108"/>
                      <a:pt x="9" y="143"/>
                    </a:cubicBezTo>
                    <a:cubicBezTo>
                      <a:pt x="0" y="161"/>
                      <a:pt x="9" y="179"/>
                      <a:pt x="18" y="188"/>
                    </a:cubicBezTo>
                    <a:cubicBezTo>
                      <a:pt x="18" y="206"/>
                      <a:pt x="36" y="215"/>
                      <a:pt x="54" y="224"/>
                    </a:cubicBezTo>
                    <a:cubicBezTo>
                      <a:pt x="63" y="224"/>
                      <a:pt x="81" y="224"/>
                      <a:pt x="98" y="215"/>
                    </a:cubicBezTo>
                    <a:cubicBezTo>
                      <a:pt x="107" y="206"/>
                      <a:pt x="125" y="188"/>
                      <a:pt x="125" y="179"/>
                    </a:cubicBezTo>
                    <a:cubicBezTo>
                      <a:pt x="134" y="143"/>
                      <a:pt x="143" y="108"/>
                      <a:pt x="152" y="81"/>
                    </a:cubicBezTo>
                    <a:cubicBezTo>
                      <a:pt x="152" y="63"/>
                      <a:pt x="152" y="45"/>
                      <a:pt x="143" y="27"/>
                    </a:cubicBezTo>
                    <a:cubicBezTo>
                      <a:pt x="134" y="19"/>
                      <a:pt x="125" y="10"/>
                      <a:pt x="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8"/>
              <p:cNvSpPr/>
              <p:nvPr/>
            </p:nvSpPr>
            <p:spPr>
              <a:xfrm flipH="1">
                <a:off x="7512585" y="3626526"/>
                <a:ext cx="20414" cy="30733"/>
              </a:xfrm>
              <a:custGeom>
                <a:avLst/>
                <a:gdLst/>
                <a:ahLst/>
                <a:cxnLst/>
                <a:rect l="l" t="t" r="r" b="b"/>
                <a:pathLst>
                  <a:path w="180" h="271" extrusionOk="0">
                    <a:moveTo>
                      <a:pt x="109" y="1"/>
                    </a:moveTo>
                    <a:cubicBezTo>
                      <a:pt x="101" y="1"/>
                      <a:pt x="95" y="3"/>
                      <a:pt x="90" y="7"/>
                    </a:cubicBezTo>
                    <a:cubicBezTo>
                      <a:pt x="72" y="16"/>
                      <a:pt x="63" y="34"/>
                      <a:pt x="63" y="43"/>
                    </a:cubicBezTo>
                    <a:cubicBezTo>
                      <a:pt x="45" y="97"/>
                      <a:pt x="28" y="141"/>
                      <a:pt x="10" y="195"/>
                    </a:cubicBezTo>
                    <a:cubicBezTo>
                      <a:pt x="1" y="213"/>
                      <a:pt x="10" y="230"/>
                      <a:pt x="19" y="239"/>
                    </a:cubicBezTo>
                    <a:cubicBezTo>
                      <a:pt x="28" y="257"/>
                      <a:pt x="37" y="266"/>
                      <a:pt x="54" y="266"/>
                    </a:cubicBezTo>
                    <a:cubicBezTo>
                      <a:pt x="60" y="269"/>
                      <a:pt x="66" y="270"/>
                      <a:pt x="72" y="270"/>
                    </a:cubicBezTo>
                    <a:cubicBezTo>
                      <a:pt x="83" y="270"/>
                      <a:pt x="93" y="266"/>
                      <a:pt x="99" y="266"/>
                    </a:cubicBezTo>
                    <a:cubicBezTo>
                      <a:pt x="117" y="257"/>
                      <a:pt x="126" y="239"/>
                      <a:pt x="126" y="230"/>
                    </a:cubicBezTo>
                    <a:cubicBezTo>
                      <a:pt x="144" y="177"/>
                      <a:pt x="161" y="132"/>
                      <a:pt x="179" y="79"/>
                    </a:cubicBezTo>
                    <a:cubicBezTo>
                      <a:pt x="179" y="61"/>
                      <a:pt x="179" y="43"/>
                      <a:pt x="170" y="34"/>
                    </a:cubicBezTo>
                    <a:cubicBezTo>
                      <a:pt x="161" y="16"/>
                      <a:pt x="153" y="7"/>
                      <a:pt x="135" y="7"/>
                    </a:cubicBezTo>
                    <a:cubicBezTo>
                      <a:pt x="126" y="3"/>
                      <a:pt x="117" y="1"/>
                      <a:pt x="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8"/>
              <p:cNvSpPr/>
              <p:nvPr/>
            </p:nvSpPr>
            <p:spPr>
              <a:xfrm flipH="1">
                <a:off x="7423558" y="3665765"/>
                <a:ext cx="17352" cy="24836"/>
              </a:xfrm>
              <a:custGeom>
                <a:avLst/>
                <a:gdLst/>
                <a:ahLst/>
                <a:cxnLst/>
                <a:rect l="l" t="t" r="r" b="b"/>
                <a:pathLst>
                  <a:path w="153" h="219" extrusionOk="0">
                    <a:moveTo>
                      <a:pt x="108" y="0"/>
                    </a:moveTo>
                    <a:cubicBezTo>
                      <a:pt x="90" y="0"/>
                      <a:pt x="72" y="0"/>
                      <a:pt x="63" y="9"/>
                    </a:cubicBezTo>
                    <a:cubicBezTo>
                      <a:pt x="45" y="18"/>
                      <a:pt x="36" y="27"/>
                      <a:pt x="36" y="45"/>
                    </a:cubicBezTo>
                    <a:lnTo>
                      <a:pt x="10" y="143"/>
                    </a:lnTo>
                    <a:cubicBezTo>
                      <a:pt x="1" y="161"/>
                      <a:pt x="10" y="170"/>
                      <a:pt x="10" y="188"/>
                    </a:cubicBezTo>
                    <a:cubicBezTo>
                      <a:pt x="19" y="206"/>
                      <a:pt x="36" y="215"/>
                      <a:pt x="54" y="215"/>
                    </a:cubicBezTo>
                    <a:cubicBezTo>
                      <a:pt x="57" y="218"/>
                      <a:pt x="61" y="219"/>
                      <a:pt x="66" y="219"/>
                    </a:cubicBezTo>
                    <a:cubicBezTo>
                      <a:pt x="75" y="219"/>
                      <a:pt x="87" y="215"/>
                      <a:pt x="99" y="215"/>
                    </a:cubicBezTo>
                    <a:cubicBezTo>
                      <a:pt x="108" y="206"/>
                      <a:pt x="126" y="188"/>
                      <a:pt x="126" y="170"/>
                    </a:cubicBezTo>
                    <a:cubicBezTo>
                      <a:pt x="135" y="143"/>
                      <a:pt x="143" y="108"/>
                      <a:pt x="152" y="81"/>
                    </a:cubicBezTo>
                    <a:cubicBezTo>
                      <a:pt x="152" y="63"/>
                      <a:pt x="152" y="45"/>
                      <a:pt x="143" y="27"/>
                    </a:cubicBezTo>
                    <a:cubicBezTo>
                      <a:pt x="135" y="18"/>
                      <a:pt x="126" y="9"/>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8"/>
              <p:cNvSpPr/>
              <p:nvPr/>
            </p:nvSpPr>
            <p:spPr>
              <a:xfrm flipH="1">
                <a:off x="7199006" y="4114745"/>
                <a:ext cx="17238" cy="36517"/>
              </a:xfrm>
              <a:custGeom>
                <a:avLst/>
                <a:gdLst/>
                <a:ahLst/>
                <a:cxnLst/>
                <a:rect l="l" t="t" r="r" b="b"/>
                <a:pathLst>
                  <a:path w="152" h="322" extrusionOk="0">
                    <a:moveTo>
                      <a:pt x="71" y="0"/>
                    </a:moveTo>
                    <a:cubicBezTo>
                      <a:pt x="66" y="0"/>
                      <a:pt x="60" y="1"/>
                      <a:pt x="54" y="2"/>
                    </a:cubicBezTo>
                    <a:cubicBezTo>
                      <a:pt x="27" y="11"/>
                      <a:pt x="0" y="47"/>
                      <a:pt x="9" y="83"/>
                    </a:cubicBezTo>
                    <a:cubicBezTo>
                      <a:pt x="18" y="101"/>
                      <a:pt x="27" y="118"/>
                      <a:pt x="27" y="136"/>
                    </a:cubicBezTo>
                    <a:cubicBezTo>
                      <a:pt x="27" y="149"/>
                      <a:pt x="27" y="160"/>
                      <a:pt x="27" y="172"/>
                    </a:cubicBezTo>
                    <a:cubicBezTo>
                      <a:pt x="18" y="199"/>
                      <a:pt x="18" y="216"/>
                      <a:pt x="9" y="243"/>
                    </a:cubicBezTo>
                    <a:cubicBezTo>
                      <a:pt x="0" y="261"/>
                      <a:pt x="9" y="279"/>
                      <a:pt x="9" y="288"/>
                    </a:cubicBezTo>
                    <a:cubicBezTo>
                      <a:pt x="18" y="306"/>
                      <a:pt x="36" y="315"/>
                      <a:pt x="54" y="315"/>
                    </a:cubicBezTo>
                    <a:cubicBezTo>
                      <a:pt x="58" y="319"/>
                      <a:pt x="65" y="321"/>
                      <a:pt x="73" y="321"/>
                    </a:cubicBezTo>
                    <a:cubicBezTo>
                      <a:pt x="80" y="321"/>
                      <a:pt x="89" y="319"/>
                      <a:pt x="98" y="315"/>
                    </a:cubicBezTo>
                    <a:cubicBezTo>
                      <a:pt x="116" y="306"/>
                      <a:pt x="116" y="288"/>
                      <a:pt x="125" y="279"/>
                    </a:cubicBezTo>
                    <a:cubicBezTo>
                      <a:pt x="152" y="208"/>
                      <a:pt x="152" y="118"/>
                      <a:pt x="134" y="47"/>
                    </a:cubicBezTo>
                    <a:cubicBezTo>
                      <a:pt x="119" y="17"/>
                      <a:pt x="98" y="0"/>
                      <a:pt x="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8"/>
              <p:cNvSpPr/>
              <p:nvPr/>
            </p:nvSpPr>
            <p:spPr>
              <a:xfrm flipH="1">
                <a:off x="7250608" y="4194584"/>
                <a:ext cx="17238" cy="35837"/>
              </a:xfrm>
              <a:custGeom>
                <a:avLst/>
                <a:gdLst/>
                <a:ahLst/>
                <a:cxnLst/>
                <a:rect l="l" t="t" r="r" b="b"/>
                <a:pathLst>
                  <a:path w="152" h="316" extrusionOk="0">
                    <a:moveTo>
                      <a:pt x="69" y="1"/>
                    </a:moveTo>
                    <a:cubicBezTo>
                      <a:pt x="63" y="1"/>
                      <a:pt x="58" y="2"/>
                      <a:pt x="54" y="3"/>
                    </a:cubicBezTo>
                    <a:cubicBezTo>
                      <a:pt x="18" y="3"/>
                      <a:pt x="0" y="48"/>
                      <a:pt x="9" y="75"/>
                    </a:cubicBezTo>
                    <a:cubicBezTo>
                      <a:pt x="18" y="92"/>
                      <a:pt x="18" y="110"/>
                      <a:pt x="18" y="128"/>
                    </a:cubicBezTo>
                    <a:cubicBezTo>
                      <a:pt x="18" y="141"/>
                      <a:pt x="18" y="156"/>
                      <a:pt x="18" y="173"/>
                    </a:cubicBezTo>
                    <a:cubicBezTo>
                      <a:pt x="18" y="190"/>
                      <a:pt x="9" y="217"/>
                      <a:pt x="0" y="235"/>
                    </a:cubicBezTo>
                    <a:cubicBezTo>
                      <a:pt x="0" y="253"/>
                      <a:pt x="0" y="271"/>
                      <a:pt x="9" y="289"/>
                    </a:cubicBezTo>
                    <a:cubicBezTo>
                      <a:pt x="18" y="298"/>
                      <a:pt x="27" y="306"/>
                      <a:pt x="45" y="315"/>
                    </a:cubicBezTo>
                    <a:cubicBezTo>
                      <a:pt x="63" y="315"/>
                      <a:pt x="80" y="315"/>
                      <a:pt x="89" y="306"/>
                    </a:cubicBezTo>
                    <a:cubicBezTo>
                      <a:pt x="107" y="298"/>
                      <a:pt x="116" y="289"/>
                      <a:pt x="125" y="271"/>
                    </a:cubicBezTo>
                    <a:cubicBezTo>
                      <a:pt x="152" y="199"/>
                      <a:pt x="152" y="119"/>
                      <a:pt x="125" y="39"/>
                    </a:cubicBezTo>
                    <a:cubicBezTo>
                      <a:pt x="118" y="17"/>
                      <a:pt x="92" y="1"/>
                      <a:pt x="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8"/>
              <p:cNvSpPr/>
              <p:nvPr/>
            </p:nvSpPr>
            <p:spPr>
              <a:xfrm flipH="1">
                <a:off x="7357780" y="4210801"/>
                <a:ext cx="17352" cy="35837"/>
              </a:xfrm>
              <a:custGeom>
                <a:avLst/>
                <a:gdLst/>
                <a:ahLst/>
                <a:cxnLst/>
                <a:rect l="l" t="t" r="r" b="b"/>
                <a:pathLst>
                  <a:path w="153" h="316" extrusionOk="0">
                    <a:moveTo>
                      <a:pt x="21" y="181"/>
                    </a:moveTo>
                    <a:cubicBezTo>
                      <a:pt x="20" y="184"/>
                      <a:pt x="18" y="187"/>
                      <a:pt x="18" y="190"/>
                    </a:cubicBezTo>
                    <a:cubicBezTo>
                      <a:pt x="19" y="187"/>
                      <a:pt x="20" y="184"/>
                      <a:pt x="21" y="181"/>
                    </a:cubicBezTo>
                    <a:close/>
                    <a:moveTo>
                      <a:pt x="72" y="1"/>
                    </a:moveTo>
                    <a:cubicBezTo>
                      <a:pt x="66" y="1"/>
                      <a:pt x="60" y="1"/>
                      <a:pt x="54" y="3"/>
                    </a:cubicBezTo>
                    <a:cubicBezTo>
                      <a:pt x="18" y="3"/>
                      <a:pt x="1" y="47"/>
                      <a:pt x="9" y="74"/>
                    </a:cubicBezTo>
                    <a:cubicBezTo>
                      <a:pt x="18" y="92"/>
                      <a:pt x="18" y="110"/>
                      <a:pt x="27" y="128"/>
                    </a:cubicBezTo>
                    <a:cubicBezTo>
                      <a:pt x="27" y="128"/>
                      <a:pt x="18" y="119"/>
                      <a:pt x="18" y="119"/>
                    </a:cubicBezTo>
                    <a:lnTo>
                      <a:pt x="18" y="119"/>
                    </a:lnTo>
                    <a:cubicBezTo>
                      <a:pt x="26" y="135"/>
                      <a:pt x="27" y="157"/>
                      <a:pt x="21" y="181"/>
                    </a:cubicBezTo>
                    <a:lnTo>
                      <a:pt x="21" y="181"/>
                    </a:lnTo>
                    <a:cubicBezTo>
                      <a:pt x="24" y="176"/>
                      <a:pt x="27" y="172"/>
                      <a:pt x="27" y="172"/>
                    </a:cubicBezTo>
                    <a:lnTo>
                      <a:pt x="27" y="172"/>
                    </a:lnTo>
                    <a:cubicBezTo>
                      <a:pt x="18" y="190"/>
                      <a:pt x="18" y="217"/>
                      <a:pt x="9" y="235"/>
                    </a:cubicBezTo>
                    <a:cubicBezTo>
                      <a:pt x="1" y="253"/>
                      <a:pt x="1" y="271"/>
                      <a:pt x="9" y="288"/>
                    </a:cubicBezTo>
                    <a:cubicBezTo>
                      <a:pt x="18" y="297"/>
                      <a:pt x="36" y="306"/>
                      <a:pt x="45" y="315"/>
                    </a:cubicBezTo>
                    <a:cubicBezTo>
                      <a:pt x="63" y="315"/>
                      <a:pt x="81" y="315"/>
                      <a:pt x="99" y="306"/>
                    </a:cubicBezTo>
                    <a:cubicBezTo>
                      <a:pt x="108" y="297"/>
                      <a:pt x="117" y="288"/>
                      <a:pt x="125" y="271"/>
                    </a:cubicBezTo>
                    <a:cubicBezTo>
                      <a:pt x="152" y="199"/>
                      <a:pt x="152" y="119"/>
                      <a:pt x="125" y="39"/>
                    </a:cubicBezTo>
                    <a:cubicBezTo>
                      <a:pt x="118" y="17"/>
                      <a:pt x="99"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8"/>
              <p:cNvSpPr/>
              <p:nvPr/>
            </p:nvSpPr>
            <p:spPr>
              <a:xfrm flipH="1">
                <a:off x="7512585" y="4280660"/>
                <a:ext cx="18372" cy="36177"/>
              </a:xfrm>
              <a:custGeom>
                <a:avLst/>
                <a:gdLst/>
                <a:ahLst/>
                <a:cxnLst/>
                <a:rect l="l" t="t" r="r" b="b"/>
                <a:pathLst>
                  <a:path w="162" h="319" extrusionOk="0">
                    <a:moveTo>
                      <a:pt x="72" y="0"/>
                    </a:moveTo>
                    <a:cubicBezTo>
                      <a:pt x="66" y="0"/>
                      <a:pt x="60" y="1"/>
                      <a:pt x="54" y="2"/>
                    </a:cubicBezTo>
                    <a:cubicBezTo>
                      <a:pt x="27" y="11"/>
                      <a:pt x="1" y="47"/>
                      <a:pt x="19" y="83"/>
                    </a:cubicBezTo>
                    <a:cubicBezTo>
                      <a:pt x="19" y="101"/>
                      <a:pt x="27" y="118"/>
                      <a:pt x="27" y="136"/>
                    </a:cubicBezTo>
                    <a:cubicBezTo>
                      <a:pt x="27" y="149"/>
                      <a:pt x="27" y="160"/>
                      <a:pt x="27" y="172"/>
                    </a:cubicBezTo>
                    <a:cubicBezTo>
                      <a:pt x="27" y="199"/>
                      <a:pt x="19" y="217"/>
                      <a:pt x="10" y="243"/>
                    </a:cubicBezTo>
                    <a:cubicBezTo>
                      <a:pt x="1" y="252"/>
                      <a:pt x="10" y="279"/>
                      <a:pt x="19" y="288"/>
                    </a:cubicBezTo>
                    <a:cubicBezTo>
                      <a:pt x="27" y="306"/>
                      <a:pt x="36" y="315"/>
                      <a:pt x="54" y="315"/>
                    </a:cubicBezTo>
                    <a:cubicBezTo>
                      <a:pt x="60" y="318"/>
                      <a:pt x="66" y="319"/>
                      <a:pt x="72" y="319"/>
                    </a:cubicBezTo>
                    <a:cubicBezTo>
                      <a:pt x="83" y="319"/>
                      <a:pt x="93" y="315"/>
                      <a:pt x="99" y="315"/>
                    </a:cubicBezTo>
                    <a:cubicBezTo>
                      <a:pt x="117" y="306"/>
                      <a:pt x="126" y="288"/>
                      <a:pt x="126" y="270"/>
                    </a:cubicBezTo>
                    <a:cubicBezTo>
                      <a:pt x="161" y="208"/>
                      <a:pt x="161" y="118"/>
                      <a:pt x="135" y="47"/>
                    </a:cubicBezTo>
                    <a:cubicBezTo>
                      <a:pt x="127" y="17"/>
                      <a:pt x="10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8"/>
              <p:cNvSpPr/>
              <p:nvPr/>
            </p:nvSpPr>
            <p:spPr>
              <a:xfrm flipH="1">
                <a:off x="6960165" y="3626072"/>
                <a:ext cx="18372" cy="35723"/>
              </a:xfrm>
              <a:custGeom>
                <a:avLst/>
                <a:gdLst/>
                <a:ahLst/>
                <a:cxnLst/>
                <a:rect l="l" t="t" r="r" b="b"/>
                <a:pathLst>
                  <a:path w="162" h="315" extrusionOk="0">
                    <a:moveTo>
                      <a:pt x="72" y="0"/>
                    </a:moveTo>
                    <a:cubicBezTo>
                      <a:pt x="66" y="0"/>
                      <a:pt x="60" y="1"/>
                      <a:pt x="54" y="3"/>
                    </a:cubicBezTo>
                    <a:cubicBezTo>
                      <a:pt x="27" y="3"/>
                      <a:pt x="1" y="47"/>
                      <a:pt x="10" y="74"/>
                    </a:cubicBezTo>
                    <a:cubicBezTo>
                      <a:pt x="18" y="92"/>
                      <a:pt x="27" y="110"/>
                      <a:pt x="27" y="127"/>
                    </a:cubicBezTo>
                    <a:cubicBezTo>
                      <a:pt x="27" y="144"/>
                      <a:pt x="27" y="159"/>
                      <a:pt x="27" y="172"/>
                    </a:cubicBezTo>
                    <a:cubicBezTo>
                      <a:pt x="27" y="190"/>
                      <a:pt x="18" y="217"/>
                      <a:pt x="10" y="234"/>
                    </a:cubicBezTo>
                    <a:cubicBezTo>
                      <a:pt x="1" y="252"/>
                      <a:pt x="10" y="270"/>
                      <a:pt x="18" y="288"/>
                    </a:cubicBezTo>
                    <a:cubicBezTo>
                      <a:pt x="18" y="297"/>
                      <a:pt x="36" y="306"/>
                      <a:pt x="54" y="315"/>
                    </a:cubicBezTo>
                    <a:cubicBezTo>
                      <a:pt x="63" y="315"/>
                      <a:pt x="90" y="315"/>
                      <a:pt x="99" y="306"/>
                    </a:cubicBezTo>
                    <a:cubicBezTo>
                      <a:pt x="117" y="297"/>
                      <a:pt x="117" y="288"/>
                      <a:pt x="126" y="270"/>
                    </a:cubicBezTo>
                    <a:cubicBezTo>
                      <a:pt x="152" y="199"/>
                      <a:pt x="161" y="110"/>
                      <a:pt x="134" y="38"/>
                    </a:cubicBezTo>
                    <a:cubicBezTo>
                      <a:pt x="120" y="16"/>
                      <a:pt x="99"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8"/>
              <p:cNvSpPr/>
              <p:nvPr/>
            </p:nvSpPr>
            <p:spPr>
              <a:xfrm flipH="1">
                <a:off x="7297106" y="4145025"/>
                <a:ext cx="20300" cy="36064"/>
              </a:xfrm>
              <a:custGeom>
                <a:avLst/>
                <a:gdLst/>
                <a:ahLst/>
                <a:cxnLst/>
                <a:rect l="l" t="t" r="r" b="b"/>
                <a:pathLst>
                  <a:path w="179" h="318" extrusionOk="0">
                    <a:moveTo>
                      <a:pt x="116" y="1"/>
                    </a:moveTo>
                    <a:cubicBezTo>
                      <a:pt x="87" y="1"/>
                      <a:pt x="61" y="18"/>
                      <a:pt x="54" y="48"/>
                    </a:cubicBezTo>
                    <a:cubicBezTo>
                      <a:pt x="36" y="110"/>
                      <a:pt x="18" y="173"/>
                      <a:pt x="9" y="244"/>
                    </a:cubicBezTo>
                    <a:cubicBezTo>
                      <a:pt x="0" y="271"/>
                      <a:pt x="18" y="306"/>
                      <a:pt x="45" y="315"/>
                    </a:cubicBezTo>
                    <a:cubicBezTo>
                      <a:pt x="51" y="317"/>
                      <a:pt x="57" y="318"/>
                      <a:pt x="63" y="318"/>
                    </a:cubicBezTo>
                    <a:cubicBezTo>
                      <a:pt x="92" y="318"/>
                      <a:pt x="118" y="300"/>
                      <a:pt x="125" y="271"/>
                    </a:cubicBezTo>
                    <a:cubicBezTo>
                      <a:pt x="143" y="208"/>
                      <a:pt x="152" y="146"/>
                      <a:pt x="170" y="74"/>
                    </a:cubicBezTo>
                    <a:cubicBezTo>
                      <a:pt x="178" y="48"/>
                      <a:pt x="161" y="12"/>
                      <a:pt x="134" y="3"/>
                    </a:cubicBezTo>
                    <a:cubicBezTo>
                      <a:pt x="128" y="1"/>
                      <a:pt x="122" y="1"/>
                      <a:pt x="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8"/>
              <p:cNvSpPr/>
              <p:nvPr/>
            </p:nvSpPr>
            <p:spPr>
              <a:xfrm flipH="1">
                <a:off x="7091720" y="4090703"/>
                <a:ext cx="17352" cy="38559"/>
              </a:xfrm>
              <a:custGeom>
                <a:avLst/>
                <a:gdLst/>
                <a:ahLst/>
                <a:cxnLst/>
                <a:rect l="l" t="t" r="r" b="b"/>
                <a:pathLst>
                  <a:path w="153" h="340" extrusionOk="0">
                    <a:moveTo>
                      <a:pt x="90" y="0"/>
                    </a:moveTo>
                    <a:cubicBezTo>
                      <a:pt x="72" y="0"/>
                      <a:pt x="54" y="9"/>
                      <a:pt x="45" y="18"/>
                    </a:cubicBezTo>
                    <a:cubicBezTo>
                      <a:pt x="36" y="27"/>
                      <a:pt x="28" y="45"/>
                      <a:pt x="28" y="63"/>
                    </a:cubicBezTo>
                    <a:cubicBezTo>
                      <a:pt x="19" y="134"/>
                      <a:pt x="10" y="205"/>
                      <a:pt x="1" y="286"/>
                    </a:cubicBezTo>
                    <a:cubicBezTo>
                      <a:pt x="1" y="295"/>
                      <a:pt x="10" y="313"/>
                      <a:pt x="19" y="321"/>
                    </a:cubicBezTo>
                    <a:cubicBezTo>
                      <a:pt x="28" y="339"/>
                      <a:pt x="45" y="339"/>
                      <a:pt x="63" y="339"/>
                    </a:cubicBezTo>
                    <a:cubicBezTo>
                      <a:pt x="81" y="339"/>
                      <a:pt x="99" y="339"/>
                      <a:pt x="108" y="321"/>
                    </a:cubicBezTo>
                    <a:cubicBezTo>
                      <a:pt x="117" y="313"/>
                      <a:pt x="126" y="295"/>
                      <a:pt x="126" y="286"/>
                    </a:cubicBezTo>
                    <a:cubicBezTo>
                      <a:pt x="135" y="205"/>
                      <a:pt x="144" y="134"/>
                      <a:pt x="152" y="63"/>
                    </a:cubicBezTo>
                    <a:cubicBezTo>
                      <a:pt x="152" y="45"/>
                      <a:pt x="144" y="27"/>
                      <a:pt x="135" y="18"/>
                    </a:cubicBezTo>
                    <a:cubicBezTo>
                      <a:pt x="117" y="9"/>
                      <a:pt x="108"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8"/>
              <p:cNvSpPr/>
              <p:nvPr/>
            </p:nvSpPr>
            <p:spPr>
              <a:xfrm flipH="1">
                <a:off x="6847889" y="3756831"/>
                <a:ext cx="13269" cy="25403"/>
              </a:xfrm>
              <a:custGeom>
                <a:avLst/>
                <a:gdLst/>
                <a:ahLst/>
                <a:cxnLst/>
                <a:rect l="l" t="t" r="r" b="b"/>
                <a:pathLst>
                  <a:path w="117" h="224" extrusionOk="0">
                    <a:moveTo>
                      <a:pt x="54" y="0"/>
                    </a:moveTo>
                    <a:cubicBezTo>
                      <a:pt x="45" y="0"/>
                      <a:pt x="27" y="9"/>
                      <a:pt x="18" y="18"/>
                    </a:cubicBezTo>
                    <a:cubicBezTo>
                      <a:pt x="0" y="27"/>
                      <a:pt x="0" y="45"/>
                      <a:pt x="0" y="63"/>
                    </a:cubicBezTo>
                    <a:lnTo>
                      <a:pt x="0" y="161"/>
                    </a:lnTo>
                    <a:cubicBezTo>
                      <a:pt x="0" y="179"/>
                      <a:pt x="0" y="188"/>
                      <a:pt x="18" y="206"/>
                    </a:cubicBezTo>
                    <a:cubicBezTo>
                      <a:pt x="27" y="214"/>
                      <a:pt x="45" y="223"/>
                      <a:pt x="54" y="223"/>
                    </a:cubicBezTo>
                    <a:cubicBezTo>
                      <a:pt x="72" y="223"/>
                      <a:pt x="90" y="214"/>
                      <a:pt x="99" y="206"/>
                    </a:cubicBezTo>
                    <a:cubicBezTo>
                      <a:pt x="116" y="188"/>
                      <a:pt x="116" y="179"/>
                      <a:pt x="116" y="161"/>
                    </a:cubicBezTo>
                    <a:lnTo>
                      <a:pt x="116" y="63"/>
                    </a:lnTo>
                    <a:cubicBezTo>
                      <a:pt x="116" y="45"/>
                      <a:pt x="108" y="27"/>
                      <a:pt x="99" y="18"/>
                    </a:cubicBezTo>
                    <a:cubicBezTo>
                      <a:pt x="90" y="9"/>
                      <a:pt x="72"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8"/>
              <p:cNvSpPr/>
              <p:nvPr/>
            </p:nvSpPr>
            <p:spPr>
              <a:xfrm flipH="1">
                <a:off x="6857982" y="3607133"/>
                <a:ext cx="14290" cy="22341"/>
              </a:xfrm>
              <a:custGeom>
                <a:avLst/>
                <a:gdLst/>
                <a:ahLst/>
                <a:cxnLst/>
                <a:rect l="l" t="t" r="r" b="b"/>
                <a:pathLst>
                  <a:path w="126" h="197" extrusionOk="0">
                    <a:moveTo>
                      <a:pt x="63" y="0"/>
                    </a:moveTo>
                    <a:cubicBezTo>
                      <a:pt x="54" y="0"/>
                      <a:pt x="45" y="0"/>
                      <a:pt x="36" y="9"/>
                    </a:cubicBezTo>
                    <a:cubicBezTo>
                      <a:pt x="27" y="9"/>
                      <a:pt x="27" y="18"/>
                      <a:pt x="18" y="18"/>
                    </a:cubicBezTo>
                    <a:cubicBezTo>
                      <a:pt x="9" y="27"/>
                      <a:pt x="0" y="45"/>
                      <a:pt x="0" y="62"/>
                    </a:cubicBezTo>
                    <a:lnTo>
                      <a:pt x="0" y="134"/>
                    </a:lnTo>
                    <a:cubicBezTo>
                      <a:pt x="0" y="152"/>
                      <a:pt x="9" y="170"/>
                      <a:pt x="18" y="178"/>
                    </a:cubicBezTo>
                    <a:cubicBezTo>
                      <a:pt x="27" y="187"/>
                      <a:pt x="45" y="196"/>
                      <a:pt x="63" y="196"/>
                    </a:cubicBezTo>
                    <a:lnTo>
                      <a:pt x="90" y="196"/>
                    </a:lnTo>
                    <a:cubicBezTo>
                      <a:pt x="90" y="187"/>
                      <a:pt x="98" y="187"/>
                      <a:pt x="107" y="178"/>
                    </a:cubicBezTo>
                    <a:cubicBezTo>
                      <a:pt x="116" y="170"/>
                      <a:pt x="125" y="152"/>
                      <a:pt x="125" y="134"/>
                    </a:cubicBezTo>
                    <a:lnTo>
                      <a:pt x="125" y="62"/>
                    </a:lnTo>
                    <a:cubicBezTo>
                      <a:pt x="125" y="45"/>
                      <a:pt x="116" y="36"/>
                      <a:pt x="107" y="18"/>
                    </a:cubicBezTo>
                    <a:cubicBezTo>
                      <a:pt x="98"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8"/>
              <p:cNvSpPr/>
              <p:nvPr/>
            </p:nvSpPr>
            <p:spPr>
              <a:xfrm flipH="1">
                <a:off x="6844827" y="3665765"/>
                <a:ext cx="14290" cy="16331"/>
              </a:xfrm>
              <a:custGeom>
                <a:avLst/>
                <a:gdLst/>
                <a:ahLst/>
                <a:cxnLst/>
                <a:rect l="l" t="t" r="r" b="b"/>
                <a:pathLst>
                  <a:path w="126" h="144" extrusionOk="0">
                    <a:moveTo>
                      <a:pt x="36" y="0"/>
                    </a:moveTo>
                    <a:cubicBezTo>
                      <a:pt x="27" y="9"/>
                      <a:pt x="18" y="9"/>
                      <a:pt x="18" y="18"/>
                    </a:cubicBezTo>
                    <a:cubicBezTo>
                      <a:pt x="9" y="18"/>
                      <a:pt x="9" y="27"/>
                      <a:pt x="0" y="36"/>
                    </a:cubicBezTo>
                    <a:cubicBezTo>
                      <a:pt x="0" y="45"/>
                      <a:pt x="0" y="54"/>
                      <a:pt x="0" y="63"/>
                    </a:cubicBezTo>
                    <a:lnTo>
                      <a:pt x="0" y="81"/>
                    </a:lnTo>
                    <a:cubicBezTo>
                      <a:pt x="0" y="99"/>
                      <a:pt x="0" y="108"/>
                      <a:pt x="9" y="116"/>
                    </a:cubicBezTo>
                    <a:cubicBezTo>
                      <a:pt x="9" y="116"/>
                      <a:pt x="9" y="125"/>
                      <a:pt x="18" y="125"/>
                    </a:cubicBezTo>
                    <a:cubicBezTo>
                      <a:pt x="27" y="134"/>
                      <a:pt x="36" y="143"/>
                      <a:pt x="45" y="143"/>
                    </a:cubicBezTo>
                    <a:lnTo>
                      <a:pt x="81" y="143"/>
                    </a:lnTo>
                    <a:cubicBezTo>
                      <a:pt x="90" y="134"/>
                      <a:pt x="98" y="134"/>
                      <a:pt x="98" y="125"/>
                    </a:cubicBezTo>
                    <a:cubicBezTo>
                      <a:pt x="107" y="125"/>
                      <a:pt x="116" y="116"/>
                      <a:pt x="116" y="108"/>
                    </a:cubicBezTo>
                    <a:cubicBezTo>
                      <a:pt x="116" y="99"/>
                      <a:pt x="125" y="90"/>
                      <a:pt x="116" y="81"/>
                    </a:cubicBezTo>
                    <a:lnTo>
                      <a:pt x="116" y="63"/>
                    </a:lnTo>
                    <a:cubicBezTo>
                      <a:pt x="116" y="45"/>
                      <a:pt x="116" y="36"/>
                      <a:pt x="116" y="27"/>
                    </a:cubicBezTo>
                    <a:lnTo>
                      <a:pt x="98" y="18"/>
                    </a:lnTo>
                    <a:cubicBezTo>
                      <a:pt x="98" y="9"/>
                      <a:pt x="90"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8"/>
              <p:cNvSpPr/>
              <p:nvPr/>
            </p:nvSpPr>
            <p:spPr>
              <a:xfrm flipH="1">
                <a:off x="6899490" y="3815463"/>
                <a:ext cx="17352" cy="22455"/>
              </a:xfrm>
              <a:custGeom>
                <a:avLst/>
                <a:gdLst/>
                <a:ahLst/>
                <a:cxnLst/>
                <a:rect l="l" t="t" r="r" b="b"/>
                <a:pathLst>
                  <a:path w="153" h="198" extrusionOk="0">
                    <a:moveTo>
                      <a:pt x="81" y="1"/>
                    </a:moveTo>
                    <a:cubicBezTo>
                      <a:pt x="72" y="1"/>
                      <a:pt x="63" y="1"/>
                      <a:pt x="63" y="10"/>
                    </a:cubicBezTo>
                    <a:cubicBezTo>
                      <a:pt x="45" y="19"/>
                      <a:pt x="36" y="28"/>
                      <a:pt x="36" y="45"/>
                    </a:cubicBezTo>
                    <a:cubicBezTo>
                      <a:pt x="28" y="72"/>
                      <a:pt x="19" y="90"/>
                      <a:pt x="10" y="117"/>
                    </a:cubicBezTo>
                    <a:cubicBezTo>
                      <a:pt x="1" y="135"/>
                      <a:pt x="10" y="152"/>
                      <a:pt x="19" y="161"/>
                    </a:cubicBezTo>
                    <a:cubicBezTo>
                      <a:pt x="19" y="179"/>
                      <a:pt x="36" y="188"/>
                      <a:pt x="54" y="197"/>
                    </a:cubicBezTo>
                    <a:lnTo>
                      <a:pt x="72" y="197"/>
                    </a:lnTo>
                    <a:cubicBezTo>
                      <a:pt x="81" y="197"/>
                      <a:pt x="90" y="188"/>
                      <a:pt x="99" y="188"/>
                    </a:cubicBezTo>
                    <a:cubicBezTo>
                      <a:pt x="117" y="179"/>
                      <a:pt x="126" y="161"/>
                      <a:pt x="126" y="152"/>
                    </a:cubicBezTo>
                    <a:cubicBezTo>
                      <a:pt x="135" y="126"/>
                      <a:pt x="144" y="99"/>
                      <a:pt x="152" y="81"/>
                    </a:cubicBezTo>
                    <a:cubicBezTo>
                      <a:pt x="152" y="63"/>
                      <a:pt x="152" y="45"/>
                      <a:pt x="144" y="28"/>
                    </a:cubicBezTo>
                    <a:cubicBezTo>
                      <a:pt x="135" y="19"/>
                      <a:pt x="126" y="10"/>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8"/>
              <p:cNvSpPr/>
              <p:nvPr/>
            </p:nvSpPr>
            <p:spPr>
              <a:xfrm flipH="1">
                <a:off x="6920698" y="3945201"/>
                <a:ext cx="18372" cy="36290"/>
              </a:xfrm>
              <a:custGeom>
                <a:avLst/>
                <a:gdLst/>
                <a:ahLst/>
                <a:cxnLst/>
                <a:rect l="l" t="t" r="r" b="b"/>
                <a:pathLst>
                  <a:path w="162" h="320" extrusionOk="0">
                    <a:moveTo>
                      <a:pt x="72" y="1"/>
                    </a:moveTo>
                    <a:cubicBezTo>
                      <a:pt x="63" y="1"/>
                      <a:pt x="54" y="3"/>
                      <a:pt x="45" y="8"/>
                    </a:cubicBezTo>
                    <a:cubicBezTo>
                      <a:pt x="36" y="8"/>
                      <a:pt x="18" y="16"/>
                      <a:pt x="9" y="34"/>
                    </a:cubicBezTo>
                    <a:cubicBezTo>
                      <a:pt x="9" y="43"/>
                      <a:pt x="1" y="70"/>
                      <a:pt x="9" y="79"/>
                    </a:cubicBezTo>
                    <a:cubicBezTo>
                      <a:pt x="18" y="106"/>
                      <a:pt x="27" y="141"/>
                      <a:pt x="27" y="168"/>
                    </a:cubicBezTo>
                    <a:cubicBezTo>
                      <a:pt x="27" y="159"/>
                      <a:pt x="27" y="159"/>
                      <a:pt x="27" y="150"/>
                    </a:cubicBezTo>
                    <a:cubicBezTo>
                      <a:pt x="36" y="186"/>
                      <a:pt x="36" y="213"/>
                      <a:pt x="27" y="248"/>
                    </a:cubicBezTo>
                    <a:lnTo>
                      <a:pt x="27" y="248"/>
                    </a:lnTo>
                    <a:cubicBezTo>
                      <a:pt x="27" y="245"/>
                      <a:pt x="27" y="242"/>
                      <a:pt x="27" y="240"/>
                    </a:cubicBezTo>
                    <a:cubicBezTo>
                      <a:pt x="27" y="245"/>
                      <a:pt x="27" y="248"/>
                      <a:pt x="27" y="248"/>
                    </a:cubicBezTo>
                    <a:cubicBezTo>
                      <a:pt x="27" y="248"/>
                      <a:pt x="27" y="248"/>
                      <a:pt x="27" y="248"/>
                    </a:cubicBezTo>
                    <a:lnTo>
                      <a:pt x="27" y="248"/>
                    </a:lnTo>
                    <a:cubicBezTo>
                      <a:pt x="28" y="263"/>
                      <a:pt x="29" y="278"/>
                      <a:pt x="36" y="293"/>
                    </a:cubicBezTo>
                    <a:cubicBezTo>
                      <a:pt x="45" y="302"/>
                      <a:pt x="54" y="311"/>
                      <a:pt x="72" y="320"/>
                    </a:cubicBezTo>
                    <a:cubicBezTo>
                      <a:pt x="90" y="320"/>
                      <a:pt x="108" y="320"/>
                      <a:pt x="117" y="311"/>
                    </a:cubicBezTo>
                    <a:cubicBezTo>
                      <a:pt x="134" y="302"/>
                      <a:pt x="143" y="293"/>
                      <a:pt x="143" y="275"/>
                    </a:cubicBezTo>
                    <a:cubicBezTo>
                      <a:pt x="161" y="204"/>
                      <a:pt x="152" y="124"/>
                      <a:pt x="125" y="43"/>
                    </a:cubicBezTo>
                    <a:cubicBezTo>
                      <a:pt x="117" y="34"/>
                      <a:pt x="108" y="16"/>
                      <a:pt x="99" y="8"/>
                    </a:cubicBezTo>
                    <a:cubicBezTo>
                      <a:pt x="90" y="3"/>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8"/>
              <p:cNvSpPr/>
              <p:nvPr/>
            </p:nvSpPr>
            <p:spPr>
              <a:xfrm flipH="1">
                <a:off x="6988517" y="4037061"/>
                <a:ext cx="17352" cy="24836"/>
              </a:xfrm>
              <a:custGeom>
                <a:avLst/>
                <a:gdLst/>
                <a:ahLst/>
                <a:cxnLst/>
                <a:rect l="l" t="t" r="r" b="b"/>
                <a:pathLst>
                  <a:path w="153" h="219" extrusionOk="0">
                    <a:moveTo>
                      <a:pt x="108" y="0"/>
                    </a:moveTo>
                    <a:cubicBezTo>
                      <a:pt x="90" y="0"/>
                      <a:pt x="72" y="0"/>
                      <a:pt x="54" y="9"/>
                    </a:cubicBezTo>
                    <a:cubicBezTo>
                      <a:pt x="45" y="18"/>
                      <a:pt x="36" y="27"/>
                      <a:pt x="28" y="45"/>
                    </a:cubicBezTo>
                    <a:cubicBezTo>
                      <a:pt x="19" y="81"/>
                      <a:pt x="10" y="108"/>
                      <a:pt x="1" y="143"/>
                    </a:cubicBezTo>
                    <a:cubicBezTo>
                      <a:pt x="1" y="161"/>
                      <a:pt x="1" y="170"/>
                      <a:pt x="10" y="188"/>
                    </a:cubicBezTo>
                    <a:cubicBezTo>
                      <a:pt x="19" y="206"/>
                      <a:pt x="28" y="215"/>
                      <a:pt x="45" y="215"/>
                    </a:cubicBezTo>
                    <a:cubicBezTo>
                      <a:pt x="51" y="218"/>
                      <a:pt x="57" y="219"/>
                      <a:pt x="63" y="219"/>
                    </a:cubicBezTo>
                    <a:cubicBezTo>
                      <a:pt x="74" y="219"/>
                      <a:pt x="84" y="215"/>
                      <a:pt x="90" y="215"/>
                    </a:cubicBezTo>
                    <a:cubicBezTo>
                      <a:pt x="108" y="206"/>
                      <a:pt x="117" y="188"/>
                      <a:pt x="126" y="179"/>
                    </a:cubicBezTo>
                    <a:cubicBezTo>
                      <a:pt x="126" y="143"/>
                      <a:pt x="135" y="108"/>
                      <a:pt x="143" y="81"/>
                    </a:cubicBezTo>
                    <a:cubicBezTo>
                      <a:pt x="152" y="63"/>
                      <a:pt x="152" y="45"/>
                      <a:pt x="143" y="27"/>
                    </a:cubicBezTo>
                    <a:cubicBezTo>
                      <a:pt x="135" y="18"/>
                      <a:pt x="117" y="9"/>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8"/>
              <p:cNvSpPr/>
              <p:nvPr/>
            </p:nvSpPr>
            <p:spPr>
              <a:xfrm flipH="1">
                <a:off x="7032067" y="3954047"/>
                <a:ext cx="17238" cy="30507"/>
              </a:xfrm>
              <a:custGeom>
                <a:avLst/>
                <a:gdLst/>
                <a:ahLst/>
                <a:cxnLst/>
                <a:rect l="l" t="t" r="r" b="b"/>
                <a:pathLst>
                  <a:path w="152" h="269" extrusionOk="0">
                    <a:moveTo>
                      <a:pt x="98" y="1"/>
                    </a:moveTo>
                    <a:cubicBezTo>
                      <a:pt x="89" y="1"/>
                      <a:pt x="72" y="1"/>
                      <a:pt x="54" y="10"/>
                    </a:cubicBezTo>
                    <a:cubicBezTo>
                      <a:pt x="45" y="19"/>
                      <a:pt x="27" y="28"/>
                      <a:pt x="27" y="46"/>
                    </a:cubicBezTo>
                    <a:lnTo>
                      <a:pt x="0" y="188"/>
                    </a:lnTo>
                    <a:cubicBezTo>
                      <a:pt x="0" y="206"/>
                      <a:pt x="0" y="224"/>
                      <a:pt x="9" y="242"/>
                    </a:cubicBezTo>
                    <a:cubicBezTo>
                      <a:pt x="18" y="251"/>
                      <a:pt x="27" y="260"/>
                      <a:pt x="45" y="269"/>
                    </a:cubicBezTo>
                    <a:cubicBezTo>
                      <a:pt x="63" y="269"/>
                      <a:pt x="80" y="269"/>
                      <a:pt x="89" y="260"/>
                    </a:cubicBezTo>
                    <a:cubicBezTo>
                      <a:pt x="107" y="251"/>
                      <a:pt x="116" y="242"/>
                      <a:pt x="116" y="224"/>
                    </a:cubicBezTo>
                    <a:lnTo>
                      <a:pt x="143" y="81"/>
                    </a:lnTo>
                    <a:cubicBezTo>
                      <a:pt x="152" y="63"/>
                      <a:pt x="143" y="46"/>
                      <a:pt x="143" y="28"/>
                    </a:cubicBezTo>
                    <a:cubicBezTo>
                      <a:pt x="134" y="19"/>
                      <a:pt x="116" y="10"/>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8"/>
              <p:cNvSpPr/>
              <p:nvPr/>
            </p:nvSpPr>
            <p:spPr>
              <a:xfrm flipH="1">
                <a:off x="7141280" y="4064619"/>
                <a:ext cx="19393" cy="22568"/>
              </a:xfrm>
              <a:custGeom>
                <a:avLst/>
                <a:gdLst/>
                <a:ahLst/>
                <a:cxnLst/>
                <a:rect l="l" t="t" r="r" b="b"/>
                <a:pathLst>
                  <a:path w="171" h="199" extrusionOk="0">
                    <a:moveTo>
                      <a:pt x="54" y="1"/>
                    </a:moveTo>
                    <a:cubicBezTo>
                      <a:pt x="45" y="1"/>
                      <a:pt x="37" y="3"/>
                      <a:pt x="28" y="7"/>
                    </a:cubicBezTo>
                    <a:cubicBezTo>
                      <a:pt x="28" y="16"/>
                      <a:pt x="19" y="16"/>
                      <a:pt x="10" y="25"/>
                    </a:cubicBezTo>
                    <a:cubicBezTo>
                      <a:pt x="10" y="34"/>
                      <a:pt x="1" y="43"/>
                      <a:pt x="1" y="43"/>
                    </a:cubicBezTo>
                    <a:cubicBezTo>
                      <a:pt x="1" y="52"/>
                      <a:pt x="1" y="61"/>
                      <a:pt x="1" y="70"/>
                    </a:cubicBezTo>
                    <a:cubicBezTo>
                      <a:pt x="1" y="79"/>
                      <a:pt x="1" y="88"/>
                      <a:pt x="10" y="96"/>
                    </a:cubicBezTo>
                    <a:cubicBezTo>
                      <a:pt x="28" y="114"/>
                      <a:pt x="45" y="141"/>
                      <a:pt x="54" y="168"/>
                    </a:cubicBezTo>
                    <a:cubicBezTo>
                      <a:pt x="63" y="177"/>
                      <a:pt x="72" y="186"/>
                      <a:pt x="81" y="186"/>
                    </a:cubicBezTo>
                    <a:cubicBezTo>
                      <a:pt x="81" y="195"/>
                      <a:pt x="90" y="195"/>
                      <a:pt x="99" y="195"/>
                    </a:cubicBezTo>
                    <a:cubicBezTo>
                      <a:pt x="102" y="197"/>
                      <a:pt x="105" y="198"/>
                      <a:pt x="109" y="198"/>
                    </a:cubicBezTo>
                    <a:cubicBezTo>
                      <a:pt x="118" y="198"/>
                      <a:pt x="131" y="192"/>
                      <a:pt x="144" y="186"/>
                    </a:cubicBezTo>
                    <a:cubicBezTo>
                      <a:pt x="152" y="186"/>
                      <a:pt x="152" y="177"/>
                      <a:pt x="161" y="177"/>
                    </a:cubicBezTo>
                    <a:cubicBezTo>
                      <a:pt x="161" y="168"/>
                      <a:pt x="170" y="159"/>
                      <a:pt x="170" y="150"/>
                    </a:cubicBezTo>
                    <a:cubicBezTo>
                      <a:pt x="170" y="141"/>
                      <a:pt x="170" y="132"/>
                      <a:pt x="170" y="132"/>
                    </a:cubicBezTo>
                    <a:cubicBezTo>
                      <a:pt x="170" y="123"/>
                      <a:pt x="170" y="114"/>
                      <a:pt x="161" y="105"/>
                    </a:cubicBezTo>
                    <a:cubicBezTo>
                      <a:pt x="144" y="79"/>
                      <a:pt x="135" y="61"/>
                      <a:pt x="117" y="34"/>
                    </a:cubicBezTo>
                    <a:cubicBezTo>
                      <a:pt x="108" y="25"/>
                      <a:pt x="99" y="16"/>
                      <a:pt x="90" y="7"/>
                    </a:cubicBezTo>
                    <a:lnTo>
                      <a:pt x="81" y="7"/>
                    </a:lnTo>
                    <a:cubicBezTo>
                      <a:pt x="72" y="3"/>
                      <a:pt x="6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8"/>
              <p:cNvSpPr/>
              <p:nvPr/>
            </p:nvSpPr>
            <p:spPr>
              <a:xfrm flipH="1">
                <a:off x="7343604" y="4095693"/>
                <a:ext cx="16331" cy="16331"/>
              </a:xfrm>
              <a:custGeom>
                <a:avLst/>
                <a:gdLst/>
                <a:ahLst/>
                <a:cxnLst/>
                <a:rect l="l" t="t" r="r" b="b"/>
                <a:pathLst>
                  <a:path w="144" h="144" extrusionOk="0">
                    <a:moveTo>
                      <a:pt x="27" y="1"/>
                    </a:moveTo>
                    <a:cubicBezTo>
                      <a:pt x="27" y="10"/>
                      <a:pt x="18" y="10"/>
                      <a:pt x="18" y="19"/>
                    </a:cubicBezTo>
                    <a:cubicBezTo>
                      <a:pt x="9" y="19"/>
                      <a:pt x="9" y="28"/>
                      <a:pt x="0" y="37"/>
                    </a:cubicBezTo>
                    <a:cubicBezTo>
                      <a:pt x="0" y="45"/>
                      <a:pt x="0" y="45"/>
                      <a:pt x="0" y="54"/>
                    </a:cubicBezTo>
                    <a:cubicBezTo>
                      <a:pt x="0" y="63"/>
                      <a:pt x="0" y="72"/>
                      <a:pt x="0" y="81"/>
                    </a:cubicBezTo>
                    <a:cubicBezTo>
                      <a:pt x="9" y="90"/>
                      <a:pt x="9" y="99"/>
                      <a:pt x="18" y="99"/>
                    </a:cubicBezTo>
                    <a:cubicBezTo>
                      <a:pt x="27" y="108"/>
                      <a:pt x="36" y="117"/>
                      <a:pt x="36" y="126"/>
                    </a:cubicBezTo>
                    <a:cubicBezTo>
                      <a:pt x="45" y="135"/>
                      <a:pt x="54" y="135"/>
                      <a:pt x="72" y="144"/>
                    </a:cubicBezTo>
                    <a:lnTo>
                      <a:pt x="81" y="144"/>
                    </a:lnTo>
                    <a:cubicBezTo>
                      <a:pt x="99" y="144"/>
                      <a:pt x="107" y="144"/>
                      <a:pt x="116" y="135"/>
                    </a:cubicBezTo>
                    <a:cubicBezTo>
                      <a:pt x="116" y="135"/>
                      <a:pt x="125" y="126"/>
                      <a:pt x="125" y="126"/>
                    </a:cubicBezTo>
                    <a:cubicBezTo>
                      <a:pt x="134" y="117"/>
                      <a:pt x="134" y="117"/>
                      <a:pt x="143" y="108"/>
                    </a:cubicBezTo>
                    <a:cubicBezTo>
                      <a:pt x="143" y="99"/>
                      <a:pt x="143" y="90"/>
                      <a:pt x="143" y="81"/>
                    </a:cubicBezTo>
                    <a:cubicBezTo>
                      <a:pt x="143" y="72"/>
                      <a:pt x="143" y="63"/>
                      <a:pt x="143" y="54"/>
                    </a:cubicBezTo>
                    <a:cubicBezTo>
                      <a:pt x="134" y="54"/>
                      <a:pt x="134" y="45"/>
                      <a:pt x="125" y="37"/>
                    </a:cubicBezTo>
                    <a:lnTo>
                      <a:pt x="99" y="19"/>
                    </a:lnTo>
                    <a:cubicBezTo>
                      <a:pt x="99" y="10"/>
                      <a:pt x="90"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8"/>
              <p:cNvSpPr/>
              <p:nvPr/>
            </p:nvSpPr>
            <p:spPr>
              <a:xfrm flipH="1">
                <a:off x="7469149" y="4141283"/>
                <a:ext cx="17238" cy="30393"/>
              </a:xfrm>
              <a:custGeom>
                <a:avLst/>
                <a:gdLst/>
                <a:ahLst/>
                <a:cxnLst/>
                <a:rect l="l" t="t" r="r" b="b"/>
                <a:pathLst>
                  <a:path w="152" h="268" extrusionOk="0">
                    <a:moveTo>
                      <a:pt x="45" y="0"/>
                    </a:moveTo>
                    <a:cubicBezTo>
                      <a:pt x="36" y="0"/>
                      <a:pt x="18" y="18"/>
                      <a:pt x="9" y="27"/>
                    </a:cubicBezTo>
                    <a:cubicBezTo>
                      <a:pt x="0" y="45"/>
                      <a:pt x="0" y="63"/>
                      <a:pt x="9" y="72"/>
                    </a:cubicBezTo>
                    <a:cubicBezTo>
                      <a:pt x="18" y="125"/>
                      <a:pt x="18" y="170"/>
                      <a:pt x="27" y="223"/>
                    </a:cubicBezTo>
                    <a:cubicBezTo>
                      <a:pt x="36" y="241"/>
                      <a:pt x="45" y="250"/>
                      <a:pt x="63" y="259"/>
                    </a:cubicBezTo>
                    <a:cubicBezTo>
                      <a:pt x="72" y="268"/>
                      <a:pt x="89" y="268"/>
                      <a:pt x="107" y="268"/>
                    </a:cubicBezTo>
                    <a:cubicBezTo>
                      <a:pt x="125" y="259"/>
                      <a:pt x="134" y="250"/>
                      <a:pt x="143" y="232"/>
                    </a:cubicBezTo>
                    <a:cubicBezTo>
                      <a:pt x="152" y="223"/>
                      <a:pt x="152" y="206"/>
                      <a:pt x="152" y="188"/>
                    </a:cubicBezTo>
                    <a:cubicBezTo>
                      <a:pt x="143" y="143"/>
                      <a:pt x="134" y="90"/>
                      <a:pt x="125" y="45"/>
                    </a:cubicBezTo>
                    <a:cubicBezTo>
                      <a:pt x="125" y="27"/>
                      <a:pt x="107" y="18"/>
                      <a:pt x="98" y="9"/>
                    </a:cubicBezTo>
                    <a:cubicBezTo>
                      <a:pt x="81" y="0"/>
                      <a:pt x="63"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8"/>
              <p:cNvSpPr/>
              <p:nvPr/>
            </p:nvSpPr>
            <p:spPr>
              <a:xfrm flipH="1">
                <a:off x="7398268" y="4140262"/>
                <a:ext cx="14290" cy="36517"/>
              </a:xfrm>
              <a:custGeom>
                <a:avLst/>
                <a:gdLst/>
                <a:ahLst/>
                <a:cxnLst/>
                <a:rect l="l" t="t" r="r" b="b"/>
                <a:pathLst>
                  <a:path w="126" h="322" extrusionOk="0">
                    <a:moveTo>
                      <a:pt x="63" y="0"/>
                    </a:moveTo>
                    <a:cubicBezTo>
                      <a:pt x="36" y="0"/>
                      <a:pt x="0" y="27"/>
                      <a:pt x="0" y="63"/>
                    </a:cubicBezTo>
                    <a:lnTo>
                      <a:pt x="0" y="259"/>
                    </a:lnTo>
                    <a:cubicBezTo>
                      <a:pt x="0" y="295"/>
                      <a:pt x="36" y="313"/>
                      <a:pt x="63" y="322"/>
                    </a:cubicBezTo>
                    <a:cubicBezTo>
                      <a:pt x="99" y="322"/>
                      <a:pt x="125" y="286"/>
                      <a:pt x="125" y="259"/>
                    </a:cubicBezTo>
                    <a:lnTo>
                      <a:pt x="125" y="63"/>
                    </a:lnTo>
                    <a:cubicBezTo>
                      <a:pt x="125"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8"/>
              <p:cNvSpPr/>
              <p:nvPr/>
            </p:nvSpPr>
            <p:spPr>
              <a:xfrm flipH="1">
                <a:off x="7316385" y="4252308"/>
                <a:ext cx="21321" cy="36971"/>
              </a:xfrm>
              <a:custGeom>
                <a:avLst/>
                <a:gdLst/>
                <a:ahLst/>
                <a:cxnLst/>
                <a:rect l="l" t="t" r="r" b="b"/>
                <a:pathLst>
                  <a:path w="188" h="326" extrusionOk="0">
                    <a:moveTo>
                      <a:pt x="123" y="1"/>
                    </a:moveTo>
                    <a:cubicBezTo>
                      <a:pt x="97" y="1"/>
                      <a:pt x="63" y="24"/>
                      <a:pt x="63" y="47"/>
                    </a:cubicBezTo>
                    <a:cubicBezTo>
                      <a:pt x="45" y="110"/>
                      <a:pt x="27" y="181"/>
                      <a:pt x="10" y="244"/>
                    </a:cubicBezTo>
                    <a:cubicBezTo>
                      <a:pt x="1" y="279"/>
                      <a:pt x="18" y="306"/>
                      <a:pt x="54" y="324"/>
                    </a:cubicBezTo>
                    <a:cubicBezTo>
                      <a:pt x="58" y="325"/>
                      <a:pt x="61" y="326"/>
                      <a:pt x="65" y="326"/>
                    </a:cubicBezTo>
                    <a:cubicBezTo>
                      <a:pt x="90" y="326"/>
                      <a:pt x="118" y="302"/>
                      <a:pt x="126" y="279"/>
                    </a:cubicBezTo>
                    <a:cubicBezTo>
                      <a:pt x="143" y="208"/>
                      <a:pt x="161" y="145"/>
                      <a:pt x="179" y="83"/>
                    </a:cubicBezTo>
                    <a:cubicBezTo>
                      <a:pt x="188" y="47"/>
                      <a:pt x="170" y="20"/>
                      <a:pt x="134" y="3"/>
                    </a:cubicBezTo>
                    <a:cubicBezTo>
                      <a:pt x="131" y="1"/>
                      <a:pt x="127" y="1"/>
                      <a:pt x="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8"/>
              <p:cNvSpPr/>
              <p:nvPr/>
            </p:nvSpPr>
            <p:spPr>
              <a:xfrm flipH="1">
                <a:off x="7200027" y="4209100"/>
                <a:ext cx="17238" cy="30393"/>
              </a:xfrm>
              <a:custGeom>
                <a:avLst/>
                <a:gdLst/>
                <a:ahLst/>
                <a:cxnLst/>
                <a:rect l="l" t="t" r="r" b="b"/>
                <a:pathLst>
                  <a:path w="152" h="268" extrusionOk="0">
                    <a:moveTo>
                      <a:pt x="45" y="0"/>
                    </a:moveTo>
                    <a:cubicBezTo>
                      <a:pt x="36" y="9"/>
                      <a:pt x="18" y="18"/>
                      <a:pt x="9" y="27"/>
                    </a:cubicBezTo>
                    <a:cubicBezTo>
                      <a:pt x="0" y="45"/>
                      <a:pt x="0" y="62"/>
                      <a:pt x="0" y="80"/>
                    </a:cubicBezTo>
                    <a:cubicBezTo>
                      <a:pt x="9" y="125"/>
                      <a:pt x="18" y="178"/>
                      <a:pt x="27" y="223"/>
                    </a:cubicBezTo>
                    <a:cubicBezTo>
                      <a:pt x="36" y="241"/>
                      <a:pt x="45" y="250"/>
                      <a:pt x="54" y="259"/>
                    </a:cubicBezTo>
                    <a:cubicBezTo>
                      <a:pt x="72" y="268"/>
                      <a:pt x="89" y="268"/>
                      <a:pt x="107" y="268"/>
                    </a:cubicBezTo>
                    <a:cubicBezTo>
                      <a:pt x="116" y="268"/>
                      <a:pt x="134" y="250"/>
                      <a:pt x="143" y="241"/>
                    </a:cubicBezTo>
                    <a:cubicBezTo>
                      <a:pt x="152" y="223"/>
                      <a:pt x="152" y="205"/>
                      <a:pt x="152" y="187"/>
                    </a:cubicBezTo>
                    <a:cubicBezTo>
                      <a:pt x="143" y="143"/>
                      <a:pt x="134" y="89"/>
                      <a:pt x="125" y="45"/>
                    </a:cubicBezTo>
                    <a:cubicBezTo>
                      <a:pt x="116" y="27"/>
                      <a:pt x="107" y="18"/>
                      <a:pt x="98" y="9"/>
                    </a:cubicBezTo>
                    <a:cubicBezTo>
                      <a:pt x="81" y="0"/>
                      <a:pt x="63"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8"/>
              <p:cNvSpPr/>
              <p:nvPr/>
            </p:nvSpPr>
            <p:spPr>
              <a:xfrm flipH="1">
                <a:off x="7424579" y="4233369"/>
                <a:ext cx="14290" cy="36517"/>
              </a:xfrm>
              <a:custGeom>
                <a:avLst/>
                <a:gdLst/>
                <a:ahLst/>
                <a:cxnLst/>
                <a:rect l="l" t="t" r="r" b="b"/>
                <a:pathLst>
                  <a:path w="126" h="322" extrusionOk="0">
                    <a:moveTo>
                      <a:pt x="63" y="0"/>
                    </a:moveTo>
                    <a:cubicBezTo>
                      <a:pt x="36" y="0"/>
                      <a:pt x="1" y="27"/>
                      <a:pt x="1" y="63"/>
                    </a:cubicBezTo>
                    <a:lnTo>
                      <a:pt x="1" y="259"/>
                    </a:lnTo>
                    <a:cubicBezTo>
                      <a:pt x="1" y="295"/>
                      <a:pt x="36" y="321"/>
                      <a:pt x="63" y="321"/>
                    </a:cubicBezTo>
                    <a:cubicBezTo>
                      <a:pt x="99" y="321"/>
                      <a:pt x="125" y="295"/>
                      <a:pt x="125" y="259"/>
                    </a:cubicBezTo>
                    <a:lnTo>
                      <a:pt x="125" y="63"/>
                    </a:lnTo>
                    <a:cubicBezTo>
                      <a:pt x="125"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8"/>
              <p:cNvSpPr/>
              <p:nvPr/>
            </p:nvSpPr>
            <p:spPr>
              <a:xfrm flipH="1">
                <a:off x="7327500" y="3242868"/>
                <a:ext cx="19280" cy="25403"/>
              </a:xfrm>
              <a:custGeom>
                <a:avLst/>
                <a:gdLst/>
                <a:ahLst/>
                <a:cxnLst/>
                <a:rect l="l" t="t" r="r" b="b"/>
                <a:pathLst>
                  <a:path w="170" h="224" extrusionOk="0">
                    <a:moveTo>
                      <a:pt x="98" y="0"/>
                    </a:moveTo>
                    <a:cubicBezTo>
                      <a:pt x="81" y="9"/>
                      <a:pt x="63" y="18"/>
                      <a:pt x="63" y="36"/>
                    </a:cubicBezTo>
                    <a:cubicBezTo>
                      <a:pt x="45" y="63"/>
                      <a:pt x="27" y="99"/>
                      <a:pt x="9" y="125"/>
                    </a:cubicBezTo>
                    <a:cubicBezTo>
                      <a:pt x="9" y="143"/>
                      <a:pt x="0" y="152"/>
                      <a:pt x="0" y="161"/>
                    </a:cubicBezTo>
                    <a:cubicBezTo>
                      <a:pt x="0" y="170"/>
                      <a:pt x="0" y="170"/>
                      <a:pt x="9" y="179"/>
                    </a:cubicBezTo>
                    <a:cubicBezTo>
                      <a:pt x="9" y="197"/>
                      <a:pt x="18" y="206"/>
                      <a:pt x="36" y="215"/>
                    </a:cubicBezTo>
                    <a:cubicBezTo>
                      <a:pt x="45" y="224"/>
                      <a:pt x="63" y="224"/>
                      <a:pt x="81" y="224"/>
                    </a:cubicBezTo>
                    <a:cubicBezTo>
                      <a:pt x="98" y="215"/>
                      <a:pt x="107" y="206"/>
                      <a:pt x="116" y="188"/>
                    </a:cubicBezTo>
                    <a:cubicBezTo>
                      <a:pt x="134" y="161"/>
                      <a:pt x="152" y="125"/>
                      <a:pt x="170" y="90"/>
                    </a:cubicBezTo>
                    <a:cubicBezTo>
                      <a:pt x="170" y="81"/>
                      <a:pt x="170" y="72"/>
                      <a:pt x="170" y="63"/>
                    </a:cubicBezTo>
                    <a:lnTo>
                      <a:pt x="170" y="45"/>
                    </a:lnTo>
                    <a:cubicBezTo>
                      <a:pt x="170" y="27"/>
                      <a:pt x="161" y="18"/>
                      <a:pt x="143" y="9"/>
                    </a:cubicBezTo>
                    <a:cubicBezTo>
                      <a:pt x="134" y="0"/>
                      <a:pt x="107" y="0"/>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8"/>
              <p:cNvSpPr/>
              <p:nvPr/>
            </p:nvSpPr>
            <p:spPr>
              <a:xfrm flipH="1">
                <a:off x="7598663" y="3756831"/>
                <a:ext cx="14176" cy="28465"/>
              </a:xfrm>
              <a:custGeom>
                <a:avLst/>
                <a:gdLst/>
                <a:ahLst/>
                <a:cxnLst/>
                <a:rect l="l" t="t" r="r" b="b"/>
                <a:pathLst>
                  <a:path w="125" h="251" extrusionOk="0">
                    <a:moveTo>
                      <a:pt x="63" y="0"/>
                    </a:moveTo>
                    <a:cubicBezTo>
                      <a:pt x="54" y="0"/>
                      <a:pt x="36" y="9"/>
                      <a:pt x="18" y="18"/>
                    </a:cubicBezTo>
                    <a:cubicBezTo>
                      <a:pt x="9" y="27"/>
                      <a:pt x="0" y="45"/>
                      <a:pt x="0" y="63"/>
                    </a:cubicBezTo>
                    <a:lnTo>
                      <a:pt x="0" y="188"/>
                    </a:lnTo>
                    <a:cubicBezTo>
                      <a:pt x="0" y="206"/>
                      <a:pt x="9" y="214"/>
                      <a:pt x="18" y="232"/>
                    </a:cubicBezTo>
                    <a:cubicBezTo>
                      <a:pt x="36" y="241"/>
                      <a:pt x="45" y="250"/>
                      <a:pt x="63" y="250"/>
                    </a:cubicBezTo>
                    <a:cubicBezTo>
                      <a:pt x="80" y="250"/>
                      <a:pt x="98" y="241"/>
                      <a:pt x="107" y="232"/>
                    </a:cubicBezTo>
                    <a:cubicBezTo>
                      <a:pt x="116" y="214"/>
                      <a:pt x="125" y="206"/>
                      <a:pt x="125" y="188"/>
                    </a:cubicBezTo>
                    <a:lnTo>
                      <a:pt x="125" y="63"/>
                    </a:lnTo>
                    <a:cubicBezTo>
                      <a:pt x="125" y="45"/>
                      <a:pt x="116" y="36"/>
                      <a:pt x="107" y="18"/>
                    </a:cubicBezTo>
                    <a:cubicBezTo>
                      <a:pt x="98" y="9"/>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8"/>
              <p:cNvSpPr/>
              <p:nvPr/>
            </p:nvSpPr>
            <p:spPr>
              <a:xfrm flipH="1">
                <a:off x="7595601" y="3595906"/>
                <a:ext cx="14290" cy="22455"/>
              </a:xfrm>
              <a:custGeom>
                <a:avLst/>
                <a:gdLst/>
                <a:ahLst/>
                <a:cxnLst/>
                <a:rect l="l" t="t" r="r" b="b"/>
                <a:pathLst>
                  <a:path w="126" h="198" extrusionOk="0">
                    <a:moveTo>
                      <a:pt x="63" y="1"/>
                    </a:moveTo>
                    <a:cubicBezTo>
                      <a:pt x="54" y="1"/>
                      <a:pt x="45" y="1"/>
                      <a:pt x="37" y="10"/>
                    </a:cubicBezTo>
                    <a:cubicBezTo>
                      <a:pt x="28" y="10"/>
                      <a:pt x="28" y="19"/>
                      <a:pt x="19" y="19"/>
                    </a:cubicBezTo>
                    <a:cubicBezTo>
                      <a:pt x="10" y="28"/>
                      <a:pt x="1" y="46"/>
                      <a:pt x="1" y="63"/>
                    </a:cubicBezTo>
                    <a:lnTo>
                      <a:pt x="1" y="135"/>
                    </a:lnTo>
                    <a:cubicBezTo>
                      <a:pt x="1" y="153"/>
                      <a:pt x="10" y="170"/>
                      <a:pt x="19" y="179"/>
                    </a:cubicBezTo>
                    <a:cubicBezTo>
                      <a:pt x="28" y="197"/>
                      <a:pt x="45" y="197"/>
                      <a:pt x="63" y="197"/>
                    </a:cubicBezTo>
                    <a:lnTo>
                      <a:pt x="90" y="197"/>
                    </a:lnTo>
                    <a:cubicBezTo>
                      <a:pt x="90" y="188"/>
                      <a:pt x="99" y="188"/>
                      <a:pt x="108" y="179"/>
                    </a:cubicBezTo>
                    <a:cubicBezTo>
                      <a:pt x="117" y="170"/>
                      <a:pt x="126" y="153"/>
                      <a:pt x="126" y="135"/>
                    </a:cubicBezTo>
                    <a:lnTo>
                      <a:pt x="126" y="63"/>
                    </a:lnTo>
                    <a:cubicBezTo>
                      <a:pt x="126" y="46"/>
                      <a:pt x="117" y="3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8"/>
              <p:cNvSpPr/>
              <p:nvPr/>
            </p:nvSpPr>
            <p:spPr>
              <a:xfrm flipH="1">
                <a:off x="7534813" y="3756831"/>
                <a:ext cx="19393" cy="30847"/>
              </a:xfrm>
              <a:custGeom>
                <a:avLst/>
                <a:gdLst/>
                <a:ahLst/>
                <a:cxnLst/>
                <a:rect l="l" t="t" r="r" b="b"/>
                <a:pathLst>
                  <a:path w="171" h="272" extrusionOk="0">
                    <a:moveTo>
                      <a:pt x="125" y="0"/>
                    </a:moveTo>
                    <a:cubicBezTo>
                      <a:pt x="108" y="0"/>
                      <a:pt x="90" y="0"/>
                      <a:pt x="81" y="9"/>
                    </a:cubicBezTo>
                    <a:cubicBezTo>
                      <a:pt x="63" y="18"/>
                      <a:pt x="54" y="36"/>
                      <a:pt x="54" y="45"/>
                    </a:cubicBezTo>
                    <a:cubicBezTo>
                      <a:pt x="36" y="98"/>
                      <a:pt x="18" y="143"/>
                      <a:pt x="1" y="197"/>
                    </a:cubicBezTo>
                    <a:cubicBezTo>
                      <a:pt x="1" y="206"/>
                      <a:pt x="1" y="223"/>
                      <a:pt x="9" y="241"/>
                    </a:cubicBezTo>
                    <a:cubicBezTo>
                      <a:pt x="18" y="259"/>
                      <a:pt x="27" y="268"/>
                      <a:pt x="45" y="268"/>
                    </a:cubicBezTo>
                    <a:cubicBezTo>
                      <a:pt x="50" y="271"/>
                      <a:pt x="56" y="272"/>
                      <a:pt x="61" y="272"/>
                    </a:cubicBezTo>
                    <a:cubicBezTo>
                      <a:pt x="73" y="272"/>
                      <a:pt x="83" y="265"/>
                      <a:pt x="90" y="259"/>
                    </a:cubicBezTo>
                    <a:cubicBezTo>
                      <a:pt x="108" y="250"/>
                      <a:pt x="117" y="241"/>
                      <a:pt x="117" y="223"/>
                    </a:cubicBezTo>
                    <a:cubicBezTo>
                      <a:pt x="134" y="179"/>
                      <a:pt x="152" y="125"/>
                      <a:pt x="170" y="81"/>
                    </a:cubicBezTo>
                    <a:cubicBezTo>
                      <a:pt x="170" y="63"/>
                      <a:pt x="170" y="45"/>
                      <a:pt x="161" y="36"/>
                    </a:cubicBezTo>
                    <a:cubicBezTo>
                      <a:pt x="152" y="18"/>
                      <a:pt x="143" y="9"/>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8"/>
              <p:cNvSpPr/>
              <p:nvPr/>
            </p:nvSpPr>
            <p:spPr>
              <a:xfrm flipH="1">
                <a:off x="7485253" y="3693096"/>
                <a:ext cx="13269" cy="30393"/>
              </a:xfrm>
              <a:custGeom>
                <a:avLst/>
                <a:gdLst/>
                <a:ahLst/>
                <a:cxnLst/>
                <a:rect l="l" t="t" r="r" b="b"/>
                <a:pathLst>
                  <a:path w="117" h="268" extrusionOk="0">
                    <a:moveTo>
                      <a:pt x="63" y="0"/>
                    </a:moveTo>
                    <a:cubicBezTo>
                      <a:pt x="45" y="0"/>
                      <a:pt x="27" y="9"/>
                      <a:pt x="18" y="18"/>
                    </a:cubicBezTo>
                    <a:cubicBezTo>
                      <a:pt x="0" y="27"/>
                      <a:pt x="0" y="45"/>
                      <a:pt x="0" y="63"/>
                    </a:cubicBezTo>
                    <a:lnTo>
                      <a:pt x="0" y="206"/>
                    </a:lnTo>
                    <a:cubicBezTo>
                      <a:pt x="0" y="241"/>
                      <a:pt x="27" y="268"/>
                      <a:pt x="63" y="268"/>
                    </a:cubicBezTo>
                    <a:cubicBezTo>
                      <a:pt x="72" y="268"/>
                      <a:pt x="89" y="268"/>
                      <a:pt x="98" y="250"/>
                    </a:cubicBezTo>
                    <a:cubicBezTo>
                      <a:pt x="116" y="241"/>
                      <a:pt x="116" y="223"/>
                      <a:pt x="116" y="206"/>
                    </a:cubicBezTo>
                    <a:lnTo>
                      <a:pt x="116" y="63"/>
                    </a:lnTo>
                    <a:cubicBezTo>
                      <a:pt x="116" y="27"/>
                      <a:pt x="8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8"/>
              <p:cNvSpPr/>
              <p:nvPr/>
            </p:nvSpPr>
            <p:spPr>
              <a:xfrm flipH="1">
                <a:off x="7471077" y="3812514"/>
                <a:ext cx="14290" cy="30393"/>
              </a:xfrm>
              <a:custGeom>
                <a:avLst/>
                <a:gdLst/>
                <a:ahLst/>
                <a:cxnLst/>
                <a:rect l="l" t="t" r="r" b="b"/>
                <a:pathLst>
                  <a:path w="126" h="268" extrusionOk="0">
                    <a:moveTo>
                      <a:pt x="63" y="0"/>
                    </a:moveTo>
                    <a:cubicBezTo>
                      <a:pt x="54" y="0"/>
                      <a:pt x="36" y="9"/>
                      <a:pt x="18" y="18"/>
                    </a:cubicBezTo>
                    <a:cubicBezTo>
                      <a:pt x="9" y="27"/>
                      <a:pt x="0" y="45"/>
                      <a:pt x="0" y="62"/>
                    </a:cubicBezTo>
                    <a:lnTo>
                      <a:pt x="0" y="205"/>
                    </a:lnTo>
                    <a:cubicBezTo>
                      <a:pt x="0" y="241"/>
                      <a:pt x="36" y="268"/>
                      <a:pt x="63" y="268"/>
                    </a:cubicBezTo>
                    <a:cubicBezTo>
                      <a:pt x="80" y="268"/>
                      <a:pt x="98" y="259"/>
                      <a:pt x="107" y="250"/>
                    </a:cubicBezTo>
                    <a:cubicBezTo>
                      <a:pt x="116" y="241"/>
                      <a:pt x="125" y="223"/>
                      <a:pt x="125" y="205"/>
                    </a:cubicBezTo>
                    <a:lnTo>
                      <a:pt x="125" y="62"/>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8"/>
              <p:cNvSpPr/>
              <p:nvPr/>
            </p:nvSpPr>
            <p:spPr>
              <a:xfrm flipH="1">
                <a:off x="7432631" y="4073465"/>
                <a:ext cx="18372" cy="13269"/>
              </a:xfrm>
              <a:custGeom>
                <a:avLst/>
                <a:gdLst/>
                <a:ahLst/>
                <a:cxnLst/>
                <a:rect l="l" t="t" r="r" b="b"/>
                <a:pathLst>
                  <a:path w="162" h="117" extrusionOk="0">
                    <a:moveTo>
                      <a:pt x="81" y="1"/>
                    </a:moveTo>
                    <a:cubicBezTo>
                      <a:pt x="0" y="1"/>
                      <a:pt x="0" y="117"/>
                      <a:pt x="81" y="117"/>
                    </a:cubicBezTo>
                    <a:cubicBezTo>
                      <a:pt x="161" y="117"/>
                      <a:pt x="161"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8"/>
              <p:cNvSpPr/>
              <p:nvPr/>
            </p:nvSpPr>
            <p:spPr>
              <a:xfrm flipH="1">
                <a:off x="7504533" y="3917643"/>
                <a:ext cx="13269" cy="44683"/>
              </a:xfrm>
              <a:custGeom>
                <a:avLst/>
                <a:gdLst/>
                <a:ahLst/>
                <a:cxnLst/>
                <a:rect l="l" t="t" r="r" b="b"/>
                <a:pathLst>
                  <a:path w="117" h="394" extrusionOk="0">
                    <a:moveTo>
                      <a:pt x="54" y="1"/>
                    </a:moveTo>
                    <a:cubicBezTo>
                      <a:pt x="27" y="1"/>
                      <a:pt x="1" y="28"/>
                      <a:pt x="1" y="63"/>
                    </a:cubicBezTo>
                    <a:lnTo>
                      <a:pt x="1" y="331"/>
                    </a:lnTo>
                    <a:cubicBezTo>
                      <a:pt x="1" y="367"/>
                      <a:pt x="27" y="393"/>
                      <a:pt x="54" y="393"/>
                    </a:cubicBezTo>
                    <a:cubicBezTo>
                      <a:pt x="90" y="393"/>
                      <a:pt x="117" y="367"/>
                      <a:pt x="117" y="331"/>
                    </a:cubicBezTo>
                    <a:lnTo>
                      <a:pt x="117" y="63"/>
                    </a:lnTo>
                    <a:cubicBezTo>
                      <a:pt x="117" y="28"/>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8"/>
              <p:cNvSpPr/>
              <p:nvPr/>
            </p:nvSpPr>
            <p:spPr>
              <a:xfrm flipH="1">
                <a:off x="7429682" y="3959377"/>
                <a:ext cx="17238" cy="30960"/>
              </a:xfrm>
              <a:custGeom>
                <a:avLst/>
                <a:gdLst/>
                <a:ahLst/>
                <a:cxnLst/>
                <a:rect l="l" t="t" r="r" b="b"/>
                <a:pathLst>
                  <a:path w="152" h="273" extrusionOk="0">
                    <a:moveTo>
                      <a:pt x="72" y="1"/>
                    </a:moveTo>
                    <a:cubicBezTo>
                      <a:pt x="63" y="1"/>
                      <a:pt x="54" y="3"/>
                      <a:pt x="45" y="7"/>
                    </a:cubicBezTo>
                    <a:cubicBezTo>
                      <a:pt x="36" y="7"/>
                      <a:pt x="18" y="16"/>
                      <a:pt x="9" y="34"/>
                    </a:cubicBezTo>
                    <a:cubicBezTo>
                      <a:pt x="0" y="43"/>
                      <a:pt x="0" y="61"/>
                      <a:pt x="0" y="79"/>
                    </a:cubicBezTo>
                    <a:cubicBezTo>
                      <a:pt x="9" y="123"/>
                      <a:pt x="18" y="177"/>
                      <a:pt x="27" y="222"/>
                    </a:cubicBezTo>
                    <a:cubicBezTo>
                      <a:pt x="27" y="239"/>
                      <a:pt x="45" y="257"/>
                      <a:pt x="54" y="266"/>
                    </a:cubicBezTo>
                    <a:cubicBezTo>
                      <a:pt x="63" y="271"/>
                      <a:pt x="72" y="273"/>
                      <a:pt x="80" y="273"/>
                    </a:cubicBezTo>
                    <a:cubicBezTo>
                      <a:pt x="89" y="273"/>
                      <a:pt x="98" y="271"/>
                      <a:pt x="107" y="266"/>
                    </a:cubicBezTo>
                    <a:cubicBezTo>
                      <a:pt x="116" y="266"/>
                      <a:pt x="134" y="257"/>
                      <a:pt x="143" y="239"/>
                    </a:cubicBezTo>
                    <a:cubicBezTo>
                      <a:pt x="152" y="222"/>
                      <a:pt x="152" y="213"/>
                      <a:pt x="143" y="195"/>
                    </a:cubicBezTo>
                    <a:cubicBezTo>
                      <a:pt x="143" y="141"/>
                      <a:pt x="134" y="97"/>
                      <a:pt x="125" y="43"/>
                    </a:cubicBezTo>
                    <a:cubicBezTo>
                      <a:pt x="116" y="34"/>
                      <a:pt x="107" y="16"/>
                      <a:pt x="98" y="7"/>
                    </a:cubicBezTo>
                    <a:cubicBezTo>
                      <a:pt x="89" y="3"/>
                      <a:pt x="80"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8"/>
              <p:cNvSpPr/>
              <p:nvPr/>
            </p:nvSpPr>
            <p:spPr>
              <a:xfrm flipH="1">
                <a:off x="7362884" y="3995554"/>
                <a:ext cx="14290" cy="25403"/>
              </a:xfrm>
              <a:custGeom>
                <a:avLst/>
                <a:gdLst/>
                <a:ahLst/>
                <a:cxnLst/>
                <a:rect l="l" t="t" r="r" b="b"/>
                <a:pathLst>
                  <a:path w="126" h="224" extrusionOk="0">
                    <a:moveTo>
                      <a:pt x="63" y="1"/>
                    </a:moveTo>
                    <a:cubicBezTo>
                      <a:pt x="45" y="1"/>
                      <a:pt x="27" y="10"/>
                      <a:pt x="19" y="19"/>
                    </a:cubicBezTo>
                    <a:cubicBezTo>
                      <a:pt x="10" y="27"/>
                      <a:pt x="1" y="45"/>
                      <a:pt x="1" y="63"/>
                    </a:cubicBezTo>
                    <a:lnTo>
                      <a:pt x="1" y="161"/>
                    </a:lnTo>
                    <a:cubicBezTo>
                      <a:pt x="1" y="179"/>
                      <a:pt x="10" y="188"/>
                      <a:pt x="19" y="206"/>
                    </a:cubicBezTo>
                    <a:cubicBezTo>
                      <a:pt x="36" y="215"/>
                      <a:pt x="45" y="215"/>
                      <a:pt x="63" y="224"/>
                    </a:cubicBezTo>
                    <a:cubicBezTo>
                      <a:pt x="81" y="224"/>
                      <a:pt x="99" y="215"/>
                      <a:pt x="108" y="206"/>
                    </a:cubicBezTo>
                    <a:cubicBezTo>
                      <a:pt x="117" y="188"/>
                      <a:pt x="126" y="170"/>
                      <a:pt x="126" y="161"/>
                    </a:cubicBezTo>
                    <a:lnTo>
                      <a:pt x="126" y="63"/>
                    </a:lnTo>
                    <a:cubicBezTo>
                      <a:pt x="126" y="45"/>
                      <a:pt x="117" y="2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8"/>
              <p:cNvSpPr/>
              <p:nvPr/>
            </p:nvSpPr>
            <p:spPr>
              <a:xfrm flipH="1">
                <a:off x="7254577" y="4070403"/>
                <a:ext cx="14290" cy="27445"/>
              </a:xfrm>
              <a:custGeom>
                <a:avLst/>
                <a:gdLst/>
                <a:ahLst/>
                <a:cxnLst/>
                <a:rect l="l" t="t" r="r" b="b"/>
                <a:pathLst>
                  <a:path w="126" h="242" extrusionOk="0">
                    <a:moveTo>
                      <a:pt x="63" y="1"/>
                    </a:moveTo>
                    <a:cubicBezTo>
                      <a:pt x="45" y="1"/>
                      <a:pt x="27" y="10"/>
                      <a:pt x="18" y="19"/>
                    </a:cubicBezTo>
                    <a:cubicBezTo>
                      <a:pt x="9" y="28"/>
                      <a:pt x="0" y="45"/>
                      <a:pt x="0" y="63"/>
                    </a:cubicBezTo>
                    <a:lnTo>
                      <a:pt x="0" y="179"/>
                    </a:lnTo>
                    <a:cubicBezTo>
                      <a:pt x="0" y="197"/>
                      <a:pt x="9" y="215"/>
                      <a:pt x="18" y="224"/>
                    </a:cubicBezTo>
                    <a:cubicBezTo>
                      <a:pt x="27" y="242"/>
                      <a:pt x="45" y="242"/>
                      <a:pt x="63" y="242"/>
                    </a:cubicBezTo>
                    <a:cubicBezTo>
                      <a:pt x="81" y="242"/>
                      <a:pt x="98" y="233"/>
                      <a:pt x="107" y="224"/>
                    </a:cubicBezTo>
                    <a:cubicBezTo>
                      <a:pt x="116" y="215"/>
                      <a:pt x="125" y="197"/>
                      <a:pt x="125" y="179"/>
                    </a:cubicBezTo>
                    <a:lnTo>
                      <a:pt x="125" y="63"/>
                    </a:lnTo>
                    <a:cubicBezTo>
                      <a:pt x="125" y="45"/>
                      <a:pt x="116" y="28"/>
                      <a:pt x="107" y="19"/>
                    </a:cubicBezTo>
                    <a:cubicBezTo>
                      <a:pt x="98"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8"/>
              <p:cNvSpPr/>
              <p:nvPr/>
            </p:nvSpPr>
            <p:spPr>
              <a:xfrm flipH="1">
                <a:off x="7235411" y="3976388"/>
                <a:ext cx="14290" cy="44569"/>
              </a:xfrm>
              <a:custGeom>
                <a:avLst/>
                <a:gdLst/>
                <a:ahLst/>
                <a:cxnLst/>
                <a:rect l="l" t="t" r="r" b="b"/>
                <a:pathLst>
                  <a:path w="126" h="393" extrusionOk="0">
                    <a:moveTo>
                      <a:pt x="63" y="0"/>
                    </a:moveTo>
                    <a:cubicBezTo>
                      <a:pt x="28" y="0"/>
                      <a:pt x="1" y="27"/>
                      <a:pt x="1" y="63"/>
                    </a:cubicBezTo>
                    <a:lnTo>
                      <a:pt x="1" y="330"/>
                    </a:lnTo>
                    <a:cubicBezTo>
                      <a:pt x="1" y="366"/>
                      <a:pt x="28" y="384"/>
                      <a:pt x="63" y="393"/>
                    </a:cubicBezTo>
                    <a:cubicBezTo>
                      <a:pt x="99" y="393"/>
                      <a:pt x="126" y="357"/>
                      <a:pt x="126" y="330"/>
                    </a:cubicBezTo>
                    <a:lnTo>
                      <a:pt x="126" y="63"/>
                    </a:lnTo>
                    <a:cubicBezTo>
                      <a:pt x="126"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8"/>
              <p:cNvSpPr/>
              <p:nvPr/>
            </p:nvSpPr>
            <p:spPr>
              <a:xfrm flipH="1">
                <a:off x="7310261" y="3987275"/>
                <a:ext cx="14290" cy="38785"/>
              </a:xfrm>
              <a:custGeom>
                <a:avLst/>
                <a:gdLst/>
                <a:ahLst/>
                <a:cxnLst/>
                <a:rect l="l" t="t" r="r" b="b"/>
                <a:pathLst>
                  <a:path w="126" h="342" extrusionOk="0">
                    <a:moveTo>
                      <a:pt x="52" y="1"/>
                    </a:moveTo>
                    <a:cubicBezTo>
                      <a:pt x="22" y="1"/>
                      <a:pt x="1" y="33"/>
                      <a:pt x="1" y="65"/>
                    </a:cubicBezTo>
                    <a:lnTo>
                      <a:pt x="1" y="279"/>
                    </a:lnTo>
                    <a:cubicBezTo>
                      <a:pt x="1" y="315"/>
                      <a:pt x="27" y="341"/>
                      <a:pt x="63" y="341"/>
                    </a:cubicBezTo>
                    <a:cubicBezTo>
                      <a:pt x="99" y="341"/>
                      <a:pt x="126" y="315"/>
                      <a:pt x="126" y="279"/>
                    </a:cubicBezTo>
                    <a:lnTo>
                      <a:pt x="126" y="65"/>
                    </a:lnTo>
                    <a:cubicBezTo>
                      <a:pt x="126" y="29"/>
                      <a:pt x="99" y="2"/>
                      <a:pt x="63" y="2"/>
                    </a:cubicBezTo>
                    <a:cubicBezTo>
                      <a:pt x="59" y="1"/>
                      <a:pt x="56" y="1"/>
                      <a:pt x="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8"/>
              <p:cNvSpPr/>
              <p:nvPr/>
            </p:nvSpPr>
            <p:spPr>
              <a:xfrm flipH="1">
                <a:off x="7373998" y="3912653"/>
                <a:ext cx="14290" cy="30393"/>
              </a:xfrm>
              <a:custGeom>
                <a:avLst/>
                <a:gdLst/>
                <a:ahLst/>
                <a:cxnLst/>
                <a:rect l="l" t="t" r="r" b="b"/>
                <a:pathLst>
                  <a:path w="126" h="268" extrusionOk="0">
                    <a:moveTo>
                      <a:pt x="63" y="0"/>
                    </a:moveTo>
                    <a:cubicBezTo>
                      <a:pt x="45" y="0"/>
                      <a:pt x="36" y="0"/>
                      <a:pt x="18" y="18"/>
                    </a:cubicBezTo>
                    <a:cubicBezTo>
                      <a:pt x="10" y="27"/>
                      <a:pt x="1" y="45"/>
                      <a:pt x="1" y="63"/>
                    </a:cubicBezTo>
                    <a:lnTo>
                      <a:pt x="1" y="205"/>
                    </a:lnTo>
                    <a:cubicBezTo>
                      <a:pt x="1" y="241"/>
                      <a:pt x="27" y="268"/>
                      <a:pt x="63" y="268"/>
                    </a:cubicBezTo>
                    <a:cubicBezTo>
                      <a:pt x="81" y="268"/>
                      <a:pt x="99" y="259"/>
                      <a:pt x="108" y="250"/>
                    </a:cubicBezTo>
                    <a:cubicBezTo>
                      <a:pt x="117" y="241"/>
                      <a:pt x="125" y="223"/>
                      <a:pt x="125" y="205"/>
                    </a:cubicBezTo>
                    <a:lnTo>
                      <a:pt x="125" y="63"/>
                    </a:lnTo>
                    <a:cubicBezTo>
                      <a:pt x="125"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8"/>
              <p:cNvSpPr/>
              <p:nvPr/>
            </p:nvSpPr>
            <p:spPr>
              <a:xfrm flipH="1">
                <a:off x="7445786" y="3887363"/>
                <a:ext cx="14290" cy="33455"/>
              </a:xfrm>
              <a:custGeom>
                <a:avLst/>
                <a:gdLst/>
                <a:ahLst/>
                <a:cxnLst/>
                <a:rect l="l" t="t" r="r" b="b"/>
                <a:pathLst>
                  <a:path w="126" h="295" extrusionOk="0">
                    <a:moveTo>
                      <a:pt x="63" y="0"/>
                    </a:moveTo>
                    <a:cubicBezTo>
                      <a:pt x="27" y="0"/>
                      <a:pt x="0" y="27"/>
                      <a:pt x="0" y="63"/>
                    </a:cubicBezTo>
                    <a:lnTo>
                      <a:pt x="0" y="232"/>
                    </a:lnTo>
                    <a:cubicBezTo>
                      <a:pt x="0" y="268"/>
                      <a:pt x="27" y="295"/>
                      <a:pt x="63" y="295"/>
                    </a:cubicBezTo>
                    <a:cubicBezTo>
                      <a:pt x="98" y="295"/>
                      <a:pt x="125" y="268"/>
                      <a:pt x="125" y="232"/>
                    </a:cubicBezTo>
                    <a:lnTo>
                      <a:pt x="125" y="63"/>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8"/>
              <p:cNvSpPr/>
              <p:nvPr/>
            </p:nvSpPr>
            <p:spPr>
              <a:xfrm flipH="1">
                <a:off x="7407340" y="3771007"/>
                <a:ext cx="14290" cy="49672"/>
              </a:xfrm>
              <a:custGeom>
                <a:avLst/>
                <a:gdLst/>
                <a:ahLst/>
                <a:cxnLst/>
                <a:rect l="l" t="t" r="r" b="b"/>
                <a:pathLst>
                  <a:path w="126" h="438" extrusionOk="0">
                    <a:moveTo>
                      <a:pt x="63" y="0"/>
                    </a:moveTo>
                    <a:cubicBezTo>
                      <a:pt x="36" y="0"/>
                      <a:pt x="0" y="27"/>
                      <a:pt x="0" y="63"/>
                    </a:cubicBezTo>
                    <a:lnTo>
                      <a:pt x="0" y="375"/>
                    </a:lnTo>
                    <a:cubicBezTo>
                      <a:pt x="0" y="411"/>
                      <a:pt x="36" y="437"/>
                      <a:pt x="63" y="437"/>
                    </a:cubicBezTo>
                    <a:cubicBezTo>
                      <a:pt x="98" y="437"/>
                      <a:pt x="125" y="411"/>
                      <a:pt x="125" y="375"/>
                    </a:cubicBezTo>
                    <a:lnTo>
                      <a:pt x="125" y="63"/>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8"/>
              <p:cNvSpPr/>
              <p:nvPr/>
            </p:nvSpPr>
            <p:spPr>
              <a:xfrm flipH="1">
                <a:off x="7357780" y="3707272"/>
                <a:ext cx="13269" cy="25403"/>
              </a:xfrm>
              <a:custGeom>
                <a:avLst/>
                <a:gdLst/>
                <a:ahLst/>
                <a:cxnLst/>
                <a:rect l="l" t="t" r="r" b="b"/>
                <a:pathLst>
                  <a:path w="117" h="224" extrusionOk="0">
                    <a:moveTo>
                      <a:pt x="63" y="0"/>
                    </a:moveTo>
                    <a:cubicBezTo>
                      <a:pt x="45" y="0"/>
                      <a:pt x="27" y="9"/>
                      <a:pt x="18" y="18"/>
                    </a:cubicBezTo>
                    <a:cubicBezTo>
                      <a:pt x="9" y="27"/>
                      <a:pt x="0" y="45"/>
                      <a:pt x="0" y="63"/>
                    </a:cubicBezTo>
                    <a:lnTo>
                      <a:pt x="0" y="161"/>
                    </a:lnTo>
                    <a:cubicBezTo>
                      <a:pt x="0" y="179"/>
                      <a:pt x="9" y="188"/>
                      <a:pt x="18" y="205"/>
                    </a:cubicBezTo>
                    <a:cubicBezTo>
                      <a:pt x="27" y="214"/>
                      <a:pt x="45" y="214"/>
                      <a:pt x="63" y="223"/>
                    </a:cubicBezTo>
                    <a:cubicBezTo>
                      <a:pt x="72" y="223"/>
                      <a:pt x="89" y="214"/>
                      <a:pt x="98" y="205"/>
                    </a:cubicBezTo>
                    <a:cubicBezTo>
                      <a:pt x="116" y="188"/>
                      <a:pt x="116" y="170"/>
                      <a:pt x="116" y="161"/>
                    </a:cubicBezTo>
                    <a:lnTo>
                      <a:pt x="116" y="63"/>
                    </a:lnTo>
                    <a:cubicBezTo>
                      <a:pt x="116" y="45"/>
                      <a:pt x="116" y="27"/>
                      <a:pt x="98" y="18"/>
                    </a:cubicBezTo>
                    <a:cubicBezTo>
                      <a:pt x="89"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8"/>
              <p:cNvSpPr/>
              <p:nvPr/>
            </p:nvSpPr>
            <p:spPr>
              <a:xfrm flipH="1">
                <a:off x="7453952" y="3748666"/>
                <a:ext cx="17238" cy="25176"/>
              </a:xfrm>
              <a:custGeom>
                <a:avLst/>
                <a:gdLst/>
                <a:ahLst/>
                <a:cxnLst/>
                <a:rect l="l" t="t" r="r" b="b"/>
                <a:pathLst>
                  <a:path w="152" h="222" extrusionOk="0">
                    <a:moveTo>
                      <a:pt x="89" y="1"/>
                    </a:moveTo>
                    <a:cubicBezTo>
                      <a:pt x="71" y="1"/>
                      <a:pt x="54" y="10"/>
                      <a:pt x="45" y="19"/>
                    </a:cubicBezTo>
                    <a:cubicBezTo>
                      <a:pt x="36" y="28"/>
                      <a:pt x="27" y="37"/>
                      <a:pt x="18" y="55"/>
                    </a:cubicBezTo>
                    <a:cubicBezTo>
                      <a:pt x="9" y="63"/>
                      <a:pt x="9" y="81"/>
                      <a:pt x="0" y="90"/>
                    </a:cubicBezTo>
                    <a:cubicBezTo>
                      <a:pt x="0" y="117"/>
                      <a:pt x="0" y="144"/>
                      <a:pt x="0" y="179"/>
                    </a:cubicBezTo>
                    <a:cubicBezTo>
                      <a:pt x="9" y="188"/>
                      <a:pt x="18" y="206"/>
                      <a:pt x="36" y="215"/>
                    </a:cubicBezTo>
                    <a:cubicBezTo>
                      <a:pt x="40" y="220"/>
                      <a:pt x="47" y="222"/>
                      <a:pt x="55" y="222"/>
                    </a:cubicBezTo>
                    <a:cubicBezTo>
                      <a:pt x="63" y="222"/>
                      <a:pt x="71" y="220"/>
                      <a:pt x="80" y="215"/>
                    </a:cubicBezTo>
                    <a:cubicBezTo>
                      <a:pt x="98" y="215"/>
                      <a:pt x="107" y="206"/>
                      <a:pt x="116" y="188"/>
                    </a:cubicBezTo>
                    <a:cubicBezTo>
                      <a:pt x="125" y="179"/>
                      <a:pt x="125" y="162"/>
                      <a:pt x="125" y="144"/>
                    </a:cubicBezTo>
                    <a:cubicBezTo>
                      <a:pt x="125" y="135"/>
                      <a:pt x="125" y="126"/>
                      <a:pt x="125" y="117"/>
                    </a:cubicBezTo>
                    <a:cubicBezTo>
                      <a:pt x="125" y="119"/>
                      <a:pt x="124" y="121"/>
                      <a:pt x="124" y="122"/>
                    </a:cubicBezTo>
                    <a:lnTo>
                      <a:pt x="124" y="122"/>
                    </a:lnTo>
                    <a:cubicBezTo>
                      <a:pt x="125" y="117"/>
                      <a:pt x="125" y="113"/>
                      <a:pt x="125" y="108"/>
                    </a:cubicBezTo>
                    <a:cubicBezTo>
                      <a:pt x="125" y="108"/>
                      <a:pt x="125" y="117"/>
                      <a:pt x="125" y="117"/>
                    </a:cubicBezTo>
                    <a:cubicBezTo>
                      <a:pt x="125" y="112"/>
                      <a:pt x="125" y="110"/>
                      <a:pt x="126" y="108"/>
                    </a:cubicBezTo>
                    <a:lnTo>
                      <a:pt x="134" y="108"/>
                    </a:lnTo>
                    <a:cubicBezTo>
                      <a:pt x="143" y="90"/>
                      <a:pt x="143" y="81"/>
                      <a:pt x="152" y="63"/>
                    </a:cubicBezTo>
                    <a:cubicBezTo>
                      <a:pt x="152" y="46"/>
                      <a:pt x="143" y="28"/>
                      <a:pt x="134" y="19"/>
                    </a:cubicBezTo>
                    <a:cubicBezTo>
                      <a:pt x="116" y="10"/>
                      <a:pt x="98"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8"/>
              <p:cNvSpPr/>
              <p:nvPr/>
            </p:nvSpPr>
            <p:spPr>
              <a:xfrm flipH="1">
                <a:off x="7312303" y="3672116"/>
                <a:ext cx="18259" cy="30393"/>
              </a:xfrm>
              <a:custGeom>
                <a:avLst/>
                <a:gdLst/>
                <a:ahLst/>
                <a:cxnLst/>
                <a:rect l="l" t="t" r="r" b="b"/>
                <a:pathLst>
                  <a:path w="161" h="268" extrusionOk="0">
                    <a:moveTo>
                      <a:pt x="99" y="0"/>
                    </a:moveTo>
                    <a:cubicBezTo>
                      <a:pt x="92" y="0"/>
                      <a:pt x="85" y="2"/>
                      <a:pt x="80" y="7"/>
                    </a:cubicBezTo>
                    <a:cubicBezTo>
                      <a:pt x="63" y="7"/>
                      <a:pt x="45" y="16"/>
                      <a:pt x="36" y="34"/>
                    </a:cubicBezTo>
                    <a:cubicBezTo>
                      <a:pt x="9" y="87"/>
                      <a:pt x="0" y="159"/>
                      <a:pt x="18" y="230"/>
                    </a:cubicBezTo>
                    <a:cubicBezTo>
                      <a:pt x="25" y="252"/>
                      <a:pt x="45" y="268"/>
                      <a:pt x="71" y="268"/>
                    </a:cubicBezTo>
                    <a:cubicBezTo>
                      <a:pt x="77" y="268"/>
                      <a:pt x="83" y="267"/>
                      <a:pt x="89" y="266"/>
                    </a:cubicBezTo>
                    <a:cubicBezTo>
                      <a:pt x="107" y="266"/>
                      <a:pt x="116" y="257"/>
                      <a:pt x="125" y="239"/>
                    </a:cubicBezTo>
                    <a:cubicBezTo>
                      <a:pt x="134" y="230"/>
                      <a:pt x="134" y="212"/>
                      <a:pt x="134" y="194"/>
                    </a:cubicBezTo>
                    <a:cubicBezTo>
                      <a:pt x="134" y="185"/>
                      <a:pt x="125" y="176"/>
                      <a:pt x="125" y="167"/>
                    </a:cubicBezTo>
                    <a:cubicBezTo>
                      <a:pt x="125" y="162"/>
                      <a:pt x="125" y="156"/>
                      <a:pt x="125" y="150"/>
                    </a:cubicBezTo>
                    <a:cubicBezTo>
                      <a:pt x="134" y="132"/>
                      <a:pt x="134" y="114"/>
                      <a:pt x="143" y="105"/>
                    </a:cubicBezTo>
                    <a:lnTo>
                      <a:pt x="143" y="105"/>
                    </a:lnTo>
                    <a:cubicBezTo>
                      <a:pt x="142" y="105"/>
                      <a:pt x="134" y="114"/>
                      <a:pt x="134" y="114"/>
                    </a:cubicBezTo>
                    <a:cubicBezTo>
                      <a:pt x="134" y="105"/>
                      <a:pt x="143" y="105"/>
                      <a:pt x="143" y="96"/>
                    </a:cubicBezTo>
                    <a:cubicBezTo>
                      <a:pt x="161" y="60"/>
                      <a:pt x="152" y="25"/>
                      <a:pt x="125" y="7"/>
                    </a:cubicBezTo>
                    <a:cubicBezTo>
                      <a:pt x="116" y="2"/>
                      <a:pt x="107" y="0"/>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8"/>
              <p:cNvSpPr/>
              <p:nvPr/>
            </p:nvSpPr>
            <p:spPr>
              <a:xfrm flipH="1">
                <a:off x="7279867" y="3640475"/>
                <a:ext cx="14290" cy="28465"/>
              </a:xfrm>
              <a:custGeom>
                <a:avLst/>
                <a:gdLst/>
                <a:ahLst/>
                <a:cxnLst/>
                <a:rect l="l" t="t" r="r" b="b"/>
                <a:pathLst>
                  <a:path w="126" h="251" extrusionOk="0">
                    <a:moveTo>
                      <a:pt x="63" y="0"/>
                    </a:moveTo>
                    <a:cubicBezTo>
                      <a:pt x="54" y="0"/>
                      <a:pt x="36" y="9"/>
                      <a:pt x="27" y="18"/>
                    </a:cubicBezTo>
                    <a:cubicBezTo>
                      <a:pt x="9" y="27"/>
                      <a:pt x="0" y="45"/>
                      <a:pt x="0" y="63"/>
                    </a:cubicBezTo>
                    <a:lnTo>
                      <a:pt x="0" y="188"/>
                    </a:lnTo>
                    <a:cubicBezTo>
                      <a:pt x="0" y="206"/>
                      <a:pt x="9" y="215"/>
                      <a:pt x="27" y="232"/>
                    </a:cubicBezTo>
                    <a:cubicBezTo>
                      <a:pt x="36" y="241"/>
                      <a:pt x="54" y="241"/>
                      <a:pt x="63" y="250"/>
                    </a:cubicBezTo>
                    <a:cubicBezTo>
                      <a:pt x="81" y="250"/>
                      <a:pt x="98" y="241"/>
                      <a:pt x="107" y="232"/>
                    </a:cubicBezTo>
                    <a:cubicBezTo>
                      <a:pt x="116" y="215"/>
                      <a:pt x="125" y="197"/>
                      <a:pt x="125" y="188"/>
                    </a:cubicBezTo>
                    <a:lnTo>
                      <a:pt x="125" y="63"/>
                    </a:lnTo>
                    <a:cubicBezTo>
                      <a:pt x="125" y="45"/>
                      <a:pt x="116" y="27"/>
                      <a:pt x="107" y="18"/>
                    </a:cubicBezTo>
                    <a:cubicBezTo>
                      <a:pt x="98"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8"/>
              <p:cNvSpPr/>
              <p:nvPr/>
            </p:nvSpPr>
            <p:spPr>
              <a:xfrm flipH="1">
                <a:off x="7313323" y="3313635"/>
                <a:ext cx="14290" cy="30507"/>
              </a:xfrm>
              <a:custGeom>
                <a:avLst/>
                <a:gdLst/>
                <a:ahLst/>
                <a:cxnLst/>
                <a:rect l="l" t="t" r="r" b="b"/>
                <a:pathLst>
                  <a:path w="126" h="269" extrusionOk="0">
                    <a:moveTo>
                      <a:pt x="63" y="1"/>
                    </a:moveTo>
                    <a:cubicBezTo>
                      <a:pt x="45" y="1"/>
                      <a:pt x="28" y="1"/>
                      <a:pt x="19" y="19"/>
                    </a:cubicBezTo>
                    <a:cubicBezTo>
                      <a:pt x="10" y="28"/>
                      <a:pt x="1" y="46"/>
                      <a:pt x="1" y="54"/>
                    </a:cubicBezTo>
                    <a:lnTo>
                      <a:pt x="1" y="206"/>
                    </a:lnTo>
                    <a:cubicBezTo>
                      <a:pt x="1" y="242"/>
                      <a:pt x="28" y="269"/>
                      <a:pt x="63" y="269"/>
                    </a:cubicBezTo>
                    <a:cubicBezTo>
                      <a:pt x="81" y="269"/>
                      <a:pt x="99" y="260"/>
                      <a:pt x="108" y="251"/>
                    </a:cubicBezTo>
                    <a:cubicBezTo>
                      <a:pt x="117" y="242"/>
                      <a:pt x="126" y="224"/>
                      <a:pt x="126" y="206"/>
                    </a:cubicBezTo>
                    <a:lnTo>
                      <a:pt x="126" y="54"/>
                    </a:lnTo>
                    <a:cubicBezTo>
                      <a:pt x="126" y="28"/>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8"/>
              <p:cNvSpPr/>
              <p:nvPr/>
            </p:nvSpPr>
            <p:spPr>
              <a:xfrm flipH="1">
                <a:off x="6896428" y="3687993"/>
                <a:ext cx="17352" cy="27445"/>
              </a:xfrm>
              <a:custGeom>
                <a:avLst/>
                <a:gdLst/>
                <a:ahLst/>
                <a:cxnLst/>
                <a:rect l="l" t="t" r="r" b="b"/>
                <a:pathLst>
                  <a:path w="153" h="242" extrusionOk="0">
                    <a:moveTo>
                      <a:pt x="72" y="1"/>
                    </a:moveTo>
                    <a:cubicBezTo>
                      <a:pt x="54" y="1"/>
                      <a:pt x="36" y="19"/>
                      <a:pt x="27" y="27"/>
                    </a:cubicBezTo>
                    <a:cubicBezTo>
                      <a:pt x="27" y="45"/>
                      <a:pt x="18" y="63"/>
                      <a:pt x="27" y="72"/>
                    </a:cubicBezTo>
                    <a:cubicBezTo>
                      <a:pt x="27" y="81"/>
                      <a:pt x="27" y="90"/>
                      <a:pt x="27" y="99"/>
                    </a:cubicBezTo>
                    <a:cubicBezTo>
                      <a:pt x="27" y="117"/>
                      <a:pt x="27" y="126"/>
                      <a:pt x="18" y="135"/>
                    </a:cubicBezTo>
                    <a:cubicBezTo>
                      <a:pt x="18" y="135"/>
                      <a:pt x="27" y="126"/>
                      <a:pt x="27" y="126"/>
                    </a:cubicBezTo>
                    <a:lnTo>
                      <a:pt x="27" y="126"/>
                    </a:lnTo>
                    <a:cubicBezTo>
                      <a:pt x="18" y="135"/>
                      <a:pt x="18" y="143"/>
                      <a:pt x="9" y="152"/>
                    </a:cubicBezTo>
                    <a:cubicBezTo>
                      <a:pt x="1" y="161"/>
                      <a:pt x="1" y="179"/>
                      <a:pt x="1" y="197"/>
                    </a:cubicBezTo>
                    <a:cubicBezTo>
                      <a:pt x="9" y="215"/>
                      <a:pt x="18" y="224"/>
                      <a:pt x="27" y="233"/>
                    </a:cubicBezTo>
                    <a:cubicBezTo>
                      <a:pt x="45" y="242"/>
                      <a:pt x="63" y="242"/>
                      <a:pt x="81" y="242"/>
                    </a:cubicBezTo>
                    <a:cubicBezTo>
                      <a:pt x="99" y="233"/>
                      <a:pt x="108" y="224"/>
                      <a:pt x="117" y="215"/>
                    </a:cubicBezTo>
                    <a:cubicBezTo>
                      <a:pt x="125" y="197"/>
                      <a:pt x="134" y="188"/>
                      <a:pt x="134" y="170"/>
                    </a:cubicBezTo>
                    <a:cubicBezTo>
                      <a:pt x="143" y="161"/>
                      <a:pt x="143" y="152"/>
                      <a:pt x="143" y="135"/>
                    </a:cubicBezTo>
                    <a:cubicBezTo>
                      <a:pt x="152" y="108"/>
                      <a:pt x="152" y="72"/>
                      <a:pt x="143" y="45"/>
                    </a:cubicBezTo>
                    <a:cubicBezTo>
                      <a:pt x="134" y="27"/>
                      <a:pt x="125" y="19"/>
                      <a:pt x="117" y="10"/>
                    </a:cubicBezTo>
                    <a:cubicBezTo>
                      <a:pt x="99" y="1"/>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8"/>
              <p:cNvSpPr/>
              <p:nvPr/>
            </p:nvSpPr>
            <p:spPr>
              <a:xfrm flipH="1">
                <a:off x="6927843" y="3764883"/>
                <a:ext cx="13269" cy="33569"/>
              </a:xfrm>
              <a:custGeom>
                <a:avLst/>
                <a:gdLst/>
                <a:ahLst/>
                <a:cxnLst/>
                <a:rect l="l" t="t" r="r" b="b"/>
                <a:pathLst>
                  <a:path w="117" h="296" extrusionOk="0">
                    <a:moveTo>
                      <a:pt x="54" y="1"/>
                    </a:moveTo>
                    <a:cubicBezTo>
                      <a:pt x="27" y="1"/>
                      <a:pt x="1" y="36"/>
                      <a:pt x="1" y="63"/>
                    </a:cubicBezTo>
                    <a:lnTo>
                      <a:pt x="1" y="233"/>
                    </a:lnTo>
                    <a:cubicBezTo>
                      <a:pt x="1" y="268"/>
                      <a:pt x="27" y="295"/>
                      <a:pt x="54" y="295"/>
                    </a:cubicBezTo>
                    <a:cubicBezTo>
                      <a:pt x="90" y="295"/>
                      <a:pt x="117" y="268"/>
                      <a:pt x="117" y="233"/>
                    </a:cubicBezTo>
                    <a:lnTo>
                      <a:pt x="117" y="63"/>
                    </a:lnTo>
                    <a:cubicBezTo>
                      <a:pt x="117" y="27"/>
                      <a:pt x="90" y="10"/>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8"/>
              <p:cNvSpPr/>
              <p:nvPr/>
            </p:nvSpPr>
            <p:spPr>
              <a:xfrm flipH="1">
                <a:off x="6963227" y="3876249"/>
                <a:ext cx="14290" cy="36517"/>
              </a:xfrm>
              <a:custGeom>
                <a:avLst/>
                <a:gdLst/>
                <a:ahLst/>
                <a:cxnLst/>
                <a:rect l="l" t="t" r="r" b="b"/>
                <a:pathLst>
                  <a:path w="126" h="322" extrusionOk="0">
                    <a:moveTo>
                      <a:pt x="63" y="0"/>
                    </a:moveTo>
                    <a:cubicBezTo>
                      <a:pt x="27" y="0"/>
                      <a:pt x="1" y="27"/>
                      <a:pt x="1" y="62"/>
                    </a:cubicBezTo>
                    <a:lnTo>
                      <a:pt x="1" y="259"/>
                    </a:lnTo>
                    <a:cubicBezTo>
                      <a:pt x="1" y="294"/>
                      <a:pt x="27" y="321"/>
                      <a:pt x="63" y="321"/>
                    </a:cubicBezTo>
                    <a:cubicBezTo>
                      <a:pt x="90" y="321"/>
                      <a:pt x="125" y="285"/>
                      <a:pt x="125" y="259"/>
                    </a:cubicBezTo>
                    <a:lnTo>
                      <a:pt x="125" y="62"/>
                    </a:lnTo>
                    <a:cubicBezTo>
                      <a:pt x="125"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8"/>
              <p:cNvSpPr/>
              <p:nvPr/>
            </p:nvSpPr>
            <p:spPr>
              <a:xfrm flipH="1">
                <a:off x="7010746" y="3879198"/>
                <a:ext cx="14290" cy="33569"/>
              </a:xfrm>
              <a:custGeom>
                <a:avLst/>
                <a:gdLst/>
                <a:ahLst/>
                <a:cxnLst/>
                <a:rect l="l" t="t" r="r" b="b"/>
                <a:pathLst>
                  <a:path w="126" h="296" extrusionOk="0">
                    <a:moveTo>
                      <a:pt x="63" y="1"/>
                    </a:moveTo>
                    <a:cubicBezTo>
                      <a:pt x="27" y="1"/>
                      <a:pt x="0" y="28"/>
                      <a:pt x="0" y="63"/>
                    </a:cubicBezTo>
                    <a:lnTo>
                      <a:pt x="0" y="233"/>
                    </a:lnTo>
                    <a:cubicBezTo>
                      <a:pt x="0" y="268"/>
                      <a:pt x="27" y="295"/>
                      <a:pt x="63" y="295"/>
                    </a:cubicBezTo>
                    <a:cubicBezTo>
                      <a:pt x="98" y="295"/>
                      <a:pt x="125" y="259"/>
                      <a:pt x="125" y="233"/>
                    </a:cubicBezTo>
                    <a:lnTo>
                      <a:pt x="125" y="63"/>
                    </a:lnTo>
                    <a:cubicBezTo>
                      <a:pt x="125" y="28"/>
                      <a:pt x="98"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8"/>
              <p:cNvSpPr/>
              <p:nvPr/>
            </p:nvSpPr>
            <p:spPr>
              <a:xfrm flipH="1">
                <a:off x="6894387" y="3879198"/>
                <a:ext cx="14290" cy="38559"/>
              </a:xfrm>
              <a:custGeom>
                <a:avLst/>
                <a:gdLst/>
                <a:ahLst/>
                <a:cxnLst/>
                <a:rect l="l" t="t" r="r" b="b"/>
                <a:pathLst>
                  <a:path w="126" h="340" extrusionOk="0">
                    <a:moveTo>
                      <a:pt x="63" y="1"/>
                    </a:moveTo>
                    <a:cubicBezTo>
                      <a:pt x="36" y="1"/>
                      <a:pt x="0" y="28"/>
                      <a:pt x="0" y="63"/>
                    </a:cubicBezTo>
                    <a:lnTo>
                      <a:pt x="0" y="277"/>
                    </a:lnTo>
                    <a:cubicBezTo>
                      <a:pt x="0" y="313"/>
                      <a:pt x="36" y="340"/>
                      <a:pt x="63" y="340"/>
                    </a:cubicBezTo>
                    <a:cubicBezTo>
                      <a:pt x="98" y="340"/>
                      <a:pt x="125" y="313"/>
                      <a:pt x="125" y="277"/>
                    </a:cubicBezTo>
                    <a:lnTo>
                      <a:pt x="125" y="63"/>
                    </a:lnTo>
                    <a:cubicBezTo>
                      <a:pt x="125" y="28"/>
                      <a:pt x="98"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8"/>
              <p:cNvSpPr/>
              <p:nvPr/>
            </p:nvSpPr>
            <p:spPr>
              <a:xfrm flipH="1">
                <a:off x="7133228" y="3956428"/>
                <a:ext cx="19280" cy="39239"/>
              </a:xfrm>
              <a:custGeom>
                <a:avLst/>
                <a:gdLst/>
                <a:ahLst/>
                <a:cxnLst/>
                <a:rect l="l" t="t" r="r" b="b"/>
                <a:pathLst>
                  <a:path w="170" h="346" extrusionOk="0">
                    <a:moveTo>
                      <a:pt x="98" y="0"/>
                    </a:moveTo>
                    <a:cubicBezTo>
                      <a:pt x="89" y="0"/>
                      <a:pt x="80" y="2"/>
                      <a:pt x="72" y="7"/>
                    </a:cubicBezTo>
                    <a:cubicBezTo>
                      <a:pt x="63" y="16"/>
                      <a:pt x="54" y="33"/>
                      <a:pt x="45" y="42"/>
                    </a:cubicBezTo>
                    <a:lnTo>
                      <a:pt x="9" y="265"/>
                    </a:lnTo>
                    <a:cubicBezTo>
                      <a:pt x="0" y="301"/>
                      <a:pt x="18" y="328"/>
                      <a:pt x="54" y="346"/>
                    </a:cubicBezTo>
                    <a:cubicBezTo>
                      <a:pt x="72" y="346"/>
                      <a:pt x="89" y="346"/>
                      <a:pt x="98" y="337"/>
                    </a:cubicBezTo>
                    <a:cubicBezTo>
                      <a:pt x="116" y="328"/>
                      <a:pt x="125" y="319"/>
                      <a:pt x="125" y="301"/>
                    </a:cubicBezTo>
                    <a:cubicBezTo>
                      <a:pt x="143" y="230"/>
                      <a:pt x="152" y="149"/>
                      <a:pt x="170" y="78"/>
                    </a:cubicBezTo>
                    <a:cubicBezTo>
                      <a:pt x="170" y="42"/>
                      <a:pt x="161" y="16"/>
                      <a:pt x="125" y="7"/>
                    </a:cubicBezTo>
                    <a:cubicBezTo>
                      <a:pt x="116" y="2"/>
                      <a:pt x="107" y="0"/>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8"/>
              <p:cNvSpPr/>
              <p:nvPr/>
            </p:nvSpPr>
            <p:spPr>
              <a:xfrm flipH="1">
                <a:off x="7131187" y="4183357"/>
                <a:ext cx="19280" cy="39012"/>
              </a:xfrm>
              <a:custGeom>
                <a:avLst/>
                <a:gdLst/>
                <a:ahLst/>
                <a:cxnLst/>
                <a:rect l="l" t="t" r="r" b="b"/>
                <a:pathLst>
                  <a:path w="170" h="344" extrusionOk="0">
                    <a:moveTo>
                      <a:pt x="107" y="0"/>
                    </a:moveTo>
                    <a:cubicBezTo>
                      <a:pt x="95" y="0"/>
                      <a:pt x="83" y="4"/>
                      <a:pt x="71" y="4"/>
                    </a:cubicBezTo>
                    <a:cubicBezTo>
                      <a:pt x="62" y="13"/>
                      <a:pt x="45" y="31"/>
                      <a:pt x="45" y="49"/>
                    </a:cubicBezTo>
                    <a:cubicBezTo>
                      <a:pt x="36" y="120"/>
                      <a:pt x="18" y="191"/>
                      <a:pt x="9" y="263"/>
                    </a:cubicBezTo>
                    <a:cubicBezTo>
                      <a:pt x="0" y="298"/>
                      <a:pt x="18" y="334"/>
                      <a:pt x="54" y="343"/>
                    </a:cubicBezTo>
                    <a:cubicBezTo>
                      <a:pt x="62" y="343"/>
                      <a:pt x="89" y="343"/>
                      <a:pt x="98" y="334"/>
                    </a:cubicBezTo>
                    <a:cubicBezTo>
                      <a:pt x="107" y="325"/>
                      <a:pt x="125" y="316"/>
                      <a:pt x="125" y="298"/>
                    </a:cubicBezTo>
                    <a:lnTo>
                      <a:pt x="161" y="75"/>
                    </a:lnTo>
                    <a:cubicBezTo>
                      <a:pt x="170" y="40"/>
                      <a:pt x="152" y="13"/>
                      <a:pt x="125" y="4"/>
                    </a:cubicBezTo>
                    <a:cubicBezTo>
                      <a:pt x="119" y="1"/>
                      <a:pt x="113"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8"/>
              <p:cNvSpPr/>
              <p:nvPr/>
            </p:nvSpPr>
            <p:spPr>
              <a:xfrm flipH="1">
                <a:off x="7362884" y="3619495"/>
                <a:ext cx="19280" cy="39352"/>
              </a:xfrm>
              <a:custGeom>
                <a:avLst/>
                <a:gdLst/>
                <a:ahLst/>
                <a:cxnLst/>
                <a:rect l="l" t="t" r="r" b="b"/>
                <a:pathLst>
                  <a:path w="170" h="347" extrusionOk="0">
                    <a:moveTo>
                      <a:pt x="98" y="0"/>
                    </a:moveTo>
                    <a:cubicBezTo>
                      <a:pt x="89" y="0"/>
                      <a:pt x="80" y="3"/>
                      <a:pt x="71" y="7"/>
                    </a:cubicBezTo>
                    <a:cubicBezTo>
                      <a:pt x="63" y="16"/>
                      <a:pt x="45" y="34"/>
                      <a:pt x="45" y="43"/>
                    </a:cubicBezTo>
                    <a:cubicBezTo>
                      <a:pt x="36" y="123"/>
                      <a:pt x="18" y="194"/>
                      <a:pt x="9" y="266"/>
                    </a:cubicBezTo>
                    <a:cubicBezTo>
                      <a:pt x="0" y="301"/>
                      <a:pt x="18" y="328"/>
                      <a:pt x="54" y="346"/>
                    </a:cubicBezTo>
                    <a:cubicBezTo>
                      <a:pt x="63" y="346"/>
                      <a:pt x="89" y="346"/>
                      <a:pt x="98" y="337"/>
                    </a:cubicBezTo>
                    <a:cubicBezTo>
                      <a:pt x="107" y="328"/>
                      <a:pt x="125" y="310"/>
                      <a:pt x="125" y="301"/>
                    </a:cubicBezTo>
                    <a:lnTo>
                      <a:pt x="161" y="78"/>
                    </a:lnTo>
                    <a:cubicBezTo>
                      <a:pt x="170" y="43"/>
                      <a:pt x="152" y="16"/>
                      <a:pt x="125" y="7"/>
                    </a:cubicBezTo>
                    <a:cubicBezTo>
                      <a:pt x="116" y="3"/>
                      <a:pt x="107" y="0"/>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8"/>
              <p:cNvSpPr/>
              <p:nvPr/>
            </p:nvSpPr>
            <p:spPr>
              <a:xfrm flipH="1">
                <a:off x="7487294" y="3217578"/>
                <a:ext cx="19393" cy="39352"/>
              </a:xfrm>
              <a:custGeom>
                <a:avLst/>
                <a:gdLst/>
                <a:ahLst/>
                <a:cxnLst/>
                <a:rect l="l" t="t" r="r" b="b"/>
                <a:pathLst>
                  <a:path w="171" h="347" extrusionOk="0">
                    <a:moveTo>
                      <a:pt x="117" y="0"/>
                    </a:moveTo>
                    <a:cubicBezTo>
                      <a:pt x="108" y="0"/>
                      <a:pt x="81" y="0"/>
                      <a:pt x="72" y="9"/>
                    </a:cubicBezTo>
                    <a:cubicBezTo>
                      <a:pt x="63" y="18"/>
                      <a:pt x="45" y="36"/>
                      <a:pt x="45" y="45"/>
                    </a:cubicBezTo>
                    <a:lnTo>
                      <a:pt x="10" y="268"/>
                    </a:lnTo>
                    <a:cubicBezTo>
                      <a:pt x="1" y="304"/>
                      <a:pt x="19" y="331"/>
                      <a:pt x="45" y="339"/>
                    </a:cubicBezTo>
                    <a:cubicBezTo>
                      <a:pt x="54" y="344"/>
                      <a:pt x="63" y="346"/>
                      <a:pt x="72" y="346"/>
                    </a:cubicBezTo>
                    <a:cubicBezTo>
                      <a:pt x="81" y="346"/>
                      <a:pt x="90" y="344"/>
                      <a:pt x="99" y="339"/>
                    </a:cubicBezTo>
                    <a:cubicBezTo>
                      <a:pt x="108" y="331"/>
                      <a:pt x="126" y="313"/>
                      <a:pt x="126" y="304"/>
                    </a:cubicBezTo>
                    <a:lnTo>
                      <a:pt x="161" y="81"/>
                    </a:lnTo>
                    <a:cubicBezTo>
                      <a:pt x="170" y="45"/>
                      <a:pt x="152" y="18"/>
                      <a:pt x="1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8"/>
              <p:cNvSpPr/>
              <p:nvPr/>
            </p:nvSpPr>
            <p:spPr>
              <a:xfrm flipH="1">
                <a:off x="6925801" y="3556440"/>
                <a:ext cx="18372" cy="39012"/>
              </a:xfrm>
              <a:custGeom>
                <a:avLst/>
                <a:gdLst/>
                <a:ahLst/>
                <a:cxnLst/>
                <a:rect l="l" t="t" r="r" b="b"/>
                <a:pathLst>
                  <a:path w="162" h="344" extrusionOk="0">
                    <a:moveTo>
                      <a:pt x="117" y="1"/>
                    </a:moveTo>
                    <a:cubicBezTo>
                      <a:pt x="99" y="1"/>
                      <a:pt x="81" y="1"/>
                      <a:pt x="72" y="10"/>
                    </a:cubicBezTo>
                    <a:cubicBezTo>
                      <a:pt x="54" y="19"/>
                      <a:pt x="46" y="28"/>
                      <a:pt x="46" y="46"/>
                    </a:cubicBezTo>
                    <a:lnTo>
                      <a:pt x="1" y="269"/>
                    </a:lnTo>
                    <a:cubicBezTo>
                      <a:pt x="1" y="304"/>
                      <a:pt x="10" y="331"/>
                      <a:pt x="46" y="340"/>
                    </a:cubicBezTo>
                    <a:cubicBezTo>
                      <a:pt x="51" y="343"/>
                      <a:pt x="56" y="344"/>
                      <a:pt x="61" y="344"/>
                    </a:cubicBezTo>
                    <a:cubicBezTo>
                      <a:pt x="73" y="344"/>
                      <a:pt x="84" y="337"/>
                      <a:pt x="90" y="331"/>
                    </a:cubicBezTo>
                    <a:cubicBezTo>
                      <a:pt x="108" y="331"/>
                      <a:pt x="117" y="313"/>
                      <a:pt x="126" y="295"/>
                    </a:cubicBezTo>
                    <a:cubicBezTo>
                      <a:pt x="135" y="224"/>
                      <a:pt x="144" y="153"/>
                      <a:pt x="162" y="72"/>
                    </a:cubicBezTo>
                    <a:cubicBezTo>
                      <a:pt x="162" y="46"/>
                      <a:pt x="153" y="10"/>
                      <a:pt x="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8"/>
              <p:cNvSpPr/>
              <p:nvPr/>
            </p:nvSpPr>
            <p:spPr>
              <a:xfrm flipH="1">
                <a:off x="6980465" y="3951098"/>
                <a:ext cx="14290" cy="27785"/>
              </a:xfrm>
              <a:custGeom>
                <a:avLst/>
                <a:gdLst/>
                <a:ahLst/>
                <a:cxnLst/>
                <a:rect l="l" t="t" r="r" b="b"/>
                <a:pathLst>
                  <a:path w="126" h="245" extrusionOk="0">
                    <a:moveTo>
                      <a:pt x="63" y="0"/>
                    </a:moveTo>
                    <a:cubicBezTo>
                      <a:pt x="54" y="0"/>
                      <a:pt x="37" y="9"/>
                      <a:pt x="19" y="18"/>
                    </a:cubicBezTo>
                    <a:cubicBezTo>
                      <a:pt x="10" y="27"/>
                      <a:pt x="1" y="45"/>
                      <a:pt x="1" y="63"/>
                    </a:cubicBezTo>
                    <a:lnTo>
                      <a:pt x="1" y="188"/>
                    </a:lnTo>
                    <a:cubicBezTo>
                      <a:pt x="1" y="196"/>
                      <a:pt x="10" y="214"/>
                      <a:pt x="19" y="223"/>
                    </a:cubicBezTo>
                    <a:cubicBezTo>
                      <a:pt x="37" y="241"/>
                      <a:pt x="54" y="241"/>
                      <a:pt x="63" y="241"/>
                    </a:cubicBezTo>
                    <a:cubicBezTo>
                      <a:pt x="68" y="243"/>
                      <a:pt x="73" y="245"/>
                      <a:pt x="77" y="245"/>
                    </a:cubicBezTo>
                    <a:cubicBezTo>
                      <a:pt x="90" y="245"/>
                      <a:pt x="101" y="236"/>
                      <a:pt x="108" y="223"/>
                    </a:cubicBezTo>
                    <a:cubicBezTo>
                      <a:pt x="117" y="214"/>
                      <a:pt x="126" y="196"/>
                      <a:pt x="126" y="188"/>
                    </a:cubicBezTo>
                    <a:lnTo>
                      <a:pt x="126" y="63"/>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8"/>
              <p:cNvSpPr/>
              <p:nvPr/>
            </p:nvSpPr>
            <p:spPr>
              <a:xfrm flipH="1">
                <a:off x="7066430" y="4022885"/>
                <a:ext cx="13269" cy="30847"/>
              </a:xfrm>
              <a:custGeom>
                <a:avLst/>
                <a:gdLst/>
                <a:ahLst/>
                <a:cxnLst/>
                <a:rect l="l" t="t" r="r" b="b"/>
                <a:pathLst>
                  <a:path w="117" h="272" extrusionOk="0">
                    <a:moveTo>
                      <a:pt x="54" y="1"/>
                    </a:moveTo>
                    <a:cubicBezTo>
                      <a:pt x="45" y="1"/>
                      <a:pt x="27" y="9"/>
                      <a:pt x="18" y="18"/>
                    </a:cubicBezTo>
                    <a:cubicBezTo>
                      <a:pt x="1" y="36"/>
                      <a:pt x="1" y="45"/>
                      <a:pt x="1" y="63"/>
                    </a:cubicBezTo>
                    <a:lnTo>
                      <a:pt x="1" y="215"/>
                    </a:lnTo>
                    <a:cubicBezTo>
                      <a:pt x="1" y="241"/>
                      <a:pt x="27" y="268"/>
                      <a:pt x="54" y="268"/>
                    </a:cubicBezTo>
                    <a:cubicBezTo>
                      <a:pt x="59" y="271"/>
                      <a:pt x="64" y="272"/>
                      <a:pt x="68" y="272"/>
                    </a:cubicBezTo>
                    <a:cubicBezTo>
                      <a:pt x="81" y="272"/>
                      <a:pt x="92" y="263"/>
                      <a:pt x="99" y="250"/>
                    </a:cubicBezTo>
                    <a:cubicBezTo>
                      <a:pt x="108" y="241"/>
                      <a:pt x="116" y="224"/>
                      <a:pt x="116" y="215"/>
                    </a:cubicBezTo>
                    <a:lnTo>
                      <a:pt x="116" y="63"/>
                    </a:lnTo>
                    <a:cubicBezTo>
                      <a:pt x="116" y="27"/>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8"/>
              <p:cNvSpPr/>
              <p:nvPr/>
            </p:nvSpPr>
            <p:spPr>
              <a:xfrm flipH="1">
                <a:off x="7093762" y="3879198"/>
                <a:ext cx="14290" cy="30507"/>
              </a:xfrm>
              <a:custGeom>
                <a:avLst/>
                <a:gdLst/>
                <a:ahLst/>
                <a:cxnLst/>
                <a:rect l="l" t="t" r="r" b="b"/>
                <a:pathLst>
                  <a:path w="126" h="269" extrusionOk="0">
                    <a:moveTo>
                      <a:pt x="63" y="1"/>
                    </a:moveTo>
                    <a:cubicBezTo>
                      <a:pt x="45" y="1"/>
                      <a:pt x="27" y="10"/>
                      <a:pt x="19" y="19"/>
                    </a:cubicBezTo>
                    <a:cubicBezTo>
                      <a:pt x="10" y="28"/>
                      <a:pt x="1" y="45"/>
                      <a:pt x="1" y="63"/>
                    </a:cubicBezTo>
                    <a:lnTo>
                      <a:pt x="1" y="206"/>
                    </a:lnTo>
                    <a:cubicBezTo>
                      <a:pt x="1" y="242"/>
                      <a:pt x="27" y="268"/>
                      <a:pt x="63" y="268"/>
                    </a:cubicBezTo>
                    <a:cubicBezTo>
                      <a:pt x="81" y="268"/>
                      <a:pt x="99" y="259"/>
                      <a:pt x="108" y="251"/>
                    </a:cubicBezTo>
                    <a:cubicBezTo>
                      <a:pt x="117" y="242"/>
                      <a:pt x="126" y="224"/>
                      <a:pt x="126" y="206"/>
                    </a:cubicBezTo>
                    <a:lnTo>
                      <a:pt x="126" y="63"/>
                    </a:lnTo>
                    <a:cubicBezTo>
                      <a:pt x="126" y="28"/>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8"/>
              <p:cNvSpPr/>
              <p:nvPr/>
            </p:nvSpPr>
            <p:spPr>
              <a:xfrm flipH="1">
                <a:off x="7199006" y="3923767"/>
                <a:ext cx="14290" cy="19279"/>
              </a:xfrm>
              <a:custGeom>
                <a:avLst/>
                <a:gdLst/>
                <a:ahLst/>
                <a:cxnLst/>
                <a:rect l="l" t="t" r="r" b="b"/>
                <a:pathLst>
                  <a:path w="126" h="170" extrusionOk="0">
                    <a:moveTo>
                      <a:pt x="37" y="0"/>
                    </a:moveTo>
                    <a:cubicBezTo>
                      <a:pt x="28" y="0"/>
                      <a:pt x="28" y="9"/>
                      <a:pt x="19" y="18"/>
                    </a:cubicBezTo>
                    <a:cubicBezTo>
                      <a:pt x="10" y="18"/>
                      <a:pt x="10" y="27"/>
                      <a:pt x="10" y="36"/>
                    </a:cubicBezTo>
                    <a:cubicBezTo>
                      <a:pt x="1" y="45"/>
                      <a:pt x="1" y="54"/>
                      <a:pt x="1" y="54"/>
                    </a:cubicBezTo>
                    <a:lnTo>
                      <a:pt x="1" y="107"/>
                    </a:lnTo>
                    <a:cubicBezTo>
                      <a:pt x="1" y="116"/>
                      <a:pt x="1" y="125"/>
                      <a:pt x="10" y="134"/>
                    </a:cubicBezTo>
                    <a:cubicBezTo>
                      <a:pt x="10" y="143"/>
                      <a:pt x="19" y="143"/>
                      <a:pt x="19" y="152"/>
                    </a:cubicBezTo>
                    <a:cubicBezTo>
                      <a:pt x="28" y="161"/>
                      <a:pt x="37" y="161"/>
                      <a:pt x="46" y="170"/>
                    </a:cubicBezTo>
                    <a:lnTo>
                      <a:pt x="63" y="170"/>
                    </a:lnTo>
                    <a:cubicBezTo>
                      <a:pt x="72" y="170"/>
                      <a:pt x="81" y="170"/>
                      <a:pt x="81" y="161"/>
                    </a:cubicBezTo>
                    <a:cubicBezTo>
                      <a:pt x="90" y="161"/>
                      <a:pt x="99" y="152"/>
                      <a:pt x="108" y="152"/>
                    </a:cubicBezTo>
                    <a:cubicBezTo>
                      <a:pt x="108" y="143"/>
                      <a:pt x="117" y="134"/>
                      <a:pt x="117" y="134"/>
                    </a:cubicBezTo>
                    <a:cubicBezTo>
                      <a:pt x="126" y="125"/>
                      <a:pt x="126" y="116"/>
                      <a:pt x="126" y="107"/>
                    </a:cubicBezTo>
                    <a:lnTo>
                      <a:pt x="126" y="54"/>
                    </a:lnTo>
                    <a:cubicBezTo>
                      <a:pt x="126" y="45"/>
                      <a:pt x="117" y="36"/>
                      <a:pt x="117" y="27"/>
                    </a:cubicBezTo>
                    <a:lnTo>
                      <a:pt x="108" y="18"/>
                    </a:lnTo>
                    <a:cubicBezTo>
                      <a:pt x="99" y="9"/>
                      <a:pt x="90"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8"/>
              <p:cNvSpPr/>
              <p:nvPr/>
            </p:nvSpPr>
            <p:spPr>
              <a:xfrm flipH="1">
                <a:off x="7296085" y="3898477"/>
                <a:ext cx="14290" cy="38672"/>
              </a:xfrm>
              <a:custGeom>
                <a:avLst/>
                <a:gdLst/>
                <a:ahLst/>
                <a:cxnLst/>
                <a:rect l="l" t="t" r="r" b="b"/>
                <a:pathLst>
                  <a:path w="126" h="341" extrusionOk="0">
                    <a:moveTo>
                      <a:pt x="63" y="0"/>
                    </a:moveTo>
                    <a:cubicBezTo>
                      <a:pt x="27" y="0"/>
                      <a:pt x="1" y="27"/>
                      <a:pt x="1" y="63"/>
                    </a:cubicBezTo>
                    <a:lnTo>
                      <a:pt x="1" y="277"/>
                    </a:lnTo>
                    <a:cubicBezTo>
                      <a:pt x="1" y="313"/>
                      <a:pt x="27" y="339"/>
                      <a:pt x="63" y="339"/>
                    </a:cubicBezTo>
                    <a:cubicBezTo>
                      <a:pt x="67" y="340"/>
                      <a:pt x="70" y="341"/>
                      <a:pt x="74" y="341"/>
                    </a:cubicBezTo>
                    <a:cubicBezTo>
                      <a:pt x="104" y="341"/>
                      <a:pt x="125" y="309"/>
                      <a:pt x="125" y="277"/>
                    </a:cubicBezTo>
                    <a:lnTo>
                      <a:pt x="125" y="63"/>
                    </a:lnTo>
                    <a:cubicBezTo>
                      <a:pt x="125"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8"/>
              <p:cNvSpPr/>
              <p:nvPr/>
            </p:nvSpPr>
            <p:spPr>
              <a:xfrm flipH="1">
                <a:off x="7346666" y="3834742"/>
                <a:ext cx="13269" cy="30393"/>
              </a:xfrm>
              <a:custGeom>
                <a:avLst/>
                <a:gdLst/>
                <a:ahLst/>
                <a:cxnLst/>
                <a:rect l="l" t="t" r="r" b="b"/>
                <a:pathLst>
                  <a:path w="117" h="268" extrusionOk="0">
                    <a:moveTo>
                      <a:pt x="63" y="0"/>
                    </a:moveTo>
                    <a:cubicBezTo>
                      <a:pt x="45" y="0"/>
                      <a:pt x="27" y="9"/>
                      <a:pt x="18" y="18"/>
                    </a:cubicBezTo>
                    <a:cubicBezTo>
                      <a:pt x="0" y="27"/>
                      <a:pt x="0" y="45"/>
                      <a:pt x="0" y="63"/>
                    </a:cubicBezTo>
                    <a:lnTo>
                      <a:pt x="0" y="205"/>
                    </a:lnTo>
                    <a:cubicBezTo>
                      <a:pt x="0" y="241"/>
                      <a:pt x="27" y="268"/>
                      <a:pt x="63" y="268"/>
                    </a:cubicBezTo>
                    <a:cubicBezTo>
                      <a:pt x="72" y="268"/>
                      <a:pt x="90" y="259"/>
                      <a:pt x="99" y="250"/>
                    </a:cubicBezTo>
                    <a:cubicBezTo>
                      <a:pt x="116" y="241"/>
                      <a:pt x="116" y="223"/>
                      <a:pt x="116" y="205"/>
                    </a:cubicBezTo>
                    <a:lnTo>
                      <a:pt x="116" y="63"/>
                    </a:lnTo>
                    <a:cubicBezTo>
                      <a:pt x="116"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8"/>
              <p:cNvSpPr/>
              <p:nvPr/>
            </p:nvSpPr>
            <p:spPr>
              <a:xfrm flipH="1">
                <a:off x="7293023" y="3796297"/>
                <a:ext cx="17352" cy="22114"/>
              </a:xfrm>
              <a:custGeom>
                <a:avLst/>
                <a:gdLst/>
                <a:ahLst/>
                <a:cxnLst/>
                <a:rect l="l" t="t" r="r" b="b"/>
                <a:pathLst>
                  <a:path w="153" h="195" extrusionOk="0">
                    <a:moveTo>
                      <a:pt x="81" y="0"/>
                    </a:moveTo>
                    <a:cubicBezTo>
                      <a:pt x="72" y="0"/>
                      <a:pt x="63" y="0"/>
                      <a:pt x="54" y="9"/>
                    </a:cubicBezTo>
                    <a:cubicBezTo>
                      <a:pt x="54" y="9"/>
                      <a:pt x="45" y="18"/>
                      <a:pt x="36" y="18"/>
                    </a:cubicBezTo>
                    <a:cubicBezTo>
                      <a:pt x="36" y="27"/>
                      <a:pt x="27" y="36"/>
                      <a:pt x="27" y="45"/>
                    </a:cubicBezTo>
                    <a:lnTo>
                      <a:pt x="1" y="116"/>
                    </a:lnTo>
                    <a:cubicBezTo>
                      <a:pt x="1" y="134"/>
                      <a:pt x="1" y="152"/>
                      <a:pt x="9" y="161"/>
                    </a:cubicBezTo>
                    <a:cubicBezTo>
                      <a:pt x="18" y="179"/>
                      <a:pt x="36" y="188"/>
                      <a:pt x="45" y="188"/>
                    </a:cubicBezTo>
                    <a:cubicBezTo>
                      <a:pt x="50" y="192"/>
                      <a:pt x="54" y="194"/>
                      <a:pt x="58" y="194"/>
                    </a:cubicBezTo>
                    <a:cubicBezTo>
                      <a:pt x="63" y="194"/>
                      <a:pt x="67" y="192"/>
                      <a:pt x="72" y="188"/>
                    </a:cubicBezTo>
                    <a:lnTo>
                      <a:pt x="99" y="188"/>
                    </a:lnTo>
                    <a:cubicBezTo>
                      <a:pt x="99" y="179"/>
                      <a:pt x="108" y="179"/>
                      <a:pt x="108" y="170"/>
                    </a:cubicBezTo>
                    <a:cubicBezTo>
                      <a:pt x="116" y="161"/>
                      <a:pt x="116" y="152"/>
                      <a:pt x="125" y="152"/>
                    </a:cubicBezTo>
                    <a:cubicBezTo>
                      <a:pt x="134" y="125"/>
                      <a:pt x="143" y="98"/>
                      <a:pt x="143" y="72"/>
                    </a:cubicBezTo>
                    <a:cubicBezTo>
                      <a:pt x="152" y="63"/>
                      <a:pt x="152" y="45"/>
                      <a:pt x="143" y="27"/>
                    </a:cubicBezTo>
                    <a:cubicBezTo>
                      <a:pt x="134" y="9"/>
                      <a:pt x="116"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8"/>
              <p:cNvSpPr/>
              <p:nvPr/>
            </p:nvSpPr>
            <p:spPr>
              <a:xfrm flipH="1">
                <a:off x="7338614" y="3785183"/>
                <a:ext cx="18259" cy="13269"/>
              </a:xfrm>
              <a:custGeom>
                <a:avLst/>
                <a:gdLst/>
                <a:ahLst/>
                <a:cxnLst/>
                <a:rect l="l" t="t" r="r" b="b"/>
                <a:pathLst>
                  <a:path w="161" h="117" extrusionOk="0">
                    <a:moveTo>
                      <a:pt x="80" y="0"/>
                    </a:moveTo>
                    <a:cubicBezTo>
                      <a:pt x="0" y="0"/>
                      <a:pt x="0" y="116"/>
                      <a:pt x="80" y="116"/>
                    </a:cubicBezTo>
                    <a:cubicBezTo>
                      <a:pt x="161" y="116"/>
                      <a:pt x="161"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8"/>
              <p:cNvSpPr/>
              <p:nvPr/>
            </p:nvSpPr>
            <p:spPr>
              <a:xfrm flipH="1">
                <a:off x="7271815" y="3712262"/>
                <a:ext cx="13269" cy="28465"/>
              </a:xfrm>
              <a:custGeom>
                <a:avLst/>
                <a:gdLst/>
                <a:ahLst/>
                <a:cxnLst/>
                <a:rect l="l" t="t" r="r" b="b"/>
                <a:pathLst>
                  <a:path w="117" h="251" extrusionOk="0">
                    <a:moveTo>
                      <a:pt x="63" y="1"/>
                    </a:moveTo>
                    <a:cubicBezTo>
                      <a:pt x="45" y="1"/>
                      <a:pt x="27" y="10"/>
                      <a:pt x="18" y="19"/>
                    </a:cubicBezTo>
                    <a:cubicBezTo>
                      <a:pt x="1" y="37"/>
                      <a:pt x="1" y="45"/>
                      <a:pt x="1" y="63"/>
                    </a:cubicBezTo>
                    <a:lnTo>
                      <a:pt x="1" y="188"/>
                    </a:lnTo>
                    <a:cubicBezTo>
                      <a:pt x="1" y="206"/>
                      <a:pt x="1" y="215"/>
                      <a:pt x="18" y="233"/>
                    </a:cubicBezTo>
                    <a:cubicBezTo>
                      <a:pt x="27" y="242"/>
                      <a:pt x="45" y="251"/>
                      <a:pt x="63" y="251"/>
                    </a:cubicBezTo>
                    <a:cubicBezTo>
                      <a:pt x="72" y="251"/>
                      <a:pt x="90" y="242"/>
                      <a:pt x="99" y="233"/>
                    </a:cubicBezTo>
                    <a:cubicBezTo>
                      <a:pt x="117" y="224"/>
                      <a:pt x="117" y="206"/>
                      <a:pt x="117" y="188"/>
                    </a:cubicBezTo>
                    <a:lnTo>
                      <a:pt x="117" y="63"/>
                    </a:lnTo>
                    <a:cubicBezTo>
                      <a:pt x="117" y="45"/>
                      <a:pt x="117" y="37"/>
                      <a:pt x="99" y="19"/>
                    </a:cubicBezTo>
                    <a:cubicBezTo>
                      <a:pt x="90" y="10"/>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8"/>
              <p:cNvSpPr/>
              <p:nvPr/>
            </p:nvSpPr>
            <p:spPr>
              <a:xfrm flipH="1">
                <a:off x="7205017" y="3699107"/>
                <a:ext cx="14290" cy="24383"/>
              </a:xfrm>
              <a:custGeom>
                <a:avLst/>
                <a:gdLst/>
                <a:ahLst/>
                <a:cxnLst/>
                <a:rect l="l" t="t" r="r" b="b"/>
                <a:pathLst>
                  <a:path w="126" h="215" extrusionOk="0">
                    <a:moveTo>
                      <a:pt x="63" y="1"/>
                    </a:moveTo>
                    <a:cubicBezTo>
                      <a:pt x="54" y="1"/>
                      <a:pt x="36" y="1"/>
                      <a:pt x="18" y="19"/>
                    </a:cubicBezTo>
                    <a:cubicBezTo>
                      <a:pt x="9" y="28"/>
                      <a:pt x="0" y="45"/>
                      <a:pt x="0" y="63"/>
                    </a:cubicBezTo>
                    <a:lnTo>
                      <a:pt x="0" y="153"/>
                    </a:lnTo>
                    <a:cubicBezTo>
                      <a:pt x="0" y="170"/>
                      <a:pt x="9" y="188"/>
                      <a:pt x="18" y="197"/>
                    </a:cubicBezTo>
                    <a:cubicBezTo>
                      <a:pt x="36" y="215"/>
                      <a:pt x="54" y="215"/>
                      <a:pt x="63" y="215"/>
                    </a:cubicBezTo>
                    <a:cubicBezTo>
                      <a:pt x="81" y="215"/>
                      <a:pt x="99" y="215"/>
                      <a:pt x="107" y="197"/>
                    </a:cubicBezTo>
                    <a:cubicBezTo>
                      <a:pt x="116" y="188"/>
                      <a:pt x="125" y="170"/>
                      <a:pt x="125" y="153"/>
                    </a:cubicBezTo>
                    <a:lnTo>
                      <a:pt x="125" y="63"/>
                    </a:lnTo>
                    <a:cubicBezTo>
                      <a:pt x="125" y="45"/>
                      <a:pt x="116" y="28"/>
                      <a:pt x="107" y="19"/>
                    </a:cubicBezTo>
                    <a:cubicBezTo>
                      <a:pt x="99" y="1"/>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8"/>
              <p:cNvSpPr/>
              <p:nvPr/>
            </p:nvSpPr>
            <p:spPr>
              <a:xfrm flipH="1">
                <a:off x="6994641" y="3693096"/>
                <a:ext cx="13269" cy="30393"/>
              </a:xfrm>
              <a:custGeom>
                <a:avLst/>
                <a:gdLst/>
                <a:ahLst/>
                <a:cxnLst/>
                <a:rect l="l" t="t" r="r" b="b"/>
                <a:pathLst>
                  <a:path w="117" h="268" extrusionOk="0">
                    <a:moveTo>
                      <a:pt x="63" y="0"/>
                    </a:moveTo>
                    <a:cubicBezTo>
                      <a:pt x="46" y="0"/>
                      <a:pt x="28" y="9"/>
                      <a:pt x="19" y="18"/>
                    </a:cubicBezTo>
                    <a:cubicBezTo>
                      <a:pt x="10" y="27"/>
                      <a:pt x="1" y="45"/>
                      <a:pt x="1" y="63"/>
                    </a:cubicBezTo>
                    <a:lnTo>
                      <a:pt x="1" y="206"/>
                    </a:lnTo>
                    <a:cubicBezTo>
                      <a:pt x="1" y="241"/>
                      <a:pt x="28" y="268"/>
                      <a:pt x="63" y="268"/>
                    </a:cubicBezTo>
                    <a:cubicBezTo>
                      <a:pt x="72" y="268"/>
                      <a:pt x="90" y="268"/>
                      <a:pt x="99" y="250"/>
                    </a:cubicBezTo>
                    <a:cubicBezTo>
                      <a:pt x="117" y="241"/>
                      <a:pt x="117" y="223"/>
                      <a:pt x="117" y="206"/>
                    </a:cubicBezTo>
                    <a:lnTo>
                      <a:pt x="117" y="63"/>
                    </a:lnTo>
                    <a:cubicBezTo>
                      <a:pt x="11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8"/>
              <p:cNvSpPr/>
              <p:nvPr/>
            </p:nvSpPr>
            <p:spPr>
              <a:xfrm flipH="1">
                <a:off x="7018911" y="3775997"/>
                <a:ext cx="14290" cy="31527"/>
              </a:xfrm>
              <a:custGeom>
                <a:avLst/>
                <a:gdLst/>
                <a:ahLst/>
                <a:cxnLst/>
                <a:rect l="l" t="t" r="r" b="b"/>
                <a:pathLst>
                  <a:path w="126" h="278" extrusionOk="0">
                    <a:moveTo>
                      <a:pt x="63" y="1"/>
                    </a:moveTo>
                    <a:cubicBezTo>
                      <a:pt x="45" y="1"/>
                      <a:pt x="28" y="10"/>
                      <a:pt x="19" y="19"/>
                    </a:cubicBezTo>
                    <a:cubicBezTo>
                      <a:pt x="10" y="37"/>
                      <a:pt x="1" y="45"/>
                      <a:pt x="1" y="63"/>
                    </a:cubicBezTo>
                    <a:lnTo>
                      <a:pt x="1" y="215"/>
                    </a:lnTo>
                    <a:cubicBezTo>
                      <a:pt x="1" y="251"/>
                      <a:pt x="28" y="268"/>
                      <a:pt x="63" y="277"/>
                    </a:cubicBezTo>
                    <a:cubicBezTo>
                      <a:pt x="81" y="277"/>
                      <a:pt x="99" y="268"/>
                      <a:pt x="108" y="260"/>
                    </a:cubicBezTo>
                    <a:cubicBezTo>
                      <a:pt x="117" y="242"/>
                      <a:pt x="126" y="224"/>
                      <a:pt x="126" y="215"/>
                    </a:cubicBezTo>
                    <a:lnTo>
                      <a:pt x="126" y="63"/>
                    </a:lnTo>
                    <a:cubicBezTo>
                      <a:pt x="126" y="28"/>
                      <a:pt x="99" y="10"/>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8"/>
              <p:cNvSpPr/>
              <p:nvPr/>
            </p:nvSpPr>
            <p:spPr>
              <a:xfrm flipH="1">
                <a:off x="6972300" y="3806390"/>
                <a:ext cx="13269" cy="36517"/>
              </a:xfrm>
              <a:custGeom>
                <a:avLst/>
                <a:gdLst/>
                <a:ahLst/>
                <a:cxnLst/>
                <a:rect l="l" t="t" r="r" b="b"/>
                <a:pathLst>
                  <a:path w="117" h="322" extrusionOk="0">
                    <a:moveTo>
                      <a:pt x="63" y="0"/>
                    </a:moveTo>
                    <a:cubicBezTo>
                      <a:pt x="27" y="0"/>
                      <a:pt x="0" y="36"/>
                      <a:pt x="0" y="63"/>
                    </a:cubicBezTo>
                    <a:lnTo>
                      <a:pt x="0" y="259"/>
                    </a:lnTo>
                    <a:cubicBezTo>
                      <a:pt x="0" y="295"/>
                      <a:pt x="27" y="322"/>
                      <a:pt x="63" y="322"/>
                    </a:cubicBezTo>
                    <a:cubicBezTo>
                      <a:pt x="89" y="322"/>
                      <a:pt x="116" y="295"/>
                      <a:pt x="116" y="259"/>
                    </a:cubicBezTo>
                    <a:lnTo>
                      <a:pt x="116" y="63"/>
                    </a:lnTo>
                    <a:cubicBezTo>
                      <a:pt x="116" y="36"/>
                      <a:pt x="89" y="9"/>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8"/>
              <p:cNvSpPr/>
              <p:nvPr/>
            </p:nvSpPr>
            <p:spPr>
              <a:xfrm flipH="1">
                <a:off x="7123135" y="3781100"/>
                <a:ext cx="18259" cy="33909"/>
              </a:xfrm>
              <a:custGeom>
                <a:avLst/>
                <a:gdLst/>
                <a:ahLst/>
                <a:cxnLst/>
                <a:rect l="l" t="t" r="r" b="b"/>
                <a:pathLst>
                  <a:path w="161" h="299" extrusionOk="0">
                    <a:moveTo>
                      <a:pt x="29" y="145"/>
                    </a:moveTo>
                    <a:lnTo>
                      <a:pt x="29" y="145"/>
                    </a:lnTo>
                    <a:cubicBezTo>
                      <a:pt x="28" y="147"/>
                      <a:pt x="27" y="150"/>
                      <a:pt x="27" y="152"/>
                    </a:cubicBezTo>
                    <a:cubicBezTo>
                      <a:pt x="28" y="150"/>
                      <a:pt x="28" y="147"/>
                      <a:pt x="29" y="145"/>
                    </a:cubicBezTo>
                    <a:close/>
                    <a:moveTo>
                      <a:pt x="90" y="0"/>
                    </a:moveTo>
                    <a:cubicBezTo>
                      <a:pt x="81" y="0"/>
                      <a:pt x="63" y="9"/>
                      <a:pt x="54" y="18"/>
                    </a:cubicBezTo>
                    <a:cubicBezTo>
                      <a:pt x="36" y="27"/>
                      <a:pt x="27" y="54"/>
                      <a:pt x="36" y="63"/>
                    </a:cubicBezTo>
                    <a:cubicBezTo>
                      <a:pt x="36" y="88"/>
                      <a:pt x="36" y="113"/>
                      <a:pt x="29" y="145"/>
                    </a:cubicBezTo>
                    <a:lnTo>
                      <a:pt x="29" y="145"/>
                    </a:lnTo>
                    <a:cubicBezTo>
                      <a:pt x="31" y="139"/>
                      <a:pt x="36" y="134"/>
                      <a:pt x="36" y="134"/>
                    </a:cubicBezTo>
                    <a:lnTo>
                      <a:pt x="36" y="134"/>
                    </a:lnTo>
                    <a:cubicBezTo>
                      <a:pt x="27" y="161"/>
                      <a:pt x="18" y="188"/>
                      <a:pt x="9" y="223"/>
                    </a:cubicBezTo>
                    <a:cubicBezTo>
                      <a:pt x="0" y="232"/>
                      <a:pt x="9" y="250"/>
                      <a:pt x="18" y="268"/>
                    </a:cubicBezTo>
                    <a:cubicBezTo>
                      <a:pt x="27" y="277"/>
                      <a:pt x="36" y="286"/>
                      <a:pt x="54" y="295"/>
                    </a:cubicBezTo>
                    <a:cubicBezTo>
                      <a:pt x="59" y="297"/>
                      <a:pt x="64" y="299"/>
                      <a:pt x="69" y="299"/>
                    </a:cubicBezTo>
                    <a:cubicBezTo>
                      <a:pt x="81" y="299"/>
                      <a:pt x="92" y="292"/>
                      <a:pt x="98" y="286"/>
                    </a:cubicBezTo>
                    <a:cubicBezTo>
                      <a:pt x="116" y="277"/>
                      <a:pt x="125" y="268"/>
                      <a:pt x="125" y="250"/>
                    </a:cubicBezTo>
                    <a:cubicBezTo>
                      <a:pt x="152" y="197"/>
                      <a:pt x="161" y="125"/>
                      <a:pt x="152" y="63"/>
                    </a:cubicBezTo>
                    <a:cubicBezTo>
                      <a:pt x="152" y="45"/>
                      <a:pt x="152" y="36"/>
                      <a:pt x="134" y="18"/>
                    </a:cubicBezTo>
                    <a:cubicBezTo>
                      <a:pt x="125" y="9"/>
                      <a:pt x="107"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8"/>
              <p:cNvSpPr/>
              <p:nvPr/>
            </p:nvSpPr>
            <p:spPr>
              <a:xfrm flipH="1">
                <a:off x="7047264" y="3842794"/>
                <a:ext cx="13156" cy="25403"/>
              </a:xfrm>
              <a:custGeom>
                <a:avLst/>
                <a:gdLst/>
                <a:ahLst/>
                <a:cxnLst/>
                <a:rect l="l" t="t" r="r" b="b"/>
                <a:pathLst>
                  <a:path w="116" h="224" extrusionOk="0">
                    <a:moveTo>
                      <a:pt x="62" y="1"/>
                    </a:moveTo>
                    <a:cubicBezTo>
                      <a:pt x="45" y="1"/>
                      <a:pt x="27" y="10"/>
                      <a:pt x="18" y="18"/>
                    </a:cubicBezTo>
                    <a:cubicBezTo>
                      <a:pt x="0" y="27"/>
                      <a:pt x="0" y="45"/>
                      <a:pt x="0" y="63"/>
                    </a:cubicBezTo>
                    <a:lnTo>
                      <a:pt x="0" y="161"/>
                    </a:lnTo>
                    <a:cubicBezTo>
                      <a:pt x="0" y="179"/>
                      <a:pt x="0" y="188"/>
                      <a:pt x="18" y="206"/>
                    </a:cubicBezTo>
                    <a:cubicBezTo>
                      <a:pt x="27" y="215"/>
                      <a:pt x="45" y="224"/>
                      <a:pt x="62" y="224"/>
                    </a:cubicBezTo>
                    <a:cubicBezTo>
                      <a:pt x="71" y="224"/>
                      <a:pt x="89" y="215"/>
                      <a:pt x="98" y="206"/>
                    </a:cubicBezTo>
                    <a:cubicBezTo>
                      <a:pt x="116" y="197"/>
                      <a:pt x="116" y="179"/>
                      <a:pt x="116" y="161"/>
                    </a:cubicBezTo>
                    <a:lnTo>
                      <a:pt x="116" y="63"/>
                    </a:lnTo>
                    <a:cubicBezTo>
                      <a:pt x="116" y="45"/>
                      <a:pt x="116" y="27"/>
                      <a:pt x="98" y="18"/>
                    </a:cubicBezTo>
                    <a:cubicBezTo>
                      <a:pt x="89" y="10"/>
                      <a:pt x="71"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8"/>
              <p:cNvSpPr/>
              <p:nvPr/>
            </p:nvSpPr>
            <p:spPr>
              <a:xfrm flipH="1">
                <a:off x="7149446" y="3837804"/>
                <a:ext cx="14176" cy="30393"/>
              </a:xfrm>
              <a:custGeom>
                <a:avLst/>
                <a:gdLst/>
                <a:ahLst/>
                <a:cxnLst/>
                <a:rect l="l" t="t" r="r" b="b"/>
                <a:pathLst>
                  <a:path w="125" h="268" extrusionOk="0">
                    <a:moveTo>
                      <a:pt x="63" y="0"/>
                    </a:moveTo>
                    <a:cubicBezTo>
                      <a:pt x="45" y="0"/>
                      <a:pt x="27" y="0"/>
                      <a:pt x="18" y="18"/>
                    </a:cubicBezTo>
                    <a:cubicBezTo>
                      <a:pt x="9" y="27"/>
                      <a:pt x="0" y="45"/>
                      <a:pt x="0" y="62"/>
                    </a:cubicBezTo>
                    <a:lnTo>
                      <a:pt x="0" y="205"/>
                    </a:lnTo>
                    <a:cubicBezTo>
                      <a:pt x="0" y="241"/>
                      <a:pt x="27" y="268"/>
                      <a:pt x="63" y="268"/>
                    </a:cubicBezTo>
                    <a:cubicBezTo>
                      <a:pt x="80" y="268"/>
                      <a:pt x="98" y="259"/>
                      <a:pt x="107" y="250"/>
                    </a:cubicBezTo>
                    <a:cubicBezTo>
                      <a:pt x="116" y="241"/>
                      <a:pt x="125" y="223"/>
                      <a:pt x="125" y="205"/>
                    </a:cubicBezTo>
                    <a:lnTo>
                      <a:pt x="125" y="62"/>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8"/>
              <p:cNvSpPr/>
              <p:nvPr/>
            </p:nvSpPr>
            <p:spPr>
              <a:xfrm flipH="1">
                <a:off x="7157498" y="3704210"/>
                <a:ext cx="14290" cy="44569"/>
              </a:xfrm>
              <a:custGeom>
                <a:avLst/>
                <a:gdLst/>
                <a:ahLst/>
                <a:cxnLst/>
                <a:rect l="l" t="t" r="r" b="b"/>
                <a:pathLst>
                  <a:path w="126" h="393" extrusionOk="0">
                    <a:moveTo>
                      <a:pt x="63" y="0"/>
                    </a:moveTo>
                    <a:cubicBezTo>
                      <a:pt x="27" y="0"/>
                      <a:pt x="1" y="27"/>
                      <a:pt x="1" y="63"/>
                    </a:cubicBezTo>
                    <a:lnTo>
                      <a:pt x="1" y="331"/>
                    </a:lnTo>
                    <a:cubicBezTo>
                      <a:pt x="1" y="366"/>
                      <a:pt x="27" y="393"/>
                      <a:pt x="63" y="393"/>
                    </a:cubicBezTo>
                    <a:cubicBezTo>
                      <a:pt x="99" y="393"/>
                      <a:pt x="126" y="366"/>
                      <a:pt x="126" y="331"/>
                    </a:cubicBezTo>
                    <a:lnTo>
                      <a:pt x="126" y="63"/>
                    </a:lnTo>
                    <a:cubicBezTo>
                      <a:pt x="126"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8"/>
              <p:cNvSpPr/>
              <p:nvPr/>
            </p:nvSpPr>
            <p:spPr>
              <a:xfrm flipH="1">
                <a:off x="7221234" y="3826577"/>
                <a:ext cx="14290" cy="38559"/>
              </a:xfrm>
              <a:custGeom>
                <a:avLst/>
                <a:gdLst/>
                <a:ahLst/>
                <a:cxnLst/>
                <a:rect l="l" t="t" r="r" b="b"/>
                <a:pathLst>
                  <a:path w="126" h="340" extrusionOk="0">
                    <a:moveTo>
                      <a:pt x="63" y="1"/>
                    </a:moveTo>
                    <a:cubicBezTo>
                      <a:pt x="27" y="1"/>
                      <a:pt x="1" y="28"/>
                      <a:pt x="1" y="63"/>
                    </a:cubicBezTo>
                    <a:lnTo>
                      <a:pt x="1" y="277"/>
                    </a:lnTo>
                    <a:cubicBezTo>
                      <a:pt x="1" y="313"/>
                      <a:pt x="27" y="340"/>
                      <a:pt x="63" y="340"/>
                    </a:cubicBezTo>
                    <a:cubicBezTo>
                      <a:pt x="99" y="340"/>
                      <a:pt x="126" y="313"/>
                      <a:pt x="126" y="277"/>
                    </a:cubicBezTo>
                    <a:lnTo>
                      <a:pt x="126" y="63"/>
                    </a:lnTo>
                    <a:cubicBezTo>
                      <a:pt x="126" y="28"/>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8"/>
              <p:cNvSpPr/>
              <p:nvPr/>
            </p:nvSpPr>
            <p:spPr>
              <a:xfrm flipH="1">
                <a:off x="7532885" y="4177573"/>
                <a:ext cx="14290" cy="38672"/>
              </a:xfrm>
              <a:custGeom>
                <a:avLst/>
                <a:gdLst/>
                <a:ahLst/>
                <a:cxnLst/>
                <a:rect l="l" t="t" r="r" b="b"/>
                <a:pathLst>
                  <a:path w="126" h="341" extrusionOk="0">
                    <a:moveTo>
                      <a:pt x="52" y="0"/>
                    </a:moveTo>
                    <a:cubicBezTo>
                      <a:pt x="22" y="0"/>
                      <a:pt x="1" y="31"/>
                      <a:pt x="1" y="55"/>
                    </a:cubicBezTo>
                    <a:lnTo>
                      <a:pt x="1" y="278"/>
                    </a:lnTo>
                    <a:cubicBezTo>
                      <a:pt x="1" y="314"/>
                      <a:pt x="28" y="340"/>
                      <a:pt x="63" y="340"/>
                    </a:cubicBezTo>
                    <a:cubicBezTo>
                      <a:pt x="99" y="340"/>
                      <a:pt x="126" y="314"/>
                      <a:pt x="126" y="278"/>
                    </a:cubicBezTo>
                    <a:lnTo>
                      <a:pt x="126" y="55"/>
                    </a:lnTo>
                    <a:cubicBezTo>
                      <a:pt x="126" y="28"/>
                      <a:pt x="99" y="1"/>
                      <a:pt x="63" y="1"/>
                    </a:cubicBezTo>
                    <a:cubicBezTo>
                      <a:pt x="60" y="1"/>
                      <a:pt x="56" y="0"/>
                      <a:pt x="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8"/>
              <p:cNvSpPr/>
              <p:nvPr/>
            </p:nvSpPr>
            <p:spPr>
              <a:xfrm flipH="1">
                <a:off x="7379101" y="4295063"/>
                <a:ext cx="14290" cy="39579"/>
              </a:xfrm>
              <a:custGeom>
                <a:avLst/>
                <a:gdLst/>
                <a:ahLst/>
                <a:cxnLst/>
                <a:rect l="l" t="t" r="r" b="b"/>
                <a:pathLst>
                  <a:path w="126" h="349" extrusionOk="0">
                    <a:moveTo>
                      <a:pt x="63" y="0"/>
                    </a:moveTo>
                    <a:cubicBezTo>
                      <a:pt x="28" y="0"/>
                      <a:pt x="1" y="36"/>
                      <a:pt x="1" y="63"/>
                    </a:cubicBezTo>
                    <a:lnTo>
                      <a:pt x="1" y="286"/>
                    </a:lnTo>
                    <a:cubicBezTo>
                      <a:pt x="1" y="321"/>
                      <a:pt x="28" y="348"/>
                      <a:pt x="63" y="348"/>
                    </a:cubicBezTo>
                    <a:cubicBezTo>
                      <a:pt x="99" y="348"/>
                      <a:pt x="126" y="321"/>
                      <a:pt x="126" y="286"/>
                    </a:cubicBezTo>
                    <a:lnTo>
                      <a:pt x="126" y="63"/>
                    </a:lnTo>
                    <a:cubicBezTo>
                      <a:pt x="126" y="36"/>
                      <a:pt x="99" y="9"/>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8"/>
              <p:cNvSpPr/>
              <p:nvPr/>
            </p:nvSpPr>
            <p:spPr>
              <a:xfrm flipH="1">
                <a:off x="7053274" y="4078568"/>
                <a:ext cx="14290" cy="38559"/>
              </a:xfrm>
              <a:custGeom>
                <a:avLst/>
                <a:gdLst/>
                <a:ahLst/>
                <a:cxnLst/>
                <a:rect l="l" t="t" r="r" b="b"/>
                <a:pathLst>
                  <a:path w="126" h="340" extrusionOk="0">
                    <a:moveTo>
                      <a:pt x="63" y="0"/>
                    </a:moveTo>
                    <a:cubicBezTo>
                      <a:pt x="27" y="0"/>
                      <a:pt x="1" y="27"/>
                      <a:pt x="1" y="63"/>
                    </a:cubicBezTo>
                    <a:lnTo>
                      <a:pt x="1" y="277"/>
                    </a:lnTo>
                    <a:cubicBezTo>
                      <a:pt x="1" y="312"/>
                      <a:pt x="27" y="339"/>
                      <a:pt x="63" y="339"/>
                    </a:cubicBezTo>
                    <a:cubicBezTo>
                      <a:pt x="99" y="339"/>
                      <a:pt x="125" y="312"/>
                      <a:pt x="125" y="277"/>
                    </a:cubicBezTo>
                    <a:lnTo>
                      <a:pt x="125" y="63"/>
                    </a:lnTo>
                    <a:cubicBezTo>
                      <a:pt x="125"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8"/>
              <p:cNvSpPr/>
              <p:nvPr/>
            </p:nvSpPr>
            <p:spPr>
              <a:xfrm flipH="1">
                <a:off x="6938957" y="4016874"/>
                <a:ext cx="14290" cy="38672"/>
              </a:xfrm>
              <a:custGeom>
                <a:avLst/>
                <a:gdLst/>
                <a:ahLst/>
                <a:cxnLst/>
                <a:rect l="l" t="t" r="r" b="b"/>
                <a:pathLst>
                  <a:path w="126" h="341" extrusionOk="0">
                    <a:moveTo>
                      <a:pt x="63" y="0"/>
                    </a:moveTo>
                    <a:cubicBezTo>
                      <a:pt x="27" y="0"/>
                      <a:pt x="1" y="27"/>
                      <a:pt x="1" y="62"/>
                    </a:cubicBezTo>
                    <a:lnTo>
                      <a:pt x="1" y="286"/>
                    </a:lnTo>
                    <a:cubicBezTo>
                      <a:pt x="1" y="312"/>
                      <a:pt x="27" y="339"/>
                      <a:pt x="63" y="339"/>
                    </a:cubicBezTo>
                    <a:cubicBezTo>
                      <a:pt x="67" y="340"/>
                      <a:pt x="71" y="340"/>
                      <a:pt x="74" y="340"/>
                    </a:cubicBezTo>
                    <a:cubicBezTo>
                      <a:pt x="104" y="340"/>
                      <a:pt x="126" y="309"/>
                      <a:pt x="126" y="286"/>
                    </a:cubicBezTo>
                    <a:lnTo>
                      <a:pt x="126" y="62"/>
                    </a:lnTo>
                    <a:cubicBezTo>
                      <a:pt x="126"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8"/>
              <p:cNvSpPr/>
              <p:nvPr/>
            </p:nvSpPr>
            <p:spPr>
              <a:xfrm flipH="1">
                <a:off x="7013808" y="4107827"/>
                <a:ext cx="13269" cy="38559"/>
              </a:xfrm>
              <a:custGeom>
                <a:avLst/>
                <a:gdLst/>
                <a:ahLst/>
                <a:cxnLst/>
                <a:rect l="l" t="t" r="r" b="b"/>
                <a:pathLst>
                  <a:path w="117" h="340" extrusionOk="0">
                    <a:moveTo>
                      <a:pt x="54" y="1"/>
                    </a:moveTo>
                    <a:cubicBezTo>
                      <a:pt x="27" y="1"/>
                      <a:pt x="0" y="28"/>
                      <a:pt x="0" y="63"/>
                    </a:cubicBezTo>
                    <a:lnTo>
                      <a:pt x="0" y="277"/>
                    </a:lnTo>
                    <a:cubicBezTo>
                      <a:pt x="0" y="313"/>
                      <a:pt x="27" y="340"/>
                      <a:pt x="54" y="340"/>
                    </a:cubicBezTo>
                    <a:cubicBezTo>
                      <a:pt x="90" y="340"/>
                      <a:pt x="116" y="313"/>
                      <a:pt x="116" y="277"/>
                    </a:cubicBezTo>
                    <a:lnTo>
                      <a:pt x="116" y="63"/>
                    </a:lnTo>
                    <a:cubicBezTo>
                      <a:pt x="116" y="28"/>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8"/>
              <p:cNvSpPr/>
              <p:nvPr/>
            </p:nvSpPr>
            <p:spPr>
              <a:xfrm flipH="1">
                <a:off x="7073461" y="4161356"/>
                <a:ext cx="14290" cy="38672"/>
              </a:xfrm>
              <a:custGeom>
                <a:avLst/>
                <a:gdLst/>
                <a:ahLst/>
                <a:cxnLst/>
                <a:rect l="l" t="t" r="r" b="b"/>
                <a:pathLst>
                  <a:path w="126" h="341" extrusionOk="0">
                    <a:moveTo>
                      <a:pt x="51" y="0"/>
                    </a:moveTo>
                    <a:cubicBezTo>
                      <a:pt x="21" y="0"/>
                      <a:pt x="0" y="31"/>
                      <a:pt x="0" y="55"/>
                    </a:cubicBezTo>
                    <a:lnTo>
                      <a:pt x="0" y="278"/>
                    </a:lnTo>
                    <a:cubicBezTo>
                      <a:pt x="0" y="314"/>
                      <a:pt x="27" y="341"/>
                      <a:pt x="63" y="341"/>
                    </a:cubicBezTo>
                    <a:cubicBezTo>
                      <a:pt x="98" y="341"/>
                      <a:pt x="125" y="314"/>
                      <a:pt x="125" y="278"/>
                    </a:cubicBezTo>
                    <a:lnTo>
                      <a:pt x="125" y="55"/>
                    </a:lnTo>
                    <a:cubicBezTo>
                      <a:pt x="125" y="29"/>
                      <a:pt x="98" y="2"/>
                      <a:pt x="63" y="2"/>
                    </a:cubicBezTo>
                    <a:cubicBezTo>
                      <a:pt x="59" y="1"/>
                      <a:pt x="55" y="0"/>
                      <a:pt x="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8"/>
              <p:cNvSpPr/>
              <p:nvPr/>
            </p:nvSpPr>
            <p:spPr>
              <a:xfrm flipH="1">
                <a:off x="7392257" y="4030937"/>
                <a:ext cx="14176" cy="39579"/>
              </a:xfrm>
              <a:custGeom>
                <a:avLst/>
                <a:gdLst/>
                <a:ahLst/>
                <a:cxnLst/>
                <a:rect l="l" t="t" r="r" b="b"/>
                <a:pathLst>
                  <a:path w="125" h="349" extrusionOk="0">
                    <a:moveTo>
                      <a:pt x="62" y="1"/>
                    </a:moveTo>
                    <a:cubicBezTo>
                      <a:pt x="27" y="1"/>
                      <a:pt x="0" y="37"/>
                      <a:pt x="0" y="63"/>
                    </a:cubicBezTo>
                    <a:lnTo>
                      <a:pt x="0" y="286"/>
                    </a:lnTo>
                    <a:cubicBezTo>
                      <a:pt x="0" y="322"/>
                      <a:pt x="27" y="349"/>
                      <a:pt x="62" y="349"/>
                    </a:cubicBezTo>
                    <a:cubicBezTo>
                      <a:pt x="89" y="349"/>
                      <a:pt x="125" y="322"/>
                      <a:pt x="125" y="286"/>
                    </a:cubicBezTo>
                    <a:lnTo>
                      <a:pt x="125" y="63"/>
                    </a:lnTo>
                    <a:cubicBezTo>
                      <a:pt x="125" y="28"/>
                      <a:pt x="89" y="10"/>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8"/>
              <p:cNvSpPr/>
              <p:nvPr/>
            </p:nvSpPr>
            <p:spPr>
              <a:xfrm flipH="1">
                <a:off x="7205017" y="3756831"/>
                <a:ext cx="14290" cy="28465"/>
              </a:xfrm>
              <a:custGeom>
                <a:avLst/>
                <a:gdLst/>
                <a:ahLst/>
                <a:cxnLst/>
                <a:rect l="l" t="t" r="r" b="b"/>
                <a:pathLst>
                  <a:path w="126" h="251" extrusionOk="0">
                    <a:moveTo>
                      <a:pt x="63" y="0"/>
                    </a:moveTo>
                    <a:cubicBezTo>
                      <a:pt x="54" y="0"/>
                      <a:pt x="36" y="9"/>
                      <a:pt x="18" y="18"/>
                    </a:cubicBezTo>
                    <a:cubicBezTo>
                      <a:pt x="9" y="27"/>
                      <a:pt x="0" y="45"/>
                      <a:pt x="0" y="63"/>
                    </a:cubicBezTo>
                    <a:lnTo>
                      <a:pt x="0" y="188"/>
                    </a:lnTo>
                    <a:cubicBezTo>
                      <a:pt x="0" y="206"/>
                      <a:pt x="9" y="214"/>
                      <a:pt x="18" y="232"/>
                    </a:cubicBezTo>
                    <a:cubicBezTo>
                      <a:pt x="36" y="241"/>
                      <a:pt x="54" y="250"/>
                      <a:pt x="63" y="250"/>
                    </a:cubicBezTo>
                    <a:cubicBezTo>
                      <a:pt x="81" y="250"/>
                      <a:pt x="99" y="241"/>
                      <a:pt x="107" y="232"/>
                    </a:cubicBezTo>
                    <a:cubicBezTo>
                      <a:pt x="116" y="214"/>
                      <a:pt x="125" y="206"/>
                      <a:pt x="125" y="188"/>
                    </a:cubicBezTo>
                    <a:lnTo>
                      <a:pt x="125" y="63"/>
                    </a:lnTo>
                    <a:cubicBezTo>
                      <a:pt x="125" y="45"/>
                      <a:pt x="116" y="36"/>
                      <a:pt x="107"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8"/>
              <p:cNvSpPr/>
              <p:nvPr/>
            </p:nvSpPr>
            <p:spPr>
              <a:xfrm flipH="1">
                <a:off x="7238473" y="3673817"/>
                <a:ext cx="18259" cy="14289"/>
              </a:xfrm>
              <a:custGeom>
                <a:avLst/>
                <a:gdLst/>
                <a:ahLst/>
                <a:cxnLst/>
                <a:rect l="l" t="t" r="r" b="b"/>
                <a:pathLst>
                  <a:path w="161" h="126" extrusionOk="0">
                    <a:moveTo>
                      <a:pt x="81" y="1"/>
                    </a:moveTo>
                    <a:cubicBezTo>
                      <a:pt x="0" y="1"/>
                      <a:pt x="0" y="126"/>
                      <a:pt x="81" y="126"/>
                    </a:cubicBezTo>
                    <a:cubicBezTo>
                      <a:pt x="161" y="126"/>
                      <a:pt x="161"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8"/>
              <p:cNvSpPr/>
              <p:nvPr/>
            </p:nvSpPr>
            <p:spPr>
              <a:xfrm flipH="1">
                <a:off x="7163509" y="3651589"/>
                <a:ext cx="13269" cy="27785"/>
              </a:xfrm>
              <a:custGeom>
                <a:avLst/>
                <a:gdLst/>
                <a:ahLst/>
                <a:cxnLst/>
                <a:rect l="l" t="t" r="r" b="b"/>
                <a:pathLst>
                  <a:path w="117" h="245" extrusionOk="0">
                    <a:moveTo>
                      <a:pt x="54" y="1"/>
                    </a:moveTo>
                    <a:cubicBezTo>
                      <a:pt x="45" y="1"/>
                      <a:pt x="27" y="9"/>
                      <a:pt x="18" y="18"/>
                    </a:cubicBezTo>
                    <a:cubicBezTo>
                      <a:pt x="0" y="27"/>
                      <a:pt x="0" y="45"/>
                      <a:pt x="0" y="63"/>
                    </a:cubicBezTo>
                    <a:lnTo>
                      <a:pt x="0" y="188"/>
                    </a:lnTo>
                    <a:cubicBezTo>
                      <a:pt x="0" y="197"/>
                      <a:pt x="0" y="215"/>
                      <a:pt x="18" y="224"/>
                    </a:cubicBezTo>
                    <a:cubicBezTo>
                      <a:pt x="27" y="241"/>
                      <a:pt x="45" y="241"/>
                      <a:pt x="54" y="241"/>
                    </a:cubicBezTo>
                    <a:cubicBezTo>
                      <a:pt x="58" y="244"/>
                      <a:pt x="63" y="245"/>
                      <a:pt x="68" y="245"/>
                    </a:cubicBezTo>
                    <a:cubicBezTo>
                      <a:pt x="80" y="245"/>
                      <a:pt x="92" y="237"/>
                      <a:pt x="98" y="224"/>
                    </a:cubicBezTo>
                    <a:cubicBezTo>
                      <a:pt x="116" y="215"/>
                      <a:pt x="116" y="197"/>
                      <a:pt x="116" y="188"/>
                    </a:cubicBezTo>
                    <a:lnTo>
                      <a:pt x="116" y="63"/>
                    </a:lnTo>
                    <a:cubicBezTo>
                      <a:pt x="116" y="45"/>
                      <a:pt x="116" y="27"/>
                      <a:pt x="98" y="18"/>
                    </a:cubicBezTo>
                    <a:cubicBezTo>
                      <a:pt x="89" y="9"/>
                      <a:pt x="7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8"/>
              <p:cNvSpPr/>
              <p:nvPr/>
            </p:nvSpPr>
            <p:spPr>
              <a:xfrm flipH="1">
                <a:off x="7056336" y="3644558"/>
                <a:ext cx="14290" cy="28352"/>
              </a:xfrm>
              <a:custGeom>
                <a:avLst/>
                <a:gdLst/>
                <a:ahLst/>
                <a:cxnLst/>
                <a:rect l="l" t="t" r="r" b="b"/>
                <a:pathLst>
                  <a:path w="126" h="250" extrusionOk="0">
                    <a:moveTo>
                      <a:pt x="63" y="0"/>
                    </a:moveTo>
                    <a:cubicBezTo>
                      <a:pt x="45" y="0"/>
                      <a:pt x="28" y="9"/>
                      <a:pt x="19" y="18"/>
                    </a:cubicBezTo>
                    <a:cubicBezTo>
                      <a:pt x="10" y="36"/>
                      <a:pt x="1" y="45"/>
                      <a:pt x="1" y="63"/>
                    </a:cubicBezTo>
                    <a:lnTo>
                      <a:pt x="1" y="187"/>
                    </a:lnTo>
                    <a:cubicBezTo>
                      <a:pt x="1" y="205"/>
                      <a:pt x="10" y="214"/>
                      <a:pt x="19" y="232"/>
                    </a:cubicBezTo>
                    <a:cubicBezTo>
                      <a:pt x="28" y="241"/>
                      <a:pt x="45" y="250"/>
                      <a:pt x="63" y="250"/>
                    </a:cubicBezTo>
                    <a:cubicBezTo>
                      <a:pt x="81" y="250"/>
                      <a:pt x="90" y="241"/>
                      <a:pt x="108" y="232"/>
                    </a:cubicBezTo>
                    <a:cubicBezTo>
                      <a:pt x="117" y="223"/>
                      <a:pt x="126" y="205"/>
                      <a:pt x="126" y="187"/>
                    </a:cubicBezTo>
                    <a:lnTo>
                      <a:pt x="126" y="63"/>
                    </a:lnTo>
                    <a:cubicBezTo>
                      <a:pt x="126" y="45"/>
                      <a:pt x="117" y="36"/>
                      <a:pt x="108" y="18"/>
                    </a:cubicBezTo>
                    <a:cubicBezTo>
                      <a:pt x="90"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8"/>
              <p:cNvSpPr/>
              <p:nvPr/>
            </p:nvSpPr>
            <p:spPr>
              <a:xfrm flipH="1">
                <a:off x="7104876" y="3701375"/>
                <a:ext cx="17352" cy="25176"/>
              </a:xfrm>
              <a:custGeom>
                <a:avLst/>
                <a:gdLst/>
                <a:ahLst/>
                <a:cxnLst/>
                <a:rect l="l" t="t" r="r" b="b"/>
                <a:pathLst>
                  <a:path w="153" h="222" extrusionOk="0">
                    <a:moveTo>
                      <a:pt x="59" y="1"/>
                    </a:moveTo>
                    <a:cubicBezTo>
                      <a:pt x="50" y="1"/>
                      <a:pt x="41" y="3"/>
                      <a:pt x="37" y="8"/>
                    </a:cubicBezTo>
                    <a:cubicBezTo>
                      <a:pt x="19" y="17"/>
                      <a:pt x="10" y="34"/>
                      <a:pt x="10" y="43"/>
                    </a:cubicBezTo>
                    <a:cubicBezTo>
                      <a:pt x="1" y="79"/>
                      <a:pt x="1" y="106"/>
                      <a:pt x="10" y="133"/>
                    </a:cubicBezTo>
                    <a:cubicBezTo>
                      <a:pt x="10" y="159"/>
                      <a:pt x="28" y="186"/>
                      <a:pt x="45" y="204"/>
                    </a:cubicBezTo>
                    <a:cubicBezTo>
                      <a:pt x="54" y="213"/>
                      <a:pt x="72" y="222"/>
                      <a:pt x="90" y="222"/>
                    </a:cubicBezTo>
                    <a:cubicBezTo>
                      <a:pt x="108" y="222"/>
                      <a:pt x="117" y="213"/>
                      <a:pt x="135" y="204"/>
                    </a:cubicBezTo>
                    <a:cubicBezTo>
                      <a:pt x="144" y="195"/>
                      <a:pt x="152" y="177"/>
                      <a:pt x="152" y="159"/>
                    </a:cubicBezTo>
                    <a:cubicBezTo>
                      <a:pt x="152" y="141"/>
                      <a:pt x="144" y="133"/>
                      <a:pt x="135" y="115"/>
                    </a:cubicBezTo>
                    <a:lnTo>
                      <a:pt x="132" y="115"/>
                    </a:lnTo>
                    <a:cubicBezTo>
                      <a:pt x="130" y="110"/>
                      <a:pt x="126" y="106"/>
                      <a:pt x="126" y="106"/>
                    </a:cubicBezTo>
                    <a:cubicBezTo>
                      <a:pt x="126" y="97"/>
                      <a:pt x="126" y="88"/>
                      <a:pt x="126" y="79"/>
                    </a:cubicBezTo>
                    <a:cubicBezTo>
                      <a:pt x="135" y="61"/>
                      <a:pt x="126" y="43"/>
                      <a:pt x="117" y="34"/>
                    </a:cubicBezTo>
                    <a:cubicBezTo>
                      <a:pt x="108" y="17"/>
                      <a:pt x="99" y="8"/>
                      <a:pt x="81" y="8"/>
                    </a:cubicBezTo>
                    <a:cubicBezTo>
                      <a:pt x="77" y="3"/>
                      <a:pt x="68"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8"/>
              <p:cNvSpPr/>
              <p:nvPr/>
            </p:nvSpPr>
            <p:spPr>
              <a:xfrm flipH="1">
                <a:off x="7457014" y="3516067"/>
                <a:ext cx="14176" cy="24383"/>
              </a:xfrm>
              <a:custGeom>
                <a:avLst/>
                <a:gdLst/>
                <a:ahLst/>
                <a:cxnLst/>
                <a:rect l="l" t="t" r="r" b="b"/>
                <a:pathLst>
                  <a:path w="125" h="215" extrusionOk="0">
                    <a:moveTo>
                      <a:pt x="63" y="0"/>
                    </a:moveTo>
                    <a:cubicBezTo>
                      <a:pt x="45" y="0"/>
                      <a:pt x="27" y="9"/>
                      <a:pt x="18" y="18"/>
                    </a:cubicBezTo>
                    <a:cubicBezTo>
                      <a:pt x="9" y="27"/>
                      <a:pt x="0" y="45"/>
                      <a:pt x="0" y="63"/>
                    </a:cubicBezTo>
                    <a:lnTo>
                      <a:pt x="0" y="161"/>
                    </a:lnTo>
                    <a:cubicBezTo>
                      <a:pt x="0" y="170"/>
                      <a:pt x="9" y="187"/>
                      <a:pt x="18" y="196"/>
                    </a:cubicBezTo>
                    <a:cubicBezTo>
                      <a:pt x="27" y="214"/>
                      <a:pt x="45" y="214"/>
                      <a:pt x="63" y="214"/>
                    </a:cubicBezTo>
                    <a:cubicBezTo>
                      <a:pt x="80" y="214"/>
                      <a:pt x="98" y="214"/>
                      <a:pt x="107" y="196"/>
                    </a:cubicBezTo>
                    <a:cubicBezTo>
                      <a:pt x="116" y="187"/>
                      <a:pt x="125" y="170"/>
                      <a:pt x="125" y="161"/>
                    </a:cubicBezTo>
                    <a:lnTo>
                      <a:pt x="125" y="63"/>
                    </a:lnTo>
                    <a:cubicBezTo>
                      <a:pt x="125" y="45"/>
                      <a:pt x="116" y="27"/>
                      <a:pt x="107" y="18"/>
                    </a:cubicBezTo>
                    <a:cubicBezTo>
                      <a:pt x="98" y="0"/>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8"/>
              <p:cNvSpPr/>
              <p:nvPr/>
            </p:nvSpPr>
            <p:spPr>
              <a:xfrm flipH="1">
                <a:off x="7411423" y="3480911"/>
                <a:ext cx="19393" cy="30393"/>
              </a:xfrm>
              <a:custGeom>
                <a:avLst/>
                <a:gdLst/>
                <a:ahLst/>
                <a:cxnLst/>
                <a:rect l="l" t="t" r="r" b="b"/>
                <a:pathLst>
                  <a:path w="171" h="268" extrusionOk="0">
                    <a:moveTo>
                      <a:pt x="107" y="0"/>
                    </a:moveTo>
                    <a:cubicBezTo>
                      <a:pt x="99" y="0"/>
                      <a:pt x="90" y="2"/>
                      <a:pt x="81" y="7"/>
                    </a:cubicBezTo>
                    <a:cubicBezTo>
                      <a:pt x="63" y="7"/>
                      <a:pt x="54" y="16"/>
                      <a:pt x="46" y="34"/>
                    </a:cubicBezTo>
                    <a:cubicBezTo>
                      <a:pt x="10" y="87"/>
                      <a:pt x="1" y="158"/>
                      <a:pt x="19" y="230"/>
                    </a:cubicBezTo>
                    <a:cubicBezTo>
                      <a:pt x="26" y="252"/>
                      <a:pt x="52" y="268"/>
                      <a:pt x="75" y="268"/>
                    </a:cubicBezTo>
                    <a:cubicBezTo>
                      <a:pt x="80" y="268"/>
                      <a:pt x="85" y="267"/>
                      <a:pt x="90" y="266"/>
                    </a:cubicBezTo>
                    <a:cubicBezTo>
                      <a:pt x="108" y="266"/>
                      <a:pt x="126" y="257"/>
                      <a:pt x="135" y="239"/>
                    </a:cubicBezTo>
                    <a:cubicBezTo>
                      <a:pt x="135" y="230"/>
                      <a:pt x="144" y="212"/>
                      <a:pt x="135" y="194"/>
                    </a:cubicBezTo>
                    <a:cubicBezTo>
                      <a:pt x="135" y="191"/>
                      <a:pt x="135" y="188"/>
                      <a:pt x="135" y="185"/>
                    </a:cubicBezTo>
                    <a:cubicBezTo>
                      <a:pt x="135" y="173"/>
                      <a:pt x="135" y="161"/>
                      <a:pt x="135" y="150"/>
                    </a:cubicBezTo>
                    <a:cubicBezTo>
                      <a:pt x="135" y="132"/>
                      <a:pt x="135" y="114"/>
                      <a:pt x="144" y="96"/>
                    </a:cubicBezTo>
                    <a:cubicBezTo>
                      <a:pt x="144" y="105"/>
                      <a:pt x="144" y="114"/>
                      <a:pt x="144" y="114"/>
                    </a:cubicBezTo>
                    <a:cubicBezTo>
                      <a:pt x="144" y="105"/>
                      <a:pt x="144" y="96"/>
                      <a:pt x="153" y="96"/>
                    </a:cubicBezTo>
                    <a:cubicBezTo>
                      <a:pt x="170" y="60"/>
                      <a:pt x="153" y="25"/>
                      <a:pt x="126" y="7"/>
                    </a:cubicBezTo>
                    <a:cubicBezTo>
                      <a:pt x="121" y="2"/>
                      <a:pt x="115" y="0"/>
                      <a:pt x="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8"/>
              <p:cNvSpPr/>
              <p:nvPr/>
            </p:nvSpPr>
            <p:spPr>
              <a:xfrm flipH="1">
                <a:off x="7379101" y="3449270"/>
                <a:ext cx="14290" cy="27445"/>
              </a:xfrm>
              <a:custGeom>
                <a:avLst/>
                <a:gdLst/>
                <a:ahLst/>
                <a:cxnLst/>
                <a:rect l="l" t="t" r="r" b="b"/>
                <a:pathLst>
                  <a:path w="126" h="242" extrusionOk="0">
                    <a:moveTo>
                      <a:pt x="63" y="0"/>
                    </a:moveTo>
                    <a:cubicBezTo>
                      <a:pt x="46" y="0"/>
                      <a:pt x="28" y="9"/>
                      <a:pt x="19" y="18"/>
                    </a:cubicBezTo>
                    <a:cubicBezTo>
                      <a:pt x="10" y="27"/>
                      <a:pt x="1" y="45"/>
                      <a:pt x="1" y="63"/>
                    </a:cubicBezTo>
                    <a:lnTo>
                      <a:pt x="1" y="188"/>
                    </a:lnTo>
                    <a:cubicBezTo>
                      <a:pt x="1" y="197"/>
                      <a:pt x="10" y="214"/>
                      <a:pt x="19" y="223"/>
                    </a:cubicBezTo>
                    <a:cubicBezTo>
                      <a:pt x="28" y="241"/>
                      <a:pt x="46" y="241"/>
                      <a:pt x="63" y="241"/>
                    </a:cubicBezTo>
                    <a:cubicBezTo>
                      <a:pt x="81" y="241"/>
                      <a:pt x="90" y="241"/>
                      <a:pt x="108" y="223"/>
                    </a:cubicBezTo>
                    <a:cubicBezTo>
                      <a:pt x="117" y="214"/>
                      <a:pt x="126" y="197"/>
                      <a:pt x="126" y="188"/>
                    </a:cubicBezTo>
                    <a:lnTo>
                      <a:pt x="126" y="63"/>
                    </a:lnTo>
                    <a:cubicBezTo>
                      <a:pt x="126" y="45"/>
                      <a:pt x="117" y="27"/>
                      <a:pt x="108" y="18"/>
                    </a:cubicBezTo>
                    <a:cubicBezTo>
                      <a:pt x="90"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8"/>
              <p:cNvSpPr/>
              <p:nvPr/>
            </p:nvSpPr>
            <p:spPr>
              <a:xfrm flipH="1">
                <a:off x="7392257" y="3604298"/>
                <a:ext cx="18259" cy="22568"/>
              </a:xfrm>
              <a:custGeom>
                <a:avLst/>
                <a:gdLst/>
                <a:ahLst/>
                <a:cxnLst/>
                <a:rect l="l" t="t" r="r" b="b"/>
                <a:pathLst>
                  <a:path w="161" h="199" extrusionOk="0">
                    <a:moveTo>
                      <a:pt x="94" y="1"/>
                    </a:moveTo>
                    <a:cubicBezTo>
                      <a:pt x="90" y="1"/>
                      <a:pt x="85" y="3"/>
                      <a:pt x="81" y="7"/>
                    </a:cubicBezTo>
                    <a:lnTo>
                      <a:pt x="63" y="7"/>
                    </a:lnTo>
                    <a:cubicBezTo>
                      <a:pt x="54" y="16"/>
                      <a:pt x="45" y="16"/>
                      <a:pt x="45" y="25"/>
                    </a:cubicBezTo>
                    <a:cubicBezTo>
                      <a:pt x="36" y="34"/>
                      <a:pt x="36" y="43"/>
                      <a:pt x="36" y="52"/>
                    </a:cubicBezTo>
                    <a:cubicBezTo>
                      <a:pt x="27" y="70"/>
                      <a:pt x="18" y="96"/>
                      <a:pt x="9" y="123"/>
                    </a:cubicBezTo>
                    <a:cubicBezTo>
                      <a:pt x="0" y="132"/>
                      <a:pt x="9" y="150"/>
                      <a:pt x="18" y="168"/>
                    </a:cubicBezTo>
                    <a:cubicBezTo>
                      <a:pt x="18" y="186"/>
                      <a:pt x="36" y="195"/>
                      <a:pt x="54" y="195"/>
                    </a:cubicBezTo>
                    <a:cubicBezTo>
                      <a:pt x="60" y="195"/>
                      <a:pt x="66" y="199"/>
                      <a:pt x="69" y="199"/>
                    </a:cubicBezTo>
                    <a:cubicBezTo>
                      <a:pt x="71" y="199"/>
                      <a:pt x="72" y="198"/>
                      <a:pt x="72" y="195"/>
                    </a:cubicBezTo>
                    <a:cubicBezTo>
                      <a:pt x="81" y="195"/>
                      <a:pt x="90" y="195"/>
                      <a:pt x="98" y="186"/>
                    </a:cubicBezTo>
                    <a:cubicBezTo>
                      <a:pt x="107" y="186"/>
                      <a:pt x="107" y="177"/>
                      <a:pt x="116" y="177"/>
                    </a:cubicBezTo>
                    <a:cubicBezTo>
                      <a:pt x="125" y="168"/>
                      <a:pt x="125" y="159"/>
                      <a:pt x="125" y="150"/>
                    </a:cubicBezTo>
                    <a:cubicBezTo>
                      <a:pt x="134" y="132"/>
                      <a:pt x="143" y="105"/>
                      <a:pt x="152" y="79"/>
                    </a:cubicBezTo>
                    <a:cubicBezTo>
                      <a:pt x="161" y="61"/>
                      <a:pt x="152" y="43"/>
                      <a:pt x="143" y="34"/>
                    </a:cubicBezTo>
                    <a:cubicBezTo>
                      <a:pt x="134" y="16"/>
                      <a:pt x="125" y="7"/>
                      <a:pt x="107" y="7"/>
                    </a:cubicBezTo>
                    <a:cubicBezTo>
                      <a:pt x="103" y="3"/>
                      <a:pt x="98" y="1"/>
                      <a:pt x="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8"/>
              <p:cNvSpPr/>
              <p:nvPr/>
            </p:nvSpPr>
            <p:spPr>
              <a:xfrm flipH="1">
                <a:off x="7438755" y="3592957"/>
                <a:ext cx="17352" cy="14289"/>
              </a:xfrm>
              <a:custGeom>
                <a:avLst/>
                <a:gdLst/>
                <a:ahLst/>
                <a:cxnLst/>
                <a:rect l="l" t="t" r="r" b="b"/>
                <a:pathLst>
                  <a:path w="153" h="126" extrusionOk="0">
                    <a:moveTo>
                      <a:pt x="81" y="0"/>
                    </a:moveTo>
                    <a:cubicBezTo>
                      <a:pt x="1" y="0"/>
                      <a:pt x="1" y="125"/>
                      <a:pt x="81" y="125"/>
                    </a:cubicBezTo>
                    <a:cubicBezTo>
                      <a:pt x="153" y="125"/>
                      <a:pt x="153"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8"/>
              <p:cNvSpPr/>
              <p:nvPr/>
            </p:nvSpPr>
            <p:spPr>
              <a:xfrm flipH="1">
                <a:off x="7370936" y="3521057"/>
                <a:ext cx="14290" cy="28465"/>
              </a:xfrm>
              <a:custGeom>
                <a:avLst/>
                <a:gdLst/>
                <a:ahLst/>
                <a:cxnLst/>
                <a:rect l="l" t="t" r="r" b="b"/>
                <a:pathLst>
                  <a:path w="126" h="251" extrusionOk="0">
                    <a:moveTo>
                      <a:pt x="63" y="1"/>
                    </a:moveTo>
                    <a:cubicBezTo>
                      <a:pt x="45" y="1"/>
                      <a:pt x="27" y="10"/>
                      <a:pt x="18" y="19"/>
                    </a:cubicBezTo>
                    <a:cubicBezTo>
                      <a:pt x="9" y="28"/>
                      <a:pt x="0" y="45"/>
                      <a:pt x="0" y="63"/>
                    </a:cubicBezTo>
                    <a:lnTo>
                      <a:pt x="0" y="188"/>
                    </a:lnTo>
                    <a:cubicBezTo>
                      <a:pt x="0" y="206"/>
                      <a:pt x="9" y="215"/>
                      <a:pt x="18" y="233"/>
                    </a:cubicBezTo>
                    <a:cubicBezTo>
                      <a:pt x="27" y="242"/>
                      <a:pt x="45" y="251"/>
                      <a:pt x="63" y="251"/>
                    </a:cubicBezTo>
                    <a:cubicBezTo>
                      <a:pt x="81" y="251"/>
                      <a:pt x="98" y="242"/>
                      <a:pt x="107" y="233"/>
                    </a:cubicBezTo>
                    <a:cubicBezTo>
                      <a:pt x="116" y="215"/>
                      <a:pt x="125" y="206"/>
                      <a:pt x="125" y="188"/>
                    </a:cubicBezTo>
                    <a:lnTo>
                      <a:pt x="125" y="63"/>
                    </a:lnTo>
                    <a:cubicBezTo>
                      <a:pt x="125" y="45"/>
                      <a:pt x="116" y="36"/>
                      <a:pt x="107" y="19"/>
                    </a:cubicBezTo>
                    <a:cubicBezTo>
                      <a:pt x="98"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8"/>
              <p:cNvSpPr/>
              <p:nvPr/>
            </p:nvSpPr>
            <p:spPr>
              <a:xfrm flipH="1">
                <a:off x="7304137" y="3506881"/>
                <a:ext cx="14290" cy="25403"/>
              </a:xfrm>
              <a:custGeom>
                <a:avLst/>
                <a:gdLst/>
                <a:ahLst/>
                <a:cxnLst/>
                <a:rect l="l" t="t" r="r" b="b"/>
                <a:pathLst>
                  <a:path w="126" h="224" extrusionOk="0">
                    <a:moveTo>
                      <a:pt x="63" y="1"/>
                    </a:moveTo>
                    <a:cubicBezTo>
                      <a:pt x="45" y="1"/>
                      <a:pt x="27" y="10"/>
                      <a:pt x="18" y="28"/>
                    </a:cubicBezTo>
                    <a:cubicBezTo>
                      <a:pt x="9" y="37"/>
                      <a:pt x="0" y="54"/>
                      <a:pt x="0" y="63"/>
                    </a:cubicBezTo>
                    <a:lnTo>
                      <a:pt x="0" y="161"/>
                    </a:lnTo>
                    <a:cubicBezTo>
                      <a:pt x="0" y="179"/>
                      <a:pt x="9" y="197"/>
                      <a:pt x="18" y="206"/>
                    </a:cubicBezTo>
                    <a:cubicBezTo>
                      <a:pt x="27" y="224"/>
                      <a:pt x="45" y="224"/>
                      <a:pt x="63" y="224"/>
                    </a:cubicBezTo>
                    <a:cubicBezTo>
                      <a:pt x="80" y="224"/>
                      <a:pt x="89" y="215"/>
                      <a:pt x="107" y="206"/>
                    </a:cubicBezTo>
                    <a:cubicBezTo>
                      <a:pt x="116" y="197"/>
                      <a:pt x="125" y="179"/>
                      <a:pt x="125" y="161"/>
                    </a:cubicBezTo>
                    <a:lnTo>
                      <a:pt x="125" y="63"/>
                    </a:lnTo>
                    <a:cubicBezTo>
                      <a:pt x="125" y="54"/>
                      <a:pt x="116" y="37"/>
                      <a:pt x="107" y="28"/>
                    </a:cubicBezTo>
                    <a:cubicBezTo>
                      <a:pt x="89" y="10"/>
                      <a:pt x="80" y="10"/>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8"/>
              <p:cNvSpPr/>
              <p:nvPr/>
            </p:nvSpPr>
            <p:spPr>
              <a:xfrm flipH="1">
                <a:off x="7223276" y="3589895"/>
                <a:ext cx="17238" cy="33455"/>
              </a:xfrm>
              <a:custGeom>
                <a:avLst/>
                <a:gdLst/>
                <a:ahLst/>
                <a:cxnLst/>
                <a:rect l="l" t="t" r="r" b="b"/>
                <a:pathLst>
                  <a:path w="152" h="295" extrusionOk="0">
                    <a:moveTo>
                      <a:pt x="89" y="0"/>
                    </a:moveTo>
                    <a:cubicBezTo>
                      <a:pt x="71" y="0"/>
                      <a:pt x="54" y="9"/>
                      <a:pt x="45" y="18"/>
                    </a:cubicBezTo>
                    <a:cubicBezTo>
                      <a:pt x="36" y="27"/>
                      <a:pt x="27" y="45"/>
                      <a:pt x="27" y="63"/>
                    </a:cubicBezTo>
                    <a:cubicBezTo>
                      <a:pt x="27" y="87"/>
                      <a:pt x="27" y="110"/>
                      <a:pt x="27" y="134"/>
                    </a:cubicBezTo>
                    <a:cubicBezTo>
                      <a:pt x="27" y="161"/>
                      <a:pt x="18" y="188"/>
                      <a:pt x="9" y="214"/>
                    </a:cubicBezTo>
                    <a:cubicBezTo>
                      <a:pt x="0" y="232"/>
                      <a:pt x="0" y="250"/>
                      <a:pt x="9" y="268"/>
                    </a:cubicBezTo>
                    <a:cubicBezTo>
                      <a:pt x="18" y="277"/>
                      <a:pt x="36" y="286"/>
                      <a:pt x="45" y="295"/>
                    </a:cubicBezTo>
                    <a:cubicBezTo>
                      <a:pt x="63" y="295"/>
                      <a:pt x="80" y="295"/>
                      <a:pt x="98" y="286"/>
                    </a:cubicBezTo>
                    <a:cubicBezTo>
                      <a:pt x="107" y="277"/>
                      <a:pt x="116" y="268"/>
                      <a:pt x="125" y="250"/>
                    </a:cubicBezTo>
                    <a:cubicBezTo>
                      <a:pt x="143" y="188"/>
                      <a:pt x="152" y="125"/>
                      <a:pt x="152" y="63"/>
                    </a:cubicBezTo>
                    <a:cubicBezTo>
                      <a:pt x="152" y="45"/>
                      <a:pt x="143" y="36"/>
                      <a:pt x="134" y="18"/>
                    </a:cubicBezTo>
                    <a:cubicBezTo>
                      <a:pt x="125" y="9"/>
                      <a:pt x="107" y="0"/>
                      <a:pt x="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8"/>
              <p:cNvSpPr/>
              <p:nvPr/>
            </p:nvSpPr>
            <p:spPr>
              <a:xfrm flipH="1">
                <a:off x="7257639" y="3513005"/>
                <a:ext cx="13269" cy="44569"/>
              </a:xfrm>
              <a:custGeom>
                <a:avLst/>
                <a:gdLst/>
                <a:ahLst/>
                <a:cxnLst/>
                <a:rect l="l" t="t" r="r" b="b"/>
                <a:pathLst>
                  <a:path w="117" h="393" extrusionOk="0">
                    <a:moveTo>
                      <a:pt x="54" y="0"/>
                    </a:moveTo>
                    <a:cubicBezTo>
                      <a:pt x="27" y="0"/>
                      <a:pt x="0" y="27"/>
                      <a:pt x="0" y="63"/>
                    </a:cubicBezTo>
                    <a:lnTo>
                      <a:pt x="0" y="330"/>
                    </a:lnTo>
                    <a:cubicBezTo>
                      <a:pt x="0" y="366"/>
                      <a:pt x="27" y="393"/>
                      <a:pt x="54" y="393"/>
                    </a:cubicBezTo>
                    <a:cubicBezTo>
                      <a:pt x="90" y="393"/>
                      <a:pt x="116" y="366"/>
                      <a:pt x="116" y="330"/>
                    </a:cubicBezTo>
                    <a:lnTo>
                      <a:pt x="116" y="63"/>
                    </a:lnTo>
                    <a:cubicBezTo>
                      <a:pt x="116" y="27"/>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8"/>
              <p:cNvSpPr/>
              <p:nvPr/>
            </p:nvSpPr>
            <p:spPr>
              <a:xfrm flipH="1">
                <a:off x="7304137" y="3565626"/>
                <a:ext cx="14290" cy="27785"/>
              </a:xfrm>
              <a:custGeom>
                <a:avLst/>
                <a:gdLst/>
                <a:ahLst/>
                <a:cxnLst/>
                <a:rect l="l" t="t" r="r" b="b"/>
                <a:pathLst>
                  <a:path w="126" h="245" extrusionOk="0">
                    <a:moveTo>
                      <a:pt x="63" y="0"/>
                    </a:moveTo>
                    <a:cubicBezTo>
                      <a:pt x="45" y="0"/>
                      <a:pt x="27" y="9"/>
                      <a:pt x="18" y="18"/>
                    </a:cubicBezTo>
                    <a:cubicBezTo>
                      <a:pt x="9" y="27"/>
                      <a:pt x="0" y="45"/>
                      <a:pt x="0" y="63"/>
                    </a:cubicBezTo>
                    <a:lnTo>
                      <a:pt x="0" y="188"/>
                    </a:lnTo>
                    <a:cubicBezTo>
                      <a:pt x="0" y="197"/>
                      <a:pt x="9" y="214"/>
                      <a:pt x="18" y="223"/>
                    </a:cubicBezTo>
                    <a:cubicBezTo>
                      <a:pt x="27" y="241"/>
                      <a:pt x="45" y="241"/>
                      <a:pt x="63" y="241"/>
                    </a:cubicBezTo>
                    <a:cubicBezTo>
                      <a:pt x="67" y="244"/>
                      <a:pt x="72" y="245"/>
                      <a:pt x="75" y="245"/>
                    </a:cubicBezTo>
                    <a:cubicBezTo>
                      <a:pt x="86" y="245"/>
                      <a:pt x="94" y="236"/>
                      <a:pt x="107" y="223"/>
                    </a:cubicBezTo>
                    <a:cubicBezTo>
                      <a:pt x="116" y="214"/>
                      <a:pt x="125" y="197"/>
                      <a:pt x="125" y="188"/>
                    </a:cubicBezTo>
                    <a:lnTo>
                      <a:pt x="125" y="63"/>
                    </a:lnTo>
                    <a:cubicBezTo>
                      <a:pt x="125" y="45"/>
                      <a:pt x="116" y="27"/>
                      <a:pt x="107" y="18"/>
                    </a:cubicBezTo>
                    <a:cubicBezTo>
                      <a:pt x="89" y="9"/>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8"/>
              <p:cNvSpPr/>
              <p:nvPr/>
            </p:nvSpPr>
            <p:spPr>
              <a:xfrm flipH="1">
                <a:off x="7338614" y="3482612"/>
                <a:ext cx="18259" cy="14289"/>
              </a:xfrm>
              <a:custGeom>
                <a:avLst/>
                <a:gdLst/>
                <a:ahLst/>
                <a:cxnLst/>
                <a:rect l="l" t="t" r="r" b="b"/>
                <a:pathLst>
                  <a:path w="161" h="126" extrusionOk="0">
                    <a:moveTo>
                      <a:pt x="80" y="1"/>
                    </a:moveTo>
                    <a:cubicBezTo>
                      <a:pt x="0" y="1"/>
                      <a:pt x="0" y="126"/>
                      <a:pt x="80" y="126"/>
                    </a:cubicBezTo>
                    <a:cubicBezTo>
                      <a:pt x="161" y="126"/>
                      <a:pt x="161"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8"/>
              <p:cNvSpPr/>
              <p:nvPr/>
            </p:nvSpPr>
            <p:spPr>
              <a:xfrm flipH="1">
                <a:off x="7262743" y="3460384"/>
                <a:ext cx="14290" cy="27445"/>
              </a:xfrm>
              <a:custGeom>
                <a:avLst/>
                <a:gdLst/>
                <a:ahLst/>
                <a:cxnLst/>
                <a:rect l="l" t="t" r="r" b="b"/>
                <a:pathLst>
                  <a:path w="126" h="242" extrusionOk="0">
                    <a:moveTo>
                      <a:pt x="63" y="0"/>
                    </a:moveTo>
                    <a:cubicBezTo>
                      <a:pt x="46" y="0"/>
                      <a:pt x="28" y="9"/>
                      <a:pt x="19" y="18"/>
                    </a:cubicBezTo>
                    <a:cubicBezTo>
                      <a:pt x="10" y="27"/>
                      <a:pt x="1" y="45"/>
                      <a:pt x="1" y="63"/>
                    </a:cubicBezTo>
                    <a:lnTo>
                      <a:pt x="1" y="179"/>
                    </a:lnTo>
                    <a:cubicBezTo>
                      <a:pt x="1" y="197"/>
                      <a:pt x="10" y="215"/>
                      <a:pt x="19" y="224"/>
                    </a:cubicBezTo>
                    <a:cubicBezTo>
                      <a:pt x="28" y="241"/>
                      <a:pt x="46" y="241"/>
                      <a:pt x="63" y="241"/>
                    </a:cubicBezTo>
                    <a:cubicBezTo>
                      <a:pt x="81" y="241"/>
                      <a:pt x="99" y="241"/>
                      <a:pt x="108" y="224"/>
                    </a:cubicBezTo>
                    <a:cubicBezTo>
                      <a:pt x="117" y="215"/>
                      <a:pt x="126" y="197"/>
                      <a:pt x="126" y="179"/>
                    </a:cubicBezTo>
                    <a:lnTo>
                      <a:pt x="126" y="63"/>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8"/>
              <p:cNvSpPr/>
              <p:nvPr/>
            </p:nvSpPr>
            <p:spPr>
              <a:xfrm flipH="1">
                <a:off x="7205017" y="3510170"/>
                <a:ext cx="17352" cy="25176"/>
              </a:xfrm>
              <a:custGeom>
                <a:avLst/>
                <a:gdLst/>
                <a:ahLst/>
                <a:cxnLst/>
                <a:rect l="l" t="t" r="r" b="b"/>
                <a:pathLst>
                  <a:path w="153" h="222" extrusionOk="0">
                    <a:moveTo>
                      <a:pt x="63" y="1"/>
                    </a:moveTo>
                    <a:cubicBezTo>
                      <a:pt x="54" y="1"/>
                      <a:pt x="45" y="3"/>
                      <a:pt x="36" y="8"/>
                    </a:cubicBezTo>
                    <a:cubicBezTo>
                      <a:pt x="27" y="16"/>
                      <a:pt x="18" y="34"/>
                      <a:pt x="10" y="43"/>
                    </a:cubicBezTo>
                    <a:cubicBezTo>
                      <a:pt x="1" y="70"/>
                      <a:pt x="1" y="106"/>
                      <a:pt x="10" y="132"/>
                    </a:cubicBezTo>
                    <a:cubicBezTo>
                      <a:pt x="18" y="159"/>
                      <a:pt x="27" y="186"/>
                      <a:pt x="54" y="204"/>
                    </a:cubicBezTo>
                    <a:cubicBezTo>
                      <a:pt x="63" y="213"/>
                      <a:pt x="81" y="222"/>
                      <a:pt x="90" y="222"/>
                    </a:cubicBezTo>
                    <a:cubicBezTo>
                      <a:pt x="108" y="222"/>
                      <a:pt x="126" y="213"/>
                      <a:pt x="134" y="204"/>
                    </a:cubicBezTo>
                    <a:cubicBezTo>
                      <a:pt x="152" y="195"/>
                      <a:pt x="152" y="177"/>
                      <a:pt x="152" y="159"/>
                    </a:cubicBezTo>
                    <a:cubicBezTo>
                      <a:pt x="152" y="141"/>
                      <a:pt x="143" y="132"/>
                      <a:pt x="134" y="115"/>
                    </a:cubicBezTo>
                    <a:lnTo>
                      <a:pt x="134" y="115"/>
                    </a:lnTo>
                    <a:lnTo>
                      <a:pt x="143" y="124"/>
                    </a:lnTo>
                    <a:cubicBezTo>
                      <a:pt x="139" y="119"/>
                      <a:pt x="137" y="114"/>
                      <a:pt x="134" y="110"/>
                    </a:cubicBezTo>
                    <a:lnTo>
                      <a:pt x="134" y="110"/>
                    </a:lnTo>
                    <a:cubicBezTo>
                      <a:pt x="134" y="111"/>
                      <a:pt x="134" y="113"/>
                      <a:pt x="134" y="115"/>
                    </a:cubicBezTo>
                    <a:cubicBezTo>
                      <a:pt x="134" y="112"/>
                      <a:pt x="133" y="109"/>
                      <a:pt x="132" y="106"/>
                    </a:cubicBezTo>
                    <a:lnTo>
                      <a:pt x="132" y="106"/>
                    </a:lnTo>
                    <a:cubicBezTo>
                      <a:pt x="133" y="107"/>
                      <a:pt x="134" y="109"/>
                      <a:pt x="134" y="110"/>
                    </a:cubicBezTo>
                    <a:lnTo>
                      <a:pt x="134" y="110"/>
                    </a:lnTo>
                    <a:cubicBezTo>
                      <a:pt x="134" y="107"/>
                      <a:pt x="133" y="105"/>
                      <a:pt x="130" y="101"/>
                    </a:cubicBezTo>
                    <a:lnTo>
                      <a:pt x="130" y="101"/>
                    </a:lnTo>
                    <a:cubicBezTo>
                      <a:pt x="131" y="103"/>
                      <a:pt x="132" y="104"/>
                      <a:pt x="132" y="106"/>
                    </a:cubicBezTo>
                    <a:cubicBezTo>
                      <a:pt x="130" y="103"/>
                      <a:pt x="129" y="100"/>
                      <a:pt x="126" y="97"/>
                    </a:cubicBezTo>
                    <a:lnTo>
                      <a:pt x="126" y="97"/>
                    </a:lnTo>
                    <a:cubicBezTo>
                      <a:pt x="127" y="99"/>
                      <a:pt x="129" y="100"/>
                      <a:pt x="130" y="101"/>
                    </a:cubicBezTo>
                    <a:lnTo>
                      <a:pt x="130" y="101"/>
                    </a:lnTo>
                    <a:cubicBezTo>
                      <a:pt x="128" y="97"/>
                      <a:pt x="126" y="92"/>
                      <a:pt x="126" y="88"/>
                    </a:cubicBezTo>
                    <a:cubicBezTo>
                      <a:pt x="126" y="85"/>
                      <a:pt x="126" y="82"/>
                      <a:pt x="126" y="79"/>
                    </a:cubicBezTo>
                    <a:cubicBezTo>
                      <a:pt x="134" y="61"/>
                      <a:pt x="134" y="43"/>
                      <a:pt x="126" y="34"/>
                    </a:cubicBezTo>
                    <a:cubicBezTo>
                      <a:pt x="117" y="16"/>
                      <a:pt x="99" y="8"/>
                      <a:pt x="90" y="8"/>
                    </a:cubicBezTo>
                    <a:cubicBezTo>
                      <a:pt x="81" y="3"/>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8"/>
              <p:cNvSpPr/>
              <p:nvPr/>
            </p:nvSpPr>
            <p:spPr>
              <a:xfrm flipH="1">
                <a:off x="7457014" y="3516067"/>
                <a:ext cx="14176" cy="24383"/>
              </a:xfrm>
              <a:custGeom>
                <a:avLst/>
                <a:gdLst/>
                <a:ahLst/>
                <a:cxnLst/>
                <a:rect l="l" t="t" r="r" b="b"/>
                <a:pathLst>
                  <a:path w="125" h="215" extrusionOk="0">
                    <a:moveTo>
                      <a:pt x="63" y="0"/>
                    </a:moveTo>
                    <a:cubicBezTo>
                      <a:pt x="45" y="0"/>
                      <a:pt x="27" y="9"/>
                      <a:pt x="18" y="18"/>
                    </a:cubicBezTo>
                    <a:cubicBezTo>
                      <a:pt x="9" y="27"/>
                      <a:pt x="0" y="45"/>
                      <a:pt x="0" y="63"/>
                    </a:cubicBezTo>
                    <a:lnTo>
                      <a:pt x="0" y="161"/>
                    </a:lnTo>
                    <a:cubicBezTo>
                      <a:pt x="0" y="170"/>
                      <a:pt x="9" y="187"/>
                      <a:pt x="18" y="196"/>
                    </a:cubicBezTo>
                    <a:cubicBezTo>
                      <a:pt x="27" y="214"/>
                      <a:pt x="45" y="214"/>
                      <a:pt x="63" y="214"/>
                    </a:cubicBezTo>
                    <a:cubicBezTo>
                      <a:pt x="80" y="214"/>
                      <a:pt x="98" y="214"/>
                      <a:pt x="107" y="196"/>
                    </a:cubicBezTo>
                    <a:cubicBezTo>
                      <a:pt x="116" y="187"/>
                      <a:pt x="125" y="170"/>
                      <a:pt x="125" y="161"/>
                    </a:cubicBezTo>
                    <a:lnTo>
                      <a:pt x="125" y="63"/>
                    </a:lnTo>
                    <a:cubicBezTo>
                      <a:pt x="125" y="45"/>
                      <a:pt x="116" y="27"/>
                      <a:pt x="107" y="18"/>
                    </a:cubicBezTo>
                    <a:cubicBezTo>
                      <a:pt x="98" y="0"/>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8"/>
              <p:cNvSpPr/>
              <p:nvPr/>
            </p:nvSpPr>
            <p:spPr>
              <a:xfrm flipH="1">
                <a:off x="7111000" y="3375668"/>
                <a:ext cx="19280" cy="30507"/>
              </a:xfrm>
              <a:custGeom>
                <a:avLst/>
                <a:gdLst/>
                <a:ahLst/>
                <a:cxnLst/>
                <a:rect l="l" t="t" r="r" b="b"/>
                <a:pathLst>
                  <a:path w="170" h="269" extrusionOk="0">
                    <a:moveTo>
                      <a:pt x="146" y="105"/>
                    </a:moveTo>
                    <a:cubicBezTo>
                      <a:pt x="143" y="110"/>
                      <a:pt x="143" y="114"/>
                      <a:pt x="143" y="114"/>
                    </a:cubicBezTo>
                    <a:lnTo>
                      <a:pt x="143" y="114"/>
                    </a:lnTo>
                    <a:cubicBezTo>
                      <a:pt x="143" y="111"/>
                      <a:pt x="144" y="108"/>
                      <a:pt x="146" y="105"/>
                    </a:cubicBezTo>
                    <a:close/>
                    <a:moveTo>
                      <a:pt x="108" y="0"/>
                    </a:moveTo>
                    <a:cubicBezTo>
                      <a:pt x="99" y="0"/>
                      <a:pt x="90" y="3"/>
                      <a:pt x="81" y="7"/>
                    </a:cubicBezTo>
                    <a:cubicBezTo>
                      <a:pt x="72" y="7"/>
                      <a:pt x="54" y="16"/>
                      <a:pt x="45" y="34"/>
                    </a:cubicBezTo>
                    <a:cubicBezTo>
                      <a:pt x="9" y="87"/>
                      <a:pt x="0" y="159"/>
                      <a:pt x="18" y="230"/>
                    </a:cubicBezTo>
                    <a:cubicBezTo>
                      <a:pt x="26" y="252"/>
                      <a:pt x="51" y="268"/>
                      <a:pt x="80" y="268"/>
                    </a:cubicBezTo>
                    <a:cubicBezTo>
                      <a:pt x="86" y="268"/>
                      <a:pt x="92" y="267"/>
                      <a:pt x="99" y="266"/>
                    </a:cubicBezTo>
                    <a:cubicBezTo>
                      <a:pt x="108" y="266"/>
                      <a:pt x="125" y="257"/>
                      <a:pt x="134" y="239"/>
                    </a:cubicBezTo>
                    <a:cubicBezTo>
                      <a:pt x="143" y="230"/>
                      <a:pt x="143" y="212"/>
                      <a:pt x="143" y="194"/>
                    </a:cubicBezTo>
                    <a:cubicBezTo>
                      <a:pt x="134" y="185"/>
                      <a:pt x="134" y="177"/>
                      <a:pt x="134" y="168"/>
                    </a:cubicBezTo>
                    <a:cubicBezTo>
                      <a:pt x="134" y="162"/>
                      <a:pt x="134" y="156"/>
                      <a:pt x="134" y="150"/>
                    </a:cubicBezTo>
                    <a:cubicBezTo>
                      <a:pt x="134" y="132"/>
                      <a:pt x="143" y="114"/>
                      <a:pt x="152" y="96"/>
                    </a:cubicBezTo>
                    <a:cubicBezTo>
                      <a:pt x="170" y="61"/>
                      <a:pt x="161" y="25"/>
                      <a:pt x="134" y="7"/>
                    </a:cubicBezTo>
                    <a:cubicBezTo>
                      <a:pt x="125" y="3"/>
                      <a:pt x="116" y="0"/>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8"/>
              <p:cNvSpPr/>
              <p:nvPr/>
            </p:nvSpPr>
            <p:spPr>
              <a:xfrm flipH="1">
                <a:off x="7215110" y="3260106"/>
                <a:ext cx="14290" cy="27445"/>
              </a:xfrm>
              <a:custGeom>
                <a:avLst/>
                <a:gdLst/>
                <a:ahLst/>
                <a:cxnLst/>
                <a:rect l="l" t="t" r="r" b="b"/>
                <a:pathLst>
                  <a:path w="126" h="242" extrusionOk="0">
                    <a:moveTo>
                      <a:pt x="63" y="0"/>
                    </a:moveTo>
                    <a:cubicBezTo>
                      <a:pt x="45" y="0"/>
                      <a:pt x="27" y="9"/>
                      <a:pt x="18" y="18"/>
                    </a:cubicBezTo>
                    <a:cubicBezTo>
                      <a:pt x="9" y="27"/>
                      <a:pt x="0" y="45"/>
                      <a:pt x="0" y="63"/>
                    </a:cubicBezTo>
                    <a:lnTo>
                      <a:pt x="0" y="187"/>
                    </a:lnTo>
                    <a:cubicBezTo>
                      <a:pt x="0" y="196"/>
                      <a:pt x="9" y="214"/>
                      <a:pt x="18" y="223"/>
                    </a:cubicBezTo>
                    <a:cubicBezTo>
                      <a:pt x="27" y="241"/>
                      <a:pt x="45" y="241"/>
                      <a:pt x="63" y="241"/>
                    </a:cubicBezTo>
                    <a:cubicBezTo>
                      <a:pt x="80" y="241"/>
                      <a:pt x="98" y="241"/>
                      <a:pt x="107" y="223"/>
                    </a:cubicBezTo>
                    <a:cubicBezTo>
                      <a:pt x="116" y="214"/>
                      <a:pt x="125" y="196"/>
                      <a:pt x="125" y="187"/>
                    </a:cubicBezTo>
                    <a:lnTo>
                      <a:pt x="125" y="63"/>
                    </a:lnTo>
                    <a:cubicBezTo>
                      <a:pt x="125" y="45"/>
                      <a:pt x="116" y="27"/>
                      <a:pt x="107" y="18"/>
                    </a:cubicBezTo>
                    <a:cubicBezTo>
                      <a:pt x="98" y="9"/>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8"/>
              <p:cNvSpPr/>
              <p:nvPr/>
            </p:nvSpPr>
            <p:spPr>
              <a:xfrm flipH="1">
                <a:off x="7392257" y="3604298"/>
                <a:ext cx="18259" cy="22568"/>
              </a:xfrm>
              <a:custGeom>
                <a:avLst/>
                <a:gdLst/>
                <a:ahLst/>
                <a:cxnLst/>
                <a:rect l="l" t="t" r="r" b="b"/>
                <a:pathLst>
                  <a:path w="161" h="199" extrusionOk="0">
                    <a:moveTo>
                      <a:pt x="94" y="1"/>
                    </a:moveTo>
                    <a:cubicBezTo>
                      <a:pt x="90" y="1"/>
                      <a:pt x="85" y="3"/>
                      <a:pt x="81" y="7"/>
                    </a:cubicBezTo>
                    <a:lnTo>
                      <a:pt x="63" y="7"/>
                    </a:lnTo>
                    <a:cubicBezTo>
                      <a:pt x="54" y="16"/>
                      <a:pt x="45" y="16"/>
                      <a:pt x="45" y="25"/>
                    </a:cubicBezTo>
                    <a:cubicBezTo>
                      <a:pt x="36" y="34"/>
                      <a:pt x="36" y="43"/>
                      <a:pt x="36" y="52"/>
                    </a:cubicBezTo>
                    <a:cubicBezTo>
                      <a:pt x="27" y="70"/>
                      <a:pt x="18" y="96"/>
                      <a:pt x="9" y="123"/>
                    </a:cubicBezTo>
                    <a:cubicBezTo>
                      <a:pt x="0" y="132"/>
                      <a:pt x="9" y="150"/>
                      <a:pt x="18" y="168"/>
                    </a:cubicBezTo>
                    <a:cubicBezTo>
                      <a:pt x="18" y="186"/>
                      <a:pt x="36" y="195"/>
                      <a:pt x="54" y="195"/>
                    </a:cubicBezTo>
                    <a:cubicBezTo>
                      <a:pt x="60" y="195"/>
                      <a:pt x="66" y="199"/>
                      <a:pt x="69" y="199"/>
                    </a:cubicBezTo>
                    <a:cubicBezTo>
                      <a:pt x="71" y="199"/>
                      <a:pt x="72" y="198"/>
                      <a:pt x="72" y="195"/>
                    </a:cubicBezTo>
                    <a:cubicBezTo>
                      <a:pt x="81" y="195"/>
                      <a:pt x="90" y="195"/>
                      <a:pt x="98" y="186"/>
                    </a:cubicBezTo>
                    <a:cubicBezTo>
                      <a:pt x="107" y="186"/>
                      <a:pt x="107" y="177"/>
                      <a:pt x="116" y="177"/>
                    </a:cubicBezTo>
                    <a:cubicBezTo>
                      <a:pt x="125" y="168"/>
                      <a:pt x="125" y="159"/>
                      <a:pt x="125" y="150"/>
                    </a:cubicBezTo>
                    <a:cubicBezTo>
                      <a:pt x="134" y="132"/>
                      <a:pt x="143" y="105"/>
                      <a:pt x="152" y="79"/>
                    </a:cubicBezTo>
                    <a:cubicBezTo>
                      <a:pt x="161" y="61"/>
                      <a:pt x="152" y="43"/>
                      <a:pt x="143" y="34"/>
                    </a:cubicBezTo>
                    <a:cubicBezTo>
                      <a:pt x="134" y="16"/>
                      <a:pt x="125" y="7"/>
                      <a:pt x="107" y="7"/>
                    </a:cubicBezTo>
                    <a:cubicBezTo>
                      <a:pt x="103" y="3"/>
                      <a:pt x="98" y="1"/>
                      <a:pt x="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8"/>
              <p:cNvSpPr/>
              <p:nvPr/>
            </p:nvSpPr>
            <p:spPr>
              <a:xfrm flipH="1">
                <a:off x="7438755" y="3592957"/>
                <a:ext cx="17352" cy="14289"/>
              </a:xfrm>
              <a:custGeom>
                <a:avLst/>
                <a:gdLst/>
                <a:ahLst/>
                <a:cxnLst/>
                <a:rect l="l" t="t" r="r" b="b"/>
                <a:pathLst>
                  <a:path w="153" h="126" extrusionOk="0">
                    <a:moveTo>
                      <a:pt x="81" y="0"/>
                    </a:moveTo>
                    <a:cubicBezTo>
                      <a:pt x="1" y="0"/>
                      <a:pt x="1" y="125"/>
                      <a:pt x="81" y="125"/>
                    </a:cubicBezTo>
                    <a:cubicBezTo>
                      <a:pt x="153" y="125"/>
                      <a:pt x="153"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8"/>
              <p:cNvSpPr/>
              <p:nvPr/>
            </p:nvSpPr>
            <p:spPr>
              <a:xfrm flipH="1">
                <a:off x="7214203" y="3392566"/>
                <a:ext cx="13156" cy="28465"/>
              </a:xfrm>
              <a:custGeom>
                <a:avLst/>
                <a:gdLst/>
                <a:ahLst/>
                <a:cxnLst/>
                <a:rect l="l" t="t" r="r" b="b"/>
                <a:pathLst>
                  <a:path w="116" h="251" extrusionOk="0">
                    <a:moveTo>
                      <a:pt x="54" y="1"/>
                    </a:moveTo>
                    <a:cubicBezTo>
                      <a:pt x="45" y="1"/>
                      <a:pt x="27" y="10"/>
                      <a:pt x="18" y="19"/>
                    </a:cubicBezTo>
                    <a:cubicBezTo>
                      <a:pt x="0" y="36"/>
                      <a:pt x="0" y="45"/>
                      <a:pt x="0" y="63"/>
                    </a:cubicBezTo>
                    <a:lnTo>
                      <a:pt x="0" y="188"/>
                    </a:lnTo>
                    <a:cubicBezTo>
                      <a:pt x="0" y="206"/>
                      <a:pt x="0" y="215"/>
                      <a:pt x="18" y="233"/>
                    </a:cubicBezTo>
                    <a:cubicBezTo>
                      <a:pt x="27" y="242"/>
                      <a:pt x="45" y="251"/>
                      <a:pt x="54" y="251"/>
                    </a:cubicBezTo>
                    <a:cubicBezTo>
                      <a:pt x="71" y="251"/>
                      <a:pt x="89" y="242"/>
                      <a:pt x="98" y="233"/>
                    </a:cubicBezTo>
                    <a:cubicBezTo>
                      <a:pt x="116" y="215"/>
                      <a:pt x="116" y="206"/>
                      <a:pt x="116" y="188"/>
                    </a:cubicBezTo>
                    <a:lnTo>
                      <a:pt x="116" y="63"/>
                    </a:lnTo>
                    <a:cubicBezTo>
                      <a:pt x="116" y="45"/>
                      <a:pt x="116" y="36"/>
                      <a:pt x="98" y="19"/>
                    </a:cubicBezTo>
                    <a:cubicBezTo>
                      <a:pt x="89" y="10"/>
                      <a:pt x="7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8"/>
              <p:cNvSpPr/>
              <p:nvPr/>
            </p:nvSpPr>
            <p:spPr>
              <a:xfrm flipH="1">
                <a:off x="7306179" y="3403680"/>
                <a:ext cx="14290" cy="25403"/>
              </a:xfrm>
              <a:custGeom>
                <a:avLst/>
                <a:gdLst/>
                <a:ahLst/>
                <a:cxnLst/>
                <a:rect l="l" t="t" r="r" b="b"/>
                <a:pathLst>
                  <a:path w="126" h="224" extrusionOk="0">
                    <a:moveTo>
                      <a:pt x="63" y="1"/>
                    </a:moveTo>
                    <a:cubicBezTo>
                      <a:pt x="45" y="1"/>
                      <a:pt x="36" y="10"/>
                      <a:pt x="18" y="19"/>
                    </a:cubicBezTo>
                    <a:cubicBezTo>
                      <a:pt x="9" y="28"/>
                      <a:pt x="0" y="46"/>
                      <a:pt x="0" y="63"/>
                    </a:cubicBezTo>
                    <a:lnTo>
                      <a:pt x="0" y="162"/>
                    </a:lnTo>
                    <a:cubicBezTo>
                      <a:pt x="0" y="179"/>
                      <a:pt x="9" y="188"/>
                      <a:pt x="18" y="206"/>
                    </a:cubicBezTo>
                    <a:cubicBezTo>
                      <a:pt x="36" y="215"/>
                      <a:pt x="45" y="224"/>
                      <a:pt x="63" y="224"/>
                    </a:cubicBezTo>
                    <a:cubicBezTo>
                      <a:pt x="81" y="224"/>
                      <a:pt x="98" y="215"/>
                      <a:pt x="107" y="206"/>
                    </a:cubicBezTo>
                    <a:cubicBezTo>
                      <a:pt x="116" y="188"/>
                      <a:pt x="125" y="179"/>
                      <a:pt x="125" y="162"/>
                    </a:cubicBezTo>
                    <a:lnTo>
                      <a:pt x="125" y="63"/>
                    </a:lnTo>
                    <a:cubicBezTo>
                      <a:pt x="125" y="46"/>
                      <a:pt x="116" y="28"/>
                      <a:pt x="107" y="19"/>
                    </a:cubicBezTo>
                    <a:cubicBezTo>
                      <a:pt x="98"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8"/>
              <p:cNvSpPr/>
              <p:nvPr/>
            </p:nvSpPr>
            <p:spPr>
              <a:xfrm flipH="1">
                <a:off x="7075503" y="3458343"/>
                <a:ext cx="18372" cy="33909"/>
              </a:xfrm>
              <a:custGeom>
                <a:avLst/>
                <a:gdLst/>
                <a:ahLst/>
                <a:cxnLst/>
                <a:rect l="l" t="t" r="r" b="b"/>
                <a:pathLst>
                  <a:path w="162" h="299" extrusionOk="0">
                    <a:moveTo>
                      <a:pt x="90" y="1"/>
                    </a:moveTo>
                    <a:cubicBezTo>
                      <a:pt x="72" y="1"/>
                      <a:pt x="54" y="10"/>
                      <a:pt x="45" y="18"/>
                    </a:cubicBezTo>
                    <a:cubicBezTo>
                      <a:pt x="36" y="36"/>
                      <a:pt x="27" y="54"/>
                      <a:pt x="27" y="63"/>
                    </a:cubicBezTo>
                    <a:cubicBezTo>
                      <a:pt x="36" y="90"/>
                      <a:pt x="27" y="126"/>
                      <a:pt x="27" y="152"/>
                    </a:cubicBezTo>
                    <a:cubicBezTo>
                      <a:pt x="27" y="143"/>
                      <a:pt x="27" y="134"/>
                      <a:pt x="27" y="134"/>
                    </a:cubicBezTo>
                    <a:cubicBezTo>
                      <a:pt x="27" y="161"/>
                      <a:pt x="18" y="188"/>
                      <a:pt x="10" y="224"/>
                    </a:cubicBezTo>
                    <a:cubicBezTo>
                      <a:pt x="1" y="233"/>
                      <a:pt x="10" y="250"/>
                      <a:pt x="10" y="268"/>
                    </a:cubicBezTo>
                    <a:cubicBezTo>
                      <a:pt x="18" y="286"/>
                      <a:pt x="36" y="295"/>
                      <a:pt x="54" y="295"/>
                    </a:cubicBezTo>
                    <a:cubicBezTo>
                      <a:pt x="57" y="298"/>
                      <a:pt x="60" y="299"/>
                      <a:pt x="64" y="299"/>
                    </a:cubicBezTo>
                    <a:cubicBezTo>
                      <a:pt x="74" y="299"/>
                      <a:pt x="86" y="292"/>
                      <a:pt x="99" y="286"/>
                    </a:cubicBezTo>
                    <a:cubicBezTo>
                      <a:pt x="108" y="277"/>
                      <a:pt x="117" y="268"/>
                      <a:pt x="126" y="250"/>
                    </a:cubicBezTo>
                    <a:cubicBezTo>
                      <a:pt x="152" y="197"/>
                      <a:pt x="161" y="126"/>
                      <a:pt x="152" y="63"/>
                    </a:cubicBezTo>
                    <a:cubicBezTo>
                      <a:pt x="152" y="45"/>
                      <a:pt x="143" y="36"/>
                      <a:pt x="134" y="18"/>
                    </a:cubicBezTo>
                    <a:cubicBezTo>
                      <a:pt x="126" y="10"/>
                      <a:pt x="108" y="1"/>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8"/>
              <p:cNvSpPr/>
              <p:nvPr/>
            </p:nvSpPr>
            <p:spPr>
              <a:xfrm flipH="1">
                <a:off x="6876241" y="3496788"/>
                <a:ext cx="18259" cy="33909"/>
              </a:xfrm>
              <a:custGeom>
                <a:avLst/>
                <a:gdLst/>
                <a:ahLst/>
                <a:cxnLst/>
                <a:rect l="l" t="t" r="r" b="b"/>
                <a:pathLst>
                  <a:path w="161" h="299" extrusionOk="0">
                    <a:moveTo>
                      <a:pt x="89" y="1"/>
                    </a:moveTo>
                    <a:cubicBezTo>
                      <a:pt x="80" y="1"/>
                      <a:pt x="63" y="10"/>
                      <a:pt x="54" y="18"/>
                    </a:cubicBezTo>
                    <a:cubicBezTo>
                      <a:pt x="36" y="36"/>
                      <a:pt x="27" y="54"/>
                      <a:pt x="27" y="63"/>
                    </a:cubicBezTo>
                    <a:cubicBezTo>
                      <a:pt x="36" y="90"/>
                      <a:pt x="36" y="126"/>
                      <a:pt x="27" y="152"/>
                    </a:cubicBezTo>
                    <a:lnTo>
                      <a:pt x="36" y="134"/>
                    </a:lnTo>
                    <a:lnTo>
                      <a:pt x="36" y="134"/>
                    </a:lnTo>
                    <a:cubicBezTo>
                      <a:pt x="27" y="161"/>
                      <a:pt x="18" y="197"/>
                      <a:pt x="9" y="224"/>
                    </a:cubicBezTo>
                    <a:cubicBezTo>
                      <a:pt x="0" y="233"/>
                      <a:pt x="9" y="250"/>
                      <a:pt x="18" y="268"/>
                    </a:cubicBezTo>
                    <a:cubicBezTo>
                      <a:pt x="27" y="286"/>
                      <a:pt x="36" y="295"/>
                      <a:pt x="54" y="295"/>
                    </a:cubicBezTo>
                    <a:cubicBezTo>
                      <a:pt x="56" y="298"/>
                      <a:pt x="60" y="299"/>
                      <a:pt x="65" y="299"/>
                    </a:cubicBezTo>
                    <a:cubicBezTo>
                      <a:pt x="77" y="299"/>
                      <a:pt x="92" y="292"/>
                      <a:pt x="98" y="286"/>
                    </a:cubicBezTo>
                    <a:cubicBezTo>
                      <a:pt x="116" y="277"/>
                      <a:pt x="125" y="268"/>
                      <a:pt x="125" y="250"/>
                    </a:cubicBezTo>
                    <a:cubicBezTo>
                      <a:pt x="152" y="197"/>
                      <a:pt x="161" y="126"/>
                      <a:pt x="152" y="63"/>
                    </a:cubicBezTo>
                    <a:cubicBezTo>
                      <a:pt x="152" y="45"/>
                      <a:pt x="152" y="36"/>
                      <a:pt x="134" y="18"/>
                    </a:cubicBezTo>
                    <a:cubicBezTo>
                      <a:pt x="125" y="10"/>
                      <a:pt x="107" y="10"/>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8"/>
              <p:cNvSpPr/>
              <p:nvPr/>
            </p:nvSpPr>
            <p:spPr>
              <a:xfrm flipH="1">
                <a:off x="7012787" y="3589895"/>
                <a:ext cx="18372" cy="33455"/>
              </a:xfrm>
              <a:custGeom>
                <a:avLst/>
                <a:gdLst/>
                <a:ahLst/>
                <a:cxnLst/>
                <a:rect l="l" t="t" r="r" b="b"/>
                <a:pathLst>
                  <a:path w="162" h="295" extrusionOk="0">
                    <a:moveTo>
                      <a:pt x="90" y="0"/>
                    </a:moveTo>
                    <a:cubicBezTo>
                      <a:pt x="81" y="0"/>
                      <a:pt x="63" y="9"/>
                      <a:pt x="54" y="18"/>
                    </a:cubicBezTo>
                    <a:cubicBezTo>
                      <a:pt x="36" y="27"/>
                      <a:pt x="27" y="45"/>
                      <a:pt x="36" y="63"/>
                    </a:cubicBezTo>
                    <a:cubicBezTo>
                      <a:pt x="36" y="90"/>
                      <a:pt x="36" y="116"/>
                      <a:pt x="27" y="143"/>
                    </a:cubicBezTo>
                    <a:lnTo>
                      <a:pt x="36" y="125"/>
                    </a:lnTo>
                    <a:lnTo>
                      <a:pt x="36" y="125"/>
                    </a:lnTo>
                    <a:cubicBezTo>
                      <a:pt x="27" y="161"/>
                      <a:pt x="19" y="188"/>
                      <a:pt x="10" y="214"/>
                    </a:cubicBezTo>
                    <a:cubicBezTo>
                      <a:pt x="1" y="232"/>
                      <a:pt x="10" y="250"/>
                      <a:pt x="19" y="259"/>
                    </a:cubicBezTo>
                    <a:cubicBezTo>
                      <a:pt x="27" y="277"/>
                      <a:pt x="36" y="286"/>
                      <a:pt x="54" y="295"/>
                    </a:cubicBezTo>
                    <a:cubicBezTo>
                      <a:pt x="63" y="295"/>
                      <a:pt x="90" y="295"/>
                      <a:pt x="99" y="286"/>
                    </a:cubicBezTo>
                    <a:cubicBezTo>
                      <a:pt x="117" y="277"/>
                      <a:pt x="126" y="268"/>
                      <a:pt x="126" y="250"/>
                    </a:cubicBezTo>
                    <a:cubicBezTo>
                      <a:pt x="152" y="188"/>
                      <a:pt x="161" y="125"/>
                      <a:pt x="152" y="63"/>
                    </a:cubicBezTo>
                    <a:cubicBezTo>
                      <a:pt x="152" y="45"/>
                      <a:pt x="152" y="27"/>
                      <a:pt x="135" y="18"/>
                    </a:cubicBezTo>
                    <a:cubicBezTo>
                      <a:pt x="126" y="9"/>
                      <a:pt x="108"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8"/>
              <p:cNvSpPr/>
              <p:nvPr/>
            </p:nvSpPr>
            <p:spPr>
              <a:xfrm flipH="1">
                <a:off x="7034108" y="3517088"/>
                <a:ext cx="17238" cy="33455"/>
              </a:xfrm>
              <a:custGeom>
                <a:avLst/>
                <a:gdLst/>
                <a:ahLst/>
                <a:cxnLst/>
                <a:rect l="l" t="t" r="r" b="b"/>
                <a:pathLst>
                  <a:path w="152" h="295" extrusionOk="0">
                    <a:moveTo>
                      <a:pt x="90" y="0"/>
                    </a:moveTo>
                    <a:cubicBezTo>
                      <a:pt x="72" y="0"/>
                      <a:pt x="54" y="9"/>
                      <a:pt x="45" y="18"/>
                    </a:cubicBezTo>
                    <a:cubicBezTo>
                      <a:pt x="36" y="27"/>
                      <a:pt x="27" y="45"/>
                      <a:pt x="27" y="63"/>
                    </a:cubicBezTo>
                    <a:cubicBezTo>
                      <a:pt x="27" y="86"/>
                      <a:pt x="27" y="110"/>
                      <a:pt x="27" y="134"/>
                    </a:cubicBezTo>
                    <a:cubicBezTo>
                      <a:pt x="18" y="161"/>
                      <a:pt x="18" y="187"/>
                      <a:pt x="0" y="214"/>
                    </a:cubicBezTo>
                    <a:cubicBezTo>
                      <a:pt x="0" y="232"/>
                      <a:pt x="0" y="250"/>
                      <a:pt x="9" y="268"/>
                    </a:cubicBezTo>
                    <a:cubicBezTo>
                      <a:pt x="18" y="277"/>
                      <a:pt x="36" y="286"/>
                      <a:pt x="45" y="294"/>
                    </a:cubicBezTo>
                    <a:cubicBezTo>
                      <a:pt x="63" y="294"/>
                      <a:pt x="81" y="294"/>
                      <a:pt x="90" y="286"/>
                    </a:cubicBezTo>
                    <a:cubicBezTo>
                      <a:pt x="107" y="277"/>
                      <a:pt x="116" y="268"/>
                      <a:pt x="125" y="250"/>
                    </a:cubicBezTo>
                    <a:cubicBezTo>
                      <a:pt x="143" y="187"/>
                      <a:pt x="152" y="125"/>
                      <a:pt x="152" y="63"/>
                    </a:cubicBezTo>
                    <a:cubicBezTo>
                      <a:pt x="143" y="45"/>
                      <a:pt x="143" y="27"/>
                      <a:pt x="134" y="18"/>
                    </a:cubicBezTo>
                    <a:cubicBezTo>
                      <a:pt x="116" y="9"/>
                      <a:pt x="107"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8"/>
              <p:cNvSpPr/>
              <p:nvPr/>
            </p:nvSpPr>
            <p:spPr>
              <a:xfrm flipH="1">
                <a:off x="7132208" y="3506881"/>
                <a:ext cx="18259" cy="33569"/>
              </a:xfrm>
              <a:custGeom>
                <a:avLst/>
                <a:gdLst/>
                <a:ahLst/>
                <a:cxnLst/>
                <a:rect l="l" t="t" r="r" b="b"/>
                <a:pathLst>
                  <a:path w="161" h="296" extrusionOk="0">
                    <a:moveTo>
                      <a:pt x="28" y="138"/>
                    </a:moveTo>
                    <a:cubicBezTo>
                      <a:pt x="27" y="141"/>
                      <a:pt x="27" y="144"/>
                      <a:pt x="27" y="144"/>
                    </a:cubicBezTo>
                    <a:cubicBezTo>
                      <a:pt x="27" y="142"/>
                      <a:pt x="28" y="140"/>
                      <a:pt x="28" y="138"/>
                    </a:cubicBezTo>
                    <a:close/>
                    <a:moveTo>
                      <a:pt x="89" y="1"/>
                    </a:moveTo>
                    <a:cubicBezTo>
                      <a:pt x="80" y="1"/>
                      <a:pt x="62" y="10"/>
                      <a:pt x="45" y="19"/>
                    </a:cubicBezTo>
                    <a:cubicBezTo>
                      <a:pt x="36" y="28"/>
                      <a:pt x="27" y="45"/>
                      <a:pt x="27" y="63"/>
                    </a:cubicBezTo>
                    <a:cubicBezTo>
                      <a:pt x="35" y="88"/>
                      <a:pt x="36" y="113"/>
                      <a:pt x="28" y="138"/>
                    </a:cubicBezTo>
                    <a:lnTo>
                      <a:pt x="28" y="138"/>
                    </a:lnTo>
                    <a:cubicBezTo>
                      <a:pt x="30" y="136"/>
                      <a:pt x="32" y="135"/>
                      <a:pt x="36" y="135"/>
                    </a:cubicBezTo>
                    <a:cubicBezTo>
                      <a:pt x="27" y="161"/>
                      <a:pt x="18" y="188"/>
                      <a:pt x="9" y="215"/>
                    </a:cubicBezTo>
                    <a:cubicBezTo>
                      <a:pt x="0" y="233"/>
                      <a:pt x="9" y="251"/>
                      <a:pt x="18" y="268"/>
                    </a:cubicBezTo>
                    <a:cubicBezTo>
                      <a:pt x="27" y="277"/>
                      <a:pt x="36" y="286"/>
                      <a:pt x="54" y="295"/>
                    </a:cubicBezTo>
                    <a:cubicBezTo>
                      <a:pt x="62" y="295"/>
                      <a:pt x="89" y="295"/>
                      <a:pt x="98" y="286"/>
                    </a:cubicBezTo>
                    <a:cubicBezTo>
                      <a:pt x="116" y="277"/>
                      <a:pt x="125" y="268"/>
                      <a:pt x="125" y="251"/>
                    </a:cubicBezTo>
                    <a:cubicBezTo>
                      <a:pt x="152" y="188"/>
                      <a:pt x="161" y="126"/>
                      <a:pt x="152" y="63"/>
                    </a:cubicBezTo>
                    <a:cubicBezTo>
                      <a:pt x="152" y="45"/>
                      <a:pt x="143" y="28"/>
                      <a:pt x="134" y="19"/>
                    </a:cubicBezTo>
                    <a:cubicBezTo>
                      <a:pt x="125" y="10"/>
                      <a:pt x="107"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8"/>
              <p:cNvSpPr/>
              <p:nvPr/>
            </p:nvSpPr>
            <p:spPr>
              <a:xfrm flipH="1">
                <a:off x="6978424" y="3485674"/>
                <a:ext cx="18259" cy="33455"/>
              </a:xfrm>
              <a:custGeom>
                <a:avLst/>
                <a:gdLst/>
                <a:ahLst/>
                <a:cxnLst/>
                <a:rect l="l" t="t" r="r" b="b"/>
                <a:pathLst>
                  <a:path w="161" h="295" extrusionOk="0">
                    <a:moveTo>
                      <a:pt x="29" y="145"/>
                    </a:moveTo>
                    <a:cubicBezTo>
                      <a:pt x="28" y="147"/>
                      <a:pt x="27" y="150"/>
                      <a:pt x="27" y="152"/>
                    </a:cubicBezTo>
                    <a:cubicBezTo>
                      <a:pt x="27" y="150"/>
                      <a:pt x="28" y="147"/>
                      <a:pt x="29" y="145"/>
                    </a:cubicBezTo>
                    <a:close/>
                    <a:moveTo>
                      <a:pt x="89" y="1"/>
                    </a:moveTo>
                    <a:cubicBezTo>
                      <a:pt x="80" y="1"/>
                      <a:pt x="62" y="9"/>
                      <a:pt x="54" y="18"/>
                    </a:cubicBezTo>
                    <a:cubicBezTo>
                      <a:pt x="36" y="27"/>
                      <a:pt x="27" y="45"/>
                      <a:pt x="36" y="63"/>
                    </a:cubicBezTo>
                    <a:cubicBezTo>
                      <a:pt x="36" y="88"/>
                      <a:pt x="36" y="113"/>
                      <a:pt x="29" y="145"/>
                    </a:cubicBezTo>
                    <a:lnTo>
                      <a:pt x="29" y="145"/>
                    </a:lnTo>
                    <a:cubicBezTo>
                      <a:pt x="31" y="139"/>
                      <a:pt x="36" y="134"/>
                      <a:pt x="36" y="134"/>
                    </a:cubicBezTo>
                    <a:lnTo>
                      <a:pt x="36" y="134"/>
                    </a:lnTo>
                    <a:cubicBezTo>
                      <a:pt x="27" y="161"/>
                      <a:pt x="18" y="188"/>
                      <a:pt x="9" y="215"/>
                    </a:cubicBezTo>
                    <a:cubicBezTo>
                      <a:pt x="0" y="232"/>
                      <a:pt x="9" y="250"/>
                      <a:pt x="18" y="268"/>
                    </a:cubicBezTo>
                    <a:cubicBezTo>
                      <a:pt x="27" y="277"/>
                      <a:pt x="36" y="286"/>
                      <a:pt x="54" y="295"/>
                    </a:cubicBezTo>
                    <a:cubicBezTo>
                      <a:pt x="71" y="295"/>
                      <a:pt x="89" y="295"/>
                      <a:pt x="98" y="286"/>
                    </a:cubicBezTo>
                    <a:cubicBezTo>
                      <a:pt x="116" y="277"/>
                      <a:pt x="125" y="268"/>
                      <a:pt x="125" y="250"/>
                    </a:cubicBezTo>
                    <a:cubicBezTo>
                      <a:pt x="152" y="197"/>
                      <a:pt x="161" y="125"/>
                      <a:pt x="152" y="63"/>
                    </a:cubicBezTo>
                    <a:cubicBezTo>
                      <a:pt x="152" y="45"/>
                      <a:pt x="152" y="36"/>
                      <a:pt x="134" y="18"/>
                    </a:cubicBezTo>
                    <a:cubicBezTo>
                      <a:pt x="125" y="9"/>
                      <a:pt x="107"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8"/>
              <p:cNvSpPr/>
              <p:nvPr/>
            </p:nvSpPr>
            <p:spPr>
              <a:xfrm flipH="1">
                <a:off x="7020952" y="3408783"/>
                <a:ext cx="17238" cy="33228"/>
              </a:xfrm>
              <a:custGeom>
                <a:avLst/>
                <a:gdLst/>
                <a:ahLst/>
                <a:cxnLst/>
                <a:rect l="l" t="t" r="r" b="b"/>
                <a:pathLst>
                  <a:path w="152" h="293" extrusionOk="0">
                    <a:moveTo>
                      <a:pt x="89" y="1"/>
                    </a:moveTo>
                    <a:cubicBezTo>
                      <a:pt x="72" y="1"/>
                      <a:pt x="54" y="9"/>
                      <a:pt x="45" y="18"/>
                    </a:cubicBezTo>
                    <a:cubicBezTo>
                      <a:pt x="36" y="27"/>
                      <a:pt x="27" y="45"/>
                      <a:pt x="27" y="63"/>
                    </a:cubicBezTo>
                    <a:cubicBezTo>
                      <a:pt x="27" y="84"/>
                      <a:pt x="27" y="105"/>
                      <a:pt x="27" y="125"/>
                    </a:cubicBezTo>
                    <a:cubicBezTo>
                      <a:pt x="18" y="161"/>
                      <a:pt x="9" y="188"/>
                      <a:pt x="0" y="215"/>
                    </a:cubicBezTo>
                    <a:cubicBezTo>
                      <a:pt x="0" y="232"/>
                      <a:pt x="0" y="250"/>
                      <a:pt x="9" y="259"/>
                    </a:cubicBezTo>
                    <a:cubicBezTo>
                      <a:pt x="18" y="277"/>
                      <a:pt x="27" y="286"/>
                      <a:pt x="45" y="286"/>
                    </a:cubicBezTo>
                    <a:cubicBezTo>
                      <a:pt x="54" y="290"/>
                      <a:pt x="63" y="293"/>
                      <a:pt x="71" y="293"/>
                    </a:cubicBezTo>
                    <a:cubicBezTo>
                      <a:pt x="78" y="293"/>
                      <a:pt x="85" y="290"/>
                      <a:pt x="89" y="286"/>
                    </a:cubicBezTo>
                    <a:cubicBezTo>
                      <a:pt x="107" y="277"/>
                      <a:pt x="116" y="259"/>
                      <a:pt x="116" y="250"/>
                    </a:cubicBezTo>
                    <a:cubicBezTo>
                      <a:pt x="143" y="188"/>
                      <a:pt x="152" y="125"/>
                      <a:pt x="143" y="63"/>
                    </a:cubicBezTo>
                    <a:cubicBezTo>
                      <a:pt x="143" y="45"/>
                      <a:pt x="143" y="27"/>
                      <a:pt x="125" y="18"/>
                    </a:cubicBezTo>
                    <a:cubicBezTo>
                      <a:pt x="116" y="1"/>
                      <a:pt x="98"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8"/>
              <p:cNvSpPr/>
              <p:nvPr/>
            </p:nvSpPr>
            <p:spPr>
              <a:xfrm flipH="1">
                <a:off x="7059398" y="3335976"/>
                <a:ext cx="17238" cy="33228"/>
              </a:xfrm>
              <a:custGeom>
                <a:avLst/>
                <a:gdLst/>
                <a:ahLst/>
                <a:cxnLst/>
                <a:rect l="l" t="t" r="r" b="b"/>
                <a:pathLst>
                  <a:path w="152" h="293" extrusionOk="0">
                    <a:moveTo>
                      <a:pt x="89" y="0"/>
                    </a:moveTo>
                    <a:cubicBezTo>
                      <a:pt x="72" y="0"/>
                      <a:pt x="54" y="9"/>
                      <a:pt x="45" y="18"/>
                    </a:cubicBezTo>
                    <a:cubicBezTo>
                      <a:pt x="36" y="27"/>
                      <a:pt x="27" y="45"/>
                      <a:pt x="27" y="63"/>
                    </a:cubicBezTo>
                    <a:cubicBezTo>
                      <a:pt x="27" y="83"/>
                      <a:pt x="27" y="104"/>
                      <a:pt x="27" y="125"/>
                    </a:cubicBezTo>
                    <a:cubicBezTo>
                      <a:pt x="27" y="161"/>
                      <a:pt x="18" y="188"/>
                      <a:pt x="0" y="214"/>
                    </a:cubicBezTo>
                    <a:cubicBezTo>
                      <a:pt x="0" y="232"/>
                      <a:pt x="0" y="250"/>
                      <a:pt x="9" y="259"/>
                    </a:cubicBezTo>
                    <a:cubicBezTo>
                      <a:pt x="18" y="277"/>
                      <a:pt x="36" y="286"/>
                      <a:pt x="45" y="286"/>
                    </a:cubicBezTo>
                    <a:cubicBezTo>
                      <a:pt x="54" y="290"/>
                      <a:pt x="63" y="292"/>
                      <a:pt x="72" y="292"/>
                    </a:cubicBezTo>
                    <a:cubicBezTo>
                      <a:pt x="81" y="292"/>
                      <a:pt x="89" y="290"/>
                      <a:pt x="98" y="286"/>
                    </a:cubicBezTo>
                    <a:cubicBezTo>
                      <a:pt x="107" y="277"/>
                      <a:pt x="116" y="259"/>
                      <a:pt x="125" y="250"/>
                    </a:cubicBezTo>
                    <a:cubicBezTo>
                      <a:pt x="143" y="188"/>
                      <a:pt x="152" y="125"/>
                      <a:pt x="152" y="63"/>
                    </a:cubicBezTo>
                    <a:cubicBezTo>
                      <a:pt x="152" y="45"/>
                      <a:pt x="143" y="27"/>
                      <a:pt x="134" y="18"/>
                    </a:cubicBezTo>
                    <a:cubicBezTo>
                      <a:pt x="116" y="0"/>
                      <a:pt x="107" y="0"/>
                      <a:pt x="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8"/>
              <p:cNvSpPr/>
              <p:nvPr/>
            </p:nvSpPr>
            <p:spPr>
              <a:xfrm flipH="1">
                <a:off x="7123135" y="3267137"/>
                <a:ext cx="17238" cy="33455"/>
              </a:xfrm>
              <a:custGeom>
                <a:avLst/>
                <a:gdLst/>
                <a:ahLst/>
                <a:cxnLst/>
                <a:rect l="l" t="t" r="r" b="b"/>
                <a:pathLst>
                  <a:path w="152" h="295" extrusionOk="0">
                    <a:moveTo>
                      <a:pt x="89" y="1"/>
                    </a:moveTo>
                    <a:cubicBezTo>
                      <a:pt x="72" y="1"/>
                      <a:pt x="54" y="10"/>
                      <a:pt x="45" y="18"/>
                    </a:cubicBezTo>
                    <a:cubicBezTo>
                      <a:pt x="36" y="27"/>
                      <a:pt x="27" y="45"/>
                      <a:pt x="27" y="63"/>
                    </a:cubicBezTo>
                    <a:cubicBezTo>
                      <a:pt x="27" y="87"/>
                      <a:pt x="27" y="111"/>
                      <a:pt x="27" y="134"/>
                    </a:cubicBezTo>
                    <a:cubicBezTo>
                      <a:pt x="27" y="161"/>
                      <a:pt x="18" y="188"/>
                      <a:pt x="9" y="215"/>
                    </a:cubicBezTo>
                    <a:cubicBezTo>
                      <a:pt x="0" y="233"/>
                      <a:pt x="0" y="250"/>
                      <a:pt x="9" y="268"/>
                    </a:cubicBezTo>
                    <a:cubicBezTo>
                      <a:pt x="18" y="277"/>
                      <a:pt x="36" y="286"/>
                      <a:pt x="45" y="295"/>
                    </a:cubicBezTo>
                    <a:cubicBezTo>
                      <a:pt x="63" y="295"/>
                      <a:pt x="81" y="295"/>
                      <a:pt x="98" y="286"/>
                    </a:cubicBezTo>
                    <a:cubicBezTo>
                      <a:pt x="107" y="277"/>
                      <a:pt x="116" y="268"/>
                      <a:pt x="125" y="250"/>
                    </a:cubicBezTo>
                    <a:cubicBezTo>
                      <a:pt x="143" y="188"/>
                      <a:pt x="152" y="125"/>
                      <a:pt x="152" y="63"/>
                    </a:cubicBezTo>
                    <a:cubicBezTo>
                      <a:pt x="152" y="45"/>
                      <a:pt x="143" y="27"/>
                      <a:pt x="134" y="18"/>
                    </a:cubicBezTo>
                    <a:cubicBezTo>
                      <a:pt x="125" y="10"/>
                      <a:pt x="107"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8"/>
              <p:cNvSpPr/>
              <p:nvPr/>
            </p:nvSpPr>
            <p:spPr>
              <a:xfrm flipH="1">
                <a:off x="7171674" y="3188206"/>
                <a:ext cx="17238" cy="33569"/>
              </a:xfrm>
              <a:custGeom>
                <a:avLst/>
                <a:gdLst/>
                <a:ahLst/>
                <a:cxnLst/>
                <a:rect l="l" t="t" r="r" b="b"/>
                <a:pathLst>
                  <a:path w="152" h="296" extrusionOk="0">
                    <a:moveTo>
                      <a:pt x="89" y="1"/>
                    </a:moveTo>
                    <a:cubicBezTo>
                      <a:pt x="71" y="1"/>
                      <a:pt x="54" y="10"/>
                      <a:pt x="45" y="19"/>
                    </a:cubicBezTo>
                    <a:cubicBezTo>
                      <a:pt x="36" y="28"/>
                      <a:pt x="27" y="45"/>
                      <a:pt x="27" y="63"/>
                    </a:cubicBezTo>
                    <a:cubicBezTo>
                      <a:pt x="27" y="84"/>
                      <a:pt x="27" y="105"/>
                      <a:pt x="27" y="126"/>
                    </a:cubicBezTo>
                    <a:cubicBezTo>
                      <a:pt x="18" y="161"/>
                      <a:pt x="18" y="188"/>
                      <a:pt x="0" y="215"/>
                    </a:cubicBezTo>
                    <a:cubicBezTo>
                      <a:pt x="0" y="233"/>
                      <a:pt x="0" y="251"/>
                      <a:pt x="9" y="259"/>
                    </a:cubicBezTo>
                    <a:cubicBezTo>
                      <a:pt x="18" y="277"/>
                      <a:pt x="27" y="286"/>
                      <a:pt x="45" y="295"/>
                    </a:cubicBezTo>
                    <a:cubicBezTo>
                      <a:pt x="62" y="295"/>
                      <a:pt x="80" y="295"/>
                      <a:pt x="89" y="286"/>
                    </a:cubicBezTo>
                    <a:cubicBezTo>
                      <a:pt x="107" y="277"/>
                      <a:pt x="116" y="268"/>
                      <a:pt x="125" y="251"/>
                    </a:cubicBezTo>
                    <a:cubicBezTo>
                      <a:pt x="143" y="188"/>
                      <a:pt x="152" y="126"/>
                      <a:pt x="152" y="63"/>
                    </a:cubicBezTo>
                    <a:cubicBezTo>
                      <a:pt x="143" y="45"/>
                      <a:pt x="143" y="28"/>
                      <a:pt x="134" y="19"/>
                    </a:cubicBezTo>
                    <a:cubicBezTo>
                      <a:pt x="116" y="10"/>
                      <a:pt x="98"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8"/>
              <p:cNvSpPr/>
              <p:nvPr/>
            </p:nvSpPr>
            <p:spPr>
              <a:xfrm flipH="1">
                <a:off x="7239494" y="3139327"/>
                <a:ext cx="17238" cy="33228"/>
              </a:xfrm>
              <a:custGeom>
                <a:avLst/>
                <a:gdLst/>
                <a:ahLst/>
                <a:cxnLst/>
                <a:rect l="l" t="t" r="r" b="b"/>
                <a:pathLst>
                  <a:path w="152" h="293" extrusionOk="0">
                    <a:moveTo>
                      <a:pt x="75" y="0"/>
                    </a:moveTo>
                    <a:cubicBezTo>
                      <a:pt x="63" y="0"/>
                      <a:pt x="51" y="8"/>
                      <a:pt x="45" y="21"/>
                    </a:cubicBezTo>
                    <a:cubicBezTo>
                      <a:pt x="36" y="30"/>
                      <a:pt x="27" y="48"/>
                      <a:pt x="27" y="57"/>
                    </a:cubicBezTo>
                    <a:cubicBezTo>
                      <a:pt x="27" y="85"/>
                      <a:pt x="27" y="107"/>
                      <a:pt x="27" y="128"/>
                    </a:cubicBezTo>
                    <a:cubicBezTo>
                      <a:pt x="18" y="155"/>
                      <a:pt x="18" y="191"/>
                      <a:pt x="0" y="218"/>
                    </a:cubicBezTo>
                    <a:cubicBezTo>
                      <a:pt x="0" y="227"/>
                      <a:pt x="0" y="253"/>
                      <a:pt x="9" y="262"/>
                    </a:cubicBezTo>
                    <a:cubicBezTo>
                      <a:pt x="18" y="280"/>
                      <a:pt x="27" y="289"/>
                      <a:pt x="45" y="289"/>
                    </a:cubicBezTo>
                    <a:cubicBezTo>
                      <a:pt x="51" y="292"/>
                      <a:pt x="57" y="293"/>
                      <a:pt x="62" y="293"/>
                    </a:cubicBezTo>
                    <a:cubicBezTo>
                      <a:pt x="74" y="293"/>
                      <a:pt x="84" y="289"/>
                      <a:pt x="90" y="289"/>
                    </a:cubicBezTo>
                    <a:cubicBezTo>
                      <a:pt x="107" y="280"/>
                      <a:pt x="116" y="262"/>
                      <a:pt x="125" y="244"/>
                    </a:cubicBezTo>
                    <a:cubicBezTo>
                      <a:pt x="143" y="191"/>
                      <a:pt x="152" y="120"/>
                      <a:pt x="152" y="57"/>
                    </a:cubicBezTo>
                    <a:cubicBezTo>
                      <a:pt x="143" y="48"/>
                      <a:pt x="143" y="30"/>
                      <a:pt x="134" y="21"/>
                    </a:cubicBezTo>
                    <a:cubicBezTo>
                      <a:pt x="116" y="4"/>
                      <a:pt x="98" y="4"/>
                      <a:pt x="90" y="4"/>
                    </a:cubicBezTo>
                    <a:cubicBezTo>
                      <a:pt x="85" y="1"/>
                      <a:pt x="80" y="0"/>
                      <a:pt x="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8"/>
              <p:cNvSpPr/>
              <p:nvPr/>
            </p:nvSpPr>
            <p:spPr>
              <a:xfrm flipH="1">
                <a:off x="7331469" y="3151802"/>
                <a:ext cx="18372" cy="33909"/>
              </a:xfrm>
              <a:custGeom>
                <a:avLst/>
                <a:gdLst/>
                <a:ahLst/>
                <a:cxnLst/>
                <a:rect l="l" t="t" r="r" b="b"/>
                <a:pathLst>
                  <a:path w="162" h="299" extrusionOk="0">
                    <a:moveTo>
                      <a:pt x="90" y="1"/>
                    </a:moveTo>
                    <a:cubicBezTo>
                      <a:pt x="81" y="1"/>
                      <a:pt x="63" y="10"/>
                      <a:pt x="54" y="18"/>
                    </a:cubicBezTo>
                    <a:cubicBezTo>
                      <a:pt x="36" y="27"/>
                      <a:pt x="27" y="54"/>
                      <a:pt x="27" y="63"/>
                    </a:cubicBezTo>
                    <a:cubicBezTo>
                      <a:pt x="36" y="90"/>
                      <a:pt x="36" y="117"/>
                      <a:pt x="27" y="152"/>
                    </a:cubicBezTo>
                    <a:lnTo>
                      <a:pt x="36" y="134"/>
                    </a:lnTo>
                    <a:lnTo>
                      <a:pt x="36" y="134"/>
                    </a:lnTo>
                    <a:cubicBezTo>
                      <a:pt x="27" y="161"/>
                      <a:pt x="18" y="188"/>
                      <a:pt x="10" y="224"/>
                    </a:cubicBezTo>
                    <a:cubicBezTo>
                      <a:pt x="1" y="233"/>
                      <a:pt x="10" y="250"/>
                      <a:pt x="18" y="268"/>
                    </a:cubicBezTo>
                    <a:cubicBezTo>
                      <a:pt x="27" y="277"/>
                      <a:pt x="36" y="286"/>
                      <a:pt x="54" y="295"/>
                    </a:cubicBezTo>
                    <a:cubicBezTo>
                      <a:pt x="57" y="298"/>
                      <a:pt x="61" y="299"/>
                      <a:pt x="66" y="299"/>
                    </a:cubicBezTo>
                    <a:cubicBezTo>
                      <a:pt x="77" y="299"/>
                      <a:pt x="92" y="292"/>
                      <a:pt x="99" y="286"/>
                    </a:cubicBezTo>
                    <a:cubicBezTo>
                      <a:pt x="117" y="277"/>
                      <a:pt x="125" y="268"/>
                      <a:pt x="125" y="250"/>
                    </a:cubicBezTo>
                    <a:cubicBezTo>
                      <a:pt x="152" y="197"/>
                      <a:pt x="161" y="125"/>
                      <a:pt x="152" y="63"/>
                    </a:cubicBezTo>
                    <a:cubicBezTo>
                      <a:pt x="152" y="45"/>
                      <a:pt x="152" y="36"/>
                      <a:pt x="134" y="18"/>
                    </a:cubicBezTo>
                    <a:cubicBezTo>
                      <a:pt x="125" y="10"/>
                      <a:pt x="108" y="1"/>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8"/>
              <p:cNvSpPr/>
              <p:nvPr/>
            </p:nvSpPr>
            <p:spPr>
              <a:xfrm flipH="1">
                <a:off x="7401330" y="3163937"/>
                <a:ext cx="18259" cy="33569"/>
              </a:xfrm>
              <a:custGeom>
                <a:avLst/>
                <a:gdLst/>
                <a:ahLst/>
                <a:cxnLst/>
                <a:rect l="l" t="t" r="r" b="b"/>
                <a:pathLst>
                  <a:path w="161" h="296" extrusionOk="0">
                    <a:moveTo>
                      <a:pt x="89" y="1"/>
                    </a:moveTo>
                    <a:cubicBezTo>
                      <a:pt x="80" y="1"/>
                      <a:pt x="62" y="10"/>
                      <a:pt x="45" y="18"/>
                    </a:cubicBezTo>
                    <a:cubicBezTo>
                      <a:pt x="36" y="27"/>
                      <a:pt x="27" y="45"/>
                      <a:pt x="27" y="63"/>
                    </a:cubicBezTo>
                    <a:cubicBezTo>
                      <a:pt x="36" y="90"/>
                      <a:pt x="36" y="117"/>
                      <a:pt x="27" y="143"/>
                    </a:cubicBezTo>
                    <a:cubicBezTo>
                      <a:pt x="27" y="143"/>
                      <a:pt x="27" y="134"/>
                      <a:pt x="27" y="126"/>
                    </a:cubicBezTo>
                    <a:cubicBezTo>
                      <a:pt x="27" y="161"/>
                      <a:pt x="18" y="188"/>
                      <a:pt x="9" y="215"/>
                    </a:cubicBezTo>
                    <a:cubicBezTo>
                      <a:pt x="0" y="233"/>
                      <a:pt x="9" y="250"/>
                      <a:pt x="18" y="259"/>
                    </a:cubicBezTo>
                    <a:cubicBezTo>
                      <a:pt x="18" y="277"/>
                      <a:pt x="36" y="286"/>
                      <a:pt x="54" y="295"/>
                    </a:cubicBezTo>
                    <a:cubicBezTo>
                      <a:pt x="62" y="295"/>
                      <a:pt x="89" y="295"/>
                      <a:pt x="98" y="286"/>
                    </a:cubicBezTo>
                    <a:cubicBezTo>
                      <a:pt x="116" y="277"/>
                      <a:pt x="116" y="268"/>
                      <a:pt x="125" y="250"/>
                    </a:cubicBezTo>
                    <a:cubicBezTo>
                      <a:pt x="152" y="188"/>
                      <a:pt x="161" y="126"/>
                      <a:pt x="152" y="63"/>
                    </a:cubicBezTo>
                    <a:cubicBezTo>
                      <a:pt x="152" y="45"/>
                      <a:pt x="143" y="27"/>
                      <a:pt x="134" y="18"/>
                    </a:cubicBezTo>
                    <a:cubicBezTo>
                      <a:pt x="125" y="10"/>
                      <a:pt x="107"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8"/>
              <p:cNvSpPr/>
              <p:nvPr/>
            </p:nvSpPr>
            <p:spPr>
              <a:xfrm flipH="1">
                <a:off x="7566228" y="3209526"/>
                <a:ext cx="17352" cy="33455"/>
              </a:xfrm>
              <a:custGeom>
                <a:avLst/>
                <a:gdLst/>
                <a:ahLst/>
                <a:cxnLst/>
                <a:rect l="l" t="t" r="r" b="b"/>
                <a:pathLst>
                  <a:path w="153" h="295" extrusionOk="0">
                    <a:moveTo>
                      <a:pt x="90" y="0"/>
                    </a:moveTo>
                    <a:cubicBezTo>
                      <a:pt x="72" y="0"/>
                      <a:pt x="54" y="9"/>
                      <a:pt x="45" y="18"/>
                    </a:cubicBezTo>
                    <a:cubicBezTo>
                      <a:pt x="37" y="27"/>
                      <a:pt x="28" y="45"/>
                      <a:pt x="28" y="63"/>
                    </a:cubicBezTo>
                    <a:cubicBezTo>
                      <a:pt x="28" y="83"/>
                      <a:pt x="28" y="104"/>
                      <a:pt x="28" y="125"/>
                    </a:cubicBezTo>
                    <a:cubicBezTo>
                      <a:pt x="19" y="161"/>
                      <a:pt x="10" y="187"/>
                      <a:pt x="1" y="214"/>
                    </a:cubicBezTo>
                    <a:cubicBezTo>
                      <a:pt x="1" y="232"/>
                      <a:pt x="1" y="250"/>
                      <a:pt x="10" y="259"/>
                    </a:cubicBezTo>
                    <a:cubicBezTo>
                      <a:pt x="19" y="277"/>
                      <a:pt x="28" y="286"/>
                      <a:pt x="45" y="294"/>
                    </a:cubicBezTo>
                    <a:cubicBezTo>
                      <a:pt x="63" y="294"/>
                      <a:pt x="81" y="294"/>
                      <a:pt x="90" y="286"/>
                    </a:cubicBezTo>
                    <a:cubicBezTo>
                      <a:pt x="108" y="277"/>
                      <a:pt x="117" y="259"/>
                      <a:pt x="117" y="250"/>
                    </a:cubicBezTo>
                    <a:cubicBezTo>
                      <a:pt x="144" y="187"/>
                      <a:pt x="152" y="125"/>
                      <a:pt x="144" y="63"/>
                    </a:cubicBezTo>
                    <a:cubicBezTo>
                      <a:pt x="144" y="45"/>
                      <a:pt x="144" y="27"/>
                      <a:pt x="126" y="18"/>
                    </a:cubicBezTo>
                    <a:cubicBezTo>
                      <a:pt x="117" y="0"/>
                      <a:pt x="99"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8"/>
              <p:cNvSpPr/>
              <p:nvPr/>
            </p:nvSpPr>
            <p:spPr>
              <a:xfrm flipH="1">
                <a:off x="7439776" y="3144771"/>
                <a:ext cx="18259" cy="33228"/>
              </a:xfrm>
              <a:custGeom>
                <a:avLst/>
                <a:gdLst/>
                <a:ahLst/>
                <a:cxnLst/>
                <a:rect l="l" t="t" r="r" b="b"/>
                <a:pathLst>
                  <a:path w="161" h="293" extrusionOk="0">
                    <a:moveTo>
                      <a:pt x="98" y="0"/>
                    </a:moveTo>
                    <a:cubicBezTo>
                      <a:pt x="80" y="0"/>
                      <a:pt x="62" y="9"/>
                      <a:pt x="54" y="18"/>
                    </a:cubicBezTo>
                    <a:cubicBezTo>
                      <a:pt x="45" y="27"/>
                      <a:pt x="27" y="45"/>
                      <a:pt x="36" y="63"/>
                    </a:cubicBezTo>
                    <a:cubicBezTo>
                      <a:pt x="36" y="89"/>
                      <a:pt x="36" y="116"/>
                      <a:pt x="27" y="143"/>
                    </a:cubicBezTo>
                    <a:cubicBezTo>
                      <a:pt x="30" y="140"/>
                      <a:pt x="31" y="138"/>
                      <a:pt x="33" y="137"/>
                    </a:cubicBezTo>
                    <a:lnTo>
                      <a:pt x="33" y="137"/>
                    </a:lnTo>
                    <a:cubicBezTo>
                      <a:pt x="25" y="167"/>
                      <a:pt x="17" y="190"/>
                      <a:pt x="9" y="214"/>
                    </a:cubicBezTo>
                    <a:cubicBezTo>
                      <a:pt x="0" y="232"/>
                      <a:pt x="9" y="250"/>
                      <a:pt x="18" y="259"/>
                    </a:cubicBezTo>
                    <a:cubicBezTo>
                      <a:pt x="27" y="277"/>
                      <a:pt x="36" y="286"/>
                      <a:pt x="54" y="286"/>
                    </a:cubicBezTo>
                    <a:cubicBezTo>
                      <a:pt x="62" y="290"/>
                      <a:pt x="71" y="292"/>
                      <a:pt x="79" y="292"/>
                    </a:cubicBezTo>
                    <a:cubicBezTo>
                      <a:pt x="87" y="292"/>
                      <a:pt x="94" y="290"/>
                      <a:pt x="98" y="286"/>
                    </a:cubicBezTo>
                    <a:cubicBezTo>
                      <a:pt x="116" y="277"/>
                      <a:pt x="125" y="259"/>
                      <a:pt x="125" y="250"/>
                    </a:cubicBezTo>
                    <a:cubicBezTo>
                      <a:pt x="152" y="187"/>
                      <a:pt x="161" y="125"/>
                      <a:pt x="152" y="63"/>
                    </a:cubicBezTo>
                    <a:cubicBezTo>
                      <a:pt x="152" y="45"/>
                      <a:pt x="152" y="27"/>
                      <a:pt x="134" y="18"/>
                    </a:cubicBezTo>
                    <a:cubicBezTo>
                      <a:pt x="125" y="0"/>
                      <a:pt x="107" y="0"/>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8"/>
              <p:cNvSpPr/>
              <p:nvPr/>
            </p:nvSpPr>
            <p:spPr>
              <a:xfrm flipH="1">
                <a:off x="7506574" y="3166999"/>
                <a:ext cx="18259" cy="33455"/>
              </a:xfrm>
              <a:custGeom>
                <a:avLst/>
                <a:gdLst/>
                <a:ahLst/>
                <a:cxnLst/>
                <a:rect l="l" t="t" r="r" b="b"/>
                <a:pathLst>
                  <a:path w="161" h="295" extrusionOk="0">
                    <a:moveTo>
                      <a:pt x="89" y="0"/>
                    </a:moveTo>
                    <a:cubicBezTo>
                      <a:pt x="72" y="0"/>
                      <a:pt x="54" y="9"/>
                      <a:pt x="45" y="18"/>
                    </a:cubicBezTo>
                    <a:cubicBezTo>
                      <a:pt x="36" y="27"/>
                      <a:pt x="27" y="45"/>
                      <a:pt x="27" y="63"/>
                    </a:cubicBezTo>
                    <a:cubicBezTo>
                      <a:pt x="36" y="90"/>
                      <a:pt x="27" y="116"/>
                      <a:pt x="27" y="143"/>
                    </a:cubicBezTo>
                    <a:cubicBezTo>
                      <a:pt x="27" y="143"/>
                      <a:pt x="27" y="134"/>
                      <a:pt x="27" y="134"/>
                    </a:cubicBezTo>
                    <a:cubicBezTo>
                      <a:pt x="27" y="161"/>
                      <a:pt x="18" y="188"/>
                      <a:pt x="9" y="215"/>
                    </a:cubicBezTo>
                    <a:cubicBezTo>
                      <a:pt x="0" y="232"/>
                      <a:pt x="9" y="250"/>
                      <a:pt x="9" y="268"/>
                    </a:cubicBezTo>
                    <a:cubicBezTo>
                      <a:pt x="18" y="277"/>
                      <a:pt x="36" y="286"/>
                      <a:pt x="54" y="295"/>
                    </a:cubicBezTo>
                    <a:cubicBezTo>
                      <a:pt x="63" y="295"/>
                      <a:pt x="81" y="295"/>
                      <a:pt x="98" y="286"/>
                    </a:cubicBezTo>
                    <a:cubicBezTo>
                      <a:pt x="116" y="277"/>
                      <a:pt x="116" y="268"/>
                      <a:pt x="125" y="250"/>
                    </a:cubicBezTo>
                    <a:cubicBezTo>
                      <a:pt x="152" y="188"/>
                      <a:pt x="161" y="125"/>
                      <a:pt x="152" y="63"/>
                    </a:cubicBezTo>
                    <a:cubicBezTo>
                      <a:pt x="152" y="45"/>
                      <a:pt x="143" y="36"/>
                      <a:pt x="134" y="18"/>
                    </a:cubicBezTo>
                    <a:cubicBezTo>
                      <a:pt x="125" y="9"/>
                      <a:pt x="107" y="0"/>
                      <a:pt x="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8"/>
              <p:cNvSpPr/>
              <p:nvPr/>
            </p:nvSpPr>
            <p:spPr>
              <a:xfrm flipH="1">
                <a:off x="7053274" y="3214516"/>
                <a:ext cx="17352" cy="33002"/>
              </a:xfrm>
              <a:custGeom>
                <a:avLst/>
                <a:gdLst/>
                <a:ahLst/>
                <a:cxnLst/>
                <a:rect l="l" t="t" r="r" b="b"/>
                <a:pathLst>
                  <a:path w="153" h="291" extrusionOk="0">
                    <a:moveTo>
                      <a:pt x="90" y="1"/>
                    </a:moveTo>
                    <a:cubicBezTo>
                      <a:pt x="72" y="1"/>
                      <a:pt x="54" y="1"/>
                      <a:pt x="45" y="19"/>
                    </a:cubicBezTo>
                    <a:cubicBezTo>
                      <a:pt x="36" y="27"/>
                      <a:pt x="28" y="45"/>
                      <a:pt x="28" y="54"/>
                    </a:cubicBezTo>
                    <a:cubicBezTo>
                      <a:pt x="28" y="90"/>
                      <a:pt x="28" y="117"/>
                      <a:pt x="19" y="143"/>
                    </a:cubicBezTo>
                    <a:lnTo>
                      <a:pt x="28" y="126"/>
                    </a:lnTo>
                    <a:lnTo>
                      <a:pt x="28" y="126"/>
                    </a:lnTo>
                    <a:cubicBezTo>
                      <a:pt x="19" y="152"/>
                      <a:pt x="10" y="188"/>
                      <a:pt x="1" y="215"/>
                    </a:cubicBezTo>
                    <a:cubicBezTo>
                      <a:pt x="1" y="233"/>
                      <a:pt x="1" y="250"/>
                      <a:pt x="10" y="259"/>
                    </a:cubicBezTo>
                    <a:cubicBezTo>
                      <a:pt x="19" y="277"/>
                      <a:pt x="28" y="286"/>
                      <a:pt x="45" y="286"/>
                    </a:cubicBezTo>
                    <a:cubicBezTo>
                      <a:pt x="51" y="289"/>
                      <a:pt x="57" y="290"/>
                      <a:pt x="63" y="290"/>
                    </a:cubicBezTo>
                    <a:cubicBezTo>
                      <a:pt x="74" y="290"/>
                      <a:pt x="84" y="286"/>
                      <a:pt x="90" y="286"/>
                    </a:cubicBezTo>
                    <a:cubicBezTo>
                      <a:pt x="108" y="277"/>
                      <a:pt x="117" y="259"/>
                      <a:pt x="117" y="242"/>
                    </a:cubicBezTo>
                    <a:cubicBezTo>
                      <a:pt x="144" y="188"/>
                      <a:pt x="152" y="126"/>
                      <a:pt x="144" y="54"/>
                    </a:cubicBezTo>
                    <a:cubicBezTo>
                      <a:pt x="144" y="45"/>
                      <a:pt x="144" y="27"/>
                      <a:pt x="126" y="19"/>
                    </a:cubicBezTo>
                    <a:cubicBezTo>
                      <a:pt x="117" y="1"/>
                      <a:pt x="99" y="1"/>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8"/>
              <p:cNvSpPr/>
              <p:nvPr/>
            </p:nvSpPr>
            <p:spPr>
              <a:xfrm flipH="1">
                <a:off x="7106917" y="3181742"/>
                <a:ext cx="17352" cy="33342"/>
              </a:xfrm>
              <a:custGeom>
                <a:avLst/>
                <a:gdLst/>
                <a:ahLst/>
                <a:cxnLst/>
                <a:rect l="l" t="t" r="r" b="b"/>
                <a:pathLst>
                  <a:path w="153" h="294" extrusionOk="0">
                    <a:moveTo>
                      <a:pt x="76" y="1"/>
                    </a:moveTo>
                    <a:cubicBezTo>
                      <a:pt x="63" y="1"/>
                      <a:pt x="52" y="9"/>
                      <a:pt x="46" y="22"/>
                    </a:cubicBezTo>
                    <a:cubicBezTo>
                      <a:pt x="37" y="31"/>
                      <a:pt x="28" y="49"/>
                      <a:pt x="28" y="58"/>
                    </a:cubicBezTo>
                    <a:cubicBezTo>
                      <a:pt x="28" y="86"/>
                      <a:pt x="28" y="108"/>
                      <a:pt x="28" y="129"/>
                    </a:cubicBezTo>
                    <a:cubicBezTo>
                      <a:pt x="19" y="156"/>
                      <a:pt x="19" y="192"/>
                      <a:pt x="1" y="218"/>
                    </a:cubicBezTo>
                    <a:cubicBezTo>
                      <a:pt x="1" y="227"/>
                      <a:pt x="1" y="254"/>
                      <a:pt x="10" y="263"/>
                    </a:cubicBezTo>
                    <a:cubicBezTo>
                      <a:pt x="19" y="281"/>
                      <a:pt x="28" y="290"/>
                      <a:pt x="46" y="290"/>
                    </a:cubicBezTo>
                    <a:cubicBezTo>
                      <a:pt x="52" y="293"/>
                      <a:pt x="57" y="294"/>
                      <a:pt x="63" y="294"/>
                    </a:cubicBezTo>
                    <a:cubicBezTo>
                      <a:pt x="74" y="294"/>
                      <a:pt x="84" y="290"/>
                      <a:pt x="90" y="290"/>
                    </a:cubicBezTo>
                    <a:cubicBezTo>
                      <a:pt x="108" y="281"/>
                      <a:pt x="117" y="263"/>
                      <a:pt x="126" y="245"/>
                    </a:cubicBezTo>
                    <a:cubicBezTo>
                      <a:pt x="144" y="192"/>
                      <a:pt x="153" y="120"/>
                      <a:pt x="153" y="58"/>
                    </a:cubicBezTo>
                    <a:cubicBezTo>
                      <a:pt x="144" y="49"/>
                      <a:pt x="144" y="31"/>
                      <a:pt x="135" y="22"/>
                    </a:cubicBezTo>
                    <a:cubicBezTo>
                      <a:pt x="117" y="4"/>
                      <a:pt x="99" y="4"/>
                      <a:pt x="90" y="4"/>
                    </a:cubicBezTo>
                    <a:cubicBezTo>
                      <a:pt x="85" y="2"/>
                      <a:pt x="81" y="1"/>
                      <a:pt x="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8"/>
              <p:cNvSpPr/>
              <p:nvPr/>
            </p:nvSpPr>
            <p:spPr>
              <a:xfrm flipH="1">
                <a:off x="7004735" y="3293448"/>
                <a:ext cx="18259" cy="33455"/>
              </a:xfrm>
              <a:custGeom>
                <a:avLst/>
                <a:gdLst/>
                <a:ahLst/>
                <a:cxnLst/>
                <a:rect l="l" t="t" r="r" b="b"/>
                <a:pathLst>
                  <a:path w="161" h="295" extrusionOk="0">
                    <a:moveTo>
                      <a:pt x="30" y="136"/>
                    </a:moveTo>
                    <a:cubicBezTo>
                      <a:pt x="27" y="139"/>
                      <a:pt x="27" y="146"/>
                      <a:pt x="27" y="152"/>
                    </a:cubicBezTo>
                    <a:cubicBezTo>
                      <a:pt x="28" y="147"/>
                      <a:pt x="29" y="141"/>
                      <a:pt x="30" y="136"/>
                    </a:cubicBezTo>
                    <a:close/>
                    <a:moveTo>
                      <a:pt x="89" y="1"/>
                    </a:moveTo>
                    <a:cubicBezTo>
                      <a:pt x="80" y="1"/>
                      <a:pt x="63" y="9"/>
                      <a:pt x="45" y="18"/>
                    </a:cubicBezTo>
                    <a:cubicBezTo>
                      <a:pt x="36" y="27"/>
                      <a:pt x="27" y="45"/>
                      <a:pt x="27" y="63"/>
                    </a:cubicBezTo>
                    <a:cubicBezTo>
                      <a:pt x="34" y="86"/>
                      <a:pt x="36" y="108"/>
                      <a:pt x="30" y="136"/>
                    </a:cubicBezTo>
                    <a:lnTo>
                      <a:pt x="30" y="136"/>
                    </a:lnTo>
                    <a:cubicBezTo>
                      <a:pt x="32" y="135"/>
                      <a:pt x="33" y="134"/>
                      <a:pt x="36" y="134"/>
                    </a:cubicBezTo>
                    <a:cubicBezTo>
                      <a:pt x="27" y="161"/>
                      <a:pt x="18" y="188"/>
                      <a:pt x="9" y="224"/>
                    </a:cubicBezTo>
                    <a:cubicBezTo>
                      <a:pt x="0" y="232"/>
                      <a:pt x="9" y="250"/>
                      <a:pt x="18" y="268"/>
                    </a:cubicBezTo>
                    <a:cubicBezTo>
                      <a:pt x="27" y="277"/>
                      <a:pt x="36" y="286"/>
                      <a:pt x="54" y="295"/>
                    </a:cubicBezTo>
                    <a:cubicBezTo>
                      <a:pt x="63" y="295"/>
                      <a:pt x="89" y="295"/>
                      <a:pt x="98" y="286"/>
                    </a:cubicBezTo>
                    <a:cubicBezTo>
                      <a:pt x="116" y="277"/>
                      <a:pt x="125" y="268"/>
                      <a:pt x="125" y="250"/>
                    </a:cubicBezTo>
                    <a:cubicBezTo>
                      <a:pt x="152" y="197"/>
                      <a:pt x="161" y="125"/>
                      <a:pt x="152" y="63"/>
                    </a:cubicBezTo>
                    <a:cubicBezTo>
                      <a:pt x="152" y="45"/>
                      <a:pt x="152" y="36"/>
                      <a:pt x="134" y="18"/>
                    </a:cubicBezTo>
                    <a:cubicBezTo>
                      <a:pt x="125" y="9"/>
                      <a:pt x="107"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8"/>
              <p:cNvSpPr/>
              <p:nvPr/>
            </p:nvSpPr>
            <p:spPr>
              <a:xfrm flipH="1">
                <a:off x="6977403" y="3400732"/>
                <a:ext cx="17352" cy="33228"/>
              </a:xfrm>
              <a:custGeom>
                <a:avLst/>
                <a:gdLst/>
                <a:ahLst/>
                <a:cxnLst/>
                <a:rect l="l" t="t" r="r" b="b"/>
                <a:pathLst>
                  <a:path w="153" h="293" extrusionOk="0">
                    <a:moveTo>
                      <a:pt x="90" y="0"/>
                    </a:moveTo>
                    <a:cubicBezTo>
                      <a:pt x="72" y="0"/>
                      <a:pt x="54" y="9"/>
                      <a:pt x="45" y="18"/>
                    </a:cubicBezTo>
                    <a:cubicBezTo>
                      <a:pt x="37" y="27"/>
                      <a:pt x="28" y="45"/>
                      <a:pt x="28" y="63"/>
                    </a:cubicBezTo>
                    <a:cubicBezTo>
                      <a:pt x="28" y="83"/>
                      <a:pt x="28" y="104"/>
                      <a:pt x="28" y="125"/>
                    </a:cubicBezTo>
                    <a:cubicBezTo>
                      <a:pt x="28" y="161"/>
                      <a:pt x="19" y="188"/>
                      <a:pt x="1" y="214"/>
                    </a:cubicBezTo>
                    <a:cubicBezTo>
                      <a:pt x="1" y="232"/>
                      <a:pt x="1" y="250"/>
                      <a:pt x="10" y="259"/>
                    </a:cubicBezTo>
                    <a:cubicBezTo>
                      <a:pt x="19" y="277"/>
                      <a:pt x="37" y="286"/>
                      <a:pt x="45" y="286"/>
                    </a:cubicBezTo>
                    <a:cubicBezTo>
                      <a:pt x="54" y="290"/>
                      <a:pt x="63" y="292"/>
                      <a:pt x="72" y="292"/>
                    </a:cubicBezTo>
                    <a:cubicBezTo>
                      <a:pt x="81" y="292"/>
                      <a:pt x="90" y="290"/>
                      <a:pt x="99" y="286"/>
                    </a:cubicBezTo>
                    <a:cubicBezTo>
                      <a:pt x="108" y="277"/>
                      <a:pt x="117" y="259"/>
                      <a:pt x="126" y="250"/>
                    </a:cubicBezTo>
                    <a:cubicBezTo>
                      <a:pt x="144" y="188"/>
                      <a:pt x="153" y="125"/>
                      <a:pt x="153" y="63"/>
                    </a:cubicBezTo>
                    <a:cubicBezTo>
                      <a:pt x="153" y="45"/>
                      <a:pt x="144" y="27"/>
                      <a:pt x="135" y="18"/>
                    </a:cubicBezTo>
                    <a:cubicBezTo>
                      <a:pt x="117" y="0"/>
                      <a:pt x="108"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8"/>
              <p:cNvSpPr/>
              <p:nvPr/>
            </p:nvSpPr>
            <p:spPr>
              <a:xfrm flipH="1">
                <a:off x="6954154" y="3331893"/>
                <a:ext cx="18259" cy="33909"/>
              </a:xfrm>
              <a:custGeom>
                <a:avLst/>
                <a:gdLst/>
                <a:ahLst/>
                <a:cxnLst/>
                <a:rect l="l" t="t" r="r" b="b"/>
                <a:pathLst>
                  <a:path w="161" h="299" extrusionOk="0">
                    <a:moveTo>
                      <a:pt x="89" y="1"/>
                    </a:moveTo>
                    <a:cubicBezTo>
                      <a:pt x="80" y="1"/>
                      <a:pt x="63" y="9"/>
                      <a:pt x="45" y="27"/>
                    </a:cubicBezTo>
                    <a:cubicBezTo>
                      <a:pt x="36" y="36"/>
                      <a:pt x="27" y="54"/>
                      <a:pt x="27" y="63"/>
                    </a:cubicBezTo>
                    <a:cubicBezTo>
                      <a:pt x="36" y="99"/>
                      <a:pt x="36" y="125"/>
                      <a:pt x="27" y="152"/>
                    </a:cubicBezTo>
                    <a:cubicBezTo>
                      <a:pt x="27" y="143"/>
                      <a:pt x="27" y="143"/>
                      <a:pt x="27" y="134"/>
                    </a:cubicBezTo>
                    <a:cubicBezTo>
                      <a:pt x="27" y="161"/>
                      <a:pt x="18" y="197"/>
                      <a:pt x="9" y="224"/>
                    </a:cubicBezTo>
                    <a:cubicBezTo>
                      <a:pt x="0" y="232"/>
                      <a:pt x="9" y="250"/>
                      <a:pt x="18" y="268"/>
                    </a:cubicBezTo>
                    <a:cubicBezTo>
                      <a:pt x="18" y="286"/>
                      <a:pt x="36" y="295"/>
                      <a:pt x="54" y="295"/>
                    </a:cubicBezTo>
                    <a:cubicBezTo>
                      <a:pt x="56" y="298"/>
                      <a:pt x="60" y="299"/>
                      <a:pt x="64" y="299"/>
                    </a:cubicBezTo>
                    <a:cubicBezTo>
                      <a:pt x="73" y="299"/>
                      <a:pt x="86" y="292"/>
                      <a:pt x="98" y="286"/>
                    </a:cubicBezTo>
                    <a:cubicBezTo>
                      <a:pt x="116" y="286"/>
                      <a:pt x="116" y="268"/>
                      <a:pt x="125" y="250"/>
                    </a:cubicBezTo>
                    <a:cubicBezTo>
                      <a:pt x="152" y="197"/>
                      <a:pt x="161" y="125"/>
                      <a:pt x="152" y="63"/>
                    </a:cubicBezTo>
                    <a:cubicBezTo>
                      <a:pt x="152" y="45"/>
                      <a:pt x="143" y="36"/>
                      <a:pt x="134" y="27"/>
                    </a:cubicBezTo>
                    <a:cubicBezTo>
                      <a:pt x="125" y="9"/>
                      <a:pt x="107" y="9"/>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8"/>
              <p:cNvSpPr/>
              <p:nvPr/>
            </p:nvSpPr>
            <p:spPr>
              <a:xfrm flipH="1">
                <a:off x="6913667" y="3438156"/>
                <a:ext cx="18372" cy="32888"/>
              </a:xfrm>
              <a:custGeom>
                <a:avLst/>
                <a:gdLst/>
                <a:ahLst/>
                <a:cxnLst/>
                <a:rect l="l" t="t" r="r" b="b"/>
                <a:pathLst>
                  <a:path w="162" h="290" extrusionOk="0">
                    <a:moveTo>
                      <a:pt x="90" y="0"/>
                    </a:moveTo>
                    <a:cubicBezTo>
                      <a:pt x="81" y="0"/>
                      <a:pt x="63" y="0"/>
                      <a:pt x="46" y="18"/>
                    </a:cubicBezTo>
                    <a:cubicBezTo>
                      <a:pt x="37" y="27"/>
                      <a:pt x="28" y="45"/>
                      <a:pt x="28" y="54"/>
                    </a:cubicBezTo>
                    <a:cubicBezTo>
                      <a:pt x="37" y="89"/>
                      <a:pt x="37" y="116"/>
                      <a:pt x="28" y="143"/>
                    </a:cubicBezTo>
                    <a:cubicBezTo>
                      <a:pt x="28" y="134"/>
                      <a:pt x="28" y="134"/>
                      <a:pt x="28" y="125"/>
                    </a:cubicBezTo>
                    <a:cubicBezTo>
                      <a:pt x="28" y="152"/>
                      <a:pt x="19" y="188"/>
                      <a:pt x="10" y="214"/>
                    </a:cubicBezTo>
                    <a:cubicBezTo>
                      <a:pt x="1" y="232"/>
                      <a:pt x="10" y="250"/>
                      <a:pt x="19" y="259"/>
                    </a:cubicBezTo>
                    <a:cubicBezTo>
                      <a:pt x="19" y="277"/>
                      <a:pt x="37" y="286"/>
                      <a:pt x="55" y="286"/>
                    </a:cubicBezTo>
                    <a:cubicBezTo>
                      <a:pt x="57" y="289"/>
                      <a:pt x="62" y="290"/>
                      <a:pt x="68" y="290"/>
                    </a:cubicBezTo>
                    <a:cubicBezTo>
                      <a:pt x="79" y="290"/>
                      <a:pt x="93" y="286"/>
                      <a:pt x="99" y="286"/>
                    </a:cubicBezTo>
                    <a:cubicBezTo>
                      <a:pt x="117" y="277"/>
                      <a:pt x="117" y="259"/>
                      <a:pt x="126" y="241"/>
                    </a:cubicBezTo>
                    <a:cubicBezTo>
                      <a:pt x="153" y="188"/>
                      <a:pt x="162" y="116"/>
                      <a:pt x="153" y="54"/>
                    </a:cubicBezTo>
                    <a:cubicBezTo>
                      <a:pt x="153" y="45"/>
                      <a:pt x="144" y="27"/>
                      <a:pt x="135" y="18"/>
                    </a:cubicBezTo>
                    <a:cubicBezTo>
                      <a:pt x="126" y="0"/>
                      <a:pt x="108"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8"/>
              <p:cNvSpPr/>
              <p:nvPr/>
            </p:nvSpPr>
            <p:spPr>
              <a:xfrm flipH="1">
                <a:off x="6999631" y="3352080"/>
                <a:ext cx="18372" cy="33342"/>
              </a:xfrm>
              <a:custGeom>
                <a:avLst/>
                <a:gdLst/>
                <a:ahLst/>
                <a:cxnLst/>
                <a:rect l="l" t="t" r="r" b="b"/>
                <a:pathLst>
                  <a:path w="162" h="294" extrusionOk="0">
                    <a:moveTo>
                      <a:pt x="31" y="131"/>
                    </a:moveTo>
                    <a:cubicBezTo>
                      <a:pt x="27" y="135"/>
                      <a:pt x="27" y="137"/>
                      <a:pt x="27" y="144"/>
                    </a:cubicBezTo>
                    <a:cubicBezTo>
                      <a:pt x="29" y="140"/>
                      <a:pt x="30" y="136"/>
                      <a:pt x="31" y="131"/>
                    </a:cubicBezTo>
                    <a:close/>
                    <a:moveTo>
                      <a:pt x="90" y="1"/>
                    </a:moveTo>
                    <a:cubicBezTo>
                      <a:pt x="81" y="1"/>
                      <a:pt x="63" y="10"/>
                      <a:pt x="54" y="19"/>
                    </a:cubicBezTo>
                    <a:cubicBezTo>
                      <a:pt x="36" y="28"/>
                      <a:pt x="27" y="46"/>
                      <a:pt x="36" y="63"/>
                    </a:cubicBezTo>
                    <a:cubicBezTo>
                      <a:pt x="36" y="86"/>
                      <a:pt x="36" y="109"/>
                      <a:pt x="31" y="131"/>
                    </a:cubicBezTo>
                    <a:lnTo>
                      <a:pt x="31" y="131"/>
                    </a:lnTo>
                    <a:cubicBezTo>
                      <a:pt x="32" y="130"/>
                      <a:pt x="34" y="128"/>
                      <a:pt x="36" y="126"/>
                    </a:cubicBezTo>
                    <a:lnTo>
                      <a:pt x="36" y="126"/>
                    </a:lnTo>
                    <a:cubicBezTo>
                      <a:pt x="27" y="162"/>
                      <a:pt x="19" y="188"/>
                      <a:pt x="10" y="215"/>
                    </a:cubicBezTo>
                    <a:cubicBezTo>
                      <a:pt x="1" y="233"/>
                      <a:pt x="10" y="251"/>
                      <a:pt x="19" y="260"/>
                    </a:cubicBezTo>
                    <a:cubicBezTo>
                      <a:pt x="27" y="278"/>
                      <a:pt x="36" y="286"/>
                      <a:pt x="54" y="286"/>
                    </a:cubicBezTo>
                    <a:cubicBezTo>
                      <a:pt x="59" y="291"/>
                      <a:pt x="68" y="293"/>
                      <a:pt x="77" y="293"/>
                    </a:cubicBezTo>
                    <a:cubicBezTo>
                      <a:pt x="85" y="293"/>
                      <a:pt x="94" y="291"/>
                      <a:pt x="99" y="286"/>
                    </a:cubicBezTo>
                    <a:cubicBezTo>
                      <a:pt x="117" y="278"/>
                      <a:pt x="126" y="260"/>
                      <a:pt x="126" y="251"/>
                    </a:cubicBezTo>
                    <a:cubicBezTo>
                      <a:pt x="152" y="188"/>
                      <a:pt x="161" y="126"/>
                      <a:pt x="152" y="63"/>
                    </a:cubicBezTo>
                    <a:cubicBezTo>
                      <a:pt x="152" y="46"/>
                      <a:pt x="152" y="28"/>
                      <a:pt x="135" y="19"/>
                    </a:cubicBezTo>
                    <a:cubicBezTo>
                      <a:pt x="126" y="1"/>
                      <a:pt x="108" y="1"/>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8"/>
              <p:cNvSpPr/>
              <p:nvPr/>
            </p:nvSpPr>
            <p:spPr>
              <a:xfrm flipH="1">
                <a:off x="6849930" y="3815463"/>
                <a:ext cx="18259" cy="33228"/>
              </a:xfrm>
              <a:custGeom>
                <a:avLst/>
                <a:gdLst/>
                <a:ahLst/>
                <a:cxnLst/>
                <a:rect l="l" t="t" r="r" b="b"/>
                <a:pathLst>
                  <a:path w="161" h="293" extrusionOk="0">
                    <a:moveTo>
                      <a:pt x="29" y="138"/>
                    </a:moveTo>
                    <a:cubicBezTo>
                      <a:pt x="28" y="139"/>
                      <a:pt x="27" y="141"/>
                      <a:pt x="27" y="144"/>
                    </a:cubicBezTo>
                    <a:cubicBezTo>
                      <a:pt x="27" y="142"/>
                      <a:pt x="28" y="140"/>
                      <a:pt x="29" y="138"/>
                    </a:cubicBezTo>
                    <a:close/>
                    <a:moveTo>
                      <a:pt x="89" y="1"/>
                    </a:moveTo>
                    <a:cubicBezTo>
                      <a:pt x="80" y="1"/>
                      <a:pt x="62" y="10"/>
                      <a:pt x="54" y="19"/>
                    </a:cubicBezTo>
                    <a:cubicBezTo>
                      <a:pt x="36" y="28"/>
                      <a:pt x="27" y="45"/>
                      <a:pt x="36" y="63"/>
                    </a:cubicBezTo>
                    <a:cubicBezTo>
                      <a:pt x="36" y="88"/>
                      <a:pt x="36" y="113"/>
                      <a:pt x="29" y="138"/>
                    </a:cubicBezTo>
                    <a:lnTo>
                      <a:pt x="29" y="138"/>
                    </a:lnTo>
                    <a:cubicBezTo>
                      <a:pt x="30" y="135"/>
                      <a:pt x="33" y="133"/>
                      <a:pt x="34" y="131"/>
                    </a:cubicBezTo>
                    <a:lnTo>
                      <a:pt x="34" y="131"/>
                    </a:lnTo>
                    <a:cubicBezTo>
                      <a:pt x="26" y="164"/>
                      <a:pt x="17" y="189"/>
                      <a:pt x="9" y="215"/>
                    </a:cubicBezTo>
                    <a:cubicBezTo>
                      <a:pt x="0" y="233"/>
                      <a:pt x="9" y="251"/>
                      <a:pt x="18" y="259"/>
                    </a:cubicBezTo>
                    <a:cubicBezTo>
                      <a:pt x="27" y="277"/>
                      <a:pt x="36" y="286"/>
                      <a:pt x="54" y="286"/>
                    </a:cubicBezTo>
                    <a:cubicBezTo>
                      <a:pt x="62" y="291"/>
                      <a:pt x="71" y="293"/>
                      <a:pt x="79" y="293"/>
                    </a:cubicBezTo>
                    <a:cubicBezTo>
                      <a:pt x="87" y="293"/>
                      <a:pt x="94" y="291"/>
                      <a:pt x="98" y="286"/>
                    </a:cubicBezTo>
                    <a:cubicBezTo>
                      <a:pt x="116" y="277"/>
                      <a:pt x="125" y="259"/>
                      <a:pt x="125" y="251"/>
                    </a:cubicBezTo>
                    <a:cubicBezTo>
                      <a:pt x="152" y="188"/>
                      <a:pt x="161" y="126"/>
                      <a:pt x="152" y="63"/>
                    </a:cubicBezTo>
                    <a:cubicBezTo>
                      <a:pt x="152" y="45"/>
                      <a:pt x="152" y="28"/>
                      <a:pt x="134" y="19"/>
                    </a:cubicBezTo>
                    <a:cubicBezTo>
                      <a:pt x="125" y="1"/>
                      <a:pt x="107"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8"/>
              <p:cNvSpPr/>
              <p:nvPr/>
            </p:nvSpPr>
            <p:spPr>
              <a:xfrm flipH="1">
                <a:off x="6802411" y="3686972"/>
                <a:ext cx="17238" cy="33228"/>
              </a:xfrm>
              <a:custGeom>
                <a:avLst/>
                <a:gdLst/>
                <a:ahLst/>
                <a:cxnLst/>
                <a:rect l="l" t="t" r="r" b="b"/>
                <a:pathLst>
                  <a:path w="152" h="293" extrusionOk="0">
                    <a:moveTo>
                      <a:pt x="89" y="1"/>
                    </a:moveTo>
                    <a:cubicBezTo>
                      <a:pt x="72" y="1"/>
                      <a:pt x="54" y="10"/>
                      <a:pt x="45" y="19"/>
                    </a:cubicBezTo>
                    <a:cubicBezTo>
                      <a:pt x="36" y="28"/>
                      <a:pt x="27" y="45"/>
                      <a:pt x="27" y="63"/>
                    </a:cubicBezTo>
                    <a:cubicBezTo>
                      <a:pt x="27" y="84"/>
                      <a:pt x="27" y="105"/>
                      <a:pt x="27" y="126"/>
                    </a:cubicBezTo>
                    <a:cubicBezTo>
                      <a:pt x="18" y="161"/>
                      <a:pt x="18" y="188"/>
                      <a:pt x="0" y="215"/>
                    </a:cubicBezTo>
                    <a:cubicBezTo>
                      <a:pt x="0" y="233"/>
                      <a:pt x="0" y="251"/>
                      <a:pt x="9" y="260"/>
                    </a:cubicBezTo>
                    <a:cubicBezTo>
                      <a:pt x="18" y="277"/>
                      <a:pt x="36" y="286"/>
                      <a:pt x="45" y="286"/>
                    </a:cubicBezTo>
                    <a:cubicBezTo>
                      <a:pt x="54" y="291"/>
                      <a:pt x="63" y="293"/>
                      <a:pt x="70" y="293"/>
                    </a:cubicBezTo>
                    <a:cubicBezTo>
                      <a:pt x="78" y="293"/>
                      <a:pt x="85" y="291"/>
                      <a:pt x="89" y="286"/>
                    </a:cubicBezTo>
                    <a:cubicBezTo>
                      <a:pt x="107" y="277"/>
                      <a:pt x="116" y="260"/>
                      <a:pt x="125" y="251"/>
                    </a:cubicBezTo>
                    <a:cubicBezTo>
                      <a:pt x="143" y="188"/>
                      <a:pt x="152" y="126"/>
                      <a:pt x="152" y="63"/>
                    </a:cubicBezTo>
                    <a:cubicBezTo>
                      <a:pt x="143" y="45"/>
                      <a:pt x="143" y="28"/>
                      <a:pt x="134" y="19"/>
                    </a:cubicBezTo>
                    <a:cubicBezTo>
                      <a:pt x="116" y="1"/>
                      <a:pt x="107"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8"/>
              <p:cNvSpPr/>
              <p:nvPr/>
            </p:nvSpPr>
            <p:spPr>
              <a:xfrm flipH="1">
                <a:off x="7079585" y="3566647"/>
                <a:ext cx="13269" cy="44569"/>
              </a:xfrm>
              <a:custGeom>
                <a:avLst/>
                <a:gdLst/>
                <a:ahLst/>
                <a:cxnLst/>
                <a:rect l="l" t="t" r="r" b="b"/>
                <a:pathLst>
                  <a:path w="117" h="393" extrusionOk="0">
                    <a:moveTo>
                      <a:pt x="63" y="0"/>
                    </a:moveTo>
                    <a:cubicBezTo>
                      <a:pt x="27" y="0"/>
                      <a:pt x="1" y="27"/>
                      <a:pt x="1" y="63"/>
                    </a:cubicBezTo>
                    <a:lnTo>
                      <a:pt x="1" y="330"/>
                    </a:lnTo>
                    <a:cubicBezTo>
                      <a:pt x="1" y="366"/>
                      <a:pt x="27" y="393"/>
                      <a:pt x="63" y="393"/>
                    </a:cubicBezTo>
                    <a:cubicBezTo>
                      <a:pt x="90" y="393"/>
                      <a:pt x="117" y="357"/>
                      <a:pt x="117" y="330"/>
                    </a:cubicBezTo>
                    <a:lnTo>
                      <a:pt x="117" y="63"/>
                    </a:lnTo>
                    <a:cubicBezTo>
                      <a:pt x="11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8"/>
              <p:cNvSpPr/>
              <p:nvPr/>
            </p:nvSpPr>
            <p:spPr>
              <a:xfrm flipH="1">
                <a:off x="7177685" y="3326790"/>
                <a:ext cx="14290" cy="27445"/>
              </a:xfrm>
              <a:custGeom>
                <a:avLst/>
                <a:gdLst/>
                <a:ahLst/>
                <a:cxnLst/>
                <a:rect l="l" t="t" r="r" b="b"/>
                <a:pathLst>
                  <a:path w="126" h="242" extrusionOk="0">
                    <a:moveTo>
                      <a:pt x="63" y="1"/>
                    </a:moveTo>
                    <a:cubicBezTo>
                      <a:pt x="45" y="1"/>
                      <a:pt x="27" y="1"/>
                      <a:pt x="18" y="19"/>
                    </a:cubicBezTo>
                    <a:cubicBezTo>
                      <a:pt x="9" y="28"/>
                      <a:pt x="0" y="46"/>
                      <a:pt x="0" y="54"/>
                    </a:cubicBezTo>
                    <a:lnTo>
                      <a:pt x="0" y="179"/>
                    </a:lnTo>
                    <a:cubicBezTo>
                      <a:pt x="0" y="197"/>
                      <a:pt x="9" y="215"/>
                      <a:pt x="18" y="224"/>
                    </a:cubicBezTo>
                    <a:cubicBezTo>
                      <a:pt x="27" y="233"/>
                      <a:pt x="45" y="242"/>
                      <a:pt x="63" y="242"/>
                    </a:cubicBezTo>
                    <a:cubicBezTo>
                      <a:pt x="72" y="242"/>
                      <a:pt x="89" y="233"/>
                      <a:pt x="107" y="224"/>
                    </a:cubicBezTo>
                    <a:cubicBezTo>
                      <a:pt x="116" y="215"/>
                      <a:pt x="125" y="197"/>
                      <a:pt x="125" y="179"/>
                    </a:cubicBezTo>
                    <a:lnTo>
                      <a:pt x="125" y="54"/>
                    </a:lnTo>
                    <a:cubicBezTo>
                      <a:pt x="125" y="46"/>
                      <a:pt x="116" y="28"/>
                      <a:pt x="107" y="19"/>
                    </a:cubicBezTo>
                    <a:cubicBezTo>
                      <a:pt x="89" y="1"/>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8"/>
              <p:cNvSpPr/>
              <p:nvPr/>
            </p:nvSpPr>
            <p:spPr>
              <a:xfrm flipH="1">
                <a:off x="7329541" y="3381452"/>
                <a:ext cx="18259" cy="14289"/>
              </a:xfrm>
              <a:custGeom>
                <a:avLst/>
                <a:gdLst/>
                <a:ahLst/>
                <a:cxnLst/>
                <a:rect l="l" t="t" r="r" b="b"/>
                <a:pathLst>
                  <a:path w="161" h="126" extrusionOk="0">
                    <a:moveTo>
                      <a:pt x="81" y="1"/>
                    </a:moveTo>
                    <a:cubicBezTo>
                      <a:pt x="0" y="1"/>
                      <a:pt x="0" y="126"/>
                      <a:pt x="81" y="126"/>
                    </a:cubicBezTo>
                    <a:cubicBezTo>
                      <a:pt x="161" y="126"/>
                      <a:pt x="161"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8"/>
              <p:cNvSpPr/>
              <p:nvPr/>
            </p:nvSpPr>
            <p:spPr>
              <a:xfrm flipH="1">
                <a:off x="7160560" y="3434073"/>
                <a:ext cx="14290" cy="28465"/>
              </a:xfrm>
              <a:custGeom>
                <a:avLst/>
                <a:gdLst/>
                <a:ahLst/>
                <a:cxnLst/>
                <a:rect l="l" t="t" r="r" b="b"/>
                <a:pathLst>
                  <a:path w="126" h="251" extrusionOk="0">
                    <a:moveTo>
                      <a:pt x="63" y="1"/>
                    </a:moveTo>
                    <a:cubicBezTo>
                      <a:pt x="54" y="1"/>
                      <a:pt x="37" y="9"/>
                      <a:pt x="19" y="18"/>
                    </a:cubicBezTo>
                    <a:cubicBezTo>
                      <a:pt x="10" y="27"/>
                      <a:pt x="1" y="45"/>
                      <a:pt x="1" y="63"/>
                    </a:cubicBezTo>
                    <a:lnTo>
                      <a:pt x="1" y="188"/>
                    </a:lnTo>
                    <a:cubicBezTo>
                      <a:pt x="1" y="206"/>
                      <a:pt x="10" y="215"/>
                      <a:pt x="19" y="232"/>
                    </a:cubicBezTo>
                    <a:cubicBezTo>
                      <a:pt x="37" y="241"/>
                      <a:pt x="54" y="250"/>
                      <a:pt x="63" y="250"/>
                    </a:cubicBezTo>
                    <a:cubicBezTo>
                      <a:pt x="81" y="250"/>
                      <a:pt x="99" y="241"/>
                      <a:pt x="108" y="232"/>
                    </a:cubicBezTo>
                    <a:cubicBezTo>
                      <a:pt x="117" y="215"/>
                      <a:pt x="126" y="206"/>
                      <a:pt x="126" y="188"/>
                    </a:cubicBezTo>
                    <a:lnTo>
                      <a:pt x="126" y="63"/>
                    </a:lnTo>
                    <a:cubicBezTo>
                      <a:pt x="126" y="45"/>
                      <a:pt x="117" y="36"/>
                      <a:pt x="108" y="18"/>
                    </a:cubicBezTo>
                    <a:cubicBezTo>
                      <a:pt x="99" y="9"/>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8"/>
              <p:cNvSpPr/>
              <p:nvPr/>
            </p:nvSpPr>
            <p:spPr>
              <a:xfrm flipH="1">
                <a:off x="7151374" y="3580369"/>
                <a:ext cx="17352" cy="24836"/>
              </a:xfrm>
              <a:custGeom>
                <a:avLst/>
                <a:gdLst/>
                <a:ahLst/>
                <a:cxnLst/>
                <a:rect l="l" t="t" r="r" b="b"/>
                <a:pathLst>
                  <a:path w="153" h="219" extrusionOk="0">
                    <a:moveTo>
                      <a:pt x="65" y="0"/>
                    </a:moveTo>
                    <a:cubicBezTo>
                      <a:pt x="53" y="0"/>
                      <a:pt x="42" y="7"/>
                      <a:pt x="36" y="13"/>
                    </a:cubicBezTo>
                    <a:cubicBezTo>
                      <a:pt x="18" y="13"/>
                      <a:pt x="9" y="31"/>
                      <a:pt x="9" y="49"/>
                    </a:cubicBezTo>
                    <a:cubicBezTo>
                      <a:pt x="0" y="75"/>
                      <a:pt x="0" y="102"/>
                      <a:pt x="0" y="129"/>
                    </a:cubicBezTo>
                    <a:cubicBezTo>
                      <a:pt x="9" y="156"/>
                      <a:pt x="27" y="183"/>
                      <a:pt x="45" y="200"/>
                    </a:cubicBezTo>
                    <a:cubicBezTo>
                      <a:pt x="54" y="218"/>
                      <a:pt x="72" y="218"/>
                      <a:pt x="90" y="218"/>
                    </a:cubicBezTo>
                    <a:cubicBezTo>
                      <a:pt x="108" y="218"/>
                      <a:pt x="116" y="209"/>
                      <a:pt x="134" y="200"/>
                    </a:cubicBezTo>
                    <a:cubicBezTo>
                      <a:pt x="143" y="191"/>
                      <a:pt x="152" y="174"/>
                      <a:pt x="152" y="156"/>
                    </a:cubicBezTo>
                    <a:cubicBezTo>
                      <a:pt x="152" y="147"/>
                      <a:pt x="143" y="129"/>
                      <a:pt x="134" y="120"/>
                    </a:cubicBezTo>
                    <a:cubicBezTo>
                      <a:pt x="134" y="120"/>
                      <a:pt x="125" y="111"/>
                      <a:pt x="125" y="102"/>
                    </a:cubicBezTo>
                    <a:cubicBezTo>
                      <a:pt x="125" y="102"/>
                      <a:pt x="125" y="111"/>
                      <a:pt x="125" y="111"/>
                    </a:cubicBezTo>
                    <a:cubicBezTo>
                      <a:pt x="125" y="102"/>
                      <a:pt x="125" y="94"/>
                      <a:pt x="117" y="85"/>
                    </a:cubicBezTo>
                    <a:lnTo>
                      <a:pt x="117" y="85"/>
                    </a:lnTo>
                    <a:cubicBezTo>
                      <a:pt x="125" y="94"/>
                      <a:pt x="125" y="102"/>
                      <a:pt x="125" y="102"/>
                    </a:cubicBezTo>
                    <a:cubicBezTo>
                      <a:pt x="125" y="93"/>
                      <a:pt x="125" y="84"/>
                      <a:pt x="125" y="75"/>
                    </a:cubicBezTo>
                    <a:cubicBezTo>
                      <a:pt x="125" y="58"/>
                      <a:pt x="125" y="49"/>
                      <a:pt x="116" y="31"/>
                    </a:cubicBezTo>
                    <a:cubicBezTo>
                      <a:pt x="108" y="13"/>
                      <a:pt x="99" y="4"/>
                      <a:pt x="81" y="4"/>
                    </a:cubicBezTo>
                    <a:cubicBezTo>
                      <a:pt x="76" y="1"/>
                      <a:pt x="70"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8"/>
              <p:cNvSpPr/>
              <p:nvPr/>
            </p:nvSpPr>
            <p:spPr>
              <a:xfrm flipH="1">
                <a:off x="7560217" y="3687993"/>
                <a:ext cx="13156" cy="30507"/>
              </a:xfrm>
              <a:custGeom>
                <a:avLst/>
                <a:gdLst/>
                <a:ahLst/>
                <a:cxnLst/>
                <a:rect l="l" t="t" r="r" b="b"/>
                <a:pathLst>
                  <a:path w="116" h="269" extrusionOk="0">
                    <a:moveTo>
                      <a:pt x="62" y="1"/>
                    </a:moveTo>
                    <a:cubicBezTo>
                      <a:pt x="45" y="1"/>
                      <a:pt x="27" y="1"/>
                      <a:pt x="18" y="19"/>
                    </a:cubicBezTo>
                    <a:cubicBezTo>
                      <a:pt x="0" y="27"/>
                      <a:pt x="0" y="45"/>
                      <a:pt x="0" y="63"/>
                    </a:cubicBezTo>
                    <a:lnTo>
                      <a:pt x="0" y="206"/>
                    </a:lnTo>
                    <a:cubicBezTo>
                      <a:pt x="0" y="242"/>
                      <a:pt x="27" y="268"/>
                      <a:pt x="62" y="268"/>
                    </a:cubicBezTo>
                    <a:cubicBezTo>
                      <a:pt x="71" y="268"/>
                      <a:pt x="89" y="259"/>
                      <a:pt x="98" y="251"/>
                    </a:cubicBezTo>
                    <a:cubicBezTo>
                      <a:pt x="116" y="242"/>
                      <a:pt x="116" y="224"/>
                      <a:pt x="116" y="206"/>
                    </a:cubicBezTo>
                    <a:lnTo>
                      <a:pt x="116" y="63"/>
                    </a:lnTo>
                    <a:cubicBezTo>
                      <a:pt x="116" y="27"/>
                      <a:pt x="89"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8"/>
              <p:cNvSpPr/>
              <p:nvPr/>
            </p:nvSpPr>
            <p:spPr>
              <a:xfrm flipH="1">
                <a:off x="7214203" y="2511390"/>
                <a:ext cx="473600" cy="143574"/>
              </a:xfrm>
              <a:custGeom>
                <a:avLst/>
                <a:gdLst/>
                <a:ahLst/>
                <a:cxnLst/>
                <a:rect l="l" t="t" r="r" b="b"/>
                <a:pathLst>
                  <a:path w="4176" h="1266" extrusionOk="0">
                    <a:moveTo>
                      <a:pt x="2035" y="1"/>
                    </a:moveTo>
                    <a:cubicBezTo>
                      <a:pt x="688" y="1"/>
                      <a:pt x="1" y="1205"/>
                      <a:pt x="1" y="1205"/>
                    </a:cubicBezTo>
                    <a:cubicBezTo>
                      <a:pt x="1" y="1205"/>
                      <a:pt x="2334" y="1265"/>
                      <a:pt x="3509" y="1265"/>
                    </a:cubicBezTo>
                    <a:cubicBezTo>
                      <a:pt x="3900" y="1265"/>
                      <a:pt x="4163" y="1258"/>
                      <a:pt x="4167" y="1241"/>
                    </a:cubicBezTo>
                    <a:cubicBezTo>
                      <a:pt x="4176" y="1169"/>
                      <a:pt x="3373"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8"/>
              <p:cNvSpPr/>
              <p:nvPr/>
            </p:nvSpPr>
            <p:spPr>
              <a:xfrm flipH="1">
                <a:off x="7680545" y="2465914"/>
                <a:ext cx="57839" cy="86076"/>
              </a:xfrm>
              <a:custGeom>
                <a:avLst/>
                <a:gdLst/>
                <a:ahLst/>
                <a:cxnLst/>
                <a:rect l="l" t="t" r="r" b="b"/>
                <a:pathLst>
                  <a:path w="510" h="759" extrusionOk="0">
                    <a:moveTo>
                      <a:pt x="260" y="0"/>
                    </a:moveTo>
                    <a:cubicBezTo>
                      <a:pt x="117" y="0"/>
                      <a:pt x="1" y="170"/>
                      <a:pt x="1" y="384"/>
                    </a:cubicBezTo>
                    <a:cubicBezTo>
                      <a:pt x="1" y="589"/>
                      <a:pt x="117" y="758"/>
                      <a:pt x="260" y="758"/>
                    </a:cubicBezTo>
                    <a:cubicBezTo>
                      <a:pt x="402" y="758"/>
                      <a:pt x="509" y="589"/>
                      <a:pt x="509" y="384"/>
                    </a:cubicBezTo>
                    <a:cubicBezTo>
                      <a:pt x="509" y="170"/>
                      <a:pt x="402" y="0"/>
                      <a:pt x="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8"/>
              <p:cNvSpPr/>
              <p:nvPr/>
            </p:nvSpPr>
            <p:spPr>
              <a:xfrm flipH="1">
                <a:off x="7699825" y="2479069"/>
                <a:ext cx="21321" cy="35497"/>
              </a:xfrm>
              <a:custGeom>
                <a:avLst/>
                <a:gdLst/>
                <a:ahLst/>
                <a:cxnLst/>
                <a:rect l="l" t="t" r="r" b="b"/>
                <a:pathLst>
                  <a:path w="188" h="313" extrusionOk="0">
                    <a:moveTo>
                      <a:pt x="90" y="0"/>
                    </a:moveTo>
                    <a:cubicBezTo>
                      <a:pt x="36" y="0"/>
                      <a:pt x="1" y="72"/>
                      <a:pt x="1" y="161"/>
                    </a:cubicBezTo>
                    <a:cubicBezTo>
                      <a:pt x="1" y="250"/>
                      <a:pt x="36" y="312"/>
                      <a:pt x="90" y="312"/>
                    </a:cubicBezTo>
                    <a:cubicBezTo>
                      <a:pt x="143" y="312"/>
                      <a:pt x="188" y="250"/>
                      <a:pt x="188" y="161"/>
                    </a:cubicBezTo>
                    <a:cubicBezTo>
                      <a:pt x="188" y="72"/>
                      <a:pt x="143" y="0"/>
                      <a:pt x="9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8"/>
              <p:cNvSpPr/>
              <p:nvPr/>
            </p:nvSpPr>
            <p:spPr>
              <a:xfrm flipH="1">
                <a:off x="7202975" y="2465914"/>
                <a:ext cx="57839" cy="86076"/>
              </a:xfrm>
              <a:custGeom>
                <a:avLst/>
                <a:gdLst/>
                <a:ahLst/>
                <a:cxnLst/>
                <a:rect l="l" t="t" r="r" b="b"/>
                <a:pathLst>
                  <a:path w="510" h="759" extrusionOk="0">
                    <a:moveTo>
                      <a:pt x="250" y="0"/>
                    </a:moveTo>
                    <a:cubicBezTo>
                      <a:pt x="117" y="0"/>
                      <a:pt x="1" y="170"/>
                      <a:pt x="1" y="384"/>
                    </a:cubicBezTo>
                    <a:cubicBezTo>
                      <a:pt x="1" y="589"/>
                      <a:pt x="117" y="758"/>
                      <a:pt x="250" y="758"/>
                    </a:cubicBezTo>
                    <a:cubicBezTo>
                      <a:pt x="393" y="758"/>
                      <a:pt x="509" y="589"/>
                      <a:pt x="509" y="384"/>
                    </a:cubicBezTo>
                    <a:cubicBezTo>
                      <a:pt x="509" y="170"/>
                      <a:pt x="393"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8"/>
              <p:cNvSpPr/>
              <p:nvPr/>
            </p:nvSpPr>
            <p:spPr>
              <a:xfrm flipH="1">
                <a:off x="7223276" y="2479069"/>
                <a:ext cx="20300" cy="35497"/>
              </a:xfrm>
              <a:custGeom>
                <a:avLst/>
                <a:gdLst/>
                <a:ahLst/>
                <a:cxnLst/>
                <a:rect l="l" t="t" r="r" b="b"/>
                <a:pathLst>
                  <a:path w="179" h="313" extrusionOk="0">
                    <a:moveTo>
                      <a:pt x="90" y="0"/>
                    </a:moveTo>
                    <a:cubicBezTo>
                      <a:pt x="36" y="0"/>
                      <a:pt x="0" y="72"/>
                      <a:pt x="0" y="161"/>
                    </a:cubicBezTo>
                    <a:cubicBezTo>
                      <a:pt x="0" y="250"/>
                      <a:pt x="36" y="312"/>
                      <a:pt x="90" y="312"/>
                    </a:cubicBezTo>
                    <a:cubicBezTo>
                      <a:pt x="143" y="312"/>
                      <a:pt x="179" y="250"/>
                      <a:pt x="179" y="161"/>
                    </a:cubicBezTo>
                    <a:cubicBezTo>
                      <a:pt x="179" y="72"/>
                      <a:pt x="143" y="0"/>
                      <a:pt x="9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1" name="Google Shape;3501;p58"/>
              <p:cNvGrpSpPr/>
              <p:nvPr/>
            </p:nvGrpSpPr>
            <p:grpSpPr>
              <a:xfrm flipH="1">
                <a:off x="6821578" y="2528968"/>
                <a:ext cx="1526839" cy="566697"/>
                <a:chOff x="4075500" y="1696600"/>
                <a:chExt cx="336575" cy="124925"/>
              </a:xfrm>
            </p:grpSpPr>
            <p:sp>
              <p:nvSpPr>
                <p:cNvPr id="3502" name="Google Shape;3502;p58"/>
                <p:cNvSpPr/>
                <p:nvPr/>
              </p:nvSpPr>
              <p:spPr>
                <a:xfrm>
                  <a:off x="4080625" y="1699875"/>
                  <a:ext cx="331450" cy="121650"/>
                </a:xfrm>
                <a:custGeom>
                  <a:avLst/>
                  <a:gdLst/>
                  <a:ahLst/>
                  <a:cxnLst/>
                  <a:rect l="l" t="t" r="r" b="b"/>
                  <a:pathLst>
                    <a:path w="13258" h="4866" extrusionOk="0">
                      <a:moveTo>
                        <a:pt x="2186" y="0"/>
                      </a:moveTo>
                      <a:cubicBezTo>
                        <a:pt x="2115" y="98"/>
                        <a:pt x="2035" y="205"/>
                        <a:pt x="1963" y="312"/>
                      </a:cubicBezTo>
                      <a:cubicBezTo>
                        <a:pt x="2552" y="517"/>
                        <a:pt x="4613" y="1240"/>
                        <a:pt x="4613" y="1276"/>
                      </a:cubicBezTo>
                      <a:cubicBezTo>
                        <a:pt x="4613" y="1320"/>
                        <a:pt x="4390" y="1918"/>
                        <a:pt x="4488" y="4095"/>
                      </a:cubicBezTo>
                      <a:lnTo>
                        <a:pt x="4470" y="4229"/>
                      </a:lnTo>
                      <a:lnTo>
                        <a:pt x="126" y="4095"/>
                      </a:lnTo>
                      <a:cubicBezTo>
                        <a:pt x="90" y="4220"/>
                        <a:pt x="45" y="4345"/>
                        <a:pt x="1" y="4461"/>
                      </a:cubicBezTo>
                      <a:cubicBezTo>
                        <a:pt x="937" y="4469"/>
                        <a:pt x="4702" y="4505"/>
                        <a:pt x="4720" y="4559"/>
                      </a:cubicBezTo>
                      <a:cubicBezTo>
                        <a:pt x="4738" y="4630"/>
                        <a:pt x="4729" y="4826"/>
                        <a:pt x="5612" y="4862"/>
                      </a:cubicBezTo>
                      <a:cubicBezTo>
                        <a:pt x="5697" y="4865"/>
                        <a:pt x="5807" y="4866"/>
                        <a:pt x="5937" y="4866"/>
                      </a:cubicBezTo>
                      <a:cubicBezTo>
                        <a:pt x="7161" y="4866"/>
                        <a:pt x="10144" y="4762"/>
                        <a:pt x="10313" y="4746"/>
                      </a:cubicBezTo>
                      <a:cubicBezTo>
                        <a:pt x="10501" y="4737"/>
                        <a:pt x="10474" y="4514"/>
                        <a:pt x="10545" y="4514"/>
                      </a:cubicBezTo>
                      <a:cubicBezTo>
                        <a:pt x="10608" y="4514"/>
                        <a:pt x="12535" y="4461"/>
                        <a:pt x="13257" y="4434"/>
                      </a:cubicBezTo>
                      <a:lnTo>
                        <a:pt x="13195" y="4157"/>
                      </a:lnTo>
                      <a:lnTo>
                        <a:pt x="10081" y="4273"/>
                      </a:lnTo>
                      <a:lnTo>
                        <a:pt x="10099" y="1347"/>
                      </a:lnTo>
                      <a:lnTo>
                        <a:pt x="11937" y="705"/>
                      </a:lnTo>
                      <a:cubicBezTo>
                        <a:pt x="11884" y="607"/>
                        <a:pt x="11830" y="509"/>
                        <a:pt x="11785" y="419"/>
                      </a:cubicBezTo>
                      <a:cubicBezTo>
                        <a:pt x="11768" y="393"/>
                        <a:pt x="11750" y="366"/>
                        <a:pt x="11732" y="339"/>
                      </a:cubicBezTo>
                      <a:lnTo>
                        <a:pt x="9939" y="955"/>
                      </a:lnTo>
                      <a:lnTo>
                        <a:pt x="5014" y="981"/>
                      </a:lnTo>
                      <a:cubicBezTo>
                        <a:pt x="5014" y="981"/>
                        <a:pt x="3007" y="268"/>
                        <a:pt x="2186"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8"/>
                <p:cNvSpPr/>
                <p:nvPr/>
              </p:nvSpPr>
              <p:spPr>
                <a:xfrm>
                  <a:off x="4200175" y="1715725"/>
                  <a:ext cx="139200" cy="99300"/>
                </a:xfrm>
                <a:custGeom>
                  <a:avLst/>
                  <a:gdLst/>
                  <a:ahLst/>
                  <a:cxnLst/>
                  <a:rect l="l" t="t" r="r" b="b"/>
                  <a:pathLst>
                    <a:path w="5568" h="3972" extrusionOk="0">
                      <a:moveTo>
                        <a:pt x="5099" y="0"/>
                      </a:moveTo>
                      <a:cubicBezTo>
                        <a:pt x="5059" y="0"/>
                        <a:pt x="5016" y="3"/>
                        <a:pt x="4969" y="8"/>
                      </a:cubicBezTo>
                      <a:cubicBezTo>
                        <a:pt x="4648" y="35"/>
                        <a:pt x="2989" y="35"/>
                        <a:pt x="1776" y="53"/>
                      </a:cubicBezTo>
                      <a:cubicBezTo>
                        <a:pt x="1160" y="53"/>
                        <a:pt x="661" y="71"/>
                        <a:pt x="509" y="89"/>
                      </a:cubicBezTo>
                      <a:cubicBezTo>
                        <a:pt x="116" y="151"/>
                        <a:pt x="27" y="677"/>
                        <a:pt x="18" y="1043"/>
                      </a:cubicBezTo>
                      <a:cubicBezTo>
                        <a:pt x="18" y="1079"/>
                        <a:pt x="18" y="1124"/>
                        <a:pt x="18" y="1159"/>
                      </a:cubicBezTo>
                      <a:cubicBezTo>
                        <a:pt x="27" y="1195"/>
                        <a:pt x="27" y="1239"/>
                        <a:pt x="27" y="1293"/>
                      </a:cubicBezTo>
                      <a:cubicBezTo>
                        <a:pt x="27" y="1409"/>
                        <a:pt x="27" y="1552"/>
                        <a:pt x="27" y="1712"/>
                      </a:cubicBezTo>
                      <a:cubicBezTo>
                        <a:pt x="18" y="1775"/>
                        <a:pt x="18" y="1837"/>
                        <a:pt x="18" y="1909"/>
                      </a:cubicBezTo>
                      <a:cubicBezTo>
                        <a:pt x="18" y="2256"/>
                        <a:pt x="9" y="2649"/>
                        <a:pt x="0" y="2970"/>
                      </a:cubicBezTo>
                      <a:cubicBezTo>
                        <a:pt x="0" y="3059"/>
                        <a:pt x="0" y="3149"/>
                        <a:pt x="0" y="3220"/>
                      </a:cubicBezTo>
                      <a:cubicBezTo>
                        <a:pt x="0" y="3318"/>
                        <a:pt x="0" y="3398"/>
                        <a:pt x="0" y="3461"/>
                      </a:cubicBezTo>
                      <a:cubicBezTo>
                        <a:pt x="18" y="3951"/>
                        <a:pt x="214" y="3880"/>
                        <a:pt x="964" y="3951"/>
                      </a:cubicBezTo>
                      <a:cubicBezTo>
                        <a:pt x="1112" y="3966"/>
                        <a:pt x="1321" y="3971"/>
                        <a:pt x="1567" y="3971"/>
                      </a:cubicBezTo>
                      <a:cubicBezTo>
                        <a:pt x="2567" y="3971"/>
                        <a:pt x="4179" y="3877"/>
                        <a:pt x="4809" y="3862"/>
                      </a:cubicBezTo>
                      <a:cubicBezTo>
                        <a:pt x="5291" y="3853"/>
                        <a:pt x="5460" y="3818"/>
                        <a:pt x="5523" y="3684"/>
                      </a:cubicBezTo>
                      <a:cubicBezTo>
                        <a:pt x="5540" y="3630"/>
                        <a:pt x="5549" y="3568"/>
                        <a:pt x="5549" y="3479"/>
                      </a:cubicBezTo>
                      <a:cubicBezTo>
                        <a:pt x="5558" y="3425"/>
                        <a:pt x="5558" y="3363"/>
                        <a:pt x="5558" y="3291"/>
                      </a:cubicBezTo>
                      <a:cubicBezTo>
                        <a:pt x="5558" y="3247"/>
                        <a:pt x="5567" y="3193"/>
                        <a:pt x="5567" y="3131"/>
                      </a:cubicBezTo>
                      <a:cubicBezTo>
                        <a:pt x="5567" y="2872"/>
                        <a:pt x="5567" y="2480"/>
                        <a:pt x="5567" y="2078"/>
                      </a:cubicBezTo>
                      <a:cubicBezTo>
                        <a:pt x="5567" y="2007"/>
                        <a:pt x="5567" y="1944"/>
                        <a:pt x="5567" y="1882"/>
                      </a:cubicBezTo>
                      <a:cubicBezTo>
                        <a:pt x="5567" y="1828"/>
                        <a:pt x="5567" y="1784"/>
                        <a:pt x="5567" y="1739"/>
                      </a:cubicBezTo>
                      <a:cubicBezTo>
                        <a:pt x="5567" y="1668"/>
                        <a:pt x="5567" y="1605"/>
                        <a:pt x="5567" y="1534"/>
                      </a:cubicBezTo>
                      <a:cubicBezTo>
                        <a:pt x="5558" y="1239"/>
                        <a:pt x="5558" y="963"/>
                        <a:pt x="5558" y="776"/>
                      </a:cubicBezTo>
                      <a:cubicBezTo>
                        <a:pt x="5558" y="222"/>
                        <a:pt x="5457" y="0"/>
                        <a:pt x="50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8"/>
                <p:cNvSpPr/>
                <p:nvPr/>
              </p:nvSpPr>
              <p:spPr>
                <a:xfrm>
                  <a:off x="4129250" y="1696600"/>
                  <a:ext cx="76750" cy="30050"/>
                </a:xfrm>
                <a:custGeom>
                  <a:avLst/>
                  <a:gdLst/>
                  <a:ahLst/>
                  <a:cxnLst/>
                  <a:rect l="l" t="t" r="r" b="b"/>
                  <a:pathLst>
                    <a:path w="3070" h="1202" extrusionOk="0">
                      <a:moveTo>
                        <a:pt x="109" y="1"/>
                      </a:moveTo>
                      <a:cubicBezTo>
                        <a:pt x="68" y="1"/>
                        <a:pt x="32" y="25"/>
                        <a:pt x="18" y="60"/>
                      </a:cubicBezTo>
                      <a:cubicBezTo>
                        <a:pt x="0" y="113"/>
                        <a:pt x="18" y="167"/>
                        <a:pt x="72" y="185"/>
                      </a:cubicBezTo>
                      <a:cubicBezTo>
                        <a:pt x="2900" y="1202"/>
                        <a:pt x="2953" y="1202"/>
                        <a:pt x="2971" y="1202"/>
                      </a:cubicBezTo>
                      <a:cubicBezTo>
                        <a:pt x="3025" y="1202"/>
                        <a:pt x="3069" y="1166"/>
                        <a:pt x="3069" y="1112"/>
                      </a:cubicBezTo>
                      <a:cubicBezTo>
                        <a:pt x="3069" y="1068"/>
                        <a:pt x="3034" y="1023"/>
                        <a:pt x="2989" y="1014"/>
                      </a:cubicBezTo>
                      <a:cubicBezTo>
                        <a:pt x="2864" y="987"/>
                        <a:pt x="1223" y="399"/>
                        <a:pt x="143" y="6"/>
                      </a:cubicBezTo>
                      <a:cubicBezTo>
                        <a:pt x="132" y="2"/>
                        <a:pt x="120"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8"/>
                <p:cNvSpPr/>
                <p:nvPr/>
              </p:nvSpPr>
              <p:spPr>
                <a:xfrm>
                  <a:off x="4075500" y="1799550"/>
                  <a:ext cx="128700" cy="8050"/>
                </a:xfrm>
                <a:custGeom>
                  <a:avLst/>
                  <a:gdLst/>
                  <a:ahLst/>
                  <a:cxnLst/>
                  <a:rect l="l" t="t" r="r" b="b"/>
                  <a:pathLst>
                    <a:path w="5148" h="322" extrusionOk="0">
                      <a:moveTo>
                        <a:pt x="99" y="1"/>
                      </a:moveTo>
                      <a:cubicBezTo>
                        <a:pt x="45" y="1"/>
                        <a:pt x="1" y="45"/>
                        <a:pt x="1" y="90"/>
                      </a:cubicBezTo>
                      <a:cubicBezTo>
                        <a:pt x="1" y="143"/>
                        <a:pt x="36" y="188"/>
                        <a:pt x="90" y="188"/>
                      </a:cubicBezTo>
                      <a:lnTo>
                        <a:pt x="5041" y="322"/>
                      </a:lnTo>
                      <a:lnTo>
                        <a:pt x="5050" y="322"/>
                      </a:lnTo>
                      <a:cubicBezTo>
                        <a:pt x="5103" y="322"/>
                        <a:pt x="5139" y="286"/>
                        <a:pt x="5148" y="233"/>
                      </a:cubicBezTo>
                      <a:cubicBezTo>
                        <a:pt x="5148" y="179"/>
                        <a:pt x="5103" y="135"/>
                        <a:pt x="5050" y="135"/>
                      </a:cubicBezTo>
                      <a:lnTo>
                        <a:pt x="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8"/>
                <p:cNvSpPr/>
                <p:nvPr/>
              </p:nvSpPr>
              <p:spPr>
                <a:xfrm>
                  <a:off x="4325725" y="1706325"/>
                  <a:ext cx="49550" cy="20325"/>
                </a:xfrm>
                <a:custGeom>
                  <a:avLst/>
                  <a:gdLst/>
                  <a:ahLst/>
                  <a:cxnLst/>
                  <a:rect l="l" t="t" r="r" b="b"/>
                  <a:pathLst>
                    <a:path w="1982" h="813" extrusionOk="0">
                      <a:moveTo>
                        <a:pt x="1874" y="1"/>
                      </a:moveTo>
                      <a:cubicBezTo>
                        <a:pt x="1009" y="313"/>
                        <a:pt x="170" y="607"/>
                        <a:pt x="90" y="625"/>
                      </a:cubicBezTo>
                      <a:cubicBezTo>
                        <a:pt x="37" y="634"/>
                        <a:pt x="1" y="679"/>
                        <a:pt x="1" y="723"/>
                      </a:cubicBezTo>
                      <a:cubicBezTo>
                        <a:pt x="1" y="777"/>
                        <a:pt x="46" y="813"/>
                        <a:pt x="99" y="813"/>
                      </a:cubicBezTo>
                      <a:cubicBezTo>
                        <a:pt x="126" y="813"/>
                        <a:pt x="162" y="813"/>
                        <a:pt x="1981" y="161"/>
                      </a:cubicBezTo>
                      <a:cubicBezTo>
                        <a:pt x="1946" y="108"/>
                        <a:pt x="1910" y="54"/>
                        <a:pt x="18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8"/>
                <p:cNvSpPr/>
                <p:nvPr/>
              </p:nvSpPr>
              <p:spPr>
                <a:xfrm>
                  <a:off x="4327750" y="1800900"/>
                  <a:ext cx="83200" cy="6700"/>
                </a:xfrm>
                <a:custGeom>
                  <a:avLst/>
                  <a:gdLst/>
                  <a:ahLst/>
                  <a:cxnLst/>
                  <a:rect l="l" t="t" r="r" b="b"/>
                  <a:pathLst>
                    <a:path w="3328" h="268" extrusionOk="0">
                      <a:moveTo>
                        <a:pt x="3274" y="0"/>
                      </a:moveTo>
                      <a:lnTo>
                        <a:pt x="98" y="81"/>
                      </a:lnTo>
                      <a:cubicBezTo>
                        <a:pt x="45" y="81"/>
                        <a:pt x="0" y="125"/>
                        <a:pt x="0" y="179"/>
                      </a:cubicBezTo>
                      <a:cubicBezTo>
                        <a:pt x="0" y="232"/>
                        <a:pt x="45" y="268"/>
                        <a:pt x="98" y="268"/>
                      </a:cubicBezTo>
                      <a:lnTo>
                        <a:pt x="3328" y="179"/>
                      </a:lnTo>
                      <a:cubicBezTo>
                        <a:pt x="3310" y="116"/>
                        <a:pt x="3292" y="54"/>
                        <a:pt x="3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8"/>
                <p:cNvSpPr/>
                <p:nvPr/>
              </p:nvSpPr>
              <p:spPr>
                <a:xfrm>
                  <a:off x="4200625" y="1725200"/>
                  <a:ext cx="138750" cy="34025"/>
                </a:xfrm>
                <a:custGeom>
                  <a:avLst/>
                  <a:gdLst/>
                  <a:ahLst/>
                  <a:cxnLst/>
                  <a:rect l="l" t="t" r="r" b="b"/>
                  <a:pathLst>
                    <a:path w="5550" h="1361" extrusionOk="0">
                      <a:moveTo>
                        <a:pt x="1633" y="209"/>
                      </a:moveTo>
                      <a:cubicBezTo>
                        <a:pt x="1633" y="209"/>
                        <a:pt x="1651" y="218"/>
                        <a:pt x="1677" y="245"/>
                      </a:cubicBezTo>
                      <a:cubicBezTo>
                        <a:pt x="1731" y="316"/>
                        <a:pt x="1686" y="414"/>
                        <a:pt x="1660" y="477"/>
                      </a:cubicBezTo>
                      <a:cubicBezTo>
                        <a:pt x="1642" y="513"/>
                        <a:pt x="1615" y="548"/>
                        <a:pt x="1588" y="593"/>
                      </a:cubicBezTo>
                      <a:cubicBezTo>
                        <a:pt x="1552" y="495"/>
                        <a:pt x="1552" y="397"/>
                        <a:pt x="1570" y="316"/>
                      </a:cubicBezTo>
                      <a:cubicBezTo>
                        <a:pt x="1588" y="245"/>
                        <a:pt x="1624" y="218"/>
                        <a:pt x="1633" y="209"/>
                      </a:cubicBezTo>
                      <a:close/>
                      <a:moveTo>
                        <a:pt x="3087" y="200"/>
                      </a:moveTo>
                      <a:cubicBezTo>
                        <a:pt x="3096" y="200"/>
                        <a:pt x="3114" y="200"/>
                        <a:pt x="3123" y="209"/>
                      </a:cubicBezTo>
                      <a:cubicBezTo>
                        <a:pt x="3203" y="245"/>
                        <a:pt x="3292" y="397"/>
                        <a:pt x="3230" y="611"/>
                      </a:cubicBezTo>
                      <a:cubicBezTo>
                        <a:pt x="3221" y="646"/>
                        <a:pt x="3203" y="673"/>
                        <a:pt x="3176" y="709"/>
                      </a:cubicBezTo>
                      <a:cubicBezTo>
                        <a:pt x="3114" y="655"/>
                        <a:pt x="3069" y="593"/>
                        <a:pt x="3042" y="539"/>
                      </a:cubicBezTo>
                      <a:cubicBezTo>
                        <a:pt x="2980" y="423"/>
                        <a:pt x="2971" y="316"/>
                        <a:pt x="3016" y="245"/>
                      </a:cubicBezTo>
                      <a:cubicBezTo>
                        <a:pt x="3042" y="209"/>
                        <a:pt x="3060" y="200"/>
                        <a:pt x="3087" y="200"/>
                      </a:cubicBezTo>
                      <a:close/>
                      <a:moveTo>
                        <a:pt x="4523" y="281"/>
                      </a:moveTo>
                      <a:cubicBezTo>
                        <a:pt x="4541" y="281"/>
                        <a:pt x="4550" y="290"/>
                        <a:pt x="4559" y="290"/>
                      </a:cubicBezTo>
                      <a:cubicBezTo>
                        <a:pt x="4586" y="298"/>
                        <a:pt x="4621" y="370"/>
                        <a:pt x="4603" y="495"/>
                      </a:cubicBezTo>
                      <a:cubicBezTo>
                        <a:pt x="4595" y="575"/>
                        <a:pt x="4568" y="655"/>
                        <a:pt x="4514" y="727"/>
                      </a:cubicBezTo>
                      <a:cubicBezTo>
                        <a:pt x="4407" y="575"/>
                        <a:pt x="4407" y="432"/>
                        <a:pt x="4443" y="352"/>
                      </a:cubicBezTo>
                      <a:cubicBezTo>
                        <a:pt x="4470" y="307"/>
                        <a:pt x="4496" y="281"/>
                        <a:pt x="4523" y="281"/>
                      </a:cubicBezTo>
                      <a:close/>
                      <a:moveTo>
                        <a:pt x="3084" y="1"/>
                      </a:moveTo>
                      <a:cubicBezTo>
                        <a:pt x="2996" y="1"/>
                        <a:pt x="2915" y="44"/>
                        <a:pt x="2855" y="129"/>
                      </a:cubicBezTo>
                      <a:cubicBezTo>
                        <a:pt x="2766" y="263"/>
                        <a:pt x="2766" y="450"/>
                        <a:pt x="2873" y="629"/>
                      </a:cubicBezTo>
                      <a:cubicBezTo>
                        <a:pt x="2908" y="700"/>
                        <a:pt x="2953" y="762"/>
                        <a:pt x="3016" y="825"/>
                      </a:cubicBezTo>
                      <a:cubicBezTo>
                        <a:pt x="2944" y="869"/>
                        <a:pt x="2864" y="896"/>
                        <a:pt x="2775" y="932"/>
                      </a:cubicBezTo>
                      <a:cubicBezTo>
                        <a:pt x="2639" y="971"/>
                        <a:pt x="2484" y="993"/>
                        <a:pt x="2333" y="993"/>
                      </a:cubicBezTo>
                      <a:cubicBezTo>
                        <a:pt x="2104" y="993"/>
                        <a:pt x="1883" y="943"/>
                        <a:pt x="1749" y="825"/>
                      </a:cubicBezTo>
                      <a:cubicBezTo>
                        <a:pt x="1722" y="807"/>
                        <a:pt x="1704" y="789"/>
                        <a:pt x="1686" y="771"/>
                      </a:cubicBezTo>
                      <a:cubicBezTo>
                        <a:pt x="1749" y="700"/>
                        <a:pt x="1802" y="629"/>
                        <a:pt x="1838" y="566"/>
                      </a:cubicBezTo>
                      <a:cubicBezTo>
                        <a:pt x="1918" y="397"/>
                        <a:pt x="1918" y="236"/>
                        <a:pt x="1829" y="120"/>
                      </a:cubicBezTo>
                      <a:cubicBezTo>
                        <a:pt x="1753" y="37"/>
                        <a:pt x="1682" y="18"/>
                        <a:pt x="1629" y="18"/>
                      </a:cubicBezTo>
                      <a:cubicBezTo>
                        <a:pt x="1614" y="18"/>
                        <a:pt x="1600" y="20"/>
                        <a:pt x="1588" y="22"/>
                      </a:cubicBezTo>
                      <a:cubicBezTo>
                        <a:pt x="1490" y="40"/>
                        <a:pt x="1419" y="138"/>
                        <a:pt x="1383" y="272"/>
                      </a:cubicBezTo>
                      <a:cubicBezTo>
                        <a:pt x="1347" y="397"/>
                        <a:pt x="1356" y="575"/>
                        <a:pt x="1437" y="736"/>
                      </a:cubicBezTo>
                      <a:cubicBezTo>
                        <a:pt x="1263" y="876"/>
                        <a:pt x="1036" y="978"/>
                        <a:pt x="797" y="978"/>
                      </a:cubicBezTo>
                      <a:cubicBezTo>
                        <a:pt x="778" y="978"/>
                        <a:pt x="760" y="978"/>
                        <a:pt x="741" y="976"/>
                      </a:cubicBezTo>
                      <a:cubicBezTo>
                        <a:pt x="428" y="959"/>
                        <a:pt x="170" y="807"/>
                        <a:pt x="0" y="664"/>
                      </a:cubicBezTo>
                      <a:cubicBezTo>
                        <a:pt x="0" y="700"/>
                        <a:pt x="0" y="745"/>
                        <a:pt x="0" y="780"/>
                      </a:cubicBezTo>
                      <a:cubicBezTo>
                        <a:pt x="9" y="816"/>
                        <a:pt x="9" y="860"/>
                        <a:pt x="9" y="914"/>
                      </a:cubicBezTo>
                      <a:cubicBezTo>
                        <a:pt x="188" y="1039"/>
                        <a:pt x="437" y="1155"/>
                        <a:pt x="732" y="1173"/>
                      </a:cubicBezTo>
                      <a:cubicBezTo>
                        <a:pt x="752" y="1174"/>
                        <a:pt x="773" y="1175"/>
                        <a:pt x="794" y="1175"/>
                      </a:cubicBezTo>
                      <a:cubicBezTo>
                        <a:pt x="1075" y="1175"/>
                        <a:pt x="1344" y="1063"/>
                        <a:pt x="1544" y="905"/>
                      </a:cubicBezTo>
                      <a:cubicBezTo>
                        <a:pt x="1561" y="932"/>
                        <a:pt x="1588" y="950"/>
                        <a:pt x="1615" y="976"/>
                      </a:cubicBezTo>
                      <a:cubicBezTo>
                        <a:pt x="1793" y="1127"/>
                        <a:pt x="2059" y="1187"/>
                        <a:pt x="2326" y="1187"/>
                      </a:cubicBezTo>
                      <a:cubicBezTo>
                        <a:pt x="2501" y="1187"/>
                        <a:pt x="2676" y="1162"/>
                        <a:pt x="2828" y="1119"/>
                      </a:cubicBezTo>
                      <a:cubicBezTo>
                        <a:pt x="2962" y="1075"/>
                        <a:pt x="3078" y="1021"/>
                        <a:pt x="3176" y="959"/>
                      </a:cubicBezTo>
                      <a:cubicBezTo>
                        <a:pt x="3366" y="1091"/>
                        <a:pt x="3625" y="1193"/>
                        <a:pt x="3918" y="1193"/>
                      </a:cubicBezTo>
                      <a:cubicBezTo>
                        <a:pt x="3941" y="1193"/>
                        <a:pt x="3964" y="1192"/>
                        <a:pt x="3988" y="1191"/>
                      </a:cubicBezTo>
                      <a:cubicBezTo>
                        <a:pt x="4202" y="1182"/>
                        <a:pt x="4372" y="1110"/>
                        <a:pt x="4505" y="1012"/>
                      </a:cubicBezTo>
                      <a:cubicBezTo>
                        <a:pt x="4559" y="1066"/>
                        <a:pt x="4612" y="1110"/>
                        <a:pt x="4684" y="1146"/>
                      </a:cubicBezTo>
                      <a:cubicBezTo>
                        <a:pt x="4942" y="1315"/>
                        <a:pt x="5210" y="1360"/>
                        <a:pt x="5451" y="1360"/>
                      </a:cubicBezTo>
                      <a:lnTo>
                        <a:pt x="5549" y="1360"/>
                      </a:lnTo>
                      <a:cubicBezTo>
                        <a:pt x="5549" y="1289"/>
                        <a:pt x="5549" y="1226"/>
                        <a:pt x="5549" y="1155"/>
                      </a:cubicBezTo>
                      <a:cubicBezTo>
                        <a:pt x="5509" y="1158"/>
                        <a:pt x="5469" y="1160"/>
                        <a:pt x="5427" y="1160"/>
                      </a:cubicBezTo>
                      <a:cubicBezTo>
                        <a:pt x="5223" y="1160"/>
                        <a:pt x="4998" y="1119"/>
                        <a:pt x="4791" y="985"/>
                      </a:cubicBezTo>
                      <a:cubicBezTo>
                        <a:pt x="4728" y="950"/>
                        <a:pt x="4684" y="914"/>
                        <a:pt x="4648" y="878"/>
                      </a:cubicBezTo>
                      <a:cubicBezTo>
                        <a:pt x="4728" y="771"/>
                        <a:pt x="4782" y="646"/>
                        <a:pt x="4800" y="521"/>
                      </a:cubicBezTo>
                      <a:cubicBezTo>
                        <a:pt x="4827" y="316"/>
                        <a:pt x="4755" y="156"/>
                        <a:pt x="4630" y="102"/>
                      </a:cubicBezTo>
                      <a:cubicBezTo>
                        <a:pt x="4598" y="93"/>
                        <a:pt x="4566" y="88"/>
                        <a:pt x="4535" y="88"/>
                      </a:cubicBezTo>
                      <a:cubicBezTo>
                        <a:pt x="4421" y="88"/>
                        <a:pt x="4321" y="151"/>
                        <a:pt x="4264" y="263"/>
                      </a:cubicBezTo>
                      <a:cubicBezTo>
                        <a:pt x="4193" y="423"/>
                        <a:pt x="4211" y="655"/>
                        <a:pt x="4372" y="869"/>
                      </a:cubicBezTo>
                      <a:cubicBezTo>
                        <a:pt x="4273" y="941"/>
                        <a:pt x="4149" y="985"/>
                        <a:pt x="3979" y="994"/>
                      </a:cubicBezTo>
                      <a:cubicBezTo>
                        <a:pt x="3964" y="995"/>
                        <a:pt x="3950" y="995"/>
                        <a:pt x="3936" y="995"/>
                      </a:cubicBezTo>
                      <a:cubicBezTo>
                        <a:pt x="3695" y="995"/>
                        <a:pt x="3488" y="926"/>
                        <a:pt x="3328" y="825"/>
                      </a:cubicBezTo>
                      <a:cubicBezTo>
                        <a:pt x="3372" y="780"/>
                        <a:pt x="3399" y="727"/>
                        <a:pt x="3417" y="664"/>
                      </a:cubicBezTo>
                      <a:cubicBezTo>
                        <a:pt x="3506" y="352"/>
                        <a:pt x="3381" y="111"/>
                        <a:pt x="3212" y="31"/>
                      </a:cubicBezTo>
                      <a:cubicBezTo>
                        <a:pt x="3169" y="11"/>
                        <a:pt x="3125"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8"/>
                <p:cNvSpPr/>
                <p:nvPr/>
              </p:nvSpPr>
              <p:spPr>
                <a:xfrm>
                  <a:off x="4200175" y="1773825"/>
                  <a:ext cx="138750" cy="34000"/>
                </a:xfrm>
                <a:custGeom>
                  <a:avLst/>
                  <a:gdLst/>
                  <a:ahLst/>
                  <a:cxnLst/>
                  <a:rect l="l" t="t" r="r" b="b"/>
                  <a:pathLst>
                    <a:path w="5550" h="1360" extrusionOk="0">
                      <a:moveTo>
                        <a:pt x="1651" y="209"/>
                      </a:moveTo>
                      <a:cubicBezTo>
                        <a:pt x="1651" y="209"/>
                        <a:pt x="1669" y="218"/>
                        <a:pt x="1695" y="245"/>
                      </a:cubicBezTo>
                      <a:cubicBezTo>
                        <a:pt x="1749" y="316"/>
                        <a:pt x="1704" y="414"/>
                        <a:pt x="1678" y="477"/>
                      </a:cubicBezTo>
                      <a:cubicBezTo>
                        <a:pt x="1660" y="512"/>
                        <a:pt x="1633" y="548"/>
                        <a:pt x="1606" y="593"/>
                      </a:cubicBezTo>
                      <a:cubicBezTo>
                        <a:pt x="1570" y="495"/>
                        <a:pt x="1570" y="396"/>
                        <a:pt x="1588" y="316"/>
                      </a:cubicBezTo>
                      <a:cubicBezTo>
                        <a:pt x="1606" y="245"/>
                        <a:pt x="1642" y="218"/>
                        <a:pt x="1651" y="209"/>
                      </a:cubicBezTo>
                      <a:close/>
                      <a:moveTo>
                        <a:pt x="3105" y="200"/>
                      </a:moveTo>
                      <a:cubicBezTo>
                        <a:pt x="3114" y="200"/>
                        <a:pt x="3132" y="200"/>
                        <a:pt x="3141" y="209"/>
                      </a:cubicBezTo>
                      <a:cubicBezTo>
                        <a:pt x="3221" y="245"/>
                        <a:pt x="3310" y="396"/>
                        <a:pt x="3248" y="610"/>
                      </a:cubicBezTo>
                      <a:cubicBezTo>
                        <a:pt x="3239" y="646"/>
                        <a:pt x="3221" y="673"/>
                        <a:pt x="3194" y="709"/>
                      </a:cubicBezTo>
                      <a:cubicBezTo>
                        <a:pt x="3132" y="655"/>
                        <a:pt x="3087" y="593"/>
                        <a:pt x="3060" y="539"/>
                      </a:cubicBezTo>
                      <a:cubicBezTo>
                        <a:pt x="2998" y="423"/>
                        <a:pt x="2989" y="316"/>
                        <a:pt x="3034" y="236"/>
                      </a:cubicBezTo>
                      <a:cubicBezTo>
                        <a:pt x="3060" y="209"/>
                        <a:pt x="3078" y="200"/>
                        <a:pt x="3105" y="200"/>
                      </a:cubicBezTo>
                      <a:close/>
                      <a:moveTo>
                        <a:pt x="4541" y="280"/>
                      </a:moveTo>
                      <a:cubicBezTo>
                        <a:pt x="4559" y="280"/>
                        <a:pt x="4568" y="289"/>
                        <a:pt x="4577" y="289"/>
                      </a:cubicBezTo>
                      <a:cubicBezTo>
                        <a:pt x="4604" y="298"/>
                        <a:pt x="4639" y="370"/>
                        <a:pt x="4621" y="495"/>
                      </a:cubicBezTo>
                      <a:cubicBezTo>
                        <a:pt x="4613" y="575"/>
                        <a:pt x="4586" y="655"/>
                        <a:pt x="4532" y="726"/>
                      </a:cubicBezTo>
                      <a:cubicBezTo>
                        <a:pt x="4425" y="575"/>
                        <a:pt x="4425" y="423"/>
                        <a:pt x="4461" y="343"/>
                      </a:cubicBezTo>
                      <a:cubicBezTo>
                        <a:pt x="4488" y="307"/>
                        <a:pt x="4514" y="280"/>
                        <a:pt x="4541" y="280"/>
                      </a:cubicBezTo>
                      <a:close/>
                      <a:moveTo>
                        <a:pt x="3102" y="1"/>
                      </a:moveTo>
                      <a:cubicBezTo>
                        <a:pt x="3014" y="1"/>
                        <a:pt x="2933" y="44"/>
                        <a:pt x="2873" y="129"/>
                      </a:cubicBezTo>
                      <a:cubicBezTo>
                        <a:pt x="2784" y="263"/>
                        <a:pt x="2784" y="450"/>
                        <a:pt x="2891" y="628"/>
                      </a:cubicBezTo>
                      <a:cubicBezTo>
                        <a:pt x="2926" y="700"/>
                        <a:pt x="2971" y="762"/>
                        <a:pt x="3034" y="825"/>
                      </a:cubicBezTo>
                      <a:cubicBezTo>
                        <a:pt x="2962" y="860"/>
                        <a:pt x="2882" y="896"/>
                        <a:pt x="2793" y="923"/>
                      </a:cubicBezTo>
                      <a:cubicBezTo>
                        <a:pt x="2654" y="967"/>
                        <a:pt x="2494" y="991"/>
                        <a:pt x="2338" y="991"/>
                      </a:cubicBezTo>
                      <a:cubicBezTo>
                        <a:pt x="2114" y="991"/>
                        <a:pt x="1898" y="940"/>
                        <a:pt x="1767" y="825"/>
                      </a:cubicBezTo>
                      <a:cubicBezTo>
                        <a:pt x="1740" y="807"/>
                        <a:pt x="1722" y="789"/>
                        <a:pt x="1704" y="771"/>
                      </a:cubicBezTo>
                      <a:cubicBezTo>
                        <a:pt x="1767" y="700"/>
                        <a:pt x="1820" y="628"/>
                        <a:pt x="1856" y="566"/>
                      </a:cubicBezTo>
                      <a:cubicBezTo>
                        <a:pt x="1936" y="396"/>
                        <a:pt x="1936" y="236"/>
                        <a:pt x="1847" y="120"/>
                      </a:cubicBezTo>
                      <a:cubicBezTo>
                        <a:pt x="1771" y="37"/>
                        <a:pt x="1700" y="18"/>
                        <a:pt x="1647" y="18"/>
                      </a:cubicBezTo>
                      <a:cubicBezTo>
                        <a:pt x="1632" y="18"/>
                        <a:pt x="1618" y="20"/>
                        <a:pt x="1606" y="22"/>
                      </a:cubicBezTo>
                      <a:cubicBezTo>
                        <a:pt x="1508" y="40"/>
                        <a:pt x="1428" y="138"/>
                        <a:pt x="1401" y="271"/>
                      </a:cubicBezTo>
                      <a:cubicBezTo>
                        <a:pt x="1365" y="396"/>
                        <a:pt x="1374" y="575"/>
                        <a:pt x="1455" y="735"/>
                      </a:cubicBezTo>
                      <a:cubicBezTo>
                        <a:pt x="1281" y="876"/>
                        <a:pt x="1054" y="978"/>
                        <a:pt x="815" y="978"/>
                      </a:cubicBezTo>
                      <a:cubicBezTo>
                        <a:pt x="796" y="978"/>
                        <a:pt x="778" y="978"/>
                        <a:pt x="759" y="976"/>
                      </a:cubicBezTo>
                      <a:cubicBezTo>
                        <a:pt x="438" y="958"/>
                        <a:pt x="170" y="789"/>
                        <a:pt x="0" y="646"/>
                      </a:cubicBezTo>
                      <a:cubicBezTo>
                        <a:pt x="0" y="735"/>
                        <a:pt x="0" y="825"/>
                        <a:pt x="0" y="896"/>
                      </a:cubicBezTo>
                      <a:cubicBezTo>
                        <a:pt x="188" y="1030"/>
                        <a:pt x="446" y="1155"/>
                        <a:pt x="750" y="1172"/>
                      </a:cubicBezTo>
                      <a:cubicBezTo>
                        <a:pt x="770" y="1174"/>
                        <a:pt x="791" y="1174"/>
                        <a:pt x="812" y="1174"/>
                      </a:cubicBezTo>
                      <a:cubicBezTo>
                        <a:pt x="1093" y="1174"/>
                        <a:pt x="1362" y="1063"/>
                        <a:pt x="1562" y="905"/>
                      </a:cubicBezTo>
                      <a:cubicBezTo>
                        <a:pt x="1579" y="923"/>
                        <a:pt x="1606" y="949"/>
                        <a:pt x="1633" y="976"/>
                      </a:cubicBezTo>
                      <a:cubicBezTo>
                        <a:pt x="1811" y="1127"/>
                        <a:pt x="2077" y="1187"/>
                        <a:pt x="2344" y="1187"/>
                      </a:cubicBezTo>
                      <a:cubicBezTo>
                        <a:pt x="2519" y="1187"/>
                        <a:pt x="2694" y="1161"/>
                        <a:pt x="2846" y="1119"/>
                      </a:cubicBezTo>
                      <a:cubicBezTo>
                        <a:pt x="2980" y="1074"/>
                        <a:pt x="3096" y="1021"/>
                        <a:pt x="3194" y="958"/>
                      </a:cubicBezTo>
                      <a:cubicBezTo>
                        <a:pt x="3384" y="1091"/>
                        <a:pt x="3643" y="1192"/>
                        <a:pt x="3936" y="1192"/>
                      </a:cubicBezTo>
                      <a:cubicBezTo>
                        <a:pt x="3959" y="1192"/>
                        <a:pt x="3982" y="1192"/>
                        <a:pt x="4006" y="1190"/>
                      </a:cubicBezTo>
                      <a:cubicBezTo>
                        <a:pt x="4220" y="1181"/>
                        <a:pt x="4390" y="1110"/>
                        <a:pt x="4523" y="1012"/>
                      </a:cubicBezTo>
                      <a:cubicBezTo>
                        <a:pt x="4577" y="1065"/>
                        <a:pt x="4630" y="1110"/>
                        <a:pt x="4702" y="1146"/>
                      </a:cubicBezTo>
                      <a:cubicBezTo>
                        <a:pt x="4960" y="1306"/>
                        <a:pt x="5228" y="1360"/>
                        <a:pt x="5469" y="1360"/>
                      </a:cubicBezTo>
                      <a:lnTo>
                        <a:pt x="5523" y="1360"/>
                      </a:lnTo>
                      <a:cubicBezTo>
                        <a:pt x="5540" y="1306"/>
                        <a:pt x="5549" y="1244"/>
                        <a:pt x="5549" y="1155"/>
                      </a:cubicBezTo>
                      <a:lnTo>
                        <a:pt x="5549" y="1155"/>
                      </a:lnTo>
                      <a:cubicBezTo>
                        <a:pt x="5515" y="1157"/>
                        <a:pt x="5480" y="1159"/>
                        <a:pt x="5443" y="1159"/>
                      </a:cubicBezTo>
                      <a:cubicBezTo>
                        <a:pt x="5242" y="1159"/>
                        <a:pt x="5013" y="1114"/>
                        <a:pt x="4809" y="985"/>
                      </a:cubicBezTo>
                      <a:cubicBezTo>
                        <a:pt x="4746" y="949"/>
                        <a:pt x="4702" y="914"/>
                        <a:pt x="4666" y="878"/>
                      </a:cubicBezTo>
                      <a:cubicBezTo>
                        <a:pt x="4746" y="771"/>
                        <a:pt x="4800" y="646"/>
                        <a:pt x="4818" y="521"/>
                      </a:cubicBezTo>
                      <a:cubicBezTo>
                        <a:pt x="4845" y="316"/>
                        <a:pt x="4773" y="147"/>
                        <a:pt x="4648" y="102"/>
                      </a:cubicBezTo>
                      <a:cubicBezTo>
                        <a:pt x="4616" y="92"/>
                        <a:pt x="4584" y="88"/>
                        <a:pt x="4553" y="88"/>
                      </a:cubicBezTo>
                      <a:cubicBezTo>
                        <a:pt x="4439" y="88"/>
                        <a:pt x="4339" y="150"/>
                        <a:pt x="4282" y="263"/>
                      </a:cubicBezTo>
                      <a:cubicBezTo>
                        <a:pt x="4211" y="423"/>
                        <a:pt x="4229" y="655"/>
                        <a:pt x="4390" y="869"/>
                      </a:cubicBezTo>
                      <a:cubicBezTo>
                        <a:pt x="4291" y="941"/>
                        <a:pt x="4167" y="985"/>
                        <a:pt x="3997" y="994"/>
                      </a:cubicBezTo>
                      <a:cubicBezTo>
                        <a:pt x="3982" y="995"/>
                        <a:pt x="3968" y="995"/>
                        <a:pt x="3954" y="995"/>
                      </a:cubicBezTo>
                      <a:cubicBezTo>
                        <a:pt x="3713" y="995"/>
                        <a:pt x="3506" y="926"/>
                        <a:pt x="3346" y="825"/>
                      </a:cubicBezTo>
                      <a:cubicBezTo>
                        <a:pt x="3390" y="771"/>
                        <a:pt x="3417" y="718"/>
                        <a:pt x="3435" y="664"/>
                      </a:cubicBezTo>
                      <a:cubicBezTo>
                        <a:pt x="3524" y="352"/>
                        <a:pt x="3399" y="111"/>
                        <a:pt x="3230" y="31"/>
                      </a:cubicBezTo>
                      <a:cubicBezTo>
                        <a:pt x="3187" y="10"/>
                        <a:pt x="3143" y="1"/>
                        <a:pt x="3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8"/>
                <p:cNvSpPr/>
                <p:nvPr/>
              </p:nvSpPr>
              <p:spPr>
                <a:xfrm>
                  <a:off x="4200625" y="1758525"/>
                  <a:ext cx="138750" cy="10950"/>
                </a:xfrm>
                <a:custGeom>
                  <a:avLst/>
                  <a:gdLst/>
                  <a:ahLst/>
                  <a:cxnLst/>
                  <a:rect l="l" t="t" r="r" b="b"/>
                  <a:pathLst>
                    <a:path w="5550" h="438" extrusionOk="0">
                      <a:moveTo>
                        <a:pt x="9" y="0"/>
                      </a:moveTo>
                      <a:cubicBezTo>
                        <a:pt x="0" y="63"/>
                        <a:pt x="0" y="125"/>
                        <a:pt x="0" y="197"/>
                      </a:cubicBezTo>
                      <a:cubicBezTo>
                        <a:pt x="1026" y="313"/>
                        <a:pt x="2454" y="437"/>
                        <a:pt x="3863" y="437"/>
                      </a:cubicBezTo>
                      <a:cubicBezTo>
                        <a:pt x="4434" y="437"/>
                        <a:pt x="5005" y="411"/>
                        <a:pt x="5549" y="366"/>
                      </a:cubicBezTo>
                      <a:cubicBezTo>
                        <a:pt x="5549" y="295"/>
                        <a:pt x="5549" y="232"/>
                        <a:pt x="5549" y="170"/>
                      </a:cubicBezTo>
                      <a:cubicBezTo>
                        <a:pt x="5014" y="218"/>
                        <a:pt x="4449" y="238"/>
                        <a:pt x="3880" y="238"/>
                      </a:cubicBezTo>
                      <a:cubicBezTo>
                        <a:pt x="2466" y="238"/>
                        <a:pt x="1033" y="115"/>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8"/>
                <p:cNvSpPr/>
                <p:nvPr/>
              </p:nvSpPr>
              <p:spPr>
                <a:xfrm>
                  <a:off x="4200175" y="1717025"/>
                  <a:ext cx="139200" cy="98000"/>
                </a:xfrm>
                <a:custGeom>
                  <a:avLst/>
                  <a:gdLst/>
                  <a:ahLst/>
                  <a:cxnLst/>
                  <a:rect l="l" t="t" r="r" b="b"/>
                  <a:pathLst>
                    <a:path w="5568" h="3920" extrusionOk="0">
                      <a:moveTo>
                        <a:pt x="1776" y="1"/>
                      </a:moveTo>
                      <a:cubicBezTo>
                        <a:pt x="1160" y="1"/>
                        <a:pt x="661" y="19"/>
                        <a:pt x="509" y="37"/>
                      </a:cubicBezTo>
                      <a:cubicBezTo>
                        <a:pt x="116" y="99"/>
                        <a:pt x="27" y="625"/>
                        <a:pt x="18" y="991"/>
                      </a:cubicBezTo>
                      <a:cubicBezTo>
                        <a:pt x="18" y="1027"/>
                        <a:pt x="18" y="1072"/>
                        <a:pt x="18" y="1107"/>
                      </a:cubicBezTo>
                      <a:cubicBezTo>
                        <a:pt x="27" y="1143"/>
                        <a:pt x="27" y="1187"/>
                        <a:pt x="27" y="1241"/>
                      </a:cubicBezTo>
                      <a:cubicBezTo>
                        <a:pt x="27" y="1357"/>
                        <a:pt x="27" y="1500"/>
                        <a:pt x="27" y="1660"/>
                      </a:cubicBezTo>
                      <a:cubicBezTo>
                        <a:pt x="18" y="1723"/>
                        <a:pt x="18" y="1785"/>
                        <a:pt x="18" y="1857"/>
                      </a:cubicBezTo>
                      <a:cubicBezTo>
                        <a:pt x="18" y="2204"/>
                        <a:pt x="9" y="2597"/>
                        <a:pt x="0" y="2918"/>
                      </a:cubicBezTo>
                      <a:cubicBezTo>
                        <a:pt x="0" y="3007"/>
                        <a:pt x="0" y="3097"/>
                        <a:pt x="0" y="3168"/>
                      </a:cubicBezTo>
                      <a:cubicBezTo>
                        <a:pt x="0" y="3266"/>
                        <a:pt x="0" y="3346"/>
                        <a:pt x="0" y="3409"/>
                      </a:cubicBezTo>
                      <a:cubicBezTo>
                        <a:pt x="18" y="3899"/>
                        <a:pt x="214" y="3828"/>
                        <a:pt x="964" y="3899"/>
                      </a:cubicBezTo>
                      <a:cubicBezTo>
                        <a:pt x="1112" y="3914"/>
                        <a:pt x="1321" y="3919"/>
                        <a:pt x="1567" y="3919"/>
                      </a:cubicBezTo>
                      <a:cubicBezTo>
                        <a:pt x="2567" y="3919"/>
                        <a:pt x="4179" y="3825"/>
                        <a:pt x="4809" y="3810"/>
                      </a:cubicBezTo>
                      <a:cubicBezTo>
                        <a:pt x="5291" y="3801"/>
                        <a:pt x="5460" y="3766"/>
                        <a:pt x="5523" y="3632"/>
                      </a:cubicBezTo>
                      <a:cubicBezTo>
                        <a:pt x="5540" y="3578"/>
                        <a:pt x="5549" y="3516"/>
                        <a:pt x="5549" y="3427"/>
                      </a:cubicBezTo>
                      <a:cubicBezTo>
                        <a:pt x="5558" y="3373"/>
                        <a:pt x="5558" y="3311"/>
                        <a:pt x="5558" y="3239"/>
                      </a:cubicBezTo>
                      <a:cubicBezTo>
                        <a:pt x="5558" y="3195"/>
                        <a:pt x="5567" y="3141"/>
                        <a:pt x="5567" y="3079"/>
                      </a:cubicBezTo>
                      <a:lnTo>
                        <a:pt x="5567" y="3079"/>
                      </a:lnTo>
                      <a:cubicBezTo>
                        <a:pt x="5520" y="3080"/>
                        <a:pt x="5471" y="3080"/>
                        <a:pt x="5421" y="3080"/>
                      </a:cubicBezTo>
                      <a:cubicBezTo>
                        <a:pt x="4953" y="3080"/>
                        <a:pt x="4367" y="3041"/>
                        <a:pt x="3658" y="2936"/>
                      </a:cubicBezTo>
                      <a:cubicBezTo>
                        <a:pt x="1981" y="2677"/>
                        <a:pt x="1776" y="840"/>
                        <a:pt x="177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2" name="Google Shape;3512;p58"/>
              <p:cNvSpPr/>
              <p:nvPr/>
            </p:nvSpPr>
            <p:spPr>
              <a:xfrm flipH="1">
                <a:off x="7473118" y="3673477"/>
                <a:ext cx="801582" cy="794987"/>
              </a:xfrm>
              <a:custGeom>
                <a:avLst/>
                <a:gdLst/>
                <a:ahLst/>
                <a:cxnLst/>
                <a:rect l="l" t="t" r="r" b="b"/>
                <a:pathLst>
                  <a:path w="7068" h="7010" extrusionOk="0">
                    <a:moveTo>
                      <a:pt x="3589" y="1"/>
                    </a:moveTo>
                    <a:cubicBezTo>
                      <a:pt x="0" y="1"/>
                      <a:pt x="57" y="3014"/>
                      <a:pt x="82" y="3626"/>
                    </a:cubicBezTo>
                    <a:cubicBezTo>
                      <a:pt x="118" y="4277"/>
                      <a:pt x="617" y="6498"/>
                      <a:pt x="867" y="6739"/>
                    </a:cubicBezTo>
                    <a:cubicBezTo>
                      <a:pt x="1028" y="6900"/>
                      <a:pt x="3425" y="7009"/>
                      <a:pt x="5154" y="7009"/>
                    </a:cubicBezTo>
                    <a:cubicBezTo>
                      <a:pt x="6108" y="7009"/>
                      <a:pt x="6858" y="6976"/>
                      <a:pt x="6916" y="6900"/>
                    </a:cubicBezTo>
                    <a:cubicBezTo>
                      <a:pt x="7067" y="6677"/>
                      <a:pt x="5631" y="6463"/>
                      <a:pt x="5631" y="6463"/>
                    </a:cubicBezTo>
                    <a:cubicBezTo>
                      <a:pt x="5631" y="6463"/>
                      <a:pt x="6006" y="5749"/>
                      <a:pt x="6505" y="3474"/>
                    </a:cubicBezTo>
                    <a:cubicBezTo>
                      <a:pt x="7005" y="1199"/>
                      <a:pt x="4328" y="40"/>
                      <a:pt x="4328" y="40"/>
                    </a:cubicBezTo>
                    <a:cubicBezTo>
                      <a:pt x="4066" y="13"/>
                      <a:pt x="3820" y="1"/>
                      <a:pt x="35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8"/>
              <p:cNvSpPr/>
              <p:nvPr/>
            </p:nvSpPr>
            <p:spPr>
              <a:xfrm flipH="1">
                <a:off x="7611705" y="3127419"/>
                <a:ext cx="519191" cy="860536"/>
              </a:xfrm>
              <a:custGeom>
                <a:avLst/>
                <a:gdLst/>
                <a:ahLst/>
                <a:cxnLst/>
                <a:rect l="l" t="t" r="r" b="b"/>
                <a:pathLst>
                  <a:path w="4578" h="7588" extrusionOk="0">
                    <a:moveTo>
                      <a:pt x="2550" y="505"/>
                    </a:moveTo>
                    <a:cubicBezTo>
                      <a:pt x="3299" y="505"/>
                      <a:pt x="3257" y="1701"/>
                      <a:pt x="3337" y="3204"/>
                    </a:cubicBezTo>
                    <a:cubicBezTo>
                      <a:pt x="3337" y="3204"/>
                      <a:pt x="3435" y="3588"/>
                      <a:pt x="3337" y="3632"/>
                    </a:cubicBezTo>
                    <a:cubicBezTo>
                      <a:pt x="3280" y="3663"/>
                      <a:pt x="2675" y="3715"/>
                      <a:pt x="2127" y="3715"/>
                    </a:cubicBezTo>
                    <a:cubicBezTo>
                      <a:pt x="1730" y="3715"/>
                      <a:pt x="1363" y="3688"/>
                      <a:pt x="1258" y="3606"/>
                    </a:cubicBezTo>
                    <a:cubicBezTo>
                      <a:pt x="1018" y="3400"/>
                      <a:pt x="1098" y="903"/>
                      <a:pt x="2258" y="555"/>
                    </a:cubicBezTo>
                    <a:cubicBezTo>
                      <a:pt x="2367" y="521"/>
                      <a:pt x="2464" y="505"/>
                      <a:pt x="2550" y="505"/>
                    </a:cubicBezTo>
                    <a:close/>
                    <a:moveTo>
                      <a:pt x="2551" y="1"/>
                    </a:moveTo>
                    <a:cubicBezTo>
                      <a:pt x="2537" y="1"/>
                      <a:pt x="2522" y="1"/>
                      <a:pt x="2507" y="1"/>
                    </a:cubicBezTo>
                    <a:cubicBezTo>
                      <a:pt x="1214" y="37"/>
                      <a:pt x="768" y="929"/>
                      <a:pt x="384" y="2838"/>
                    </a:cubicBezTo>
                    <a:cubicBezTo>
                      <a:pt x="1" y="4747"/>
                      <a:pt x="63" y="6906"/>
                      <a:pt x="81" y="7085"/>
                    </a:cubicBezTo>
                    <a:cubicBezTo>
                      <a:pt x="99" y="7272"/>
                      <a:pt x="18" y="7504"/>
                      <a:pt x="750" y="7566"/>
                    </a:cubicBezTo>
                    <a:cubicBezTo>
                      <a:pt x="923" y="7581"/>
                      <a:pt x="1149" y="7587"/>
                      <a:pt x="1402" y="7587"/>
                    </a:cubicBezTo>
                    <a:cubicBezTo>
                      <a:pt x="2220" y="7587"/>
                      <a:pt x="3317" y="7527"/>
                      <a:pt x="3801" y="7513"/>
                    </a:cubicBezTo>
                    <a:cubicBezTo>
                      <a:pt x="4434" y="7504"/>
                      <a:pt x="4479" y="7370"/>
                      <a:pt x="4532" y="6674"/>
                    </a:cubicBezTo>
                    <a:cubicBezTo>
                      <a:pt x="4577" y="5970"/>
                      <a:pt x="4309" y="2589"/>
                      <a:pt x="4113" y="1509"/>
                    </a:cubicBezTo>
                    <a:cubicBezTo>
                      <a:pt x="4113" y="1509"/>
                      <a:pt x="3808" y="1"/>
                      <a:pt x="25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8"/>
              <p:cNvSpPr/>
              <p:nvPr/>
            </p:nvSpPr>
            <p:spPr>
              <a:xfrm flipH="1">
                <a:off x="7368894" y="3179133"/>
                <a:ext cx="631467" cy="327861"/>
              </a:xfrm>
              <a:custGeom>
                <a:avLst/>
                <a:gdLst/>
                <a:ahLst/>
                <a:cxnLst/>
                <a:rect l="l" t="t" r="r" b="b"/>
                <a:pathLst>
                  <a:path w="5568" h="2891" extrusionOk="0">
                    <a:moveTo>
                      <a:pt x="1434" y="1"/>
                    </a:moveTo>
                    <a:cubicBezTo>
                      <a:pt x="1349" y="1"/>
                      <a:pt x="1252" y="15"/>
                      <a:pt x="1142" y="45"/>
                    </a:cubicBezTo>
                    <a:cubicBezTo>
                      <a:pt x="357" y="277"/>
                      <a:pt x="36" y="1535"/>
                      <a:pt x="0" y="2365"/>
                    </a:cubicBezTo>
                    <a:cubicBezTo>
                      <a:pt x="72" y="2418"/>
                      <a:pt x="161" y="2463"/>
                      <a:pt x="259" y="2507"/>
                    </a:cubicBezTo>
                    <a:cubicBezTo>
                      <a:pt x="295" y="2525"/>
                      <a:pt x="322" y="2534"/>
                      <a:pt x="357" y="2552"/>
                    </a:cubicBezTo>
                    <a:cubicBezTo>
                      <a:pt x="437" y="2579"/>
                      <a:pt x="518" y="2605"/>
                      <a:pt x="598" y="2632"/>
                    </a:cubicBezTo>
                    <a:cubicBezTo>
                      <a:pt x="625" y="2641"/>
                      <a:pt x="661" y="2650"/>
                      <a:pt x="696" y="2668"/>
                    </a:cubicBezTo>
                    <a:cubicBezTo>
                      <a:pt x="776" y="2686"/>
                      <a:pt x="866" y="2712"/>
                      <a:pt x="946" y="2739"/>
                    </a:cubicBezTo>
                    <a:cubicBezTo>
                      <a:pt x="991" y="2748"/>
                      <a:pt x="1026" y="2757"/>
                      <a:pt x="1071" y="2766"/>
                    </a:cubicBezTo>
                    <a:cubicBezTo>
                      <a:pt x="1240" y="2802"/>
                      <a:pt x="1419" y="2828"/>
                      <a:pt x="1597" y="2855"/>
                    </a:cubicBezTo>
                    <a:cubicBezTo>
                      <a:pt x="1624" y="2855"/>
                      <a:pt x="1651" y="2855"/>
                      <a:pt x="1669" y="2864"/>
                    </a:cubicBezTo>
                    <a:cubicBezTo>
                      <a:pt x="1740" y="2864"/>
                      <a:pt x="1811" y="2873"/>
                      <a:pt x="1874" y="2873"/>
                    </a:cubicBezTo>
                    <a:cubicBezTo>
                      <a:pt x="1892" y="2882"/>
                      <a:pt x="1909" y="2882"/>
                      <a:pt x="1918" y="2882"/>
                    </a:cubicBezTo>
                    <a:cubicBezTo>
                      <a:pt x="1981" y="2882"/>
                      <a:pt x="2043" y="2882"/>
                      <a:pt x="2106" y="2891"/>
                    </a:cubicBezTo>
                    <a:lnTo>
                      <a:pt x="2213" y="2891"/>
                    </a:lnTo>
                    <a:cubicBezTo>
                      <a:pt x="2989" y="2891"/>
                      <a:pt x="3685" y="2739"/>
                      <a:pt x="4211" y="2570"/>
                    </a:cubicBezTo>
                    <a:cubicBezTo>
                      <a:pt x="4693" y="2418"/>
                      <a:pt x="5023" y="2240"/>
                      <a:pt x="5121" y="2150"/>
                    </a:cubicBezTo>
                    <a:cubicBezTo>
                      <a:pt x="5415" y="1883"/>
                      <a:pt x="5567" y="1223"/>
                      <a:pt x="4220" y="1053"/>
                    </a:cubicBezTo>
                    <a:cubicBezTo>
                      <a:pt x="3381" y="955"/>
                      <a:pt x="2418" y="447"/>
                      <a:pt x="1758" y="116"/>
                    </a:cubicBezTo>
                    <a:cubicBezTo>
                      <a:pt x="1731" y="99"/>
                      <a:pt x="1713" y="81"/>
                      <a:pt x="1678" y="63"/>
                    </a:cubicBezTo>
                    <a:cubicBezTo>
                      <a:pt x="1642" y="36"/>
                      <a:pt x="1597" y="18"/>
                      <a:pt x="1544" y="9"/>
                    </a:cubicBezTo>
                    <a:cubicBezTo>
                      <a:pt x="1510" y="4"/>
                      <a:pt x="1473" y="1"/>
                      <a:pt x="1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8"/>
              <p:cNvSpPr/>
              <p:nvPr/>
            </p:nvSpPr>
            <p:spPr>
              <a:xfrm flipH="1">
                <a:off x="7519730" y="3179133"/>
                <a:ext cx="480632" cy="327861"/>
              </a:xfrm>
              <a:custGeom>
                <a:avLst/>
                <a:gdLst/>
                <a:ahLst/>
                <a:cxnLst/>
                <a:rect l="l" t="t" r="r" b="b"/>
                <a:pathLst>
                  <a:path w="4238" h="2891" extrusionOk="0">
                    <a:moveTo>
                      <a:pt x="1434" y="1"/>
                    </a:moveTo>
                    <a:cubicBezTo>
                      <a:pt x="1349" y="1"/>
                      <a:pt x="1252" y="15"/>
                      <a:pt x="1142" y="45"/>
                    </a:cubicBezTo>
                    <a:cubicBezTo>
                      <a:pt x="357" y="277"/>
                      <a:pt x="36" y="1535"/>
                      <a:pt x="0" y="2365"/>
                    </a:cubicBezTo>
                    <a:cubicBezTo>
                      <a:pt x="72" y="2418"/>
                      <a:pt x="161" y="2463"/>
                      <a:pt x="259" y="2507"/>
                    </a:cubicBezTo>
                    <a:cubicBezTo>
                      <a:pt x="295" y="2525"/>
                      <a:pt x="322" y="2534"/>
                      <a:pt x="357" y="2552"/>
                    </a:cubicBezTo>
                    <a:cubicBezTo>
                      <a:pt x="437" y="2579"/>
                      <a:pt x="518" y="2605"/>
                      <a:pt x="598" y="2632"/>
                    </a:cubicBezTo>
                    <a:cubicBezTo>
                      <a:pt x="625" y="2641"/>
                      <a:pt x="661" y="2650"/>
                      <a:pt x="696" y="2668"/>
                    </a:cubicBezTo>
                    <a:cubicBezTo>
                      <a:pt x="776" y="2686"/>
                      <a:pt x="866" y="2712"/>
                      <a:pt x="946" y="2739"/>
                    </a:cubicBezTo>
                    <a:cubicBezTo>
                      <a:pt x="991" y="2748"/>
                      <a:pt x="1026" y="2757"/>
                      <a:pt x="1071" y="2766"/>
                    </a:cubicBezTo>
                    <a:cubicBezTo>
                      <a:pt x="1240" y="2802"/>
                      <a:pt x="1419" y="2828"/>
                      <a:pt x="1597" y="2855"/>
                    </a:cubicBezTo>
                    <a:cubicBezTo>
                      <a:pt x="1624" y="2855"/>
                      <a:pt x="1651" y="2855"/>
                      <a:pt x="1669" y="2864"/>
                    </a:cubicBezTo>
                    <a:cubicBezTo>
                      <a:pt x="1740" y="2864"/>
                      <a:pt x="1811" y="2873"/>
                      <a:pt x="1874" y="2873"/>
                    </a:cubicBezTo>
                    <a:cubicBezTo>
                      <a:pt x="1892" y="2882"/>
                      <a:pt x="1909" y="2882"/>
                      <a:pt x="1918" y="2882"/>
                    </a:cubicBezTo>
                    <a:cubicBezTo>
                      <a:pt x="1981" y="2882"/>
                      <a:pt x="2043" y="2882"/>
                      <a:pt x="2106" y="2891"/>
                    </a:cubicBezTo>
                    <a:lnTo>
                      <a:pt x="2213" y="2891"/>
                    </a:lnTo>
                    <a:cubicBezTo>
                      <a:pt x="2989" y="2891"/>
                      <a:pt x="3685" y="2739"/>
                      <a:pt x="4211" y="2570"/>
                    </a:cubicBezTo>
                    <a:lnTo>
                      <a:pt x="4238" y="2195"/>
                    </a:lnTo>
                    <a:lnTo>
                      <a:pt x="4238" y="2195"/>
                    </a:lnTo>
                    <a:cubicBezTo>
                      <a:pt x="4238" y="2195"/>
                      <a:pt x="3181" y="2388"/>
                      <a:pt x="2230" y="2388"/>
                    </a:cubicBezTo>
                    <a:cubicBezTo>
                      <a:pt x="1495" y="2388"/>
                      <a:pt x="824" y="2273"/>
                      <a:pt x="750" y="1865"/>
                    </a:cubicBezTo>
                    <a:cubicBezTo>
                      <a:pt x="607" y="1053"/>
                      <a:pt x="1454" y="259"/>
                      <a:pt x="1678" y="63"/>
                    </a:cubicBezTo>
                    <a:cubicBezTo>
                      <a:pt x="1642" y="36"/>
                      <a:pt x="1597" y="18"/>
                      <a:pt x="1544" y="9"/>
                    </a:cubicBezTo>
                    <a:cubicBezTo>
                      <a:pt x="1510" y="4"/>
                      <a:pt x="1473" y="1"/>
                      <a:pt x="1434"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8"/>
              <p:cNvSpPr/>
              <p:nvPr/>
            </p:nvSpPr>
            <p:spPr>
              <a:xfrm flipH="1">
                <a:off x="7361863" y="3272241"/>
                <a:ext cx="300650" cy="259930"/>
              </a:xfrm>
              <a:custGeom>
                <a:avLst/>
                <a:gdLst/>
                <a:ahLst/>
                <a:cxnLst/>
                <a:rect l="l" t="t" r="r" b="b"/>
                <a:pathLst>
                  <a:path w="2651" h="2292" extrusionOk="0">
                    <a:moveTo>
                      <a:pt x="400" y="0"/>
                    </a:moveTo>
                    <a:cubicBezTo>
                      <a:pt x="258" y="0"/>
                      <a:pt x="152" y="664"/>
                      <a:pt x="90" y="1267"/>
                    </a:cubicBezTo>
                    <a:cubicBezTo>
                      <a:pt x="28" y="1775"/>
                      <a:pt x="1" y="2239"/>
                      <a:pt x="19" y="2257"/>
                    </a:cubicBezTo>
                    <a:cubicBezTo>
                      <a:pt x="35" y="2281"/>
                      <a:pt x="78" y="2291"/>
                      <a:pt x="142" y="2291"/>
                    </a:cubicBezTo>
                    <a:cubicBezTo>
                      <a:pt x="662" y="2291"/>
                      <a:pt x="2562" y="1559"/>
                      <a:pt x="2642" y="883"/>
                    </a:cubicBezTo>
                    <a:cubicBezTo>
                      <a:pt x="2651" y="803"/>
                      <a:pt x="2633" y="723"/>
                      <a:pt x="2597" y="660"/>
                    </a:cubicBezTo>
                    <a:cubicBezTo>
                      <a:pt x="2303" y="98"/>
                      <a:pt x="625" y="18"/>
                      <a:pt x="402" y="0"/>
                    </a:cubicBezTo>
                    <a:cubicBezTo>
                      <a:pt x="401" y="0"/>
                      <a:pt x="401" y="0"/>
                      <a:pt x="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8"/>
              <p:cNvSpPr/>
              <p:nvPr/>
            </p:nvSpPr>
            <p:spPr>
              <a:xfrm flipH="1">
                <a:off x="7361863" y="3347090"/>
                <a:ext cx="300650" cy="185081"/>
              </a:xfrm>
              <a:custGeom>
                <a:avLst/>
                <a:gdLst/>
                <a:ahLst/>
                <a:cxnLst/>
                <a:rect l="l" t="t" r="r" b="b"/>
                <a:pathLst>
                  <a:path w="2651" h="1632" extrusionOk="0">
                    <a:moveTo>
                      <a:pt x="2597" y="0"/>
                    </a:moveTo>
                    <a:cubicBezTo>
                      <a:pt x="1678" y="384"/>
                      <a:pt x="652" y="545"/>
                      <a:pt x="90" y="607"/>
                    </a:cubicBezTo>
                    <a:cubicBezTo>
                      <a:pt x="28" y="1115"/>
                      <a:pt x="1" y="1579"/>
                      <a:pt x="19" y="1597"/>
                    </a:cubicBezTo>
                    <a:cubicBezTo>
                      <a:pt x="35" y="1621"/>
                      <a:pt x="78" y="1631"/>
                      <a:pt x="142" y="1631"/>
                    </a:cubicBezTo>
                    <a:cubicBezTo>
                      <a:pt x="662" y="1631"/>
                      <a:pt x="2562" y="899"/>
                      <a:pt x="2642" y="223"/>
                    </a:cubicBezTo>
                    <a:cubicBezTo>
                      <a:pt x="2651" y="143"/>
                      <a:pt x="2633" y="63"/>
                      <a:pt x="2597"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8" name="Google Shape;3518;p58"/>
            <p:cNvGrpSpPr/>
            <p:nvPr/>
          </p:nvGrpSpPr>
          <p:grpSpPr>
            <a:xfrm>
              <a:off x="6889331" y="652889"/>
              <a:ext cx="312534" cy="297767"/>
              <a:chOff x="6129210" y="2819761"/>
              <a:chExt cx="295066" cy="281124"/>
            </a:xfrm>
          </p:grpSpPr>
          <p:sp>
            <p:nvSpPr>
              <p:cNvPr id="3519" name="Google Shape;3519;p58"/>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8"/>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8"/>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8"/>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8"/>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8"/>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8"/>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8"/>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8"/>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8"/>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8"/>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8"/>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1" name="Google Shape;3531;p58"/>
            <p:cNvGrpSpPr/>
            <p:nvPr/>
          </p:nvGrpSpPr>
          <p:grpSpPr>
            <a:xfrm>
              <a:off x="7908881" y="1384789"/>
              <a:ext cx="312534" cy="297767"/>
              <a:chOff x="6129210" y="2819761"/>
              <a:chExt cx="295066" cy="281124"/>
            </a:xfrm>
          </p:grpSpPr>
          <p:sp>
            <p:nvSpPr>
              <p:cNvPr id="3532" name="Google Shape;3532;p58"/>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8"/>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8"/>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8"/>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8"/>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8"/>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8"/>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8"/>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8"/>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8"/>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8"/>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8"/>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58"/>
            <p:cNvGrpSpPr/>
            <p:nvPr/>
          </p:nvGrpSpPr>
          <p:grpSpPr>
            <a:xfrm>
              <a:off x="8427356" y="2806164"/>
              <a:ext cx="312534" cy="297767"/>
              <a:chOff x="6129210" y="2819761"/>
              <a:chExt cx="295066" cy="281124"/>
            </a:xfrm>
          </p:grpSpPr>
          <p:sp>
            <p:nvSpPr>
              <p:cNvPr id="3545" name="Google Shape;3545;p58"/>
              <p:cNvSpPr/>
              <p:nvPr/>
            </p:nvSpPr>
            <p:spPr>
              <a:xfrm>
                <a:off x="6150243" y="2861587"/>
                <a:ext cx="75359" cy="57451"/>
              </a:xfrm>
              <a:custGeom>
                <a:avLst/>
                <a:gdLst/>
                <a:ahLst/>
                <a:cxnLst/>
                <a:rect l="l" t="t" r="r" b="b"/>
                <a:pathLst>
                  <a:path w="627" h="478" extrusionOk="0">
                    <a:moveTo>
                      <a:pt x="186" y="1"/>
                    </a:moveTo>
                    <a:cubicBezTo>
                      <a:pt x="76" y="1"/>
                      <a:pt x="1" y="172"/>
                      <a:pt x="91" y="237"/>
                    </a:cubicBezTo>
                    <a:cubicBezTo>
                      <a:pt x="121" y="256"/>
                      <a:pt x="147" y="263"/>
                      <a:pt x="167" y="263"/>
                    </a:cubicBezTo>
                    <a:cubicBezTo>
                      <a:pt x="209" y="263"/>
                      <a:pt x="230" y="236"/>
                      <a:pt x="233" y="236"/>
                    </a:cubicBezTo>
                    <a:cubicBezTo>
                      <a:pt x="234" y="236"/>
                      <a:pt x="234" y="236"/>
                      <a:pt x="234" y="237"/>
                    </a:cubicBezTo>
                    <a:cubicBezTo>
                      <a:pt x="305" y="282"/>
                      <a:pt x="564" y="478"/>
                      <a:pt x="564" y="478"/>
                    </a:cubicBezTo>
                    <a:lnTo>
                      <a:pt x="626" y="398"/>
                    </a:lnTo>
                    <a:cubicBezTo>
                      <a:pt x="626" y="398"/>
                      <a:pt x="341" y="192"/>
                      <a:pt x="305" y="166"/>
                    </a:cubicBezTo>
                    <a:cubicBezTo>
                      <a:pt x="287" y="157"/>
                      <a:pt x="359" y="41"/>
                      <a:pt x="216" y="5"/>
                    </a:cubicBezTo>
                    <a:cubicBezTo>
                      <a:pt x="206" y="2"/>
                      <a:pt x="196" y="1"/>
                      <a:pt x="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8"/>
              <p:cNvSpPr/>
              <p:nvPr/>
            </p:nvSpPr>
            <p:spPr>
              <a:xfrm>
                <a:off x="6129210" y="2938870"/>
                <a:ext cx="81369" cy="32812"/>
              </a:xfrm>
              <a:custGeom>
                <a:avLst/>
                <a:gdLst/>
                <a:ahLst/>
                <a:cxnLst/>
                <a:rect l="l" t="t" r="r" b="b"/>
                <a:pathLst>
                  <a:path w="677" h="273" extrusionOk="0">
                    <a:moveTo>
                      <a:pt x="172" y="1"/>
                    </a:moveTo>
                    <a:cubicBezTo>
                      <a:pt x="156" y="1"/>
                      <a:pt x="137" y="4"/>
                      <a:pt x="114" y="13"/>
                    </a:cubicBezTo>
                    <a:cubicBezTo>
                      <a:pt x="1" y="66"/>
                      <a:pt x="41" y="272"/>
                      <a:pt x="152" y="272"/>
                    </a:cubicBezTo>
                    <a:cubicBezTo>
                      <a:pt x="154" y="272"/>
                      <a:pt x="157" y="272"/>
                      <a:pt x="159" y="272"/>
                    </a:cubicBezTo>
                    <a:cubicBezTo>
                      <a:pt x="275" y="272"/>
                      <a:pt x="266" y="192"/>
                      <a:pt x="275" y="192"/>
                    </a:cubicBezTo>
                    <a:cubicBezTo>
                      <a:pt x="355" y="183"/>
                      <a:pt x="676" y="183"/>
                      <a:pt x="676" y="183"/>
                    </a:cubicBezTo>
                    <a:lnTo>
                      <a:pt x="676" y="76"/>
                    </a:lnTo>
                    <a:cubicBezTo>
                      <a:pt x="676" y="76"/>
                      <a:pt x="328" y="94"/>
                      <a:pt x="284" y="94"/>
                    </a:cubicBezTo>
                    <a:cubicBezTo>
                      <a:pt x="269" y="94"/>
                      <a:pt x="254" y="1"/>
                      <a:pt x="1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8"/>
              <p:cNvSpPr/>
              <p:nvPr/>
            </p:nvSpPr>
            <p:spPr>
              <a:xfrm>
                <a:off x="6153008" y="2991873"/>
                <a:ext cx="75840" cy="55888"/>
              </a:xfrm>
              <a:custGeom>
                <a:avLst/>
                <a:gdLst/>
                <a:ahLst/>
                <a:cxnLst/>
                <a:rect l="l" t="t" r="r" b="b"/>
                <a:pathLst>
                  <a:path w="631" h="465" extrusionOk="0">
                    <a:moveTo>
                      <a:pt x="577" y="1"/>
                    </a:moveTo>
                    <a:cubicBezTo>
                      <a:pt x="577" y="1"/>
                      <a:pt x="282" y="197"/>
                      <a:pt x="246" y="224"/>
                    </a:cubicBezTo>
                    <a:cubicBezTo>
                      <a:pt x="246" y="224"/>
                      <a:pt x="245" y="224"/>
                      <a:pt x="244" y="224"/>
                    </a:cubicBezTo>
                    <a:cubicBezTo>
                      <a:pt x="230" y="224"/>
                      <a:pt x="197" y="193"/>
                      <a:pt x="154" y="193"/>
                    </a:cubicBezTo>
                    <a:cubicBezTo>
                      <a:pt x="125" y="193"/>
                      <a:pt x="93" y="206"/>
                      <a:pt x="59" y="250"/>
                    </a:cubicBezTo>
                    <a:cubicBezTo>
                      <a:pt x="0" y="339"/>
                      <a:pt x="94" y="464"/>
                      <a:pt x="184" y="464"/>
                    </a:cubicBezTo>
                    <a:cubicBezTo>
                      <a:pt x="202" y="464"/>
                      <a:pt x="221" y="459"/>
                      <a:pt x="238" y="447"/>
                    </a:cubicBezTo>
                    <a:cubicBezTo>
                      <a:pt x="336" y="375"/>
                      <a:pt x="282" y="313"/>
                      <a:pt x="291" y="313"/>
                    </a:cubicBezTo>
                    <a:cubicBezTo>
                      <a:pt x="353" y="268"/>
                      <a:pt x="630" y="90"/>
                      <a:pt x="630" y="90"/>
                    </a:cubicBezTo>
                    <a:lnTo>
                      <a:pt x="5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8"/>
              <p:cNvSpPr/>
              <p:nvPr/>
            </p:nvSpPr>
            <p:spPr>
              <a:xfrm>
                <a:off x="6222237" y="3017594"/>
                <a:ext cx="44110" cy="74999"/>
              </a:xfrm>
              <a:custGeom>
                <a:avLst/>
                <a:gdLst/>
                <a:ahLst/>
                <a:cxnLst/>
                <a:rect l="l" t="t" r="r" b="b"/>
                <a:pathLst>
                  <a:path w="367" h="624" extrusionOk="0">
                    <a:moveTo>
                      <a:pt x="268" y="1"/>
                    </a:moveTo>
                    <a:cubicBezTo>
                      <a:pt x="268" y="1"/>
                      <a:pt x="152" y="331"/>
                      <a:pt x="134" y="375"/>
                    </a:cubicBezTo>
                    <a:cubicBezTo>
                      <a:pt x="125" y="393"/>
                      <a:pt x="1" y="357"/>
                      <a:pt x="1" y="500"/>
                    </a:cubicBezTo>
                    <a:cubicBezTo>
                      <a:pt x="1" y="579"/>
                      <a:pt x="78" y="624"/>
                      <a:pt x="148" y="624"/>
                    </a:cubicBezTo>
                    <a:cubicBezTo>
                      <a:pt x="198" y="624"/>
                      <a:pt x="245" y="602"/>
                      <a:pt x="259" y="554"/>
                    </a:cubicBezTo>
                    <a:cubicBezTo>
                      <a:pt x="295" y="447"/>
                      <a:pt x="215" y="429"/>
                      <a:pt x="224" y="420"/>
                    </a:cubicBezTo>
                    <a:cubicBezTo>
                      <a:pt x="250" y="340"/>
                      <a:pt x="366" y="45"/>
                      <a:pt x="366" y="45"/>
                    </a:cubicBezTo>
                    <a:lnTo>
                      <a:pt x="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8"/>
              <p:cNvSpPr/>
              <p:nvPr/>
            </p:nvSpPr>
            <p:spPr>
              <a:xfrm>
                <a:off x="6334855" y="2991873"/>
                <a:ext cx="78845" cy="51682"/>
              </a:xfrm>
              <a:custGeom>
                <a:avLst/>
                <a:gdLst/>
                <a:ahLst/>
                <a:cxnLst/>
                <a:rect l="l" t="t" r="r" b="b"/>
                <a:pathLst>
                  <a:path w="656" h="430" extrusionOk="0">
                    <a:moveTo>
                      <a:pt x="54" y="1"/>
                    </a:moveTo>
                    <a:lnTo>
                      <a:pt x="0" y="99"/>
                    </a:lnTo>
                    <a:cubicBezTo>
                      <a:pt x="0" y="99"/>
                      <a:pt x="312" y="259"/>
                      <a:pt x="348" y="286"/>
                    </a:cubicBezTo>
                    <a:cubicBezTo>
                      <a:pt x="366" y="286"/>
                      <a:pt x="312" y="411"/>
                      <a:pt x="464" y="429"/>
                    </a:cubicBezTo>
                    <a:cubicBezTo>
                      <a:pt x="469" y="429"/>
                      <a:pt x="474" y="430"/>
                      <a:pt x="479" y="430"/>
                    </a:cubicBezTo>
                    <a:cubicBezTo>
                      <a:pt x="594" y="430"/>
                      <a:pt x="656" y="230"/>
                      <a:pt x="544" y="179"/>
                    </a:cubicBezTo>
                    <a:cubicBezTo>
                      <a:pt x="521" y="168"/>
                      <a:pt x="501" y="164"/>
                      <a:pt x="484" y="164"/>
                    </a:cubicBezTo>
                    <a:cubicBezTo>
                      <a:pt x="435" y="164"/>
                      <a:pt x="414" y="198"/>
                      <a:pt x="411" y="198"/>
                    </a:cubicBezTo>
                    <a:cubicBezTo>
                      <a:pt x="411" y="198"/>
                      <a:pt x="411" y="197"/>
                      <a:pt x="411" y="197"/>
                    </a:cubicBezTo>
                    <a:cubicBezTo>
                      <a:pt x="330" y="161"/>
                      <a:pt x="54"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8"/>
              <p:cNvSpPr/>
              <p:nvPr/>
            </p:nvSpPr>
            <p:spPr>
              <a:xfrm>
                <a:off x="6341225" y="2930456"/>
                <a:ext cx="83051" cy="33052"/>
              </a:xfrm>
              <a:custGeom>
                <a:avLst/>
                <a:gdLst/>
                <a:ahLst/>
                <a:cxnLst/>
                <a:rect l="l" t="t" r="r" b="b"/>
                <a:pathLst>
                  <a:path w="691" h="275" extrusionOk="0">
                    <a:moveTo>
                      <a:pt x="522" y="1"/>
                    </a:moveTo>
                    <a:cubicBezTo>
                      <a:pt x="515" y="1"/>
                      <a:pt x="508" y="1"/>
                      <a:pt x="500" y="3"/>
                    </a:cubicBezTo>
                    <a:cubicBezTo>
                      <a:pt x="393" y="21"/>
                      <a:pt x="411" y="101"/>
                      <a:pt x="402" y="101"/>
                    </a:cubicBezTo>
                    <a:cubicBezTo>
                      <a:pt x="322" y="119"/>
                      <a:pt x="1" y="164"/>
                      <a:pt x="1" y="164"/>
                    </a:cubicBezTo>
                    <a:lnTo>
                      <a:pt x="19" y="271"/>
                    </a:lnTo>
                    <a:cubicBezTo>
                      <a:pt x="19" y="271"/>
                      <a:pt x="367" y="208"/>
                      <a:pt x="411" y="199"/>
                    </a:cubicBezTo>
                    <a:cubicBezTo>
                      <a:pt x="425" y="199"/>
                      <a:pt x="444" y="275"/>
                      <a:pt x="515" y="275"/>
                    </a:cubicBezTo>
                    <a:cubicBezTo>
                      <a:pt x="535" y="275"/>
                      <a:pt x="560" y="269"/>
                      <a:pt x="590" y="253"/>
                    </a:cubicBezTo>
                    <a:cubicBezTo>
                      <a:pt x="690" y="194"/>
                      <a:pt x="633"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8"/>
              <p:cNvSpPr/>
              <p:nvPr/>
            </p:nvSpPr>
            <p:spPr>
              <a:xfrm>
                <a:off x="6317668" y="2859184"/>
                <a:ext cx="70552" cy="62018"/>
              </a:xfrm>
              <a:custGeom>
                <a:avLst/>
                <a:gdLst/>
                <a:ahLst/>
                <a:cxnLst/>
                <a:rect l="l" t="t" r="r" b="b"/>
                <a:pathLst>
                  <a:path w="587" h="516" extrusionOk="0">
                    <a:moveTo>
                      <a:pt x="404" y="1"/>
                    </a:moveTo>
                    <a:cubicBezTo>
                      <a:pt x="381" y="1"/>
                      <a:pt x="358" y="8"/>
                      <a:pt x="339" y="25"/>
                    </a:cubicBezTo>
                    <a:cubicBezTo>
                      <a:pt x="259" y="105"/>
                      <a:pt x="313" y="159"/>
                      <a:pt x="313" y="168"/>
                    </a:cubicBezTo>
                    <a:cubicBezTo>
                      <a:pt x="250" y="221"/>
                      <a:pt x="0" y="435"/>
                      <a:pt x="0" y="435"/>
                    </a:cubicBezTo>
                    <a:lnTo>
                      <a:pt x="72" y="516"/>
                    </a:lnTo>
                    <a:cubicBezTo>
                      <a:pt x="72" y="516"/>
                      <a:pt x="331" y="275"/>
                      <a:pt x="366" y="248"/>
                    </a:cubicBezTo>
                    <a:cubicBezTo>
                      <a:pt x="367" y="248"/>
                      <a:pt x="367" y="247"/>
                      <a:pt x="368" y="247"/>
                    </a:cubicBezTo>
                    <a:cubicBezTo>
                      <a:pt x="377" y="247"/>
                      <a:pt x="408" y="269"/>
                      <a:pt x="445" y="269"/>
                    </a:cubicBezTo>
                    <a:cubicBezTo>
                      <a:pt x="477" y="269"/>
                      <a:pt x="513" y="253"/>
                      <a:pt x="545" y="195"/>
                    </a:cubicBezTo>
                    <a:cubicBezTo>
                      <a:pt x="587" y="103"/>
                      <a:pt x="490" y="1"/>
                      <a:pt x="4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8"/>
              <p:cNvSpPr/>
              <p:nvPr/>
            </p:nvSpPr>
            <p:spPr>
              <a:xfrm>
                <a:off x="6278005" y="2823487"/>
                <a:ext cx="38701" cy="76321"/>
              </a:xfrm>
              <a:custGeom>
                <a:avLst/>
                <a:gdLst/>
                <a:ahLst/>
                <a:cxnLst/>
                <a:rect l="l" t="t" r="r" b="b"/>
                <a:pathLst>
                  <a:path w="322" h="635" extrusionOk="0">
                    <a:moveTo>
                      <a:pt x="163" y="1"/>
                    </a:moveTo>
                    <a:cubicBezTo>
                      <a:pt x="105" y="1"/>
                      <a:pt x="49" y="30"/>
                      <a:pt x="36" y="90"/>
                    </a:cubicBezTo>
                    <a:cubicBezTo>
                      <a:pt x="18" y="197"/>
                      <a:pt x="99" y="206"/>
                      <a:pt x="90" y="215"/>
                    </a:cubicBezTo>
                    <a:cubicBezTo>
                      <a:pt x="81" y="295"/>
                      <a:pt x="0" y="608"/>
                      <a:pt x="0" y="608"/>
                    </a:cubicBezTo>
                    <a:lnTo>
                      <a:pt x="107" y="634"/>
                    </a:lnTo>
                    <a:cubicBezTo>
                      <a:pt x="107" y="634"/>
                      <a:pt x="179" y="295"/>
                      <a:pt x="188" y="251"/>
                    </a:cubicBezTo>
                    <a:cubicBezTo>
                      <a:pt x="188" y="233"/>
                      <a:pt x="322" y="251"/>
                      <a:pt x="304" y="99"/>
                    </a:cubicBezTo>
                    <a:cubicBezTo>
                      <a:pt x="290" y="34"/>
                      <a:pt x="226" y="1"/>
                      <a:pt x="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8"/>
              <p:cNvSpPr/>
              <p:nvPr/>
            </p:nvSpPr>
            <p:spPr>
              <a:xfrm>
                <a:off x="6303726" y="3025166"/>
                <a:ext cx="43629" cy="75720"/>
              </a:xfrm>
              <a:custGeom>
                <a:avLst/>
                <a:gdLst/>
                <a:ahLst/>
                <a:cxnLst/>
                <a:rect l="l" t="t" r="r" b="b"/>
                <a:pathLst>
                  <a:path w="363" h="630" extrusionOk="0">
                    <a:moveTo>
                      <a:pt x="108" y="0"/>
                    </a:moveTo>
                    <a:lnTo>
                      <a:pt x="9" y="27"/>
                    </a:lnTo>
                    <a:cubicBezTo>
                      <a:pt x="9" y="27"/>
                      <a:pt x="108" y="357"/>
                      <a:pt x="125" y="410"/>
                    </a:cubicBezTo>
                    <a:cubicBezTo>
                      <a:pt x="125" y="419"/>
                      <a:pt x="1" y="473"/>
                      <a:pt x="99" y="589"/>
                    </a:cubicBezTo>
                    <a:cubicBezTo>
                      <a:pt x="119" y="617"/>
                      <a:pt x="151" y="629"/>
                      <a:pt x="184" y="629"/>
                    </a:cubicBezTo>
                    <a:cubicBezTo>
                      <a:pt x="267" y="629"/>
                      <a:pt x="362" y="556"/>
                      <a:pt x="331" y="473"/>
                    </a:cubicBezTo>
                    <a:cubicBezTo>
                      <a:pt x="307" y="402"/>
                      <a:pt x="267" y="390"/>
                      <a:pt x="243" y="390"/>
                    </a:cubicBezTo>
                    <a:cubicBezTo>
                      <a:pt x="231" y="390"/>
                      <a:pt x="224" y="393"/>
                      <a:pt x="224" y="393"/>
                    </a:cubicBezTo>
                    <a:cubicBezTo>
                      <a:pt x="197" y="312"/>
                      <a:pt x="108"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8"/>
              <p:cNvSpPr/>
              <p:nvPr/>
            </p:nvSpPr>
            <p:spPr>
              <a:xfrm>
                <a:off x="6214906" y="2819761"/>
                <a:ext cx="42788" cy="75720"/>
              </a:xfrm>
              <a:custGeom>
                <a:avLst/>
                <a:gdLst/>
                <a:ahLst/>
                <a:cxnLst/>
                <a:rect l="l" t="t" r="r" b="b"/>
                <a:pathLst>
                  <a:path w="356" h="630" extrusionOk="0">
                    <a:moveTo>
                      <a:pt x="177" y="1"/>
                    </a:moveTo>
                    <a:cubicBezTo>
                      <a:pt x="93" y="1"/>
                      <a:pt x="0" y="74"/>
                      <a:pt x="26" y="157"/>
                    </a:cubicBezTo>
                    <a:cubicBezTo>
                      <a:pt x="50" y="228"/>
                      <a:pt x="89" y="240"/>
                      <a:pt x="116" y="240"/>
                    </a:cubicBezTo>
                    <a:cubicBezTo>
                      <a:pt x="129" y="240"/>
                      <a:pt x="139" y="237"/>
                      <a:pt x="142" y="237"/>
                    </a:cubicBezTo>
                    <a:cubicBezTo>
                      <a:pt x="160" y="317"/>
                      <a:pt x="249" y="630"/>
                      <a:pt x="249" y="630"/>
                    </a:cubicBezTo>
                    <a:lnTo>
                      <a:pt x="356" y="603"/>
                    </a:lnTo>
                    <a:cubicBezTo>
                      <a:pt x="356" y="603"/>
                      <a:pt x="249" y="273"/>
                      <a:pt x="231" y="219"/>
                    </a:cubicBezTo>
                    <a:cubicBezTo>
                      <a:pt x="231" y="210"/>
                      <a:pt x="356" y="157"/>
                      <a:pt x="267" y="41"/>
                    </a:cubicBezTo>
                    <a:cubicBezTo>
                      <a:pt x="244" y="13"/>
                      <a:pt x="211"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8"/>
              <p:cNvSpPr/>
              <p:nvPr/>
            </p:nvSpPr>
            <p:spPr>
              <a:xfrm>
                <a:off x="6195435" y="2874688"/>
                <a:ext cx="170550" cy="160454"/>
              </a:xfrm>
              <a:custGeom>
                <a:avLst/>
                <a:gdLst/>
                <a:ahLst/>
                <a:cxnLst/>
                <a:rect l="l" t="t" r="r" b="b"/>
                <a:pathLst>
                  <a:path w="1419" h="1335" extrusionOk="0">
                    <a:moveTo>
                      <a:pt x="711" y="1"/>
                    </a:moveTo>
                    <a:cubicBezTo>
                      <a:pt x="656" y="1"/>
                      <a:pt x="601" y="7"/>
                      <a:pt x="545" y="21"/>
                    </a:cubicBezTo>
                    <a:cubicBezTo>
                      <a:pt x="411" y="48"/>
                      <a:pt x="304" y="119"/>
                      <a:pt x="215" y="217"/>
                    </a:cubicBezTo>
                    <a:cubicBezTo>
                      <a:pt x="72" y="378"/>
                      <a:pt x="0" y="601"/>
                      <a:pt x="54" y="824"/>
                    </a:cubicBezTo>
                    <a:cubicBezTo>
                      <a:pt x="130" y="1134"/>
                      <a:pt x="404" y="1335"/>
                      <a:pt x="703" y="1335"/>
                    </a:cubicBezTo>
                    <a:cubicBezTo>
                      <a:pt x="756" y="1335"/>
                      <a:pt x="811" y="1328"/>
                      <a:pt x="866" y="1315"/>
                    </a:cubicBezTo>
                    <a:cubicBezTo>
                      <a:pt x="1000" y="1288"/>
                      <a:pt x="1107" y="1216"/>
                      <a:pt x="1196" y="1127"/>
                    </a:cubicBezTo>
                    <a:cubicBezTo>
                      <a:pt x="1348" y="967"/>
                      <a:pt x="1419" y="735"/>
                      <a:pt x="1356" y="512"/>
                    </a:cubicBezTo>
                    <a:cubicBezTo>
                      <a:pt x="1281" y="202"/>
                      <a:pt x="1013" y="1"/>
                      <a:pt x="7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8"/>
              <p:cNvSpPr/>
              <p:nvPr/>
            </p:nvSpPr>
            <p:spPr>
              <a:xfrm>
                <a:off x="6195435" y="2900769"/>
                <a:ext cx="143747" cy="134372"/>
              </a:xfrm>
              <a:custGeom>
                <a:avLst/>
                <a:gdLst/>
                <a:ahLst/>
                <a:cxnLst/>
                <a:rect l="l" t="t" r="r" b="b"/>
                <a:pathLst>
                  <a:path w="1196" h="1118" extrusionOk="0">
                    <a:moveTo>
                      <a:pt x="215" y="0"/>
                    </a:moveTo>
                    <a:lnTo>
                      <a:pt x="215" y="0"/>
                    </a:lnTo>
                    <a:cubicBezTo>
                      <a:pt x="72" y="161"/>
                      <a:pt x="0" y="384"/>
                      <a:pt x="54" y="607"/>
                    </a:cubicBezTo>
                    <a:cubicBezTo>
                      <a:pt x="130" y="917"/>
                      <a:pt x="404" y="1118"/>
                      <a:pt x="703" y="1118"/>
                    </a:cubicBezTo>
                    <a:cubicBezTo>
                      <a:pt x="756" y="1118"/>
                      <a:pt x="811" y="1111"/>
                      <a:pt x="866" y="1098"/>
                    </a:cubicBezTo>
                    <a:cubicBezTo>
                      <a:pt x="1000" y="1071"/>
                      <a:pt x="1107" y="999"/>
                      <a:pt x="1196" y="910"/>
                    </a:cubicBezTo>
                    <a:lnTo>
                      <a:pt x="1196" y="910"/>
                    </a:lnTo>
                    <a:cubicBezTo>
                      <a:pt x="1110" y="937"/>
                      <a:pt x="1019" y="953"/>
                      <a:pt x="928" y="953"/>
                    </a:cubicBezTo>
                    <a:cubicBezTo>
                      <a:pt x="774" y="953"/>
                      <a:pt x="620" y="905"/>
                      <a:pt x="491" y="776"/>
                    </a:cubicBezTo>
                    <a:cubicBezTo>
                      <a:pt x="224" y="518"/>
                      <a:pt x="197" y="214"/>
                      <a:pt x="215"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560"/>
        <p:cNvGrpSpPr/>
        <p:nvPr/>
      </p:nvGrpSpPr>
      <p:grpSpPr>
        <a:xfrm>
          <a:off x="0" y="0"/>
          <a:ext cx="0" cy="0"/>
          <a:chOff x="0" y="0"/>
          <a:chExt cx="0" cy="0"/>
        </a:xfrm>
      </p:grpSpPr>
      <p:sp>
        <p:nvSpPr>
          <p:cNvPr id="3561" name="Google Shape;3561;p59"/>
          <p:cNvSpPr txBox="1">
            <a:spLocks noGrp="1"/>
          </p:cNvSpPr>
          <p:nvPr>
            <p:ph type="title"/>
          </p:nvPr>
        </p:nvSpPr>
        <p:spPr>
          <a:xfrm flipH="1">
            <a:off x="5741701" y="1384800"/>
            <a:ext cx="2343000" cy="1186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MOBILE WEB</a:t>
            </a:r>
            <a:endParaRPr/>
          </a:p>
        </p:txBody>
      </p:sp>
      <p:sp>
        <p:nvSpPr>
          <p:cNvPr id="3562" name="Google Shape;3562;p59"/>
          <p:cNvSpPr txBox="1">
            <a:spLocks noGrp="1"/>
          </p:cNvSpPr>
          <p:nvPr>
            <p:ph type="subTitle" idx="1"/>
          </p:nvPr>
        </p:nvSpPr>
        <p:spPr>
          <a:xfrm flipH="1">
            <a:off x="5741810" y="2571750"/>
            <a:ext cx="2678100" cy="13542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You can replace the image on the screen with your own work. Just delete this one, add yours and send it to the back</a:t>
            </a:r>
            <a:endParaRPr/>
          </a:p>
        </p:txBody>
      </p:sp>
      <p:sp>
        <p:nvSpPr>
          <p:cNvPr id="3563" name="Google Shape;3563;p59"/>
          <p:cNvSpPr/>
          <p:nvPr/>
        </p:nvSpPr>
        <p:spPr>
          <a:xfrm>
            <a:off x="3357911" y="1346474"/>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3564" name="Google Shape;3564;p59"/>
          <p:cNvPicPr preferRelativeResize="0"/>
          <p:nvPr/>
        </p:nvPicPr>
        <p:blipFill rotWithShape="1">
          <a:blip r:embed="rId3">
            <a:alphaModFix/>
          </a:blip>
          <a:srcRect l="34246" r="34246"/>
          <a:stretch/>
        </p:blipFill>
        <p:spPr>
          <a:xfrm>
            <a:off x="3412450" y="1594375"/>
            <a:ext cx="1421753" cy="2538228"/>
          </a:xfrm>
          <a:prstGeom prst="rect">
            <a:avLst/>
          </a:prstGeom>
          <a:noFill/>
          <a:ln>
            <a:noFill/>
          </a:ln>
        </p:spPr>
      </p:pic>
      <p:grpSp>
        <p:nvGrpSpPr>
          <p:cNvPr id="3565" name="Google Shape;3565;p59"/>
          <p:cNvGrpSpPr/>
          <p:nvPr/>
        </p:nvGrpSpPr>
        <p:grpSpPr>
          <a:xfrm>
            <a:off x="720001" y="2145630"/>
            <a:ext cx="2008608" cy="2389567"/>
            <a:chOff x="361026" y="2145630"/>
            <a:chExt cx="2008608" cy="2389567"/>
          </a:xfrm>
        </p:grpSpPr>
        <p:sp>
          <p:nvSpPr>
            <p:cNvPr id="3566" name="Google Shape;3566;p59"/>
            <p:cNvSpPr/>
            <p:nvPr/>
          </p:nvSpPr>
          <p:spPr>
            <a:xfrm flipH="1">
              <a:off x="627959" y="4440170"/>
              <a:ext cx="1555652" cy="95027"/>
            </a:xfrm>
            <a:custGeom>
              <a:avLst/>
              <a:gdLst/>
              <a:ahLst/>
              <a:cxnLst/>
              <a:rect l="l" t="t" r="r" b="b"/>
              <a:pathLst>
                <a:path w="13882" h="848" extrusionOk="0">
                  <a:moveTo>
                    <a:pt x="6941" y="0"/>
                  </a:moveTo>
                  <a:cubicBezTo>
                    <a:pt x="687" y="0"/>
                    <a:pt x="0" y="188"/>
                    <a:pt x="0" y="429"/>
                  </a:cubicBezTo>
                  <a:cubicBezTo>
                    <a:pt x="0" y="660"/>
                    <a:pt x="3114" y="848"/>
                    <a:pt x="6941" y="848"/>
                  </a:cubicBezTo>
                  <a:cubicBezTo>
                    <a:pt x="10777" y="848"/>
                    <a:pt x="13881" y="660"/>
                    <a:pt x="13881" y="429"/>
                  </a:cubicBezTo>
                  <a:cubicBezTo>
                    <a:pt x="13881" y="188"/>
                    <a:pt x="13150" y="0"/>
                    <a:pt x="6941" y="0"/>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9"/>
            <p:cNvSpPr/>
            <p:nvPr/>
          </p:nvSpPr>
          <p:spPr>
            <a:xfrm flipH="1">
              <a:off x="1052900" y="3960329"/>
              <a:ext cx="970797" cy="520070"/>
            </a:xfrm>
            <a:custGeom>
              <a:avLst/>
              <a:gdLst/>
              <a:ahLst/>
              <a:cxnLst/>
              <a:rect l="l" t="t" r="r" b="b"/>
              <a:pathLst>
                <a:path w="8663" h="4641" extrusionOk="0">
                  <a:moveTo>
                    <a:pt x="1883" y="0"/>
                  </a:moveTo>
                  <a:cubicBezTo>
                    <a:pt x="1517" y="687"/>
                    <a:pt x="1321" y="1668"/>
                    <a:pt x="1526" y="3078"/>
                  </a:cubicBezTo>
                  <a:cubicBezTo>
                    <a:pt x="1553" y="3274"/>
                    <a:pt x="1589" y="3488"/>
                    <a:pt x="1633" y="3702"/>
                  </a:cubicBezTo>
                  <a:cubicBezTo>
                    <a:pt x="1633" y="3702"/>
                    <a:pt x="1" y="3774"/>
                    <a:pt x="206" y="4291"/>
                  </a:cubicBezTo>
                  <a:cubicBezTo>
                    <a:pt x="305" y="4547"/>
                    <a:pt x="1807" y="4640"/>
                    <a:pt x="3331" y="4640"/>
                  </a:cubicBezTo>
                  <a:cubicBezTo>
                    <a:pt x="4837" y="4640"/>
                    <a:pt x="6363" y="4549"/>
                    <a:pt x="6575" y="4434"/>
                  </a:cubicBezTo>
                  <a:cubicBezTo>
                    <a:pt x="6674" y="4380"/>
                    <a:pt x="6825" y="4273"/>
                    <a:pt x="7013" y="4104"/>
                  </a:cubicBezTo>
                  <a:cubicBezTo>
                    <a:pt x="7530" y="3631"/>
                    <a:pt x="8288" y="2641"/>
                    <a:pt x="8663" y="732"/>
                  </a:cubicBezTo>
                  <a:lnTo>
                    <a:pt x="18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9"/>
            <p:cNvSpPr/>
            <p:nvPr/>
          </p:nvSpPr>
          <p:spPr>
            <a:xfrm flipH="1">
              <a:off x="1052900" y="3960329"/>
              <a:ext cx="822875" cy="467963"/>
            </a:xfrm>
            <a:custGeom>
              <a:avLst/>
              <a:gdLst/>
              <a:ahLst/>
              <a:cxnLst/>
              <a:rect l="l" t="t" r="r" b="b"/>
              <a:pathLst>
                <a:path w="7343" h="4176" extrusionOk="0">
                  <a:moveTo>
                    <a:pt x="563" y="0"/>
                  </a:moveTo>
                  <a:cubicBezTo>
                    <a:pt x="197" y="687"/>
                    <a:pt x="1" y="1668"/>
                    <a:pt x="206" y="3078"/>
                  </a:cubicBezTo>
                  <a:cubicBezTo>
                    <a:pt x="840" y="3593"/>
                    <a:pt x="2054" y="4176"/>
                    <a:pt x="4271" y="4176"/>
                  </a:cubicBezTo>
                  <a:cubicBezTo>
                    <a:pt x="4705" y="4176"/>
                    <a:pt x="5178" y="4154"/>
                    <a:pt x="5693" y="4104"/>
                  </a:cubicBezTo>
                  <a:cubicBezTo>
                    <a:pt x="6210" y="3631"/>
                    <a:pt x="6968" y="2641"/>
                    <a:pt x="7343" y="732"/>
                  </a:cubicBezTo>
                  <a:lnTo>
                    <a:pt x="563" y="0"/>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9"/>
            <p:cNvSpPr/>
            <p:nvPr/>
          </p:nvSpPr>
          <p:spPr>
            <a:xfrm flipH="1">
              <a:off x="361026" y="3608909"/>
              <a:ext cx="249003" cy="312199"/>
            </a:xfrm>
            <a:custGeom>
              <a:avLst/>
              <a:gdLst/>
              <a:ahLst/>
              <a:cxnLst/>
              <a:rect l="l" t="t" r="r" b="b"/>
              <a:pathLst>
                <a:path w="2222" h="2786" extrusionOk="0">
                  <a:moveTo>
                    <a:pt x="1227" y="1"/>
                  </a:moveTo>
                  <a:cubicBezTo>
                    <a:pt x="1130" y="1"/>
                    <a:pt x="1036" y="21"/>
                    <a:pt x="955" y="50"/>
                  </a:cubicBezTo>
                  <a:cubicBezTo>
                    <a:pt x="794" y="103"/>
                    <a:pt x="678" y="192"/>
                    <a:pt x="678" y="192"/>
                  </a:cubicBezTo>
                  <a:cubicBezTo>
                    <a:pt x="678" y="192"/>
                    <a:pt x="0" y="1736"/>
                    <a:pt x="62" y="2048"/>
                  </a:cubicBezTo>
                  <a:cubicBezTo>
                    <a:pt x="113" y="2262"/>
                    <a:pt x="570" y="2785"/>
                    <a:pt x="1104" y="2785"/>
                  </a:cubicBezTo>
                  <a:cubicBezTo>
                    <a:pt x="1325" y="2785"/>
                    <a:pt x="1560" y="2696"/>
                    <a:pt x="1784" y="2458"/>
                  </a:cubicBezTo>
                  <a:cubicBezTo>
                    <a:pt x="1936" y="2298"/>
                    <a:pt x="2025" y="2146"/>
                    <a:pt x="2061" y="1994"/>
                  </a:cubicBezTo>
                  <a:cubicBezTo>
                    <a:pt x="2221" y="1432"/>
                    <a:pt x="1642" y="1049"/>
                    <a:pt x="1642" y="1049"/>
                  </a:cubicBezTo>
                  <a:cubicBezTo>
                    <a:pt x="1642" y="1049"/>
                    <a:pt x="2168" y="879"/>
                    <a:pt x="1757" y="290"/>
                  </a:cubicBezTo>
                  <a:cubicBezTo>
                    <a:pt x="1601" y="71"/>
                    <a:pt x="1408" y="1"/>
                    <a:pt x="1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9"/>
            <p:cNvSpPr/>
            <p:nvPr/>
          </p:nvSpPr>
          <p:spPr>
            <a:xfrm flipH="1">
              <a:off x="379069" y="3614400"/>
              <a:ext cx="230961" cy="306708"/>
            </a:xfrm>
            <a:custGeom>
              <a:avLst/>
              <a:gdLst/>
              <a:ahLst/>
              <a:cxnLst/>
              <a:rect l="l" t="t" r="r" b="b"/>
              <a:pathLst>
                <a:path w="2061" h="2737" extrusionOk="0">
                  <a:moveTo>
                    <a:pt x="955" y="1"/>
                  </a:moveTo>
                  <a:cubicBezTo>
                    <a:pt x="794" y="54"/>
                    <a:pt x="678" y="143"/>
                    <a:pt x="678" y="143"/>
                  </a:cubicBezTo>
                  <a:cubicBezTo>
                    <a:pt x="678" y="143"/>
                    <a:pt x="0" y="1687"/>
                    <a:pt x="62" y="1999"/>
                  </a:cubicBezTo>
                  <a:cubicBezTo>
                    <a:pt x="113" y="2213"/>
                    <a:pt x="570" y="2736"/>
                    <a:pt x="1104" y="2736"/>
                  </a:cubicBezTo>
                  <a:cubicBezTo>
                    <a:pt x="1325" y="2736"/>
                    <a:pt x="1560" y="2647"/>
                    <a:pt x="1784" y="2409"/>
                  </a:cubicBezTo>
                  <a:cubicBezTo>
                    <a:pt x="1936" y="2249"/>
                    <a:pt x="2025" y="2097"/>
                    <a:pt x="2061" y="1945"/>
                  </a:cubicBezTo>
                  <a:lnTo>
                    <a:pt x="2061" y="1945"/>
                  </a:lnTo>
                  <a:cubicBezTo>
                    <a:pt x="1977" y="1960"/>
                    <a:pt x="1895" y="1967"/>
                    <a:pt x="1817" y="1967"/>
                  </a:cubicBezTo>
                  <a:cubicBezTo>
                    <a:pt x="1360" y="1967"/>
                    <a:pt x="1019" y="1727"/>
                    <a:pt x="1079" y="1285"/>
                  </a:cubicBezTo>
                  <a:cubicBezTo>
                    <a:pt x="1160" y="803"/>
                    <a:pt x="1053" y="313"/>
                    <a:pt x="955"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9"/>
            <p:cNvSpPr/>
            <p:nvPr/>
          </p:nvSpPr>
          <p:spPr>
            <a:xfrm flipH="1">
              <a:off x="1639660" y="2173308"/>
              <a:ext cx="410037" cy="320604"/>
            </a:xfrm>
            <a:custGeom>
              <a:avLst/>
              <a:gdLst/>
              <a:ahLst/>
              <a:cxnLst/>
              <a:rect l="l" t="t" r="r" b="b"/>
              <a:pathLst>
                <a:path w="3659" h="2861" extrusionOk="0">
                  <a:moveTo>
                    <a:pt x="1791" y="1"/>
                  </a:moveTo>
                  <a:cubicBezTo>
                    <a:pt x="1475" y="1"/>
                    <a:pt x="1147" y="127"/>
                    <a:pt x="830" y="460"/>
                  </a:cubicBezTo>
                  <a:cubicBezTo>
                    <a:pt x="1" y="1335"/>
                    <a:pt x="830" y="2075"/>
                    <a:pt x="1544" y="2485"/>
                  </a:cubicBezTo>
                  <a:cubicBezTo>
                    <a:pt x="1954" y="2726"/>
                    <a:pt x="2329" y="2860"/>
                    <a:pt x="2329" y="2860"/>
                  </a:cubicBezTo>
                  <a:lnTo>
                    <a:pt x="2686" y="2432"/>
                  </a:lnTo>
                  <a:lnTo>
                    <a:pt x="3391" y="1567"/>
                  </a:lnTo>
                  <a:lnTo>
                    <a:pt x="3658" y="1245"/>
                  </a:lnTo>
                  <a:cubicBezTo>
                    <a:pt x="3658" y="1245"/>
                    <a:pt x="3462" y="969"/>
                    <a:pt x="3150" y="666"/>
                  </a:cubicBezTo>
                  <a:cubicBezTo>
                    <a:pt x="2800" y="344"/>
                    <a:pt x="2312" y="1"/>
                    <a:pt x="17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9"/>
            <p:cNvSpPr/>
            <p:nvPr/>
          </p:nvSpPr>
          <p:spPr>
            <a:xfrm flipH="1">
              <a:off x="1669692" y="2257129"/>
              <a:ext cx="242055" cy="188709"/>
            </a:xfrm>
            <a:custGeom>
              <a:avLst/>
              <a:gdLst/>
              <a:ahLst/>
              <a:cxnLst/>
              <a:rect l="l" t="t" r="r" b="b"/>
              <a:pathLst>
                <a:path w="2160" h="1684" extrusionOk="0">
                  <a:moveTo>
                    <a:pt x="740" y="0"/>
                  </a:moveTo>
                  <a:cubicBezTo>
                    <a:pt x="581" y="0"/>
                    <a:pt x="433" y="54"/>
                    <a:pt x="313" y="185"/>
                  </a:cubicBezTo>
                  <a:cubicBezTo>
                    <a:pt x="1" y="524"/>
                    <a:pt x="268" y="890"/>
                    <a:pt x="643" y="1184"/>
                  </a:cubicBezTo>
                  <a:cubicBezTo>
                    <a:pt x="920" y="1407"/>
                    <a:pt x="1259" y="1586"/>
                    <a:pt x="1455" y="1684"/>
                  </a:cubicBezTo>
                  <a:lnTo>
                    <a:pt x="2160" y="819"/>
                  </a:lnTo>
                  <a:cubicBezTo>
                    <a:pt x="1990" y="658"/>
                    <a:pt x="1740" y="435"/>
                    <a:pt x="1464" y="265"/>
                  </a:cubicBezTo>
                  <a:cubicBezTo>
                    <a:pt x="1227" y="113"/>
                    <a:pt x="971" y="0"/>
                    <a:pt x="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9"/>
            <p:cNvSpPr/>
            <p:nvPr/>
          </p:nvSpPr>
          <p:spPr>
            <a:xfrm flipH="1">
              <a:off x="1639660" y="2247828"/>
              <a:ext cx="237012" cy="246084"/>
            </a:xfrm>
            <a:custGeom>
              <a:avLst/>
              <a:gdLst/>
              <a:ahLst/>
              <a:cxnLst/>
              <a:rect l="l" t="t" r="r" b="b"/>
              <a:pathLst>
                <a:path w="2115" h="2196" extrusionOk="0">
                  <a:moveTo>
                    <a:pt x="1606" y="1"/>
                  </a:moveTo>
                  <a:cubicBezTo>
                    <a:pt x="1436" y="117"/>
                    <a:pt x="1285" y="232"/>
                    <a:pt x="1151" y="348"/>
                  </a:cubicBezTo>
                  <a:cubicBezTo>
                    <a:pt x="803" y="652"/>
                    <a:pt x="526" y="973"/>
                    <a:pt x="330" y="1267"/>
                  </a:cubicBezTo>
                  <a:cubicBezTo>
                    <a:pt x="187" y="1473"/>
                    <a:pt x="80" y="1660"/>
                    <a:pt x="0" y="1820"/>
                  </a:cubicBezTo>
                  <a:cubicBezTo>
                    <a:pt x="410" y="2061"/>
                    <a:pt x="785" y="2195"/>
                    <a:pt x="785" y="2195"/>
                  </a:cubicBezTo>
                  <a:lnTo>
                    <a:pt x="1142" y="1767"/>
                  </a:lnTo>
                  <a:lnTo>
                    <a:pt x="1847" y="902"/>
                  </a:lnTo>
                  <a:lnTo>
                    <a:pt x="2114" y="580"/>
                  </a:lnTo>
                  <a:cubicBezTo>
                    <a:pt x="2114" y="580"/>
                    <a:pt x="1918" y="304"/>
                    <a:pt x="1606"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9"/>
            <p:cNvSpPr/>
            <p:nvPr/>
          </p:nvSpPr>
          <p:spPr>
            <a:xfrm flipH="1">
              <a:off x="689930" y="2160421"/>
              <a:ext cx="358040" cy="333491"/>
            </a:xfrm>
            <a:custGeom>
              <a:avLst/>
              <a:gdLst/>
              <a:ahLst/>
              <a:cxnLst/>
              <a:rect l="l" t="t" r="r" b="b"/>
              <a:pathLst>
                <a:path w="3195" h="2976" extrusionOk="0">
                  <a:moveTo>
                    <a:pt x="1878" y="0"/>
                  </a:moveTo>
                  <a:cubicBezTo>
                    <a:pt x="1448" y="0"/>
                    <a:pt x="992" y="228"/>
                    <a:pt x="634" y="459"/>
                  </a:cubicBezTo>
                  <a:cubicBezTo>
                    <a:pt x="259" y="709"/>
                    <a:pt x="1" y="959"/>
                    <a:pt x="1" y="959"/>
                  </a:cubicBezTo>
                  <a:cubicBezTo>
                    <a:pt x="1" y="959"/>
                    <a:pt x="143" y="1146"/>
                    <a:pt x="340" y="1414"/>
                  </a:cubicBezTo>
                  <a:cubicBezTo>
                    <a:pt x="509" y="1655"/>
                    <a:pt x="732" y="1949"/>
                    <a:pt x="937" y="2226"/>
                  </a:cubicBezTo>
                  <a:cubicBezTo>
                    <a:pt x="1241" y="2627"/>
                    <a:pt x="1517" y="2975"/>
                    <a:pt x="1544" y="2975"/>
                  </a:cubicBezTo>
                  <a:cubicBezTo>
                    <a:pt x="1571" y="2975"/>
                    <a:pt x="1865" y="2734"/>
                    <a:pt x="2168" y="2377"/>
                  </a:cubicBezTo>
                  <a:cubicBezTo>
                    <a:pt x="2668" y="1798"/>
                    <a:pt x="3194" y="923"/>
                    <a:pt x="2614" y="317"/>
                  </a:cubicBezTo>
                  <a:cubicBezTo>
                    <a:pt x="2399" y="88"/>
                    <a:pt x="2144"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9"/>
            <p:cNvSpPr/>
            <p:nvPr/>
          </p:nvSpPr>
          <p:spPr>
            <a:xfrm flipH="1">
              <a:off x="804906" y="2239424"/>
              <a:ext cx="205074" cy="170443"/>
            </a:xfrm>
            <a:custGeom>
              <a:avLst/>
              <a:gdLst/>
              <a:ahLst/>
              <a:cxnLst/>
              <a:rect l="l" t="t" r="r" b="b"/>
              <a:pathLst>
                <a:path w="1830" h="1521" extrusionOk="0">
                  <a:moveTo>
                    <a:pt x="1317" y="1"/>
                  </a:moveTo>
                  <a:cubicBezTo>
                    <a:pt x="1150" y="1"/>
                    <a:pt x="945" y="78"/>
                    <a:pt x="741" y="192"/>
                  </a:cubicBezTo>
                  <a:cubicBezTo>
                    <a:pt x="465" y="343"/>
                    <a:pt x="188" y="557"/>
                    <a:pt x="1" y="709"/>
                  </a:cubicBezTo>
                  <a:cubicBezTo>
                    <a:pt x="170" y="950"/>
                    <a:pt x="393" y="1244"/>
                    <a:pt x="598" y="1521"/>
                  </a:cubicBezTo>
                  <a:cubicBezTo>
                    <a:pt x="786" y="1396"/>
                    <a:pt x="1125" y="1173"/>
                    <a:pt x="1374" y="923"/>
                  </a:cubicBezTo>
                  <a:cubicBezTo>
                    <a:pt x="1660" y="638"/>
                    <a:pt x="1829" y="325"/>
                    <a:pt x="1562" y="84"/>
                  </a:cubicBezTo>
                  <a:cubicBezTo>
                    <a:pt x="1497" y="26"/>
                    <a:pt x="1413"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9"/>
            <p:cNvSpPr/>
            <p:nvPr/>
          </p:nvSpPr>
          <p:spPr>
            <a:xfrm flipH="1">
              <a:off x="804906" y="2211857"/>
              <a:ext cx="243064" cy="282055"/>
            </a:xfrm>
            <a:custGeom>
              <a:avLst/>
              <a:gdLst/>
              <a:ahLst/>
              <a:cxnLst/>
              <a:rect l="l" t="t" r="r" b="b"/>
              <a:pathLst>
                <a:path w="2169" h="2517" extrusionOk="0">
                  <a:moveTo>
                    <a:pt x="634" y="0"/>
                  </a:moveTo>
                  <a:cubicBezTo>
                    <a:pt x="259" y="250"/>
                    <a:pt x="1" y="500"/>
                    <a:pt x="1" y="500"/>
                  </a:cubicBezTo>
                  <a:cubicBezTo>
                    <a:pt x="1" y="500"/>
                    <a:pt x="143" y="687"/>
                    <a:pt x="340" y="955"/>
                  </a:cubicBezTo>
                  <a:cubicBezTo>
                    <a:pt x="509" y="1196"/>
                    <a:pt x="732" y="1490"/>
                    <a:pt x="937" y="1767"/>
                  </a:cubicBezTo>
                  <a:cubicBezTo>
                    <a:pt x="1241" y="2168"/>
                    <a:pt x="1517" y="2516"/>
                    <a:pt x="1544" y="2516"/>
                  </a:cubicBezTo>
                  <a:cubicBezTo>
                    <a:pt x="1571" y="2516"/>
                    <a:pt x="1865" y="2275"/>
                    <a:pt x="2168" y="1918"/>
                  </a:cubicBezTo>
                  <a:cubicBezTo>
                    <a:pt x="2052" y="1660"/>
                    <a:pt x="1892" y="1410"/>
                    <a:pt x="1713" y="1169"/>
                  </a:cubicBezTo>
                  <a:cubicBezTo>
                    <a:pt x="1508" y="901"/>
                    <a:pt x="1294" y="652"/>
                    <a:pt x="1080" y="438"/>
                  </a:cubicBezTo>
                  <a:cubicBezTo>
                    <a:pt x="919" y="268"/>
                    <a:pt x="759" y="116"/>
                    <a:pt x="634"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9"/>
            <p:cNvSpPr/>
            <p:nvPr/>
          </p:nvSpPr>
          <p:spPr>
            <a:xfrm flipH="1">
              <a:off x="478020" y="2145630"/>
              <a:ext cx="1566634" cy="2179679"/>
            </a:xfrm>
            <a:custGeom>
              <a:avLst/>
              <a:gdLst/>
              <a:ahLst/>
              <a:cxnLst/>
              <a:rect l="l" t="t" r="r" b="b"/>
              <a:pathLst>
                <a:path w="13980" h="19451" extrusionOk="0">
                  <a:moveTo>
                    <a:pt x="6362" y="1"/>
                  </a:moveTo>
                  <a:cubicBezTo>
                    <a:pt x="5148" y="1"/>
                    <a:pt x="4202" y="461"/>
                    <a:pt x="4229" y="565"/>
                  </a:cubicBezTo>
                  <a:cubicBezTo>
                    <a:pt x="4282" y="734"/>
                    <a:pt x="4684" y="823"/>
                    <a:pt x="4613" y="877"/>
                  </a:cubicBezTo>
                  <a:cubicBezTo>
                    <a:pt x="4613" y="877"/>
                    <a:pt x="2828" y="877"/>
                    <a:pt x="1517" y="3821"/>
                  </a:cubicBezTo>
                  <a:cubicBezTo>
                    <a:pt x="411" y="6337"/>
                    <a:pt x="54" y="10119"/>
                    <a:pt x="179" y="12001"/>
                  </a:cubicBezTo>
                  <a:cubicBezTo>
                    <a:pt x="188" y="12180"/>
                    <a:pt x="206" y="12349"/>
                    <a:pt x="232" y="12492"/>
                  </a:cubicBezTo>
                  <a:lnTo>
                    <a:pt x="72" y="13125"/>
                  </a:lnTo>
                  <a:cubicBezTo>
                    <a:pt x="0" y="13668"/>
                    <a:pt x="356" y="19450"/>
                    <a:pt x="4982" y="19450"/>
                  </a:cubicBezTo>
                  <a:cubicBezTo>
                    <a:pt x="4993" y="19450"/>
                    <a:pt x="5003" y="19450"/>
                    <a:pt x="5014" y="19450"/>
                  </a:cubicBezTo>
                  <a:cubicBezTo>
                    <a:pt x="6022" y="19441"/>
                    <a:pt x="6932" y="19424"/>
                    <a:pt x="7753" y="19379"/>
                  </a:cubicBezTo>
                  <a:cubicBezTo>
                    <a:pt x="10376" y="19263"/>
                    <a:pt x="11972" y="19013"/>
                    <a:pt x="12106" y="18906"/>
                  </a:cubicBezTo>
                  <a:cubicBezTo>
                    <a:pt x="12294" y="18737"/>
                    <a:pt x="13980" y="17167"/>
                    <a:pt x="13391" y="12010"/>
                  </a:cubicBezTo>
                  <a:cubicBezTo>
                    <a:pt x="12793" y="6845"/>
                    <a:pt x="10866" y="2233"/>
                    <a:pt x="8796" y="752"/>
                  </a:cubicBezTo>
                  <a:cubicBezTo>
                    <a:pt x="7997" y="183"/>
                    <a:pt x="7126" y="1"/>
                    <a:pt x="63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9"/>
            <p:cNvSpPr/>
            <p:nvPr/>
          </p:nvSpPr>
          <p:spPr>
            <a:xfrm flipH="1">
              <a:off x="1154765" y="3311278"/>
              <a:ext cx="889888" cy="1014031"/>
            </a:xfrm>
            <a:custGeom>
              <a:avLst/>
              <a:gdLst/>
              <a:ahLst/>
              <a:cxnLst/>
              <a:rect l="l" t="t" r="r" b="b"/>
              <a:pathLst>
                <a:path w="7941" h="9049" extrusionOk="0">
                  <a:moveTo>
                    <a:pt x="3816" y="0"/>
                  </a:moveTo>
                  <a:cubicBezTo>
                    <a:pt x="3264" y="0"/>
                    <a:pt x="2731" y="143"/>
                    <a:pt x="2284" y="484"/>
                  </a:cubicBezTo>
                  <a:cubicBezTo>
                    <a:pt x="1526" y="1064"/>
                    <a:pt x="768" y="1251"/>
                    <a:pt x="179" y="1599"/>
                  </a:cubicBezTo>
                  <a:cubicBezTo>
                    <a:pt x="188" y="1778"/>
                    <a:pt x="206" y="1947"/>
                    <a:pt x="232" y="2090"/>
                  </a:cubicBezTo>
                  <a:lnTo>
                    <a:pt x="72" y="2723"/>
                  </a:lnTo>
                  <a:cubicBezTo>
                    <a:pt x="0" y="3266"/>
                    <a:pt x="356" y="9048"/>
                    <a:pt x="4982" y="9048"/>
                  </a:cubicBezTo>
                  <a:cubicBezTo>
                    <a:pt x="4993" y="9048"/>
                    <a:pt x="5003" y="9048"/>
                    <a:pt x="5014" y="9048"/>
                  </a:cubicBezTo>
                  <a:cubicBezTo>
                    <a:pt x="6022" y="9039"/>
                    <a:pt x="6932" y="9022"/>
                    <a:pt x="7753" y="8977"/>
                  </a:cubicBezTo>
                  <a:lnTo>
                    <a:pt x="7753" y="5525"/>
                  </a:lnTo>
                  <a:cubicBezTo>
                    <a:pt x="7726" y="5435"/>
                    <a:pt x="7940" y="2527"/>
                    <a:pt x="6941" y="1412"/>
                  </a:cubicBezTo>
                  <a:cubicBezTo>
                    <a:pt x="6260" y="652"/>
                    <a:pt x="4996" y="0"/>
                    <a:pt x="3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9"/>
            <p:cNvSpPr/>
            <p:nvPr/>
          </p:nvSpPr>
          <p:spPr>
            <a:xfrm flipH="1">
              <a:off x="531025" y="3782714"/>
              <a:ext cx="948833" cy="718193"/>
            </a:xfrm>
            <a:custGeom>
              <a:avLst/>
              <a:gdLst/>
              <a:ahLst/>
              <a:cxnLst/>
              <a:rect l="l" t="t" r="r" b="b"/>
              <a:pathLst>
                <a:path w="8467" h="6409" extrusionOk="0">
                  <a:moveTo>
                    <a:pt x="5808" y="1"/>
                  </a:moveTo>
                  <a:cubicBezTo>
                    <a:pt x="5388" y="1"/>
                    <a:pt x="4907" y="31"/>
                    <a:pt x="4354" y="104"/>
                  </a:cubicBezTo>
                  <a:cubicBezTo>
                    <a:pt x="4354" y="104"/>
                    <a:pt x="45" y="158"/>
                    <a:pt x="1598" y="5600"/>
                  </a:cubicBezTo>
                  <a:cubicBezTo>
                    <a:pt x="1598" y="5600"/>
                    <a:pt x="1" y="5787"/>
                    <a:pt x="215" y="6296"/>
                  </a:cubicBezTo>
                  <a:cubicBezTo>
                    <a:pt x="253" y="6378"/>
                    <a:pt x="988" y="6409"/>
                    <a:pt x="1891" y="6409"/>
                  </a:cubicBezTo>
                  <a:cubicBezTo>
                    <a:pt x="3123" y="6409"/>
                    <a:pt x="4666" y="6352"/>
                    <a:pt x="5166" y="6296"/>
                  </a:cubicBezTo>
                  <a:cubicBezTo>
                    <a:pt x="5639" y="6251"/>
                    <a:pt x="8422" y="4413"/>
                    <a:pt x="8467" y="800"/>
                  </a:cubicBezTo>
                  <a:cubicBezTo>
                    <a:pt x="8467" y="800"/>
                    <a:pt x="7955" y="1"/>
                    <a:pt x="58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9"/>
            <p:cNvSpPr/>
            <p:nvPr/>
          </p:nvSpPr>
          <p:spPr>
            <a:xfrm flipH="1">
              <a:off x="1128879" y="2423762"/>
              <a:ext cx="57040" cy="85054"/>
            </a:xfrm>
            <a:custGeom>
              <a:avLst/>
              <a:gdLst/>
              <a:ahLst/>
              <a:cxnLst/>
              <a:rect l="l" t="t" r="r" b="b"/>
              <a:pathLst>
                <a:path w="509" h="759" extrusionOk="0">
                  <a:moveTo>
                    <a:pt x="259" y="1"/>
                  </a:moveTo>
                  <a:cubicBezTo>
                    <a:pt x="116" y="1"/>
                    <a:pt x="1" y="170"/>
                    <a:pt x="1" y="384"/>
                  </a:cubicBezTo>
                  <a:cubicBezTo>
                    <a:pt x="1" y="589"/>
                    <a:pt x="116" y="759"/>
                    <a:pt x="259" y="759"/>
                  </a:cubicBezTo>
                  <a:cubicBezTo>
                    <a:pt x="393" y="759"/>
                    <a:pt x="509" y="589"/>
                    <a:pt x="509" y="384"/>
                  </a:cubicBezTo>
                  <a:cubicBezTo>
                    <a:pt x="509" y="170"/>
                    <a:pt x="393"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9"/>
            <p:cNvSpPr/>
            <p:nvPr/>
          </p:nvSpPr>
          <p:spPr>
            <a:xfrm flipH="1">
              <a:off x="1147817" y="2436761"/>
              <a:ext cx="21068" cy="36083"/>
            </a:xfrm>
            <a:custGeom>
              <a:avLst/>
              <a:gdLst/>
              <a:ahLst/>
              <a:cxnLst/>
              <a:rect l="l" t="t" r="r" b="b"/>
              <a:pathLst>
                <a:path w="188" h="322" extrusionOk="0">
                  <a:moveTo>
                    <a:pt x="89" y="1"/>
                  </a:moveTo>
                  <a:cubicBezTo>
                    <a:pt x="36" y="1"/>
                    <a:pt x="0" y="72"/>
                    <a:pt x="0" y="161"/>
                  </a:cubicBezTo>
                  <a:cubicBezTo>
                    <a:pt x="0" y="250"/>
                    <a:pt x="36" y="322"/>
                    <a:pt x="89" y="322"/>
                  </a:cubicBezTo>
                  <a:cubicBezTo>
                    <a:pt x="143" y="322"/>
                    <a:pt x="188" y="250"/>
                    <a:pt x="188" y="161"/>
                  </a:cubicBezTo>
                  <a:cubicBezTo>
                    <a:pt x="188" y="72"/>
                    <a:pt x="143" y="1"/>
                    <a:pt x="89"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9"/>
            <p:cNvSpPr/>
            <p:nvPr/>
          </p:nvSpPr>
          <p:spPr>
            <a:xfrm flipH="1">
              <a:off x="1628677" y="2423762"/>
              <a:ext cx="58048" cy="85054"/>
            </a:xfrm>
            <a:custGeom>
              <a:avLst/>
              <a:gdLst/>
              <a:ahLst/>
              <a:cxnLst/>
              <a:rect l="l" t="t" r="r" b="b"/>
              <a:pathLst>
                <a:path w="518" h="759" extrusionOk="0">
                  <a:moveTo>
                    <a:pt x="259" y="1"/>
                  </a:moveTo>
                  <a:cubicBezTo>
                    <a:pt x="116" y="1"/>
                    <a:pt x="0" y="170"/>
                    <a:pt x="0" y="384"/>
                  </a:cubicBezTo>
                  <a:cubicBezTo>
                    <a:pt x="0" y="589"/>
                    <a:pt x="116" y="759"/>
                    <a:pt x="259" y="759"/>
                  </a:cubicBezTo>
                  <a:cubicBezTo>
                    <a:pt x="402" y="759"/>
                    <a:pt x="517" y="589"/>
                    <a:pt x="517" y="384"/>
                  </a:cubicBezTo>
                  <a:cubicBezTo>
                    <a:pt x="517" y="170"/>
                    <a:pt x="402"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9"/>
            <p:cNvSpPr/>
            <p:nvPr/>
          </p:nvSpPr>
          <p:spPr>
            <a:xfrm flipH="1">
              <a:off x="1648625" y="2436761"/>
              <a:ext cx="21180" cy="36083"/>
            </a:xfrm>
            <a:custGeom>
              <a:avLst/>
              <a:gdLst/>
              <a:ahLst/>
              <a:cxnLst/>
              <a:rect l="l" t="t" r="r" b="b"/>
              <a:pathLst>
                <a:path w="189" h="322" extrusionOk="0">
                  <a:moveTo>
                    <a:pt x="99" y="1"/>
                  </a:moveTo>
                  <a:cubicBezTo>
                    <a:pt x="45" y="1"/>
                    <a:pt x="1" y="72"/>
                    <a:pt x="1" y="161"/>
                  </a:cubicBezTo>
                  <a:cubicBezTo>
                    <a:pt x="1" y="250"/>
                    <a:pt x="45" y="322"/>
                    <a:pt x="99" y="322"/>
                  </a:cubicBezTo>
                  <a:cubicBezTo>
                    <a:pt x="143" y="322"/>
                    <a:pt x="188" y="250"/>
                    <a:pt x="188" y="161"/>
                  </a:cubicBezTo>
                  <a:cubicBezTo>
                    <a:pt x="188" y="72"/>
                    <a:pt x="143" y="1"/>
                    <a:pt x="99"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9"/>
            <p:cNvSpPr/>
            <p:nvPr/>
          </p:nvSpPr>
          <p:spPr>
            <a:xfrm flipH="1">
              <a:off x="1156782" y="2441804"/>
              <a:ext cx="530616" cy="698022"/>
            </a:xfrm>
            <a:custGeom>
              <a:avLst/>
              <a:gdLst/>
              <a:ahLst/>
              <a:cxnLst/>
              <a:rect l="l" t="t" r="r" b="b"/>
              <a:pathLst>
                <a:path w="4735" h="6229" extrusionOk="0">
                  <a:moveTo>
                    <a:pt x="2593" y="0"/>
                  </a:moveTo>
                  <a:cubicBezTo>
                    <a:pt x="2352" y="0"/>
                    <a:pt x="2129" y="27"/>
                    <a:pt x="1933" y="89"/>
                  </a:cubicBezTo>
                  <a:lnTo>
                    <a:pt x="1924" y="89"/>
                  </a:lnTo>
                  <a:cubicBezTo>
                    <a:pt x="880" y="420"/>
                    <a:pt x="300" y="1579"/>
                    <a:pt x="167" y="3230"/>
                  </a:cubicBezTo>
                  <a:cubicBezTo>
                    <a:pt x="1" y="5162"/>
                    <a:pt x="1025" y="6228"/>
                    <a:pt x="2636" y="6228"/>
                  </a:cubicBezTo>
                  <a:cubicBezTo>
                    <a:pt x="2669" y="6228"/>
                    <a:pt x="2702" y="6228"/>
                    <a:pt x="2736" y="6227"/>
                  </a:cubicBezTo>
                  <a:cubicBezTo>
                    <a:pt x="3298" y="6209"/>
                    <a:pt x="3726" y="5951"/>
                    <a:pt x="4029" y="5549"/>
                  </a:cubicBezTo>
                  <a:cubicBezTo>
                    <a:pt x="4556" y="4844"/>
                    <a:pt x="4734" y="3702"/>
                    <a:pt x="4707" y="2632"/>
                  </a:cubicBezTo>
                  <a:cubicBezTo>
                    <a:pt x="4654" y="946"/>
                    <a:pt x="3378" y="0"/>
                    <a:pt x="25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9"/>
            <p:cNvSpPr/>
            <p:nvPr/>
          </p:nvSpPr>
          <p:spPr>
            <a:xfrm flipH="1">
              <a:off x="1235786" y="2451777"/>
              <a:ext cx="451612" cy="688048"/>
            </a:xfrm>
            <a:custGeom>
              <a:avLst/>
              <a:gdLst/>
              <a:ahLst/>
              <a:cxnLst/>
              <a:rect l="l" t="t" r="r" b="b"/>
              <a:pathLst>
                <a:path w="4030" h="6140" extrusionOk="0">
                  <a:moveTo>
                    <a:pt x="1924" y="0"/>
                  </a:moveTo>
                  <a:lnTo>
                    <a:pt x="1924" y="0"/>
                  </a:lnTo>
                  <a:cubicBezTo>
                    <a:pt x="880" y="331"/>
                    <a:pt x="300" y="1490"/>
                    <a:pt x="167" y="3141"/>
                  </a:cubicBezTo>
                  <a:cubicBezTo>
                    <a:pt x="1" y="5073"/>
                    <a:pt x="1025" y="6139"/>
                    <a:pt x="2636" y="6139"/>
                  </a:cubicBezTo>
                  <a:cubicBezTo>
                    <a:pt x="2669" y="6139"/>
                    <a:pt x="2702" y="6139"/>
                    <a:pt x="2736" y="6138"/>
                  </a:cubicBezTo>
                  <a:cubicBezTo>
                    <a:pt x="3298" y="6120"/>
                    <a:pt x="3726" y="5862"/>
                    <a:pt x="4029" y="5460"/>
                  </a:cubicBezTo>
                  <a:lnTo>
                    <a:pt x="4029" y="5460"/>
                  </a:lnTo>
                  <a:cubicBezTo>
                    <a:pt x="3835" y="5495"/>
                    <a:pt x="3628" y="5514"/>
                    <a:pt x="3416" y="5514"/>
                  </a:cubicBezTo>
                  <a:cubicBezTo>
                    <a:pt x="2120" y="5514"/>
                    <a:pt x="650" y="4800"/>
                    <a:pt x="934" y="2668"/>
                  </a:cubicBezTo>
                  <a:cubicBezTo>
                    <a:pt x="1130" y="1187"/>
                    <a:pt x="1558" y="411"/>
                    <a:pt x="1924"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9"/>
            <p:cNvSpPr/>
            <p:nvPr/>
          </p:nvSpPr>
          <p:spPr>
            <a:xfrm flipH="1">
              <a:off x="1409707" y="2667717"/>
              <a:ext cx="22188" cy="297968"/>
            </a:xfrm>
            <a:custGeom>
              <a:avLst/>
              <a:gdLst/>
              <a:ahLst/>
              <a:cxnLst/>
              <a:rect l="l" t="t" r="r" b="b"/>
              <a:pathLst>
                <a:path w="198" h="2659" extrusionOk="0">
                  <a:moveTo>
                    <a:pt x="99" y="0"/>
                  </a:moveTo>
                  <a:cubicBezTo>
                    <a:pt x="37" y="0"/>
                    <a:pt x="1" y="45"/>
                    <a:pt x="1" y="98"/>
                  </a:cubicBezTo>
                  <a:lnTo>
                    <a:pt x="1" y="2561"/>
                  </a:lnTo>
                  <a:cubicBezTo>
                    <a:pt x="1" y="2614"/>
                    <a:pt x="37" y="2659"/>
                    <a:pt x="99" y="2659"/>
                  </a:cubicBezTo>
                  <a:cubicBezTo>
                    <a:pt x="153" y="2659"/>
                    <a:pt x="197" y="2614"/>
                    <a:pt x="197" y="2561"/>
                  </a:cubicBezTo>
                  <a:lnTo>
                    <a:pt x="197" y="98"/>
                  </a:lnTo>
                  <a:cubicBezTo>
                    <a:pt x="197" y="45"/>
                    <a:pt x="153"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9"/>
            <p:cNvSpPr/>
            <p:nvPr/>
          </p:nvSpPr>
          <p:spPr>
            <a:xfrm flipH="1">
              <a:off x="1361745" y="2580086"/>
              <a:ext cx="132122" cy="98725"/>
            </a:xfrm>
            <a:custGeom>
              <a:avLst/>
              <a:gdLst/>
              <a:ahLst/>
              <a:cxnLst/>
              <a:rect l="l" t="t" r="r" b="b"/>
              <a:pathLst>
                <a:path w="1179" h="881" extrusionOk="0">
                  <a:moveTo>
                    <a:pt x="566" y="1"/>
                  </a:moveTo>
                  <a:cubicBezTo>
                    <a:pt x="519" y="1"/>
                    <a:pt x="473" y="3"/>
                    <a:pt x="429" y="6"/>
                  </a:cubicBezTo>
                  <a:cubicBezTo>
                    <a:pt x="251" y="15"/>
                    <a:pt x="99" y="51"/>
                    <a:pt x="72" y="104"/>
                  </a:cubicBezTo>
                  <a:cubicBezTo>
                    <a:pt x="1" y="274"/>
                    <a:pt x="161" y="880"/>
                    <a:pt x="652" y="880"/>
                  </a:cubicBezTo>
                  <a:cubicBezTo>
                    <a:pt x="795" y="880"/>
                    <a:pt x="920" y="782"/>
                    <a:pt x="1018" y="657"/>
                  </a:cubicBezTo>
                  <a:cubicBezTo>
                    <a:pt x="1116" y="524"/>
                    <a:pt x="1178" y="345"/>
                    <a:pt x="1178" y="211"/>
                  </a:cubicBezTo>
                  <a:cubicBezTo>
                    <a:pt x="1178" y="73"/>
                    <a:pt x="860" y="1"/>
                    <a:pt x="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9"/>
            <p:cNvSpPr/>
            <p:nvPr/>
          </p:nvSpPr>
          <p:spPr>
            <a:xfrm flipH="1">
              <a:off x="1361745" y="2580086"/>
              <a:ext cx="86064" cy="73735"/>
            </a:xfrm>
            <a:custGeom>
              <a:avLst/>
              <a:gdLst/>
              <a:ahLst/>
              <a:cxnLst/>
              <a:rect l="l" t="t" r="r" b="b"/>
              <a:pathLst>
                <a:path w="768" h="658" extrusionOk="0">
                  <a:moveTo>
                    <a:pt x="155" y="1"/>
                  </a:moveTo>
                  <a:cubicBezTo>
                    <a:pt x="108" y="1"/>
                    <a:pt x="62" y="3"/>
                    <a:pt x="18" y="6"/>
                  </a:cubicBezTo>
                  <a:cubicBezTo>
                    <a:pt x="9" y="42"/>
                    <a:pt x="0" y="78"/>
                    <a:pt x="0" y="122"/>
                  </a:cubicBezTo>
                  <a:cubicBezTo>
                    <a:pt x="0" y="390"/>
                    <a:pt x="268" y="622"/>
                    <a:pt x="607" y="657"/>
                  </a:cubicBezTo>
                  <a:cubicBezTo>
                    <a:pt x="705" y="524"/>
                    <a:pt x="767" y="345"/>
                    <a:pt x="767" y="211"/>
                  </a:cubicBezTo>
                  <a:cubicBezTo>
                    <a:pt x="767" y="73"/>
                    <a:pt x="449" y="1"/>
                    <a:pt x="155"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9"/>
            <p:cNvSpPr/>
            <p:nvPr/>
          </p:nvSpPr>
          <p:spPr>
            <a:xfrm flipH="1">
              <a:off x="1556733" y="3246955"/>
              <a:ext cx="565131" cy="554921"/>
            </a:xfrm>
            <a:custGeom>
              <a:avLst/>
              <a:gdLst/>
              <a:ahLst/>
              <a:cxnLst/>
              <a:rect l="l" t="t" r="r" b="b"/>
              <a:pathLst>
                <a:path w="5043" h="4952" extrusionOk="0">
                  <a:moveTo>
                    <a:pt x="2071" y="0"/>
                  </a:moveTo>
                  <a:cubicBezTo>
                    <a:pt x="1943" y="0"/>
                    <a:pt x="1792" y="37"/>
                    <a:pt x="1617" y="130"/>
                  </a:cubicBezTo>
                  <a:cubicBezTo>
                    <a:pt x="805" y="559"/>
                    <a:pt x="1403" y="1326"/>
                    <a:pt x="1403" y="1326"/>
                  </a:cubicBezTo>
                  <a:cubicBezTo>
                    <a:pt x="1403" y="1326"/>
                    <a:pt x="1331" y="1311"/>
                    <a:pt x="1220" y="1311"/>
                  </a:cubicBezTo>
                  <a:cubicBezTo>
                    <a:pt x="882" y="1311"/>
                    <a:pt x="186" y="1448"/>
                    <a:pt x="92" y="2557"/>
                  </a:cubicBezTo>
                  <a:cubicBezTo>
                    <a:pt x="0" y="3718"/>
                    <a:pt x="691" y="4141"/>
                    <a:pt x="1302" y="4141"/>
                  </a:cubicBezTo>
                  <a:cubicBezTo>
                    <a:pt x="1466" y="4141"/>
                    <a:pt x="1624" y="4110"/>
                    <a:pt x="1760" y="4056"/>
                  </a:cubicBezTo>
                  <a:cubicBezTo>
                    <a:pt x="1760" y="4056"/>
                    <a:pt x="1853" y="4951"/>
                    <a:pt x="2777" y="4951"/>
                  </a:cubicBezTo>
                  <a:cubicBezTo>
                    <a:pt x="2885" y="4951"/>
                    <a:pt x="3003" y="4939"/>
                    <a:pt x="3134" y="4912"/>
                  </a:cubicBezTo>
                  <a:cubicBezTo>
                    <a:pt x="4400" y="4653"/>
                    <a:pt x="3687" y="3128"/>
                    <a:pt x="3687" y="3128"/>
                  </a:cubicBezTo>
                  <a:lnTo>
                    <a:pt x="4204" y="2459"/>
                  </a:lnTo>
                  <a:cubicBezTo>
                    <a:pt x="4204" y="2459"/>
                    <a:pt x="5043" y="1986"/>
                    <a:pt x="4445" y="701"/>
                  </a:cubicBezTo>
                  <a:cubicBezTo>
                    <a:pt x="4219" y="215"/>
                    <a:pt x="3914" y="63"/>
                    <a:pt x="3623" y="63"/>
                  </a:cubicBezTo>
                  <a:cubicBezTo>
                    <a:pt x="3146" y="63"/>
                    <a:pt x="2705" y="469"/>
                    <a:pt x="2705" y="469"/>
                  </a:cubicBezTo>
                  <a:cubicBezTo>
                    <a:pt x="2705" y="469"/>
                    <a:pt x="2531" y="0"/>
                    <a:pt x="2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9"/>
            <p:cNvSpPr/>
            <p:nvPr/>
          </p:nvSpPr>
          <p:spPr>
            <a:xfrm flipH="1">
              <a:off x="2033559" y="3128620"/>
              <a:ext cx="264019" cy="221767"/>
            </a:xfrm>
            <a:custGeom>
              <a:avLst/>
              <a:gdLst/>
              <a:ahLst/>
              <a:cxnLst/>
              <a:rect l="l" t="t" r="r" b="b"/>
              <a:pathLst>
                <a:path w="2356" h="1979" extrusionOk="0">
                  <a:moveTo>
                    <a:pt x="1100" y="1"/>
                  </a:moveTo>
                  <a:cubicBezTo>
                    <a:pt x="1026" y="1"/>
                    <a:pt x="945" y="9"/>
                    <a:pt x="857" y="27"/>
                  </a:cubicBezTo>
                  <a:cubicBezTo>
                    <a:pt x="143" y="169"/>
                    <a:pt x="518" y="972"/>
                    <a:pt x="518" y="972"/>
                  </a:cubicBezTo>
                  <a:cubicBezTo>
                    <a:pt x="518" y="972"/>
                    <a:pt x="0" y="1240"/>
                    <a:pt x="304" y="1713"/>
                  </a:cubicBezTo>
                  <a:cubicBezTo>
                    <a:pt x="408" y="1870"/>
                    <a:pt x="525" y="1923"/>
                    <a:pt x="634" y="1923"/>
                  </a:cubicBezTo>
                  <a:cubicBezTo>
                    <a:pt x="854" y="1923"/>
                    <a:pt x="1044" y="1713"/>
                    <a:pt x="1044" y="1713"/>
                  </a:cubicBezTo>
                  <a:cubicBezTo>
                    <a:pt x="1044" y="1713"/>
                    <a:pt x="1330" y="1978"/>
                    <a:pt x="1618" y="1978"/>
                  </a:cubicBezTo>
                  <a:cubicBezTo>
                    <a:pt x="1762" y="1978"/>
                    <a:pt x="1906" y="1912"/>
                    <a:pt x="2016" y="1713"/>
                  </a:cubicBezTo>
                  <a:cubicBezTo>
                    <a:pt x="2355" y="1115"/>
                    <a:pt x="1606" y="901"/>
                    <a:pt x="1642" y="812"/>
                  </a:cubicBezTo>
                  <a:cubicBezTo>
                    <a:pt x="1782" y="413"/>
                    <a:pt x="1622" y="1"/>
                    <a:pt x="1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9"/>
            <p:cNvSpPr/>
            <p:nvPr/>
          </p:nvSpPr>
          <p:spPr>
            <a:xfrm flipH="1">
              <a:off x="1802598" y="3053540"/>
              <a:ext cx="130105" cy="136153"/>
            </a:xfrm>
            <a:custGeom>
              <a:avLst/>
              <a:gdLst/>
              <a:ahLst/>
              <a:cxnLst/>
              <a:rect l="l" t="t" r="r" b="b"/>
              <a:pathLst>
                <a:path w="1161" h="1215" extrusionOk="0">
                  <a:moveTo>
                    <a:pt x="580" y="1"/>
                  </a:moveTo>
                  <a:cubicBezTo>
                    <a:pt x="259" y="1"/>
                    <a:pt x="0" y="277"/>
                    <a:pt x="0" y="608"/>
                  </a:cubicBezTo>
                  <a:cubicBezTo>
                    <a:pt x="0" y="946"/>
                    <a:pt x="259" y="1214"/>
                    <a:pt x="580" y="1214"/>
                  </a:cubicBezTo>
                  <a:cubicBezTo>
                    <a:pt x="902" y="1214"/>
                    <a:pt x="1160" y="946"/>
                    <a:pt x="1160" y="608"/>
                  </a:cubicBezTo>
                  <a:cubicBezTo>
                    <a:pt x="1160" y="277"/>
                    <a:pt x="902" y="1"/>
                    <a:pt x="5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9"/>
            <p:cNvSpPr/>
            <p:nvPr/>
          </p:nvSpPr>
          <p:spPr>
            <a:xfrm flipH="1">
              <a:off x="2052610" y="3096571"/>
              <a:ext cx="51101" cy="45048"/>
            </a:xfrm>
            <a:custGeom>
              <a:avLst/>
              <a:gdLst/>
              <a:ahLst/>
              <a:cxnLst/>
              <a:rect l="l" t="t" r="r" b="b"/>
              <a:pathLst>
                <a:path w="456" h="402" extrusionOk="0">
                  <a:moveTo>
                    <a:pt x="233" y="0"/>
                  </a:moveTo>
                  <a:cubicBezTo>
                    <a:pt x="108" y="0"/>
                    <a:pt x="1" y="90"/>
                    <a:pt x="1" y="206"/>
                  </a:cubicBezTo>
                  <a:cubicBezTo>
                    <a:pt x="1" y="313"/>
                    <a:pt x="108" y="402"/>
                    <a:pt x="233" y="402"/>
                  </a:cubicBezTo>
                  <a:cubicBezTo>
                    <a:pt x="358" y="402"/>
                    <a:pt x="456" y="313"/>
                    <a:pt x="456" y="206"/>
                  </a:cubicBezTo>
                  <a:cubicBezTo>
                    <a:pt x="456" y="90"/>
                    <a:pt x="358" y="0"/>
                    <a:pt x="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9"/>
            <p:cNvSpPr/>
            <p:nvPr/>
          </p:nvSpPr>
          <p:spPr>
            <a:xfrm flipH="1">
              <a:off x="2212523" y="3392521"/>
              <a:ext cx="157112" cy="143997"/>
            </a:xfrm>
            <a:custGeom>
              <a:avLst/>
              <a:gdLst/>
              <a:ahLst/>
              <a:cxnLst/>
              <a:rect l="l" t="t" r="r" b="b"/>
              <a:pathLst>
                <a:path w="1402" h="1285" extrusionOk="0">
                  <a:moveTo>
                    <a:pt x="697" y="0"/>
                  </a:moveTo>
                  <a:cubicBezTo>
                    <a:pt x="313" y="0"/>
                    <a:pt x="1" y="286"/>
                    <a:pt x="1" y="642"/>
                  </a:cubicBezTo>
                  <a:cubicBezTo>
                    <a:pt x="1" y="999"/>
                    <a:pt x="313" y="1285"/>
                    <a:pt x="697" y="1285"/>
                  </a:cubicBezTo>
                  <a:cubicBezTo>
                    <a:pt x="1089" y="1285"/>
                    <a:pt x="1402" y="999"/>
                    <a:pt x="1402" y="642"/>
                  </a:cubicBezTo>
                  <a:cubicBezTo>
                    <a:pt x="1402" y="286"/>
                    <a:pt x="1089" y="0"/>
                    <a:pt x="6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9"/>
            <p:cNvSpPr/>
            <p:nvPr/>
          </p:nvSpPr>
          <p:spPr>
            <a:xfrm flipH="1">
              <a:off x="1135827" y="3481497"/>
              <a:ext cx="678987" cy="318138"/>
            </a:xfrm>
            <a:custGeom>
              <a:avLst/>
              <a:gdLst/>
              <a:ahLst/>
              <a:cxnLst/>
              <a:rect l="l" t="t" r="r" b="b"/>
              <a:pathLst>
                <a:path w="6059" h="2839" extrusionOk="0">
                  <a:moveTo>
                    <a:pt x="5773" y="0"/>
                  </a:moveTo>
                  <a:lnTo>
                    <a:pt x="5773" y="0"/>
                  </a:lnTo>
                  <a:cubicBezTo>
                    <a:pt x="5773" y="0"/>
                    <a:pt x="1562" y="571"/>
                    <a:pt x="706" y="1365"/>
                  </a:cubicBezTo>
                  <a:cubicBezTo>
                    <a:pt x="1" y="2018"/>
                    <a:pt x="1408" y="2838"/>
                    <a:pt x="2980" y="2838"/>
                  </a:cubicBezTo>
                  <a:cubicBezTo>
                    <a:pt x="3297" y="2838"/>
                    <a:pt x="3621" y="2805"/>
                    <a:pt x="3935" y="2730"/>
                  </a:cubicBezTo>
                  <a:cubicBezTo>
                    <a:pt x="5809" y="2293"/>
                    <a:pt x="6059" y="1463"/>
                    <a:pt x="5836" y="1008"/>
                  </a:cubicBezTo>
                  <a:cubicBezTo>
                    <a:pt x="5639" y="616"/>
                    <a:pt x="5773" y="0"/>
                    <a:pt x="5773"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9"/>
            <p:cNvSpPr/>
            <p:nvPr/>
          </p:nvSpPr>
          <p:spPr>
            <a:xfrm flipH="1">
              <a:off x="1086407" y="3330888"/>
              <a:ext cx="777265" cy="415967"/>
            </a:xfrm>
            <a:custGeom>
              <a:avLst/>
              <a:gdLst/>
              <a:ahLst/>
              <a:cxnLst/>
              <a:rect l="l" t="t" r="r" b="b"/>
              <a:pathLst>
                <a:path w="6936" h="3712" extrusionOk="0">
                  <a:moveTo>
                    <a:pt x="4869" y="0"/>
                  </a:moveTo>
                  <a:cubicBezTo>
                    <a:pt x="4745" y="0"/>
                    <a:pt x="4641" y="46"/>
                    <a:pt x="4568" y="149"/>
                  </a:cubicBezTo>
                  <a:cubicBezTo>
                    <a:pt x="4568" y="149"/>
                    <a:pt x="3836" y="1478"/>
                    <a:pt x="2355" y="1522"/>
                  </a:cubicBezTo>
                  <a:cubicBezTo>
                    <a:pt x="740" y="1567"/>
                    <a:pt x="0" y="2477"/>
                    <a:pt x="1427" y="3351"/>
                  </a:cubicBezTo>
                  <a:cubicBezTo>
                    <a:pt x="1837" y="3605"/>
                    <a:pt x="2432" y="3711"/>
                    <a:pt x="3077" y="3711"/>
                  </a:cubicBezTo>
                  <a:cubicBezTo>
                    <a:pt x="4683" y="3711"/>
                    <a:pt x="6601" y="3052"/>
                    <a:pt x="6753" y="2352"/>
                  </a:cubicBezTo>
                  <a:cubicBezTo>
                    <a:pt x="6936" y="1523"/>
                    <a:pt x="5582" y="0"/>
                    <a:pt x="48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9"/>
            <p:cNvSpPr/>
            <p:nvPr/>
          </p:nvSpPr>
          <p:spPr>
            <a:xfrm flipH="1">
              <a:off x="1949737" y="3426587"/>
              <a:ext cx="203954" cy="227482"/>
            </a:xfrm>
            <a:custGeom>
              <a:avLst/>
              <a:gdLst/>
              <a:ahLst/>
              <a:cxnLst/>
              <a:rect l="l" t="t" r="r" b="b"/>
              <a:pathLst>
                <a:path w="1820" h="2030" extrusionOk="0">
                  <a:moveTo>
                    <a:pt x="638" y="0"/>
                  </a:moveTo>
                  <a:cubicBezTo>
                    <a:pt x="620" y="0"/>
                    <a:pt x="604" y="3"/>
                    <a:pt x="590" y="8"/>
                  </a:cubicBezTo>
                  <a:cubicBezTo>
                    <a:pt x="581" y="17"/>
                    <a:pt x="572" y="17"/>
                    <a:pt x="572" y="26"/>
                  </a:cubicBezTo>
                  <a:cubicBezTo>
                    <a:pt x="1" y="553"/>
                    <a:pt x="188" y="1569"/>
                    <a:pt x="260" y="1766"/>
                  </a:cubicBezTo>
                  <a:cubicBezTo>
                    <a:pt x="298" y="1867"/>
                    <a:pt x="550" y="2030"/>
                    <a:pt x="829" y="2030"/>
                  </a:cubicBezTo>
                  <a:cubicBezTo>
                    <a:pt x="1064" y="2030"/>
                    <a:pt x="1319" y="1915"/>
                    <a:pt x="1482" y="1552"/>
                  </a:cubicBezTo>
                  <a:cubicBezTo>
                    <a:pt x="1491" y="1543"/>
                    <a:pt x="1491" y="1534"/>
                    <a:pt x="1491" y="1525"/>
                  </a:cubicBezTo>
                  <a:cubicBezTo>
                    <a:pt x="1819" y="767"/>
                    <a:pt x="946" y="0"/>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9"/>
            <p:cNvSpPr/>
            <p:nvPr/>
          </p:nvSpPr>
          <p:spPr>
            <a:xfrm flipH="1">
              <a:off x="1987614" y="3427484"/>
              <a:ext cx="166077" cy="226585"/>
            </a:xfrm>
            <a:custGeom>
              <a:avLst/>
              <a:gdLst/>
              <a:ahLst/>
              <a:cxnLst/>
              <a:rect l="l" t="t" r="r" b="b"/>
              <a:pathLst>
                <a:path w="1482" h="2022" extrusionOk="0">
                  <a:moveTo>
                    <a:pt x="590" y="0"/>
                  </a:moveTo>
                  <a:lnTo>
                    <a:pt x="590" y="0"/>
                  </a:lnTo>
                  <a:cubicBezTo>
                    <a:pt x="581" y="9"/>
                    <a:pt x="572" y="9"/>
                    <a:pt x="572" y="18"/>
                  </a:cubicBezTo>
                  <a:cubicBezTo>
                    <a:pt x="1" y="545"/>
                    <a:pt x="188" y="1561"/>
                    <a:pt x="260" y="1758"/>
                  </a:cubicBezTo>
                  <a:cubicBezTo>
                    <a:pt x="298" y="1859"/>
                    <a:pt x="550" y="2022"/>
                    <a:pt x="829" y="2022"/>
                  </a:cubicBezTo>
                  <a:cubicBezTo>
                    <a:pt x="1064" y="2022"/>
                    <a:pt x="1319" y="1907"/>
                    <a:pt x="1482" y="1544"/>
                  </a:cubicBezTo>
                  <a:cubicBezTo>
                    <a:pt x="563" y="1374"/>
                    <a:pt x="536" y="491"/>
                    <a:pt x="590"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9"/>
            <p:cNvSpPr/>
            <p:nvPr/>
          </p:nvSpPr>
          <p:spPr>
            <a:xfrm flipH="1">
              <a:off x="1456774" y="3427484"/>
              <a:ext cx="18042" cy="14120"/>
            </a:xfrm>
            <a:custGeom>
              <a:avLst/>
              <a:gdLst/>
              <a:ahLst/>
              <a:cxnLst/>
              <a:rect l="l" t="t" r="r" b="b"/>
              <a:pathLst>
                <a:path w="161" h="126" extrusionOk="0">
                  <a:moveTo>
                    <a:pt x="81" y="0"/>
                  </a:moveTo>
                  <a:cubicBezTo>
                    <a:pt x="0" y="0"/>
                    <a:pt x="0" y="125"/>
                    <a:pt x="81" y="125"/>
                  </a:cubicBezTo>
                  <a:cubicBezTo>
                    <a:pt x="161" y="125"/>
                    <a:pt x="161"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9"/>
            <p:cNvSpPr/>
            <p:nvPr/>
          </p:nvSpPr>
          <p:spPr>
            <a:xfrm flipH="1">
              <a:off x="1566707" y="3438018"/>
              <a:ext cx="14120" cy="27567"/>
            </a:xfrm>
            <a:custGeom>
              <a:avLst/>
              <a:gdLst/>
              <a:ahLst/>
              <a:cxnLst/>
              <a:rect l="l" t="t" r="r" b="b"/>
              <a:pathLst>
                <a:path w="126" h="246" extrusionOk="0">
                  <a:moveTo>
                    <a:pt x="77" y="1"/>
                  </a:moveTo>
                  <a:cubicBezTo>
                    <a:pt x="73" y="1"/>
                    <a:pt x="68" y="2"/>
                    <a:pt x="63" y="4"/>
                  </a:cubicBezTo>
                  <a:cubicBezTo>
                    <a:pt x="45" y="4"/>
                    <a:pt x="27" y="4"/>
                    <a:pt x="19" y="22"/>
                  </a:cubicBezTo>
                  <a:cubicBezTo>
                    <a:pt x="10" y="31"/>
                    <a:pt x="1" y="49"/>
                    <a:pt x="1" y="58"/>
                  </a:cubicBezTo>
                  <a:lnTo>
                    <a:pt x="1" y="183"/>
                  </a:lnTo>
                  <a:cubicBezTo>
                    <a:pt x="1" y="201"/>
                    <a:pt x="10" y="219"/>
                    <a:pt x="19" y="227"/>
                  </a:cubicBezTo>
                  <a:cubicBezTo>
                    <a:pt x="27" y="236"/>
                    <a:pt x="45" y="245"/>
                    <a:pt x="63" y="245"/>
                  </a:cubicBezTo>
                  <a:cubicBezTo>
                    <a:pt x="81" y="245"/>
                    <a:pt x="99" y="236"/>
                    <a:pt x="108" y="227"/>
                  </a:cubicBezTo>
                  <a:cubicBezTo>
                    <a:pt x="117" y="219"/>
                    <a:pt x="126" y="201"/>
                    <a:pt x="126" y="183"/>
                  </a:cubicBezTo>
                  <a:lnTo>
                    <a:pt x="126" y="58"/>
                  </a:lnTo>
                  <a:cubicBezTo>
                    <a:pt x="126" y="49"/>
                    <a:pt x="117" y="31"/>
                    <a:pt x="108" y="22"/>
                  </a:cubicBezTo>
                  <a:cubicBezTo>
                    <a:pt x="101" y="9"/>
                    <a:pt x="90" y="1"/>
                    <a:pt x="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9"/>
            <p:cNvSpPr/>
            <p:nvPr/>
          </p:nvSpPr>
          <p:spPr>
            <a:xfrm flipH="1">
              <a:off x="1547656" y="3336491"/>
              <a:ext cx="17146" cy="30144"/>
            </a:xfrm>
            <a:custGeom>
              <a:avLst/>
              <a:gdLst/>
              <a:ahLst/>
              <a:cxnLst/>
              <a:rect l="l" t="t" r="r" b="b"/>
              <a:pathLst>
                <a:path w="153" h="269" extrusionOk="0">
                  <a:moveTo>
                    <a:pt x="45" y="1"/>
                  </a:moveTo>
                  <a:cubicBezTo>
                    <a:pt x="36" y="9"/>
                    <a:pt x="18" y="18"/>
                    <a:pt x="9" y="27"/>
                  </a:cubicBezTo>
                  <a:cubicBezTo>
                    <a:pt x="0" y="45"/>
                    <a:pt x="0" y="63"/>
                    <a:pt x="9" y="81"/>
                  </a:cubicBezTo>
                  <a:cubicBezTo>
                    <a:pt x="18" y="125"/>
                    <a:pt x="18" y="179"/>
                    <a:pt x="27" y="224"/>
                  </a:cubicBezTo>
                  <a:cubicBezTo>
                    <a:pt x="36" y="241"/>
                    <a:pt x="45" y="250"/>
                    <a:pt x="63" y="259"/>
                  </a:cubicBezTo>
                  <a:cubicBezTo>
                    <a:pt x="72" y="268"/>
                    <a:pt x="90" y="268"/>
                    <a:pt x="107" y="268"/>
                  </a:cubicBezTo>
                  <a:cubicBezTo>
                    <a:pt x="125" y="259"/>
                    <a:pt x="134" y="250"/>
                    <a:pt x="143" y="241"/>
                  </a:cubicBezTo>
                  <a:cubicBezTo>
                    <a:pt x="152" y="224"/>
                    <a:pt x="152" y="206"/>
                    <a:pt x="152" y="188"/>
                  </a:cubicBezTo>
                  <a:cubicBezTo>
                    <a:pt x="143" y="143"/>
                    <a:pt x="134" y="90"/>
                    <a:pt x="125" y="45"/>
                  </a:cubicBezTo>
                  <a:cubicBezTo>
                    <a:pt x="125" y="27"/>
                    <a:pt x="107" y="18"/>
                    <a:pt x="99" y="9"/>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9"/>
            <p:cNvSpPr/>
            <p:nvPr/>
          </p:nvSpPr>
          <p:spPr>
            <a:xfrm flipH="1">
              <a:off x="1440749" y="3371118"/>
              <a:ext cx="19051" cy="24877"/>
            </a:xfrm>
            <a:custGeom>
              <a:avLst/>
              <a:gdLst/>
              <a:ahLst/>
              <a:cxnLst/>
              <a:rect l="l" t="t" r="r" b="b"/>
              <a:pathLst>
                <a:path w="170" h="222" extrusionOk="0">
                  <a:moveTo>
                    <a:pt x="65" y="0"/>
                  </a:moveTo>
                  <a:cubicBezTo>
                    <a:pt x="52" y="0"/>
                    <a:pt x="40" y="6"/>
                    <a:pt x="27" y="13"/>
                  </a:cubicBezTo>
                  <a:cubicBezTo>
                    <a:pt x="18" y="13"/>
                    <a:pt x="9" y="31"/>
                    <a:pt x="0" y="48"/>
                  </a:cubicBezTo>
                  <a:lnTo>
                    <a:pt x="0" y="57"/>
                  </a:lnTo>
                  <a:cubicBezTo>
                    <a:pt x="0" y="75"/>
                    <a:pt x="0" y="84"/>
                    <a:pt x="9" y="93"/>
                  </a:cubicBezTo>
                  <a:lnTo>
                    <a:pt x="54" y="191"/>
                  </a:lnTo>
                  <a:cubicBezTo>
                    <a:pt x="63" y="200"/>
                    <a:pt x="80" y="218"/>
                    <a:pt x="98" y="218"/>
                  </a:cubicBezTo>
                  <a:cubicBezTo>
                    <a:pt x="101" y="220"/>
                    <a:pt x="104" y="222"/>
                    <a:pt x="108" y="222"/>
                  </a:cubicBezTo>
                  <a:cubicBezTo>
                    <a:pt x="118" y="222"/>
                    <a:pt x="130" y="215"/>
                    <a:pt x="143" y="209"/>
                  </a:cubicBezTo>
                  <a:cubicBezTo>
                    <a:pt x="152" y="200"/>
                    <a:pt x="170" y="191"/>
                    <a:pt x="170" y="173"/>
                  </a:cubicBezTo>
                  <a:cubicBezTo>
                    <a:pt x="170" y="173"/>
                    <a:pt x="170" y="164"/>
                    <a:pt x="170" y="155"/>
                  </a:cubicBezTo>
                  <a:cubicBezTo>
                    <a:pt x="170" y="146"/>
                    <a:pt x="170" y="138"/>
                    <a:pt x="161" y="129"/>
                  </a:cubicBezTo>
                  <a:cubicBezTo>
                    <a:pt x="152" y="93"/>
                    <a:pt x="134" y="66"/>
                    <a:pt x="116" y="31"/>
                  </a:cubicBezTo>
                  <a:cubicBezTo>
                    <a:pt x="107" y="13"/>
                    <a:pt x="89" y="4"/>
                    <a:pt x="80" y="4"/>
                  </a:cubicBezTo>
                  <a:cubicBezTo>
                    <a:pt x="75" y="1"/>
                    <a:pt x="70"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9"/>
            <p:cNvSpPr/>
            <p:nvPr/>
          </p:nvSpPr>
          <p:spPr>
            <a:xfrm flipH="1">
              <a:off x="1198806" y="3782602"/>
              <a:ext cx="17146" cy="24877"/>
            </a:xfrm>
            <a:custGeom>
              <a:avLst/>
              <a:gdLst/>
              <a:ahLst/>
              <a:cxnLst/>
              <a:rect l="l" t="t" r="r" b="b"/>
              <a:pathLst>
                <a:path w="153" h="222" extrusionOk="0">
                  <a:moveTo>
                    <a:pt x="77" y="1"/>
                  </a:moveTo>
                  <a:cubicBezTo>
                    <a:pt x="68" y="1"/>
                    <a:pt x="59" y="3"/>
                    <a:pt x="54" y="7"/>
                  </a:cubicBezTo>
                  <a:cubicBezTo>
                    <a:pt x="37" y="7"/>
                    <a:pt x="19" y="16"/>
                    <a:pt x="19" y="34"/>
                  </a:cubicBezTo>
                  <a:cubicBezTo>
                    <a:pt x="10" y="43"/>
                    <a:pt x="1" y="61"/>
                    <a:pt x="10" y="79"/>
                  </a:cubicBezTo>
                  <a:lnTo>
                    <a:pt x="37" y="177"/>
                  </a:lnTo>
                  <a:cubicBezTo>
                    <a:pt x="37" y="195"/>
                    <a:pt x="45" y="203"/>
                    <a:pt x="63" y="212"/>
                  </a:cubicBezTo>
                  <a:cubicBezTo>
                    <a:pt x="72" y="221"/>
                    <a:pt x="99" y="221"/>
                    <a:pt x="108" y="221"/>
                  </a:cubicBezTo>
                  <a:cubicBezTo>
                    <a:pt x="126" y="212"/>
                    <a:pt x="135" y="203"/>
                    <a:pt x="144" y="195"/>
                  </a:cubicBezTo>
                  <a:cubicBezTo>
                    <a:pt x="153" y="177"/>
                    <a:pt x="153" y="159"/>
                    <a:pt x="153" y="141"/>
                  </a:cubicBezTo>
                  <a:cubicBezTo>
                    <a:pt x="144" y="114"/>
                    <a:pt x="135" y="79"/>
                    <a:pt x="126" y="43"/>
                  </a:cubicBezTo>
                  <a:cubicBezTo>
                    <a:pt x="126" y="34"/>
                    <a:pt x="108" y="16"/>
                    <a:pt x="99" y="7"/>
                  </a:cubicBezTo>
                  <a:cubicBezTo>
                    <a:pt x="95" y="3"/>
                    <a:pt x="86" y="1"/>
                    <a:pt x="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9"/>
            <p:cNvSpPr/>
            <p:nvPr/>
          </p:nvSpPr>
          <p:spPr>
            <a:xfrm flipH="1">
              <a:off x="1310756" y="3738899"/>
              <a:ext cx="20171" cy="30368"/>
            </a:xfrm>
            <a:custGeom>
              <a:avLst/>
              <a:gdLst/>
              <a:ahLst/>
              <a:cxnLst/>
              <a:rect l="l" t="t" r="r" b="b"/>
              <a:pathLst>
                <a:path w="180" h="271" extrusionOk="0">
                  <a:moveTo>
                    <a:pt x="63" y="1"/>
                  </a:moveTo>
                  <a:cubicBezTo>
                    <a:pt x="57" y="1"/>
                    <a:pt x="52" y="2"/>
                    <a:pt x="46" y="5"/>
                  </a:cubicBezTo>
                  <a:cubicBezTo>
                    <a:pt x="37" y="5"/>
                    <a:pt x="19" y="14"/>
                    <a:pt x="10" y="31"/>
                  </a:cubicBezTo>
                  <a:cubicBezTo>
                    <a:pt x="1" y="49"/>
                    <a:pt x="1" y="58"/>
                    <a:pt x="1" y="76"/>
                  </a:cubicBezTo>
                  <a:cubicBezTo>
                    <a:pt x="19" y="130"/>
                    <a:pt x="37" y="174"/>
                    <a:pt x="54" y="228"/>
                  </a:cubicBezTo>
                  <a:cubicBezTo>
                    <a:pt x="63" y="237"/>
                    <a:pt x="72" y="254"/>
                    <a:pt x="81" y="263"/>
                  </a:cubicBezTo>
                  <a:cubicBezTo>
                    <a:pt x="90" y="268"/>
                    <a:pt x="99" y="270"/>
                    <a:pt x="107" y="270"/>
                  </a:cubicBezTo>
                  <a:cubicBezTo>
                    <a:pt x="115" y="270"/>
                    <a:pt x="121" y="268"/>
                    <a:pt x="126" y="263"/>
                  </a:cubicBezTo>
                  <a:cubicBezTo>
                    <a:pt x="144" y="263"/>
                    <a:pt x="162" y="254"/>
                    <a:pt x="170" y="237"/>
                  </a:cubicBezTo>
                  <a:cubicBezTo>
                    <a:pt x="170" y="228"/>
                    <a:pt x="179" y="210"/>
                    <a:pt x="170" y="192"/>
                  </a:cubicBezTo>
                  <a:cubicBezTo>
                    <a:pt x="153" y="147"/>
                    <a:pt x="144" y="94"/>
                    <a:pt x="126" y="49"/>
                  </a:cubicBezTo>
                  <a:cubicBezTo>
                    <a:pt x="117" y="31"/>
                    <a:pt x="108" y="14"/>
                    <a:pt x="99" y="5"/>
                  </a:cubicBezTo>
                  <a:cubicBezTo>
                    <a:pt x="87" y="5"/>
                    <a:pt x="75"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9"/>
            <p:cNvSpPr/>
            <p:nvPr/>
          </p:nvSpPr>
          <p:spPr>
            <a:xfrm flipH="1">
              <a:off x="1401751" y="3777335"/>
              <a:ext cx="17146" cy="24877"/>
            </a:xfrm>
            <a:custGeom>
              <a:avLst/>
              <a:gdLst/>
              <a:ahLst/>
              <a:cxnLst/>
              <a:rect l="l" t="t" r="r" b="b"/>
              <a:pathLst>
                <a:path w="153" h="222" extrusionOk="0">
                  <a:moveTo>
                    <a:pt x="46" y="1"/>
                  </a:moveTo>
                  <a:cubicBezTo>
                    <a:pt x="37" y="10"/>
                    <a:pt x="19" y="19"/>
                    <a:pt x="10" y="27"/>
                  </a:cubicBezTo>
                  <a:cubicBezTo>
                    <a:pt x="1" y="45"/>
                    <a:pt x="1" y="63"/>
                    <a:pt x="10" y="81"/>
                  </a:cubicBezTo>
                  <a:cubicBezTo>
                    <a:pt x="10" y="108"/>
                    <a:pt x="19" y="143"/>
                    <a:pt x="28" y="179"/>
                  </a:cubicBezTo>
                  <a:cubicBezTo>
                    <a:pt x="37" y="188"/>
                    <a:pt x="46" y="206"/>
                    <a:pt x="54" y="215"/>
                  </a:cubicBezTo>
                  <a:cubicBezTo>
                    <a:pt x="63" y="219"/>
                    <a:pt x="72" y="221"/>
                    <a:pt x="81" y="221"/>
                  </a:cubicBezTo>
                  <a:cubicBezTo>
                    <a:pt x="90" y="221"/>
                    <a:pt x="99" y="219"/>
                    <a:pt x="108" y="215"/>
                  </a:cubicBezTo>
                  <a:cubicBezTo>
                    <a:pt x="117" y="215"/>
                    <a:pt x="135" y="206"/>
                    <a:pt x="144" y="188"/>
                  </a:cubicBezTo>
                  <a:cubicBezTo>
                    <a:pt x="153" y="179"/>
                    <a:pt x="153" y="161"/>
                    <a:pt x="153" y="143"/>
                  </a:cubicBezTo>
                  <a:cubicBezTo>
                    <a:pt x="144" y="108"/>
                    <a:pt x="135" y="81"/>
                    <a:pt x="126" y="45"/>
                  </a:cubicBezTo>
                  <a:cubicBezTo>
                    <a:pt x="117" y="27"/>
                    <a:pt x="108" y="19"/>
                    <a:pt x="99" y="10"/>
                  </a:cubicBezTo>
                  <a:cubicBezTo>
                    <a:pt x="81" y="1"/>
                    <a:pt x="63" y="1"/>
                    <a:pt x="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9"/>
            <p:cNvSpPr/>
            <p:nvPr/>
          </p:nvSpPr>
          <p:spPr>
            <a:xfrm flipH="1">
              <a:off x="1623635" y="4220981"/>
              <a:ext cx="17146" cy="36307"/>
            </a:xfrm>
            <a:custGeom>
              <a:avLst/>
              <a:gdLst/>
              <a:ahLst/>
              <a:cxnLst/>
              <a:rect l="l" t="t" r="r" b="b"/>
              <a:pathLst>
                <a:path w="153" h="324" extrusionOk="0">
                  <a:moveTo>
                    <a:pt x="130" y="178"/>
                  </a:moveTo>
                  <a:cubicBezTo>
                    <a:pt x="131" y="182"/>
                    <a:pt x="132" y="186"/>
                    <a:pt x="134" y="190"/>
                  </a:cubicBezTo>
                  <a:cubicBezTo>
                    <a:pt x="134" y="190"/>
                    <a:pt x="134" y="184"/>
                    <a:pt x="130" y="178"/>
                  </a:cubicBezTo>
                  <a:close/>
                  <a:moveTo>
                    <a:pt x="81" y="0"/>
                  </a:moveTo>
                  <a:cubicBezTo>
                    <a:pt x="54" y="0"/>
                    <a:pt x="35" y="18"/>
                    <a:pt x="27" y="47"/>
                  </a:cubicBezTo>
                  <a:cubicBezTo>
                    <a:pt x="0" y="119"/>
                    <a:pt x="0" y="208"/>
                    <a:pt x="27" y="279"/>
                  </a:cubicBezTo>
                  <a:cubicBezTo>
                    <a:pt x="36" y="288"/>
                    <a:pt x="45" y="306"/>
                    <a:pt x="54" y="315"/>
                  </a:cubicBezTo>
                  <a:cubicBezTo>
                    <a:pt x="72" y="324"/>
                    <a:pt x="90" y="324"/>
                    <a:pt x="107" y="324"/>
                  </a:cubicBezTo>
                  <a:cubicBezTo>
                    <a:pt x="116" y="315"/>
                    <a:pt x="134" y="306"/>
                    <a:pt x="143" y="288"/>
                  </a:cubicBezTo>
                  <a:cubicBezTo>
                    <a:pt x="152" y="279"/>
                    <a:pt x="152" y="261"/>
                    <a:pt x="152" y="243"/>
                  </a:cubicBezTo>
                  <a:cubicBezTo>
                    <a:pt x="143" y="226"/>
                    <a:pt x="134" y="199"/>
                    <a:pt x="125" y="172"/>
                  </a:cubicBezTo>
                  <a:lnTo>
                    <a:pt x="125" y="172"/>
                  </a:lnTo>
                  <a:cubicBezTo>
                    <a:pt x="127" y="174"/>
                    <a:pt x="129" y="176"/>
                    <a:pt x="130" y="178"/>
                  </a:cubicBezTo>
                  <a:lnTo>
                    <a:pt x="130" y="178"/>
                  </a:lnTo>
                  <a:cubicBezTo>
                    <a:pt x="126" y="161"/>
                    <a:pt x="127" y="140"/>
                    <a:pt x="134" y="119"/>
                  </a:cubicBezTo>
                  <a:lnTo>
                    <a:pt x="134" y="119"/>
                  </a:lnTo>
                  <a:lnTo>
                    <a:pt x="125" y="136"/>
                  </a:lnTo>
                  <a:cubicBezTo>
                    <a:pt x="134" y="119"/>
                    <a:pt x="134" y="101"/>
                    <a:pt x="143" y="83"/>
                  </a:cubicBezTo>
                  <a:cubicBezTo>
                    <a:pt x="152" y="47"/>
                    <a:pt x="134" y="12"/>
                    <a:pt x="99" y="3"/>
                  </a:cubicBezTo>
                  <a:cubicBezTo>
                    <a:pt x="92" y="1"/>
                    <a:pt x="87"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9"/>
            <p:cNvSpPr/>
            <p:nvPr/>
          </p:nvSpPr>
          <p:spPr>
            <a:xfrm flipH="1">
              <a:off x="1522666" y="4250901"/>
              <a:ext cx="21180" cy="35635"/>
            </a:xfrm>
            <a:custGeom>
              <a:avLst/>
              <a:gdLst/>
              <a:ahLst/>
              <a:cxnLst/>
              <a:rect l="l" t="t" r="r" b="b"/>
              <a:pathLst>
                <a:path w="189" h="318" extrusionOk="0">
                  <a:moveTo>
                    <a:pt x="69" y="1"/>
                  </a:moveTo>
                  <a:cubicBezTo>
                    <a:pt x="64" y="1"/>
                    <a:pt x="59" y="2"/>
                    <a:pt x="54" y="3"/>
                  </a:cubicBezTo>
                  <a:cubicBezTo>
                    <a:pt x="19" y="12"/>
                    <a:pt x="1" y="48"/>
                    <a:pt x="10" y="75"/>
                  </a:cubicBezTo>
                  <a:cubicBezTo>
                    <a:pt x="28" y="146"/>
                    <a:pt x="45" y="208"/>
                    <a:pt x="54" y="271"/>
                  </a:cubicBezTo>
                  <a:cubicBezTo>
                    <a:pt x="62" y="300"/>
                    <a:pt x="87" y="318"/>
                    <a:pt x="116" y="318"/>
                  </a:cubicBezTo>
                  <a:cubicBezTo>
                    <a:pt x="122" y="318"/>
                    <a:pt x="128" y="317"/>
                    <a:pt x="135" y="315"/>
                  </a:cubicBezTo>
                  <a:cubicBezTo>
                    <a:pt x="170" y="307"/>
                    <a:pt x="188" y="271"/>
                    <a:pt x="179" y="244"/>
                  </a:cubicBezTo>
                  <a:cubicBezTo>
                    <a:pt x="161" y="173"/>
                    <a:pt x="144" y="110"/>
                    <a:pt x="126" y="48"/>
                  </a:cubicBezTo>
                  <a:cubicBezTo>
                    <a:pt x="118" y="18"/>
                    <a:pt x="93" y="1"/>
                    <a:pt x="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9"/>
            <p:cNvSpPr/>
            <p:nvPr/>
          </p:nvSpPr>
          <p:spPr>
            <a:xfrm flipH="1">
              <a:off x="1729646" y="4197224"/>
              <a:ext cx="17146" cy="39109"/>
            </a:xfrm>
            <a:custGeom>
              <a:avLst/>
              <a:gdLst/>
              <a:ahLst/>
              <a:cxnLst/>
              <a:rect l="l" t="t" r="r" b="b"/>
              <a:pathLst>
                <a:path w="153" h="349" extrusionOk="0">
                  <a:moveTo>
                    <a:pt x="63" y="0"/>
                  </a:moveTo>
                  <a:cubicBezTo>
                    <a:pt x="54" y="0"/>
                    <a:pt x="36" y="9"/>
                    <a:pt x="28" y="18"/>
                  </a:cubicBezTo>
                  <a:cubicBezTo>
                    <a:pt x="10" y="27"/>
                    <a:pt x="1" y="45"/>
                    <a:pt x="10" y="63"/>
                  </a:cubicBezTo>
                  <a:cubicBezTo>
                    <a:pt x="19" y="134"/>
                    <a:pt x="28" y="206"/>
                    <a:pt x="36" y="286"/>
                  </a:cubicBezTo>
                  <a:cubicBezTo>
                    <a:pt x="36" y="304"/>
                    <a:pt x="36" y="313"/>
                    <a:pt x="54" y="331"/>
                  </a:cubicBezTo>
                  <a:cubicBezTo>
                    <a:pt x="63" y="339"/>
                    <a:pt x="81" y="348"/>
                    <a:pt x="90" y="348"/>
                  </a:cubicBezTo>
                  <a:cubicBezTo>
                    <a:pt x="108" y="339"/>
                    <a:pt x="126" y="339"/>
                    <a:pt x="135" y="331"/>
                  </a:cubicBezTo>
                  <a:cubicBezTo>
                    <a:pt x="144" y="313"/>
                    <a:pt x="152" y="295"/>
                    <a:pt x="152" y="286"/>
                  </a:cubicBezTo>
                  <a:cubicBezTo>
                    <a:pt x="144" y="206"/>
                    <a:pt x="135" y="134"/>
                    <a:pt x="126" y="63"/>
                  </a:cubicBezTo>
                  <a:cubicBezTo>
                    <a:pt x="126" y="45"/>
                    <a:pt x="126" y="36"/>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9"/>
            <p:cNvSpPr/>
            <p:nvPr/>
          </p:nvSpPr>
          <p:spPr>
            <a:xfrm flipH="1">
              <a:off x="1973606" y="3867319"/>
              <a:ext cx="14120" cy="25101"/>
            </a:xfrm>
            <a:custGeom>
              <a:avLst/>
              <a:gdLst/>
              <a:ahLst/>
              <a:cxnLst/>
              <a:rect l="l" t="t" r="r" b="b"/>
              <a:pathLst>
                <a:path w="126" h="224" extrusionOk="0">
                  <a:moveTo>
                    <a:pt x="63" y="1"/>
                  </a:moveTo>
                  <a:cubicBezTo>
                    <a:pt x="45" y="1"/>
                    <a:pt x="28" y="9"/>
                    <a:pt x="19" y="18"/>
                  </a:cubicBezTo>
                  <a:cubicBezTo>
                    <a:pt x="10" y="36"/>
                    <a:pt x="1" y="45"/>
                    <a:pt x="1" y="63"/>
                  </a:cubicBezTo>
                  <a:lnTo>
                    <a:pt x="1" y="161"/>
                  </a:lnTo>
                  <a:cubicBezTo>
                    <a:pt x="1" y="179"/>
                    <a:pt x="10" y="197"/>
                    <a:pt x="19" y="206"/>
                  </a:cubicBezTo>
                  <a:cubicBezTo>
                    <a:pt x="28" y="215"/>
                    <a:pt x="45" y="224"/>
                    <a:pt x="63" y="224"/>
                  </a:cubicBezTo>
                  <a:cubicBezTo>
                    <a:pt x="81" y="224"/>
                    <a:pt x="90" y="215"/>
                    <a:pt x="108" y="206"/>
                  </a:cubicBezTo>
                  <a:cubicBezTo>
                    <a:pt x="117" y="197"/>
                    <a:pt x="126" y="179"/>
                    <a:pt x="126" y="161"/>
                  </a:cubicBezTo>
                  <a:lnTo>
                    <a:pt x="126" y="63"/>
                  </a:lnTo>
                  <a:cubicBezTo>
                    <a:pt x="126" y="45"/>
                    <a:pt x="117" y="27"/>
                    <a:pt x="108" y="18"/>
                  </a:cubicBezTo>
                  <a:cubicBezTo>
                    <a:pt x="99" y="9"/>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9"/>
            <p:cNvSpPr/>
            <p:nvPr/>
          </p:nvSpPr>
          <p:spPr>
            <a:xfrm flipH="1">
              <a:off x="1963632" y="3719400"/>
              <a:ext cx="13111" cy="22076"/>
            </a:xfrm>
            <a:custGeom>
              <a:avLst/>
              <a:gdLst/>
              <a:ahLst/>
              <a:cxnLst/>
              <a:rect l="l" t="t" r="r" b="b"/>
              <a:pathLst>
                <a:path w="117" h="197" extrusionOk="0">
                  <a:moveTo>
                    <a:pt x="54" y="0"/>
                  </a:moveTo>
                  <a:cubicBezTo>
                    <a:pt x="46" y="0"/>
                    <a:pt x="28" y="9"/>
                    <a:pt x="19" y="18"/>
                  </a:cubicBezTo>
                  <a:cubicBezTo>
                    <a:pt x="1" y="36"/>
                    <a:pt x="1" y="45"/>
                    <a:pt x="1" y="63"/>
                  </a:cubicBezTo>
                  <a:lnTo>
                    <a:pt x="1" y="134"/>
                  </a:lnTo>
                  <a:cubicBezTo>
                    <a:pt x="1" y="152"/>
                    <a:pt x="1" y="170"/>
                    <a:pt x="19" y="179"/>
                  </a:cubicBezTo>
                  <a:cubicBezTo>
                    <a:pt x="19" y="188"/>
                    <a:pt x="28" y="188"/>
                    <a:pt x="37" y="197"/>
                  </a:cubicBezTo>
                  <a:lnTo>
                    <a:pt x="54" y="197"/>
                  </a:lnTo>
                  <a:cubicBezTo>
                    <a:pt x="72" y="197"/>
                    <a:pt x="90" y="197"/>
                    <a:pt x="99" y="179"/>
                  </a:cubicBezTo>
                  <a:cubicBezTo>
                    <a:pt x="108" y="170"/>
                    <a:pt x="117" y="152"/>
                    <a:pt x="117" y="134"/>
                  </a:cubicBezTo>
                  <a:lnTo>
                    <a:pt x="117" y="63"/>
                  </a:lnTo>
                  <a:cubicBezTo>
                    <a:pt x="117" y="45"/>
                    <a:pt x="108" y="36"/>
                    <a:pt x="99" y="18"/>
                  </a:cubicBezTo>
                  <a:cubicBezTo>
                    <a:pt x="99" y="18"/>
                    <a:pt x="90" y="9"/>
                    <a:pt x="81" y="9"/>
                  </a:cubicBezTo>
                  <a:cubicBezTo>
                    <a:pt x="72" y="9"/>
                    <a:pt x="6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9"/>
            <p:cNvSpPr/>
            <p:nvPr/>
          </p:nvSpPr>
          <p:spPr>
            <a:xfrm flipH="1">
              <a:off x="1975623" y="3777335"/>
              <a:ext cx="14120" cy="16137"/>
            </a:xfrm>
            <a:custGeom>
              <a:avLst/>
              <a:gdLst/>
              <a:ahLst/>
              <a:cxnLst/>
              <a:rect l="l" t="t" r="r" b="b"/>
              <a:pathLst>
                <a:path w="126" h="144" extrusionOk="0">
                  <a:moveTo>
                    <a:pt x="46" y="1"/>
                  </a:moveTo>
                  <a:cubicBezTo>
                    <a:pt x="37" y="1"/>
                    <a:pt x="28" y="10"/>
                    <a:pt x="19" y="19"/>
                  </a:cubicBezTo>
                  <a:lnTo>
                    <a:pt x="10" y="27"/>
                  </a:lnTo>
                  <a:cubicBezTo>
                    <a:pt x="1" y="36"/>
                    <a:pt x="1" y="45"/>
                    <a:pt x="1" y="63"/>
                  </a:cubicBezTo>
                  <a:lnTo>
                    <a:pt x="1" y="81"/>
                  </a:lnTo>
                  <a:cubicBezTo>
                    <a:pt x="1" y="90"/>
                    <a:pt x="1" y="99"/>
                    <a:pt x="1" y="108"/>
                  </a:cubicBezTo>
                  <a:cubicBezTo>
                    <a:pt x="10" y="117"/>
                    <a:pt x="10" y="126"/>
                    <a:pt x="19" y="126"/>
                  </a:cubicBezTo>
                  <a:cubicBezTo>
                    <a:pt x="19" y="134"/>
                    <a:pt x="28" y="134"/>
                    <a:pt x="37" y="143"/>
                  </a:cubicBezTo>
                  <a:lnTo>
                    <a:pt x="72" y="143"/>
                  </a:lnTo>
                  <a:cubicBezTo>
                    <a:pt x="90" y="143"/>
                    <a:pt x="99" y="134"/>
                    <a:pt x="108" y="126"/>
                  </a:cubicBezTo>
                  <a:cubicBezTo>
                    <a:pt x="108" y="126"/>
                    <a:pt x="108" y="117"/>
                    <a:pt x="117" y="117"/>
                  </a:cubicBezTo>
                  <a:cubicBezTo>
                    <a:pt x="117" y="108"/>
                    <a:pt x="126" y="99"/>
                    <a:pt x="126" y="81"/>
                  </a:cubicBezTo>
                  <a:lnTo>
                    <a:pt x="126" y="63"/>
                  </a:lnTo>
                  <a:cubicBezTo>
                    <a:pt x="126" y="54"/>
                    <a:pt x="117" y="45"/>
                    <a:pt x="117" y="36"/>
                  </a:cubicBezTo>
                  <a:cubicBezTo>
                    <a:pt x="117" y="27"/>
                    <a:pt x="108" y="19"/>
                    <a:pt x="108" y="19"/>
                  </a:cubicBezTo>
                  <a:cubicBezTo>
                    <a:pt x="99" y="10"/>
                    <a:pt x="90" y="10"/>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9"/>
            <p:cNvSpPr/>
            <p:nvPr/>
          </p:nvSpPr>
          <p:spPr>
            <a:xfrm flipH="1">
              <a:off x="1919592" y="3925254"/>
              <a:ext cx="17146" cy="22188"/>
            </a:xfrm>
            <a:custGeom>
              <a:avLst/>
              <a:gdLst/>
              <a:ahLst/>
              <a:cxnLst/>
              <a:rect l="l" t="t" r="r" b="b"/>
              <a:pathLst>
                <a:path w="153" h="198" extrusionOk="0">
                  <a:moveTo>
                    <a:pt x="45" y="1"/>
                  </a:moveTo>
                  <a:cubicBezTo>
                    <a:pt x="36" y="10"/>
                    <a:pt x="19" y="19"/>
                    <a:pt x="10" y="28"/>
                  </a:cubicBezTo>
                  <a:cubicBezTo>
                    <a:pt x="1" y="46"/>
                    <a:pt x="1" y="63"/>
                    <a:pt x="1" y="81"/>
                  </a:cubicBezTo>
                  <a:cubicBezTo>
                    <a:pt x="10" y="99"/>
                    <a:pt x="19" y="126"/>
                    <a:pt x="28" y="153"/>
                  </a:cubicBezTo>
                  <a:cubicBezTo>
                    <a:pt x="36" y="170"/>
                    <a:pt x="45" y="179"/>
                    <a:pt x="54" y="188"/>
                  </a:cubicBezTo>
                  <a:cubicBezTo>
                    <a:pt x="63" y="197"/>
                    <a:pt x="72" y="197"/>
                    <a:pt x="81" y="197"/>
                  </a:cubicBezTo>
                  <a:lnTo>
                    <a:pt x="108" y="197"/>
                  </a:lnTo>
                  <a:cubicBezTo>
                    <a:pt x="117" y="188"/>
                    <a:pt x="135" y="179"/>
                    <a:pt x="144" y="170"/>
                  </a:cubicBezTo>
                  <a:cubicBezTo>
                    <a:pt x="152" y="153"/>
                    <a:pt x="152" y="135"/>
                    <a:pt x="144" y="117"/>
                  </a:cubicBezTo>
                  <a:cubicBezTo>
                    <a:pt x="144" y="99"/>
                    <a:pt x="135" y="72"/>
                    <a:pt x="126" y="46"/>
                  </a:cubicBezTo>
                  <a:cubicBezTo>
                    <a:pt x="117" y="28"/>
                    <a:pt x="108" y="19"/>
                    <a:pt x="99" y="10"/>
                  </a:cubicBezTo>
                  <a:cubicBezTo>
                    <a:pt x="90" y="1"/>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9"/>
            <p:cNvSpPr/>
            <p:nvPr/>
          </p:nvSpPr>
          <p:spPr>
            <a:xfrm flipH="1">
              <a:off x="1897627" y="4053899"/>
              <a:ext cx="17033" cy="35859"/>
            </a:xfrm>
            <a:custGeom>
              <a:avLst/>
              <a:gdLst/>
              <a:ahLst/>
              <a:cxnLst/>
              <a:rect l="l" t="t" r="r" b="b"/>
              <a:pathLst>
                <a:path w="152" h="320" extrusionOk="0">
                  <a:moveTo>
                    <a:pt x="92" y="0"/>
                  </a:moveTo>
                  <a:cubicBezTo>
                    <a:pt x="80" y="0"/>
                    <a:pt x="69" y="6"/>
                    <a:pt x="63" y="13"/>
                  </a:cubicBezTo>
                  <a:cubicBezTo>
                    <a:pt x="45" y="22"/>
                    <a:pt x="36" y="31"/>
                    <a:pt x="27" y="48"/>
                  </a:cubicBezTo>
                  <a:cubicBezTo>
                    <a:pt x="0" y="120"/>
                    <a:pt x="0" y="200"/>
                    <a:pt x="9" y="271"/>
                  </a:cubicBezTo>
                  <a:cubicBezTo>
                    <a:pt x="9" y="289"/>
                    <a:pt x="27" y="307"/>
                    <a:pt x="36" y="307"/>
                  </a:cubicBezTo>
                  <a:cubicBezTo>
                    <a:pt x="48" y="313"/>
                    <a:pt x="61" y="320"/>
                    <a:pt x="70" y="320"/>
                  </a:cubicBezTo>
                  <a:cubicBezTo>
                    <a:pt x="74" y="320"/>
                    <a:pt x="78" y="319"/>
                    <a:pt x="80" y="316"/>
                  </a:cubicBezTo>
                  <a:cubicBezTo>
                    <a:pt x="98" y="316"/>
                    <a:pt x="116" y="298"/>
                    <a:pt x="116" y="289"/>
                  </a:cubicBezTo>
                  <a:cubicBezTo>
                    <a:pt x="125" y="271"/>
                    <a:pt x="125" y="262"/>
                    <a:pt x="125" y="245"/>
                  </a:cubicBezTo>
                  <a:cubicBezTo>
                    <a:pt x="125" y="222"/>
                    <a:pt x="125" y="194"/>
                    <a:pt x="125" y="164"/>
                  </a:cubicBezTo>
                  <a:cubicBezTo>
                    <a:pt x="125" y="138"/>
                    <a:pt x="134" y="102"/>
                    <a:pt x="152" y="75"/>
                  </a:cubicBezTo>
                  <a:cubicBezTo>
                    <a:pt x="152" y="66"/>
                    <a:pt x="152" y="39"/>
                    <a:pt x="143" y="31"/>
                  </a:cubicBezTo>
                  <a:cubicBezTo>
                    <a:pt x="134" y="22"/>
                    <a:pt x="116" y="4"/>
                    <a:pt x="107" y="4"/>
                  </a:cubicBezTo>
                  <a:cubicBezTo>
                    <a:pt x="102"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9"/>
            <p:cNvSpPr/>
            <p:nvPr/>
          </p:nvSpPr>
          <p:spPr>
            <a:xfrm flipH="1">
              <a:off x="1831623" y="4144220"/>
              <a:ext cx="17146" cy="24877"/>
            </a:xfrm>
            <a:custGeom>
              <a:avLst/>
              <a:gdLst/>
              <a:ahLst/>
              <a:cxnLst/>
              <a:rect l="l" t="t" r="r" b="b"/>
              <a:pathLst>
                <a:path w="153" h="222" extrusionOk="0">
                  <a:moveTo>
                    <a:pt x="54" y="1"/>
                  </a:moveTo>
                  <a:cubicBezTo>
                    <a:pt x="37" y="10"/>
                    <a:pt x="19" y="19"/>
                    <a:pt x="19" y="27"/>
                  </a:cubicBezTo>
                  <a:cubicBezTo>
                    <a:pt x="10" y="45"/>
                    <a:pt x="1" y="63"/>
                    <a:pt x="10" y="81"/>
                  </a:cubicBezTo>
                  <a:cubicBezTo>
                    <a:pt x="19" y="108"/>
                    <a:pt x="28" y="143"/>
                    <a:pt x="37" y="179"/>
                  </a:cubicBezTo>
                  <a:cubicBezTo>
                    <a:pt x="37" y="188"/>
                    <a:pt x="45" y="206"/>
                    <a:pt x="63" y="215"/>
                  </a:cubicBezTo>
                  <a:cubicBezTo>
                    <a:pt x="68" y="219"/>
                    <a:pt x="74" y="221"/>
                    <a:pt x="82" y="221"/>
                  </a:cubicBezTo>
                  <a:cubicBezTo>
                    <a:pt x="90" y="221"/>
                    <a:pt x="99" y="219"/>
                    <a:pt x="108" y="215"/>
                  </a:cubicBezTo>
                  <a:cubicBezTo>
                    <a:pt x="126" y="215"/>
                    <a:pt x="135" y="206"/>
                    <a:pt x="144" y="188"/>
                  </a:cubicBezTo>
                  <a:cubicBezTo>
                    <a:pt x="153" y="179"/>
                    <a:pt x="153" y="161"/>
                    <a:pt x="153" y="143"/>
                  </a:cubicBezTo>
                  <a:cubicBezTo>
                    <a:pt x="144" y="108"/>
                    <a:pt x="135" y="81"/>
                    <a:pt x="126" y="45"/>
                  </a:cubicBezTo>
                  <a:cubicBezTo>
                    <a:pt x="126" y="27"/>
                    <a:pt x="108" y="19"/>
                    <a:pt x="99" y="10"/>
                  </a:cubicBezTo>
                  <a:cubicBezTo>
                    <a:pt x="90" y="1"/>
                    <a:pt x="6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9"/>
            <p:cNvSpPr/>
            <p:nvPr/>
          </p:nvSpPr>
          <p:spPr>
            <a:xfrm flipH="1">
              <a:off x="1787582" y="4062304"/>
              <a:ext cx="17146" cy="30032"/>
            </a:xfrm>
            <a:custGeom>
              <a:avLst/>
              <a:gdLst/>
              <a:ahLst/>
              <a:cxnLst/>
              <a:rect l="l" t="t" r="r" b="b"/>
              <a:pathLst>
                <a:path w="153" h="268" extrusionOk="0">
                  <a:moveTo>
                    <a:pt x="45" y="0"/>
                  </a:moveTo>
                  <a:cubicBezTo>
                    <a:pt x="27" y="9"/>
                    <a:pt x="18" y="18"/>
                    <a:pt x="9" y="27"/>
                  </a:cubicBezTo>
                  <a:cubicBezTo>
                    <a:pt x="0" y="45"/>
                    <a:pt x="0" y="63"/>
                    <a:pt x="0" y="80"/>
                  </a:cubicBezTo>
                  <a:lnTo>
                    <a:pt x="27" y="223"/>
                  </a:lnTo>
                  <a:cubicBezTo>
                    <a:pt x="27" y="241"/>
                    <a:pt x="45" y="250"/>
                    <a:pt x="54" y="259"/>
                  </a:cubicBezTo>
                  <a:cubicBezTo>
                    <a:pt x="72" y="268"/>
                    <a:pt x="90" y="268"/>
                    <a:pt x="99" y="268"/>
                  </a:cubicBezTo>
                  <a:cubicBezTo>
                    <a:pt x="116" y="259"/>
                    <a:pt x="134" y="250"/>
                    <a:pt x="143" y="241"/>
                  </a:cubicBezTo>
                  <a:cubicBezTo>
                    <a:pt x="143" y="223"/>
                    <a:pt x="152" y="205"/>
                    <a:pt x="143" y="187"/>
                  </a:cubicBezTo>
                  <a:cubicBezTo>
                    <a:pt x="134" y="143"/>
                    <a:pt x="125" y="89"/>
                    <a:pt x="116" y="45"/>
                  </a:cubicBezTo>
                  <a:cubicBezTo>
                    <a:pt x="116" y="27"/>
                    <a:pt x="99" y="18"/>
                    <a:pt x="90" y="9"/>
                  </a:cubicBezTo>
                  <a:cubicBezTo>
                    <a:pt x="81" y="0"/>
                    <a:pt x="54"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9"/>
            <p:cNvSpPr/>
            <p:nvPr/>
          </p:nvSpPr>
          <p:spPr>
            <a:xfrm flipH="1">
              <a:off x="1678657" y="4171786"/>
              <a:ext cx="19163" cy="21964"/>
            </a:xfrm>
            <a:custGeom>
              <a:avLst/>
              <a:gdLst/>
              <a:ahLst/>
              <a:cxnLst/>
              <a:rect l="l" t="t" r="r" b="b"/>
              <a:pathLst>
                <a:path w="171" h="196" extrusionOk="0">
                  <a:moveTo>
                    <a:pt x="111" y="1"/>
                  </a:moveTo>
                  <a:cubicBezTo>
                    <a:pt x="106" y="1"/>
                    <a:pt x="102" y="1"/>
                    <a:pt x="99" y="4"/>
                  </a:cubicBezTo>
                  <a:lnTo>
                    <a:pt x="81" y="4"/>
                  </a:lnTo>
                  <a:cubicBezTo>
                    <a:pt x="72" y="13"/>
                    <a:pt x="63" y="22"/>
                    <a:pt x="54" y="31"/>
                  </a:cubicBezTo>
                  <a:cubicBezTo>
                    <a:pt x="46" y="58"/>
                    <a:pt x="28" y="76"/>
                    <a:pt x="10" y="103"/>
                  </a:cubicBezTo>
                  <a:cubicBezTo>
                    <a:pt x="1" y="112"/>
                    <a:pt x="1" y="120"/>
                    <a:pt x="1" y="129"/>
                  </a:cubicBezTo>
                  <a:cubicBezTo>
                    <a:pt x="1" y="138"/>
                    <a:pt x="1" y="147"/>
                    <a:pt x="1" y="147"/>
                  </a:cubicBezTo>
                  <a:cubicBezTo>
                    <a:pt x="10" y="156"/>
                    <a:pt x="10" y="165"/>
                    <a:pt x="19" y="174"/>
                  </a:cubicBezTo>
                  <a:cubicBezTo>
                    <a:pt x="19" y="174"/>
                    <a:pt x="28" y="183"/>
                    <a:pt x="28" y="192"/>
                  </a:cubicBezTo>
                  <a:cubicBezTo>
                    <a:pt x="40" y="192"/>
                    <a:pt x="51" y="196"/>
                    <a:pt x="63" y="196"/>
                  </a:cubicBezTo>
                  <a:cubicBezTo>
                    <a:pt x="69" y="196"/>
                    <a:pt x="75" y="195"/>
                    <a:pt x="81" y="192"/>
                  </a:cubicBezTo>
                  <a:lnTo>
                    <a:pt x="90" y="192"/>
                  </a:lnTo>
                  <a:cubicBezTo>
                    <a:pt x="99" y="183"/>
                    <a:pt x="108" y="174"/>
                    <a:pt x="117" y="165"/>
                  </a:cubicBezTo>
                  <a:cubicBezTo>
                    <a:pt x="135" y="138"/>
                    <a:pt x="144" y="120"/>
                    <a:pt x="162" y="94"/>
                  </a:cubicBezTo>
                  <a:cubicBezTo>
                    <a:pt x="170" y="85"/>
                    <a:pt x="170" y="76"/>
                    <a:pt x="170" y="67"/>
                  </a:cubicBezTo>
                  <a:cubicBezTo>
                    <a:pt x="170" y="58"/>
                    <a:pt x="170" y="49"/>
                    <a:pt x="170" y="49"/>
                  </a:cubicBezTo>
                  <a:cubicBezTo>
                    <a:pt x="170" y="40"/>
                    <a:pt x="162" y="31"/>
                    <a:pt x="162" y="22"/>
                  </a:cubicBezTo>
                  <a:cubicBezTo>
                    <a:pt x="153" y="13"/>
                    <a:pt x="153" y="13"/>
                    <a:pt x="144" y="4"/>
                  </a:cubicBezTo>
                  <a:cubicBezTo>
                    <a:pt x="132" y="4"/>
                    <a:pt x="120" y="1"/>
                    <a:pt x="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9"/>
            <p:cNvSpPr/>
            <p:nvPr/>
          </p:nvSpPr>
          <p:spPr>
            <a:xfrm flipH="1">
              <a:off x="1480755" y="4202267"/>
              <a:ext cx="17033" cy="16025"/>
            </a:xfrm>
            <a:custGeom>
              <a:avLst/>
              <a:gdLst/>
              <a:ahLst/>
              <a:cxnLst/>
              <a:rect l="l" t="t" r="r" b="b"/>
              <a:pathLst>
                <a:path w="152" h="143" extrusionOk="0">
                  <a:moveTo>
                    <a:pt x="72" y="0"/>
                  </a:moveTo>
                  <a:cubicBezTo>
                    <a:pt x="63" y="0"/>
                    <a:pt x="54" y="9"/>
                    <a:pt x="45" y="18"/>
                  </a:cubicBezTo>
                  <a:lnTo>
                    <a:pt x="18" y="36"/>
                  </a:lnTo>
                  <a:cubicBezTo>
                    <a:pt x="9" y="45"/>
                    <a:pt x="9" y="54"/>
                    <a:pt x="9" y="63"/>
                  </a:cubicBezTo>
                  <a:cubicBezTo>
                    <a:pt x="0" y="63"/>
                    <a:pt x="0" y="71"/>
                    <a:pt x="0" y="80"/>
                  </a:cubicBezTo>
                  <a:cubicBezTo>
                    <a:pt x="0" y="89"/>
                    <a:pt x="0" y="98"/>
                    <a:pt x="9" y="107"/>
                  </a:cubicBezTo>
                  <a:cubicBezTo>
                    <a:pt x="9" y="116"/>
                    <a:pt x="9" y="116"/>
                    <a:pt x="18" y="125"/>
                  </a:cubicBezTo>
                  <a:cubicBezTo>
                    <a:pt x="27" y="125"/>
                    <a:pt x="27" y="134"/>
                    <a:pt x="27" y="134"/>
                  </a:cubicBezTo>
                  <a:cubicBezTo>
                    <a:pt x="45" y="143"/>
                    <a:pt x="54" y="143"/>
                    <a:pt x="63" y="143"/>
                  </a:cubicBezTo>
                  <a:lnTo>
                    <a:pt x="80" y="143"/>
                  </a:lnTo>
                  <a:cubicBezTo>
                    <a:pt x="89" y="143"/>
                    <a:pt x="98" y="134"/>
                    <a:pt x="107" y="125"/>
                  </a:cubicBezTo>
                  <a:cubicBezTo>
                    <a:pt x="116" y="116"/>
                    <a:pt x="125" y="107"/>
                    <a:pt x="134" y="98"/>
                  </a:cubicBezTo>
                  <a:cubicBezTo>
                    <a:pt x="134" y="98"/>
                    <a:pt x="143" y="89"/>
                    <a:pt x="143" y="80"/>
                  </a:cubicBezTo>
                  <a:cubicBezTo>
                    <a:pt x="143" y="71"/>
                    <a:pt x="152" y="63"/>
                    <a:pt x="152" y="63"/>
                  </a:cubicBezTo>
                  <a:cubicBezTo>
                    <a:pt x="152" y="54"/>
                    <a:pt x="143" y="45"/>
                    <a:pt x="143" y="36"/>
                  </a:cubicBezTo>
                  <a:cubicBezTo>
                    <a:pt x="143" y="27"/>
                    <a:pt x="134" y="18"/>
                    <a:pt x="134" y="18"/>
                  </a:cubicBezTo>
                  <a:cubicBezTo>
                    <a:pt x="125" y="9"/>
                    <a:pt x="125" y="9"/>
                    <a:pt x="116" y="9"/>
                  </a:cubicBezTo>
                  <a:cubicBezTo>
                    <a:pt x="107" y="0"/>
                    <a:pt x="98" y="0"/>
                    <a:pt x="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9"/>
            <p:cNvSpPr/>
            <p:nvPr/>
          </p:nvSpPr>
          <p:spPr>
            <a:xfrm flipH="1">
              <a:off x="1356814" y="4247203"/>
              <a:ext cx="17033" cy="30144"/>
            </a:xfrm>
            <a:custGeom>
              <a:avLst/>
              <a:gdLst/>
              <a:ahLst/>
              <a:cxnLst/>
              <a:rect l="l" t="t" r="r" b="b"/>
              <a:pathLst>
                <a:path w="152" h="269" extrusionOk="0">
                  <a:moveTo>
                    <a:pt x="107" y="1"/>
                  </a:moveTo>
                  <a:cubicBezTo>
                    <a:pt x="90" y="1"/>
                    <a:pt x="72" y="1"/>
                    <a:pt x="63" y="9"/>
                  </a:cubicBezTo>
                  <a:cubicBezTo>
                    <a:pt x="45" y="18"/>
                    <a:pt x="36" y="27"/>
                    <a:pt x="27" y="45"/>
                  </a:cubicBezTo>
                  <a:cubicBezTo>
                    <a:pt x="18" y="90"/>
                    <a:pt x="18" y="143"/>
                    <a:pt x="9" y="188"/>
                  </a:cubicBezTo>
                  <a:cubicBezTo>
                    <a:pt x="0" y="206"/>
                    <a:pt x="0" y="224"/>
                    <a:pt x="9" y="241"/>
                  </a:cubicBezTo>
                  <a:cubicBezTo>
                    <a:pt x="18" y="250"/>
                    <a:pt x="36" y="259"/>
                    <a:pt x="45" y="268"/>
                  </a:cubicBezTo>
                  <a:cubicBezTo>
                    <a:pt x="63" y="268"/>
                    <a:pt x="81" y="268"/>
                    <a:pt x="98" y="259"/>
                  </a:cubicBezTo>
                  <a:cubicBezTo>
                    <a:pt x="107" y="250"/>
                    <a:pt x="125" y="241"/>
                    <a:pt x="125" y="224"/>
                  </a:cubicBezTo>
                  <a:cubicBezTo>
                    <a:pt x="134" y="170"/>
                    <a:pt x="143" y="125"/>
                    <a:pt x="152" y="81"/>
                  </a:cubicBezTo>
                  <a:cubicBezTo>
                    <a:pt x="152" y="63"/>
                    <a:pt x="152" y="45"/>
                    <a:pt x="143" y="27"/>
                  </a:cubicBezTo>
                  <a:cubicBezTo>
                    <a:pt x="134" y="18"/>
                    <a:pt x="125" y="1"/>
                    <a:pt x="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9"/>
            <p:cNvSpPr/>
            <p:nvPr/>
          </p:nvSpPr>
          <p:spPr>
            <a:xfrm flipH="1">
              <a:off x="1429767" y="4246194"/>
              <a:ext cx="14120" cy="36083"/>
            </a:xfrm>
            <a:custGeom>
              <a:avLst/>
              <a:gdLst/>
              <a:ahLst/>
              <a:cxnLst/>
              <a:rect l="l" t="t" r="r" b="b"/>
              <a:pathLst>
                <a:path w="126" h="322" extrusionOk="0">
                  <a:moveTo>
                    <a:pt x="63" y="1"/>
                  </a:moveTo>
                  <a:cubicBezTo>
                    <a:pt x="28" y="1"/>
                    <a:pt x="1" y="27"/>
                    <a:pt x="1" y="63"/>
                  </a:cubicBezTo>
                  <a:lnTo>
                    <a:pt x="1" y="259"/>
                  </a:lnTo>
                  <a:cubicBezTo>
                    <a:pt x="1" y="286"/>
                    <a:pt x="28" y="322"/>
                    <a:pt x="63" y="322"/>
                  </a:cubicBezTo>
                  <a:cubicBezTo>
                    <a:pt x="99" y="322"/>
                    <a:pt x="126" y="295"/>
                    <a:pt x="126" y="259"/>
                  </a:cubicBezTo>
                  <a:lnTo>
                    <a:pt x="126" y="63"/>
                  </a:lnTo>
                  <a:cubicBezTo>
                    <a:pt x="126" y="27"/>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9"/>
            <p:cNvSpPr/>
            <p:nvPr/>
          </p:nvSpPr>
          <p:spPr>
            <a:xfrm flipH="1">
              <a:off x="1494763" y="3359688"/>
              <a:ext cx="19051" cy="24877"/>
            </a:xfrm>
            <a:custGeom>
              <a:avLst/>
              <a:gdLst/>
              <a:ahLst/>
              <a:cxnLst/>
              <a:rect l="l" t="t" r="r" b="b"/>
              <a:pathLst>
                <a:path w="170" h="222" extrusionOk="0">
                  <a:moveTo>
                    <a:pt x="54" y="1"/>
                  </a:moveTo>
                  <a:cubicBezTo>
                    <a:pt x="45" y="1"/>
                    <a:pt x="36" y="3"/>
                    <a:pt x="27" y="8"/>
                  </a:cubicBezTo>
                  <a:cubicBezTo>
                    <a:pt x="18" y="17"/>
                    <a:pt x="0" y="34"/>
                    <a:pt x="0" y="43"/>
                  </a:cubicBezTo>
                  <a:lnTo>
                    <a:pt x="0" y="61"/>
                  </a:lnTo>
                  <a:cubicBezTo>
                    <a:pt x="0" y="70"/>
                    <a:pt x="0" y="88"/>
                    <a:pt x="9" y="97"/>
                  </a:cubicBezTo>
                  <a:cubicBezTo>
                    <a:pt x="27" y="124"/>
                    <a:pt x="36" y="159"/>
                    <a:pt x="54" y="195"/>
                  </a:cubicBezTo>
                  <a:cubicBezTo>
                    <a:pt x="63" y="204"/>
                    <a:pt x="81" y="213"/>
                    <a:pt x="90" y="222"/>
                  </a:cubicBezTo>
                  <a:cubicBezTo>
                    <a:pt x="107" y="222"/>
                    <a:pt x="125" y="222"/>
                    <a:pt x="143" y="213"/>
                  </a:cubicBezTo>
                  <a:cubicBezTo>
                    <a:pt x="152" y="204"/>
                    <a:pt x="161" y="195"/>
                    <a:pt x="170" y="177"/>
                  </a:cubicBezTo>
                  <a:cubicBezTo>
                    <a:pt x="170" y="168"/>
                    <a:pt x="170" y="168"/>
                    <a:pt x="170" y="159"/>
                  </a:cubicBezTo>
                  <a:cubicBezTo>
                    <a:pt x="170" y="150"/>
                    <a:pt x="170" y="141"/>
                    <a:pt x="161" y="133"/>
                  </a:cubicBezTo>
                  <a:cubicBezTo>
                    <a:pt x="143" y="97"/>
                    <a:pt x="125" y="61"/>
                    <a:pt x="116" y="34"/>
                  </a:cubicBezTo>
                  <a:cubicBezTo>
                    <a:pt x="107" y="17"/>
                    <a:pt x="90" y="8"/>
                    <a:pt x="81" y="8"/>
                  </a:cubicBezTo>
                  <a:cubicBezTo>
                    <a:pt x="72" y="3"/>
                    <a:pt x="6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9"/>
            <p:cNvSpPr/>
            <p:nvPr/>
          </p:nvSpPr>
          <p:spPr>
            <a:xfrm flipH="1">
              <a:off x="1231752" y="3867319"/>
              <a:ext cx="14120" cy="28127"/>
            </a:xfrm>
            <a:custGeom>
              <a:avLst/>
              <a:gdLst/>
              <a:ahLst/>
              <a:cxnLst/>
              <a:rect l="l" t="t" r="r" b="b"/>
              <a:pathLst>
                <a:path w="126" h="251" extrusionOk="0">
                  <a:moveTo>
                    <a:pt x="63" y="1"/>
                  </a:moveTo>
                  <a:cubicBezTo>
                    <a:pt x="45" y="1"/>
                    <a:pt x="27" y="9"/>
                    <a:pt x="18" y="18"/>
                  </a:cubicBezTo>
                  <a:cubicBezTo>
                    <a:pt x="9" y="36"/>
                    <a:pt x="0" y="45"/>
                    <a:pt x="0" y="63"/>
                  </a:cubicBezTo>
                  <a:lnTo>
                    <a:pt x="0" y="188"/>
                  </a:lnTo>
                  <a:cubicBezTo>
                    <a:pt x="0" y="206"/>
                    <a:pt x="9" y="215"/>
                    <a:pt x="18" y="233"/>
                  </a:cubicBezTo>
                  <a:cubicBezTo>
                    <a:pt x="27" y="241"/>
                    <a:pt x="45" y="250"/>
                    <a:pt x="63" y="250"/>
                  </a:cubicBezTo>
                  <a:cubicBezTo>
                    <a:pt x="81" y="250"/>
                    <a:pt x="98" y="241"/>
                    <a:pt x="107" y="233"/>
                  </a:cubicBezTo>
                  <a:cubicBezTo>
                    <a:pt x="116" y="215"/>
                    <a:pt x="125" y="206"/>
                    <a:pt x="125" y="188"/>
                  </a:cubicBezTo>
                  <a:lnTo>
                    <a:pt x="125" y="63"/>
                  </a:lnTo>
                  <a:cubicBezTo>
                    <a:pt x="125" y="45"/>
                    <a:pt x="116" y="36"/>
                    <a:pt x="107" y="18"/>
                  </a:cubicBezTo>
                  <a:cubicBezTo>
                    <a:pt x="98" y="9"/>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9"/>
            <p:cNvSpPr/>
            <p:nvPr/>
          </p:nvSpPr>
          <p:spPr>
            <a:xfrm flipH="1">
              <a:off x="1234778" y="3708418"/>
              <a:ext cx="14120" cy="22076"/>
            </a:xfrm>
            <a:custGeom>
              <a:avLst/>
              <a:gdLst/>
              <a:ahLst/>
              <a:cxnLst/>
              <a:rect l="l" t="t" r="r" b="b"/>
              <a:pathLst>
                <a:path w="126" h="197" extrusionOk="0">
                  <a:moveTo>
                    <a:pt x="63" y="0"/>
                  </a:moveTo>
                  <a:cubicBezTo>
                    <a:pt x="54" y="0"/>
                    <a:pt x="36" y="9"/>
                    <a:pt x="18" y="18"/>
                  </a:cubicBezTo>
                  <a:cubicBezTo>
                    <a:pt x="9" y="36"/>
                    <a:pt x="0" y="45"/>
                    <a:pt x="0" y="63"/>
                  </a:cubicBezTo>
                  <a:lnTo>
                    <a:pt x="0" y="134"/>
                  </a:lnTo>
                  <a:cubicBezTo>
                    <a:pt x="0" y="152"/>
                    <a:pt x="9" y="170"/>
                    <a:pt x="18" y="179"/>
                  </a:cubicBezTo>
                  <a:cubicBezTo>
                    <a:pt x="27" y="187"/>
                    <a:pt x="36" y="187"/>
                    <a:pt x="45" y="196"/>
                  </a:cubicBezTo>
                  <a:lnTo>
                    <a:pt x="63" y="196"/>
                  </a:lnTo>
                  <a:cubicBezTo>
                    <a:pt x="81" y="196"/>
                    <a:pt x="99" y="196"/>
                    <a:pt x="108" y="179"/>
                  </a:cubicBezTo>
                  <a:cubicBezTo>
                    <a:pt x="116" y="170"/>
                    <a:pt x="125" y="152"/>
                    <a:pt x="125" y="134"/>
                  </a:cubicBezTo>
                  <a:lnTo>
                    <a:pt x="125" y="63"/>
                  </a:lnTo>
                  <a:cubicBezTo>
                    <a:pt x="125" y="45"/>
                    <a:pt x="116" y="36"/>
                    <a:pt x="108" y="18"/>
                  </a:cubicBezTo>
                  <a:cubicBezTo>
                    <a:pt x="108" y="18"/>
                    <a:pt x="99" y="9"/>
                    <a:pt x="90" y="9"/>
                  </a:cubicBezTo>
                  <a:cubicBezTo>
                    <a:pt x="81"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9"/>
            <p:cNvSpPr/>
            <p:nvPr/>
          </p:nvSpPr>
          <p:spPr>
            <a:xfrm flipH="1">
              <a:off x="1288792" y="3867543"/>
              <a:ext cx="20059" cy="30368"/>
            </a:xfrm>
            <a:custGeom>
              <a:avLst/>
              <a:gdLst/>
              <a:ahLst/>
              <a:cxnLst/>
              <a:rect l="l" t="t" r="r" b="b"/>
              <a:pathLst>
                <a:path w="179" h="271" extrusionOk="0">
                  <a:moveTo>
                    <a:pt x="70" y="1"/>
                  </a:moveTo>
                  <a:cubicBezTo>
                    <a:pt x="63" y="1"/>
                    <a:pt x="54" y="3"/>
                    <a:pt x="45" y="7"/>
                  </a:cubicBezTo>
                  <a:cubicBezTo>
                    <a:pt x="36" y="7"/>
                    <a:pt x="18" y="16"/>
                    <a:pt x="9" y="34"/>
                  </a:cubicBezTo>
                  <a:cubicBezTo>
                    <a:pt x="0" y="43"/>
                    <a:pt x="0" y="61"/>
                    <a:pt x="0" y="79"/>
                  </a:cubicBezTo>
                  <a:cubicBezTo>
                    <a:pt x="18" y="132"/>
                    <a:pt x="36" y="177"/>
                    <a:pt x="54" y="222"/>
                  </a:cubicBezTo>
                  <a:cubicBezTo>
                    <a:pt x="54" y="239"/>
                    <a:pt x="63" y="257"/>
                    <a:pt x="81" y="266"/>
                  </a:cubicBezTo>
                  <a:cubicBezTo>
                    <a:pt x="92" y="266"/>
                    <a:pt x="104" y="270"/>
                    <a:pt x="114" y="270"/>
                  </a:cubicBezTo>
                  <a:cubicBezTo>
                    <a:pt x="118" y="270"/>
                    <a:pt x="122" y="269"/>
                    <a:pt x="125" y="266"/>
                  </a:cubicBezTo>
                  <a:cubicBezTo>
                    <a:pt x="143" y="266"/>
                    <a:pt x="161" y="257"/>
                    <a:pt x="161" y="239"/>
                  </a:cubicBezTo>
                  <a:cubicBezTo>
                    <a:pt x="170" y="231"/>
                    <a:pt x="179" y="213"/>
                    <a:pt x="170" y="195"/>
                  </a:cubicBezTo>
                  <a:cubicBezTo>
                    <a:pt x="152" y="141"/>
                    <a:pt x="134" y="97"/>
                    <a:pt x="125" y="43"/>
                  </a:cubicBezTo>
                  <a:cubicBezTo>
                    <a:pt x="116" y="34"/>
                    <a:pt x="107" y="16"/>
                    <a:pt x="89" y="7"/>
                  </a:cubicBezTo>
                  <a:cubicBezTo>
                    <a:pt x="85" y="3"/>
                    <a:pt x="78"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9"/>
            <p:cNvSpPr/>
            <p:nvPr/>
          </p:nvSpPr>
          <p:spPr>
            <a:xfrm flipH="1">
              <a:off x="1343815" y="3804342"/>
              <a:ext cx="14008" cy="30480"/>
            </a:xfrm>
            <a:custGeom>
              <a:avLst/>
              <a:gdLst/>
              <a:ahLst/>
              <a:cxnLst/>
              <a:rect l="l" t="t" r="r" b="b"/>
              <a:pathLst>
                <a:path w="125" h="272" extrusionOk="0">
                  <a:moveTo>
                    <a:pt x="63" y="1"/>
                  </a:moveTo>
                  <a:cubicBezTo>
                    <a:pt x="27" y="1"/>
                    <a:pt x="0" y="27"/>
                    <a:pt x="0" y="63"/>
                  </a:cubicBezTo>
                  <a:lnTo>
                    <a:pt x="0" y="215"/>
                  </a:lnTo>
                  <a:cubicBezTo>
                    <a:pt x="0" y="224"/>
                    <a:pt x="9" y="241"/>
                    <a:pt x="18" y="250"/>
                  </a:cubicBezTo>
                  <a:cubicBezTo>
                    <a:pt x="24" y="263"/>
                    <a:pt x="36" y="272"/>
                    <a:pt x="48" y="272"/>
                  </a:cubicBezTo>
                  <a:cubicBezTo>
                    <a:pt x="53" y="272"/>
                    <a:pt x="58" y="271"/>
                    <a:pt x="63" y="268"/>
                  </a:cubicBezTo>
                  <a:cubicBezTo>
                    <a:pt x="89" y="268"/>
                    <a:pt x="125" y="241"/>
                    <a:pt x="125" y="215"/>
                  </a:cubicBezTo>
                  <a:lnTo>
                    <a:pt x="125" y="63"/>
                  </a:lnTo>
                  <a:cubicBezTo>
                    <a:pt x="125" y="45"/>
                    <a:pt x="116" y="36"/>
                    <a:pt x="107" y="18"/>
                  </a:cubicBezTo>
                  <a:cubicBezTo>
                    <a:pt x="89" y="9"/>
                    <a:pt x="7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9"/>
            <p:cNvSpPr/>
            <p:nvPr/>
          </p:nvSpPr>
          <p:spPr>
            <a:xfrm flipH="1">
              <a:off x="1357710" y="3922341"/>
              <a:ext cx="14120" cy="30032"/>
            </a:xfrm>
            <a:custGeom>
              <a:avLst/>
              <a:gdLst/>
              <a:ahLst/>
              <a:cxnLst/>
              <a:rect l="l" t="t" r="r" b="b"/>
              <a:pathLst>
                <a:path w="126" h="268" extrusionOk="0">
                  <a:moveTo>
                    <a:pt x="63" y="0"/>
                  </a:moveTo>
                  <a:cubicBezTo>
                    <a:pt x="27" y="0"/>
                    <a:pt x="0" y="27"/>
                    <a:pt x="0" y="63"/>
                  </a:cubicBezTo>
                  <a:lnTo>
                    <a:pt x="0" y="205"/>
                  </a:lnTo>
                  <a:cubicBezTo>
                    <a:pt x="0" y="223"/>
                    <a:pt x="9" y="241"/>
                    <a:pt x="18" y="250"/>
                  </a:cubicBezTo>
                  <a:cubicBezTo>
                    <a:pt x="27" y="259"/>
                    <a:pt x="45" y="268"/>
                    <a:pt x="63" y="268"/>
                  </a:cubicBezTo>
                  <a:cubicBezTo>
                    <a:pt x="98" y="268"/>
                    <a:pt x="125" y="241"/>
                    <a:pt x="125" y="205"/>
                  </a:cubicBezTo>
                  <a:lnTo>
                    <a:pt x="125" y="63"/>
                  </a:lnTo>
                  <a:cubicBezTo>
                    <a:pt x="125" y="45"/>
                    <a:pt x="116" y="27"/>
                    <a:pt x="107" y="18"/>
                  </a:cubicBezTo>
                  <a:cubicBezTo>
                    <a:pt x="98" y="9"/>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9"/>
            <p:cNvSpPr/>
            <p:nvPr/>
          </p:nvSpPr>
          <p:spPr>
            <a:xfrm flipH="1">
              <a:off x="1391777" y="4180191"/>
              <a:ext cx="17033" cy="13111"/>
            </a:xfrm>
            <a:custGeom>
              <a:avLst/>
              <a:gdLst/>
              <a:ahLst/>
              <a:cxnLst/>
              <a:rect l="l" t="t" r="r" b="b"/>
              <a:pathLst>
                <a:path w="152" h="117" extrusionOk="0">
                  <a:moveTo>
                    <a:pt x="71" y="1"/>
                  </a:moveTo>
                  <a:cubicBezTo>
                    <a:pt x="0" y="1"/>
                    <a:pt x="0" y="117"/>
                    <a:pt x="71" y="117"/>
                  </a:cubicBezTo>
                  <a:cubicBezTo>
                    <a:pt x="152" y="117"/>
                    <a:pt x="152" y="1"/>
                    <a:pt x="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9"/>
            <p:cNvSpPr/>
            <p:nvPr/>
          </p:nvSpPr>
          <p:spPr>
            <a:xfrm flipH="1">
              <a:off x="1324764" y="4026333"/>
              <a:ext cx="14120" cy="44040"/>
            </a:xfrm>
            <a:custGeom>
              <a:avLst/>
              <a:gdLst/>
              <a:ahLst/>
              <a:cxnLst/>
              <a:rect l="l" t="t" r="r" b="b"/>
              <a:pathLst>
                <a:path w="126" h="393" extrusionOk="0">
                  <a:moveTo>
                    <a:pt x="63" y="0"/>
                  </a:moveTo>
                  <a:cubicBezTo>
                    <a:pt x="27" y="0"/>
                    <a:pt x="1" y="27"/>
                    <a:pt x="1" y="62"/>
                  </a:cubicBezTo>
                  <a:lnTo>
                    <a:pt x="1" y="330"/>
                  </a:lnTo>
                  <a:cubicBezTo>
                    <a:pt x="1" y="366"/>
                    <a:pt x="27" y="393"/>
                    <a:pt x="63" y="393"/>
                  </a:cubicBezTo>
                  <a:cubicBezTo>
                    <a:pt x="99" y="393"/>
                    <a:pt x="125" y="366"/>
                    <a:pt x="125" y="330"/>
                  </a:cubicBezTo>
                  <a:lnTo>
                    <a:pt x="125" y="62"/>
                  </a:lnTo>
                  <a:cubicBezTo>
                    <a:pt x="125" y="36"/>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9"/>
            <p:cNvSpPr/>
            <p:nvPr/>
          </p:nvSpPr>
          <p:spPr>
            <a:xfrm flipH="1">
              <a:off x="1395700" y="4067459"/>
              <a:ext cx="16137" cy="30704"/>
            </a:xfrm>
            <a:custGeom>
              <a:avLst/>
              <a:gdLst/>
              <a:ahLst/>
              <a:cxnLst/>
              <a:rect l="l" t="t" r="r" b="b"/>
              <a:pathLst>
                <a:path w="144" h="274" extrusionOk="0">
                  <a:moveTo>
                    <a:pt x="73" y="1"/>
                  </a:moveTo>
                  <a:cubicBezTo>
                    <a:pt x="65" y="1"/>
                    <a:pt x="58" y="3"/>
                    <a:pt x="54" y="8"/>
                  </a:cubicBezTo>
                  <a:cubicBezTo>
                    <a:pt x="36" y="17"/>
                    <a:pt x="27" y="34"/>
                    <a:pt x="27" y="43"/>
                  </a:cubicBezTo>
                  <a:cubicBezTo>
                    <a:pt x="18" y="97"/>
                    <a:pt x="9" y="141"/>
                    <a:pt x="0" y="195"/>
                  </a:cubicBezTo>
                  <a:cubicBezTo>
                    <a:pt x="0" y="213"/>
                    <a:pt x="0" y="231"/>
                    <a:pt x="9" y="240"/>
                  </a:cubicBezTo>
                  <a:cubicBezTo>
                    <a:pt x="9" y="257"/>
                    <a:pt x="27" y="266"/>
                    <a:pt x="45" y="266"/>
                  </a:cubicBezTo>
                  <a:cubicBezTo>
                    <a:pt x="49" y="271"/>
                    <a:pt x="56" y="273"/>
                    <a:pt x="64" y="273"/>
                  </a:cubicBezTo>
                  <a:cubicBezTo>
                    <a:pt x="72" y="273"/>
                    <a:pt x="81" y="271"/>
                    <a:pt x="90" y="266"/>
                  </a:cubicBezTo>
                  <a:cubicBezTo>
                    <a:pt x="98" y="257"/>
                    <a:pt x="116" y="240"/>
                    <a:pt x="116" y="231"/>
                  </a:cubicBezTo>
                  <a:lnTo>
                    <a:pt x="143" y="79"/>
                  </a:lnTo>
                  <a:cubicBezTo>
                    <a:pt x="143" y="61"/>
                    <a:pt x="143" y="52"/>
                    <a:pt x="134" y="34"/>
                  </a:cubicBezTo>
                  <a:cubicBezTo>
                    <a:pt x="125" y="17"/>
                    <a:pt x="116" y="8"/>
                    <a:pt x="98" y="8"/>
                  </a:cubicBezTo>
                  <a:cubicBezTo>
                    <a:pt x="90" y="3"/>
                    <a:pt x="81" y="1"/>
                    <a:pt x="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9"/>
            <p:cNvSpPr/>
            <p:nvPr/>
          </p:nvSpPr>
          <p:spPr>
            <a:xfrm flipH="1">
              <a:off x="1464730" y="4103206"/>
              <a:ext cx="14120" cy="25101"/>
            </a:xfrm>
            <a:custGeom>
              <a:avLst/>
              <a:gdLst/>
              <a:ahLst/>
              <a:cxnLst/>
              <a:rect l="l" t="t" r="r" b="b"/>
              <a:pathLst>
                <a:path w="126" h="224" extrusionOk="0">
                  <a:moveTo>
                    <a:pt x="63" y="1"/>
                  </a:moveTo>
                  <a:cubicBezTo>
                    <a:pt x="45" y="1"/>
                    <a:pt x="36" y="10"/>
                    <a:pt x="18" y="19"/>
                  </a:cubicBezTo>
                  <a:cubicBezTo>
                    <a:pt x="10" y="28"/>
                    <a:pt x="1" y="46"/>
                    <a:pt x="1" y="63"/>
                  </a:cubicBezTo>
                  <a:lnTo>
                    <a:pt x="1" y="161"/>
                  </a:lnTo>
                  <a:cubicBezTo>
                    <a:pt x="1" y="179"/>
                    <a:pt x="10" y="188"/>
                    <a:pt x="18" y="206"/>
                  </a:cubicBezTo>
                  <a:cubicBezTo>
                    <a:pt x="27" y="215"/>
                    <a:pt x="45" y="224"/>
                    <a:pt x="63" y="224"/>
                  </a:cubicBezTo>
                  <a:cubicBezTo>
                    <a:pt x="81" y="224"/>
                    <a:pt x="99" y="215"/>
                    <a:pt x="108" y="206"/>
                  </a:cubicBezTo>
                  <a:cubicBezTo>
                    <a:pt x="117" y="188"/>
                    <a:pt x="126" y="179"/>
                    <a:pt x="126" y="161"/>
                  </a:cubicBezTo>
                  <a:lnTo>
                    <a:pt x="126" y="63"/>
                  </a:lnTo>
                  <a:cubicBezTo>
                    <a:pt x="126" y="46"/>
                    <a:pt x="117" y="28"/>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9"/>
            <p:cNvSpPr/>
            <p:nvPr/>
          </p:nvSpPr>
          <p:spPr>
            <a:xfrm flipH="1">
              <a:off x="1571750" y="4177277"/>
              <a:ext cx="14008" cy="27455"/>
            </a:xfrm>
            <a:custGeom>
              <a:avLst/>
              <a:gdLst/>
              <a:ahLst/>
              <a:cxnLst/>
              <a:rect l="l" t="t" r="r" b="b"/>
              <a:pathLst>
                <a:path w="125" h="245" extrusionOk="0">
                  <a:moveTo>
                    <a:pt x="63" y="0"/>
                  </a:moveTo>
                  <a:cubicBezTo>
                    <a:pt x="45" y="0"/>
                    <a:pt x="36" y="9"/>
                    <a:pt x="18" y="18"/>
                  </a:cubicBezTo>
                  <a:cubicBezTo>
                    <a:pt x="9" y="27"/>
                    <a:pt x="0" y="45"/>
                    <a:pt x="0" y="63"/>
                  </a:cubicBezTo>
                  <a:lnTo>
                    <a:pt x="0" y="187"/>
                  </a:lnTo>
                  <a:cubicBezTo>
                    <a:pt x="0" y="196"/>
                    <a:pt x="9" y="214"/>
                    <a:pt x="18" y="223"/>
                  </a:cubicBezTo>
                  <a:cubicBezTo>
                    <a:pt x="31" y="236"/>
                    <a:pt x="44" y="244"/>
                    <a:pt x="54" y="244"/>
                  </a:cubicBezTo>
                  <a:cubicBezTo>
                    <a:pt x="57" y="244"/>
                    <a:pt x="60" y="243"/>
                    <a:pt x="63" y="241"/>
                  </a:cubicBezTo>
                  <a:cubicBezTo>
                    <a:pt x="80" y="241"/>
                    <a:pt x="98" y="241"/>
                    <a:pt x="107" y="223"/>
                  </a:cubicBezTo>
                  <a:cubicBezTo>
                    <a:pt x="116" y="214"/>
                    <a:pt x="125" y="196"/>
                    <a:pt x="125" y="187"/>
                  </a:cubicBezTo>
                  <a:lnTo>
                    <a:pt x="125" y="63"/>
                  </a:lnTo>
                  <a:cubicBezTo>
                    <a:pt x="125" y="45"/>
                    <a:pt x="116" y="27"/>
                    <a:pt x="107" y="18"/>
                  </a:cubicBezTo>
                  <a:cubicBezTo>
                    <a:pt x="98" y="9"/>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9"/>
            <p:cNvSpPr/>
            <p:nvPr/>
          </p:nvSpPr>
          <p:spPr>
            <a:xfrm flipH="1">
              <a:off x="1590688" y="4084268"/>
              <a:ext cx="14120" cy="44040"/>
            </a:xfrm>
            <a:custGeom>
              <a:avLst/>
              <a:gdLst/>
              <a:ahLst/>
              <a:cxnLst/>
              <a:rect l="l" t="t" r="r" b="b"/>
              <a:pathLst>
                <a:path w="126" h="393" extrusionOk="0">
                  <a:moveTo>
                    <a:pt x="63" y="0"/>
                  </a:moveTo>
                  <a:cubicBezTo>
                    <a:pt x="27" y="0"/>
                    <a:pt x="1" y="27"/>
                    <a:pt x="1" y="63"/>
                  </a:cubicBezTo>
                  <a:lnTo>
                    <a:pt x="1" y="330"/>
                  </a:lnTo>
                  <a:cubicBezTo>
                    <a:pt x="1" y="357"/>
                    <a:pt x="27" y="393"/>
                    <a:pt x="63" y="393"/>
                  </a:cubicBezTo>
                  <a:cubicBezTo>
                    <a:pt x="99" y="393"/>
                    <a:pt x="125" y="366"/>
                    <a:pt x="125" y="330"/>
                  </a:cubicBezTo>
                  <a:lnTo>
                    <a:pt x="125" y="63"/>
                  </a:lnTo>
                  <a:cubicBezTo>
                    <a:pt x="125"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9"/>
            <p:cNvSpPr/>
            <p:nvPr/>
          </p:nvSpPr>
          <p:spPr>
            <a:xfrm flipH="1">
              <a:off x="1516727" y="4095249"/>
              <a:ext cx="14120" cy="38100"/>
            </a:xfrm>
            <a:custGeom>
              <a:avLst/>
              <a:gdLst/>
              <a:ahLst/>
              <a:cxnLst/>
              <a:rect l="l" t="t" r="r" b="b"/>
              <a:pathLst>
                <a:path w="126" h="340" extrusionOk="0">
                  <a:moveTo>
                    <a:pt x="63" y="1"/>
                  </a:moveTo>
                  <a:cubicBezTo>
                    <a:pt x="28" y="1"/>
                    <a:pt x="1" y="27"/>
                    <a:pt x="1" y="63"/>
                  </a:cubicBezTo>
                  <a:lnTo>
                    <a:pt x="1" y="277"/>
                  </a:lnTo>
                  <a:cubicBezTo>
                    <a:pt x="1" y="313"/>
                    <a:pt x="28" y="340"/>
                    <a:pt x="63" y="340"/>
                  </a:cubicBezTo>
                  <a:cubicBezTo>
                    <a:pt x="99" y="340"/>
                    <a:pt x="126" y="313"/>
                    <a:pt x="126" y="277"/>
                  </a:cubicBezTo>
                  <a:lnTo>
                    <a:pt x="126" y="63"/>
                  </a:lnTo>
                  <a:cubicBezTo>
                    <a:pt x="126" y="27"/>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9"/>
            <p:cNvSpPr/>
            <p:nvPr/>
          </p:nvSpPr>
          <p:spPr>
            <a:xfrm flipH="1">
              <a:off x="1453748" y="4021290"/>
              <a:ext cx="14120" cy="30144"/>
            </a:xfrm>
            <a:custGeom>
              <a:avLst/>
              <a:gdLst/>
              <a:ahLst/>
              <a:cxnLst/>
              <a:rect l="l" t="t" r="r" b="b"/>
              <a:pathLst>
                <a:path w="126" h="269" extrusionOk="0">
                  <a:moveTo>
                    <a:pt x="63" y="0"/>
                  </a:moveTo>
                  <a:cubicBezTo>
                    <a:pt x="28" y="0"/>
                    <a:pt x="1" y="27"/>
                    <a:pt x="1" y="63"/>
                  </a:cubicBezTo>
                  <a:lnTo>
                    <a:pt x="1" y="206"/>
                  </a:lnTo>
                  <a:cubicBezTo>
                    <a:pt x="1" y="223"/>
                    <a:pt x="10" y="241"/>
                    <a:pt x="19" y="250"/>
                  </a:cubicBezTo>
                  <a:cubicBezTo>
                    <a:pt x="28" y="259"/>
                    <a:pt x="45" y="268"/>
                    <a:pt x="63" y="268"/>
                  </a:cubicBezTo>
                  <a:cubicBezTo>
                    <a:pt x="99" y="268"/>
                    <a:pt x="126" y="241"/>
                    <a:pt x="126" y="206"/>
                  </a:cubicBezTo>
                  <a:lnTo>
                    <a:pt x="126" y="63"/>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9"/>
            <p:cNvSpPr/>
            <p:nvPr/>
          </p:nvSpPr>
          <p:spPr>
            <a:xfrm flipH="1">
              <a:off x="1382700" y="3996300"/>
              <a:ext cx="14120" cy="33058"/>
            </a:xfrm>
            <a:custGeom>
              <a:avLst/>
              <a:gdLst/>
              <a:ahLst/>
              <a:cxnLst/>
              <a:rect l="l" t="t" r="r" b="b"/>
              <a:pathLst>
                <a:path w="126" h="295" extrusionOk="0">
                  <a:moveTo>
                    <a:pt x="63" y="0"/>
                  </a:moveTo>
                  <a:cubicBezTo>
                    <a:pt x="36" y="0"/>
                    <a:pt x="0" y="27"/>
                    <a:pt x="0" y="63"/>
                  </a:cubicBezTo>
                  <a:lnTo>
                    <a:pt x="0" y="232"/>
                  </a:lnTo>
                  <a:cubicBezTo>
                    <a:pt x="0" y="268"/>
                    <a:pt x="36" y="295"/>
                    <a:pt x="63" y="295"/>
                  </a:cubicBezTo>
                  <a:cubicBezTo>
                    <a:pt x="98" y="295"/>
                    <a:pt x="125" y="268"/>
                    <a:pt x="125" y="232"/>
                  </a:cubicBezTo>
                  <a:lnTo>
                    <a:pt x="125" y="63"/>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9"/>
            <p:cNvSpPr/>
            <p:nvPr/>
          </p:nvSpPr>
          <p:spPr>
            <a:xfrm flipH="1">
              <a:off x="1420689" y="3881327"/>
              <a:ext cx="14120" cy="49194"/>
            </a:xfrm>
            <a:custGeom>
              <a:avLst/>
              <a:gdLst/>
              <a:ahLst/>
              <a:cxnLst/>
              <a:rect l="l" t="t" r="r" b="b"/>
              <a:pathLst>
                <a:path w="126" h="439" extrusionOk="0">
                  <a:moveTo>
                    <a:pt x="63" y="0"/>
                  </a:moveTo>
                  <a:cubicBezTo>
                    <a:pt x="27" y="0"/>
                    <a:pt x="0" y="27"/>
                    <a:pt x="0" y="63"/>
                  </a:cubicBezTo>
                  <a:lnTo>
                    <a:pt x="0" y="384"/>
                  </a:lnTo>
                  <a:cubicBezTo>
                    <a:pt x="0" y="408"/>
                    <a:pt x="22" y="439"/>
                    <a:pt x="52" y="439"/>
                  </a:cubicBezTo>
                  <a:cubicBezTo>
                    <a:pt x="55" y="439"/>
                    <a:pt x="59" y="439"/>
                    <a:pt x="63" y="438"/>
                  </a:cubicBezTo>
                  <a:cubicBezTo>
                    <a:pt x="98" y="438"/>
                    <a:pt x="125" y="411"/>
                    <a:pt x="125" y="384"/>
                  </a:cubicBezTo>
                  <a:lnTo>
                    <a:pt x="125" y="63"/>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9"/>
            <p:cNvSpPr/>
            <p:nvPr/>
          </p:nvSpPr>
          <p:spPr>
            <a:xfrm flipH="1">
              <a:off x="1469773" y="3818349"/>
              <a:ext cx="14008" cy="25101"/>
            </a:xfrm>
            <a:custGeom>
              <a:avLst/>
              <a:gdLst/>
              <a:ahLst/>
              <a:cxnLst/>
              <a:rect l="l" t="t" r="r" b="b"/>
              <a:pathLst>
                <a:path w="125" h="224" extrusionOk="0">
                  <a:moveTo>
                    <a:pt x="62" y="0"/>
                  </a:moveTo>
                  <a:cubicBezTo>
                    <a:pt x="45" y="0"/>
                    <a:pt x="27" y="9"/>
                    <a:pt x="18" y="18"/>
                  </a:cubicBezTo>
                  <a:cubicBezTo>
                    <a:pt x="9" y="27"/>
                    <a:pt x="0" y="45"/>
                    <a:pt x="0" y="63"/>
                  </a:cubicBezTo>
                  <a:lnTo>
                    <a:pt x="0" y="161"/>
                  </a:lnTo>
                  <a:cubicBezTo>
                    <a:pt x="0" y="179"/>
                    <a:pt x="9" y="188"/>
                    <a:pt x="18" y="206"/>
                  </a:cubicBezTo>
                  <a:cubicBezTo>
                    <a:pt x="27" y="215"/>
                    <a:pt x="45" y="223"/>
                    <a:pt x="62" y="223"/>
                  </a:cubicBezTo>
                  <a:cubicBezTo>
                    <a:pt x="71" y="223"/>
                    <a:pt x="89" y="215"/>
                    <a:pt x="107" y="206"/>
                  </a:cubicBezTo>
                  <a:cubicBezTo>
                    <a:pt x="116" y="188"/>
                    <a:pt x="125" y="179"/>
                    <a:pt x="125" y="161"/>
                  </a:cubicBezTo>
                  <a:lnTo>
                    <a:pt x="125" y="63"/>
                  </a:lnTo>
                  <a:cubicBezTo>
                    <a:pt x="125" y="45"/>
                    <a:pt x="116" y="27"/>
                    <a:pt x="107" y="18"/>
                  </a:cubicBezTo>
                  <a:cubicBezTo>
                    <a:pt x="89" y="9"/>
                    <a:pt x="71"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9"/>
            <p:cNvSpPr/>
            <p:nvPr/>
          </p:nvSpPr>
          <p:spPr>
            <a:xfrm flipH="1">
              <a:off x="1370710" y="3859363"/>
              <a:ext cx="17146" cy="25101"/>
            </a:xfrm>
            <a:custGeom>
              <a:avLst/>
              <a:gdLst/>
              <a:ahLst/>
              <a:cxnLst/>
              <a:rect l="l" t="t" r="r" b="b"/>
              <a:pathLst>
                <a:path w="153" h="224" extrusionOk="0">
                  <a:moveTo>
                    <a:pt x="63" y="0"/>
                  </a:moveTo>
                  <a:cubicBezTo>
                    <a:pt x="45" y="0"/>
                    <a:pt x="27" y="9"/>
                    <a:pt x="18" y="18"/>
                  </a:cubicBezTo>
                  <a:cubicBezTo>
                    <a:pt x="9" y="27"/>
                    <a:pt x="0" y="45"/>
                    <a:pt x="0" y="63"/>
                  </a:cubicBezTo>
                  <a:cubicBezTo>
                    <a:pt x="0" y="80"/>
                    <a:pt x="9" y="89"/>
                    <a:pt x="18" y="107"/>
                  </a:cubicBezTo>
                  <a:lnTo>
                    <a:pt x="9" y="98"/>
                  </a:lnTo>
                  <a:lnTo>
                    <a:pt x="9" y="98"/>
                  </a:lnTo>
                  <a:cubicBezTo>
                    <a:pt x="15" y="104"/>
                    <a:pt x="17" y="110"/>
                    <a:pt x="21" y="116"/>
                  </a:cubicBezTo>
                  <a:lnTo>
                    <a:pt x="21" y="116"/>
                  </a:lnTo>
                  <a:cubicBezTo>
                    <a:pt x="23" y="122"/>
                    <a:pt x="27" y="128"/>
                    <a:pt x="27" y="134"/>
                  </a:cubicBezTo>
                  <a:cubicBezTo>
                    <a:pt x="27" y="137"/>
                    <a:pt x="27" y="140"/>
                    <a:pt x="27" y="143"/>
                  </a:cubicBezTo>
                  <a:cubicBezTo>
                    <a:pt x="18" y="161"/>
                    <a:pt x="18" y="179"/>
                    <a:pt x="27" y="188"/>
                  </a:cubicBezTo>
                  <a:cubicBezTo>
                    <a:pt x="36" y="205"/>
                    <a:pt x="54" y="214"/>
                    <a:pt x="63" y="223"/>
                  </a:cubicBezTo>
                  <a:cubicBezTo>
                    <a:pt x="81" y="223"/>
                    <a:pt x="99" y="223"/>
                    <a:pt x="116" y="214"/>
                  </a:cubicBezTo>
                  <a:cubicBezTo>
                    <a:pt x="125" y="205"/>
                    <a:pt x="134" y="188"/>
                    <a:pt x="143" y="179"/>
                  </a:cubicBezTo>
                  <a:cubicBezTo>
                    <a:pt x="152" y="152"/>
                    <a:pt x="152" y="116"/>
                    <a:pt x="143" y="89"/>
                  </a:cubicBezTo>
                  <a:cubicBezTo>
                    <a:pt x="143" y="80"/>
                    <a:pt x="134" y="63"/>
                    <a:pt x="125" y="54"/>
                  </a:cubicBezTo>
                  <a:cubicBezTo>
                    <a:pt x="125" y="36"/>
                    <a:pt x="116" y="27"/>
                    <a:pt x="99"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9"/>
            <p:cNvSpPr/>
            <p:nvPr/>
          </p:nvSpPr>
          <p:spPr>
            <a:xfrm flipH="1">
              <a:off x="1509667" y="3783947"/>
              <a:ext cx="19163" cy="30480"/>
            </a:xfrm>
            <a:custGeom>
              <a:avLst/>
              <a:gdLst/>
              <a:ahLst/>
              <a:cxnLst/>
              <a:rect l="l" t="t" r="r" b="b"/>
              <a:pathLst>
                <a:path w="171" h="272" extrusionOk="0">
                  <a:moveTo>
                    <a:pt x="72" y="0"/>
                  </a:moveTo>
                  <a:cubicBezTo>
                    <a:pt x="60" y="0"/>
                    <a:pt x="48" y="4"/>
                    <a:pt x="36" y="4"/>
                  </a:cubicBezTo>
                  <a:cubicBezTo>
                    <a:pt x="10" y="31"/>
                    <a:pt x="1" y="67"/>
                    <a:pt x="18" y="93"/>
                  </a:cubicBezTo>
                  <a:cubicBezTo>
                    <a:pt x="18" y="102"/>
                    <a:pt x="27" y="102"/>
                    <a:pt x="27" y="111"/>
                  </a:cubicBezTo>
                  <a:cubicBezTo>
                    <a:pt x="27" y="111"/>
                    <a:pt x="27" y="102"/>
                    <a:pt x="27" y="102"/>
                  </a:cubicBezTo>
                  <a:cubicBezTo>
                    <a:pt x="27" y="120"/>
                    <a:pt x="36" y="129"/>
                    <a:pt x="36" y="147"/>
                  </a:cubicBezTo>
                  <a:cubicBezTo>
                    <a:pt x="36" y="153"/>
                    <a:pt x="36" y="159"/>
                    <a:pt x="36" y="165"/>
                  </a:cubicBezTo>
                  <a:cubicBezTo>
                    <a:pt x="36" y="174"/>
                    <a:pt x="36" y="183"/>
                    <a:pt x="27" y="191"/>
                  </a:cubicBezTo>
                  <a:cubicBezTo>
                    <a:pt x="27" y="209"/>
                    <a:pt x="27" y="227"/>
                    <a:pt x="36" y="236"/>
                  </a:cubicBezTo>
                  <a:cubicBezTo>
                    <a:pt x="45" y="254"/>
                    <a:pt x="63" y="263"/>
                    <a:pt x="72" y="272"/>
                  </a:cubicBezTo>
                  <a:cubicBezTo>
                    <a:pt x="108" y="272"/>
                    <a:pt x="143" y="263"/>
                    <a:pt x="152" y="227"/>
                  </a:cubicBezTo>
                  <a:cubicBezTo>
                    <a:pt x="170" y="156"/>
                    <a:pt x="161" y="93"/>
                    <a:pt x="125" y="31"/>
                  </a:cubicBezTo>
                  <a:cubicBezTo>
                    <a:pt x="117" y="13"/>
                    <a:pt x="99" y="4"/>
                    <a:pt x="90" y="4"/>
                  </a:cubicBezTo>
                  <a:cubicBezTo>
                    <a:pt x="84" y="1"/>
                    <a:pt x="78"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9"/>
            <p:cNvSpPr/>
            <p:nvPr/>
          </p:nvSpPr>
          <p:spPr>
            <a:xfrm flipH="1">
              <a:off x="1546760" y="3752346"/>
              <a:ext cx="14008" cy="28127"/>
            </a:xfrm>
            <a:custGeom>
              <a:avLst/>
              <a:gdLst/>
              <a:ahLst/>
              <a:cxnLst/>
              <a:rect l="l" t="t" r="r" b="b"/>
              <a:pathLst>
                <a:path w="125" h="251" extrusionOk="0">
                  <a:moveTo>
                    <a:pt x="63" y="1"/>
                  </a:moveTo>
                  <a:cubicBezTo>
                    <a:pt x="45" y="1"/>
                    <a:pt x="27" y="10"/>
                    <a:pt x="18" y="18"/>
                  </a:cubicBezTo>
                  <a:cubicBezTo>
                    <a:pt x="9" y="36"/>
                    <a:pt x="0" y="45"/>
                    <a:pt x="0" y="63"/>
                  </a:cubicBezTo>
                  <a:lnTo>
                    <a:pt x="0" y="188"/>
                  </a:lnTo>
                  <a:cubicBezTo>
                    <a:pt x="0" y="206"/>
                    <a:pt x="9" y="215"/>
                    <a:pt x="18" y="233"/>
                  </a:cubicBezTo>
                  <a:cubicBezTo>
                    <a:pt x="27" y="242"/>
                    <a:pt x="45" y="250"/>
                    <a:pt x="63" y="250"/>
                  </a:cubicBezTo>
                  <a:cubicBezTo>
                    <a:pt x="80" y="250"/>
                    <a:pt x="98" y="242"/>
                    <a:pt x="107" y="233"/>
                  </a:cubicBezTo>
                  <a:cubicBezTo>
                    <a:pt x="116" y="215"/>
                    <a:pt x="125" y="206"/>
                    <a:pt x="125" y="188"/>
                  </a:cubicBezTo>
                  <a:lnTo>
                    <a:pt x="125" y="63"/>
                  </a:lnTo>
                  <a:cubicBezTo>
                    <a:pt x="125" y="45"/>
                    <a:pt x="116" y="27"/>
                    <a:pt x="107" y="18"/>
                  </a:cubicBezTo>
                  <a:cubicBezTo>
                    <a:pt x="98" y="10"/>
                    <a:pt x="8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9"/>
            <p:cNvSpPr/>
            <p:nvPr/>
          </p:nvSpPr>
          <p:spPr>
            <a:xfrm flipH="1">
              <a:off x="1513701" y="3429501"/>
              <a:ext cx="14120" cy="30032"/>
            </a:xfrm>
            <a:custGeom>
              <a:avLst/>
              <a:gdLst/>
              <a:ahLst/>
              <a:cxnLst/>
              <a:rect l="l" t="t" r="r" b="b"/>
              <a:pathLst>
                <a:path w="126" h="268" extrusionOk="0">
                  <a:moveTo>
                    <a:pt x="63" y="0"/>
                  </a:moveTo>
                  <a:cubicBezTo>
                    <a:pt x="36" y="0"/>
                    <a:pt x="1" y="27"/>
                    <a:pt x="1" y="63"/>
                  </a:cubicBezTo>
                  <a:lnTo>
                    <a:pt x="1" y="205"/>
                  </a:lnTo>
                  <a:cubicBezTo>
                    <a:pt x="1" y="223"/>
                    <a:pt x="9" y="241"/>
                    <a:pt x="18" y="250"/>
                  </a:cubicBezTo>
                  <a:cubicBezTo>
                    <a:pt x="36" y="259"/>
                    <a:pt x="54" y="268"/>
                    <a:pt x="63" y="268"/>
                  </a:cubicBezTo>
                  <a:cubicBezTo>
                    <a:pt x="99" y="268"/>
                    <a:pt x="125" y="241"/>
                    <a:pt x="125" y="205"/>
                  </a:cubicBezTo>
                  <a:lnTo>
                    <a:pt x="125" y="63"/>
                  </a:lnTo>
                  <a:cubicBezTo>
                    <a:pt x="125" y="45"/>
                    <a:pt x="116"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9"/>
            <p:cNvSpPr/>
            <p:nvPr/>
          </p:nvSpPr>
          <p:spPr>
            <a:xfrm flipH="1">
              <a:off x="1922617" y="3799299"/>
              <a:ext cx="17033" cy="27567"/>
            </a:xfrm>
            <a:custGeom>
              <a:avLst/>
              <a:gdLst/>
              <a:ahLst/>
              <a:cxnLst/>
              <a:rect l="l" t="t" r="r" b="b"/>
              <a:pathLst>
                <a:path w="152" h="246" extrusionOk="0">
                  <a:moveTo>
                    <a:pt x="89" y="1"/>
                  </a:moveTo>
                  <a:cubicBezTo>
                    <a:pt x="71" y="1"/>
                    <a:pt x="54" y="1"/>
                    <a:pt x="36" y="10"/>
                  </a:cubicBezTo>
                  <a:cubicBezTo>
                    <a:pt x="27" y="19"/>
                    <a:pt x="18" y="28"/>
                    <a:pt x="9" y="46"/>
                  </a:cubicBezTo>
                  <a:cubicBezTo>
                    <a:pt x="0" y="72"/>
                    <a:pt x="0" y="108"/>
                    <a:pt x="9" y="144"/>
                  </a:cubicBezTo>
                  <a:cubicBezTo>
                    <a:pt x="9" y="153"/>
                    <a:pt x="9" y="162"/>
                    <a:pt x="18" y="170"/>
                  </a:cubicBezTo>
                  <a:cubicBezTo>
                    <a:pt x="27" y="188"/>
                    <a:pt x="27" y="197"/>
                    <a:pt x="36" y="215"/>
                  </a:cubicBezTo>
                  <a:cubicBezTo>
                    <a:pt x="45" y="224"/>
                    <a:pt x="62" y="242"/>
                    <a:pt x="80" y="242"/>
                  </a:cubicBezTo>
                  <a:cubicBezTo>
                    <a:pt x="83" y="244"/>
                    <a:pt x="86" y="245"/>
                    <a:pt x="90" y="245"/>
                  </a:cubicBezTo>
                  <a:cubicBezTo>
                    <a:pt x="100" y="245"/>
                    <a:pt x="112" y="239"/>
                    <a:pt x="125" y="233"/>
                  </a:cubicBezTo>
                  <a:cubicBezTo>
                    <a:pt x="134" y="224"/>
                    <a:pt x="152" y="215"/>
                    <a:pt x="152" y="197"/>
                  </a:cubicBezTo>
                  <a:cubicBezTo>
                    <a:pt x="152" y="188"/>
                    <a:pt x="152" y="170"/>
                    <a:pt x="143" y="153"/>
                  </a:cubicBezTo>
                  <a:cubicBezTo>
                    <a:pt x="143" y="144"/>
                    <a:pt x="134" y="135"/>
                    <a:pt x="134" y="126"/>
                  </a:cubicBezTo>
                  <a:lnTo>
                    <a:pt x="134" y="144"/>
                  </a:lnTo>
                  <a:cubicBezTo>
                    <a:pt x="134" y="126"/>
                    <a:pt x="125" y="117"/>
                    <a:pt x="125" y="99"/>
                  </a:cubicBezTo>
                  <a:cubicBezTo>
                    <a:pt x="125" y="90"/>
                    <a:pt x="125" y="81"/>
                    <a:pt x="134" y="81"/>
                  </a:cubicBezTo>
                  <a:cubicBezTo>
                    <a:pt x="134" y="63"/>
                    <a:pt x="134" y="46"/>
                    <a:pt x="125" y="28"/>
                  </a:cubicBezTo>
                  <a:cubicBezTo>
                    <a:pt x="116" y="19"/>
                    <a:pt x="98"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9"/>
            <p:cNvSpPr/>
            <p:nvPr/>
          </p:nvSpPr>
          <p:spPr>
            <a:xfrm flipH="1">
              <a:off x="1894602" y="3876172"/>
              <a:ext cx="14120" cy="32385"/>
            </a:xfrm>
            <a:custGeom>
              <a:avLst/>
              <a:gdLst/>
              <a:ahLst/>
              <a:cxnLst/>
              <a:rect l="l" t="t" r="r" b="b"/>
              <a:pathLst>
                <a:path w="126" h="289" extrusionOk="0">
                  <a:moveTo>
                    <a:pt x="74" y="0"/>
                  </a:moveTo>
                  <a:cubicBezTo>
                    <a:pt x="71" y="0"/>
                    <a:pt x="67" y="1"/>
                    <a:pt x="63" y="2"/>
                  </a:cubicBezTo>
                  <a:cubicBezTo>
                    <a:pt x="27" y="2"/>
                    <a:pt x="1" y="29"/>
                    <a:pt x="1" y="55"/>
                  </a:cubicBezTo>
                  <a:lnTo>
                    <a:pt x="1" y="234"/>
                  </a:lnTo>
                  <a:cubicBezTo>
                    <a:pt x="1" y="258"/>
                    <a:pt x="22" y="289"/>
                    <a:pt x="52" y="289"/>
                  </a:cubicBezTo>
                  <a:cubicBezTo>
                    <a:pt x="56" y="289"/>
                    <a:pt x="59" y="288"/>
                    <a:pt x="63" y="287"/>
                  </a:cubicBezTo>
                  <a:cubicBezTo>
                    <a:pt x="99" y="287"/>
                    <a:pt x="125" y="261"/>
                    <a:pt x="125" y="234"/>
                  </a:cubicBezTo>
                  <a:lnTo>
                    <a:pt x="125" y="55"/>
                  </a:lnTo>
                  <a:cubicBezTo>
                    <a:pt x="125" y="31"/>
                    <a:pt x="104"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9"/>
            <p:cNvSpPr/>
            <p:nvPr/>
          </p:nvSpPr>
          <p:spPr>
            <a:xfrm flipH="1">
              <a:off x="1859638" y="3985319"/>
              <a:ext cx="13111" cy="36083"/>
            </a:xfrm>
            <a:custGeom>
              <a:avLst/>
              <a:gdLst/>
              <a:ahLst/>
              <a:cxnLst/>
              <a:rect l="l" t="t" r="r" b="b"/>
              <a:pathLst>
                <a:path w="117" h="322" extrusionOk="0">
                  <a:moveTo>
                    <a:pt x="63" y="0"/>
                  </a:moveTo>
                  <a:cubicBezTo>
                    <a:pt x="28" y="0"/>
                    <a:pt x="1" y="27"/>
                    <a:pt x="1" y="63"/>
                  </a:cubicBezTo>
                  <a:lnTo>
                    <a:pt x="1" y="259"/>
                  </a:lnTo>
                  <a:cubicBezTo>
                    <a:pt x="1" y="295"/>
                    <a:pt x="28" y="321"/>
                    <a:pt x="63" y="321"/>
                  </a:cubicBezTo>
                  <a:cubicBezTo>
                    <a:pt x="90" y="321"/>
                    <a:pt x="117" y="295"/>
                    <a:pt x="117" y="259"/>
                  </a:cubicBezTo>
                  <a:lnTo>
                    <a:pt x="117" y="63"/>
                  </a:lnTo>
                  <a:cubicBezTo>
                    <a:pt x="11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9"/>
            <p:cNvSpPr/>
            <p:nvPr/>
          </p:nvSpPr>
          <p:spPr>
            <a:xfrm flipH="1">
              <a:off x="1812572" y="3988344"/>
              <a:ext cx="14120" cy="33058"/>
            </a:xfrm>
            <a:custGeom>
              <a:avLst/>
              <a:gdLst/>
              <a:ahLst/>
              <a:cxnLst/>
              <a:rect l="l" t="t" r="r" b="b"/>
              <a:pathLst>
                <a:path w="126" h="295" extrusionOk="0">
                  <a:moveTo>
                    <a:pt x="63" y="0"/>
                  </a:moveTo>
                  <a:cubicBezTo>
                    <a:pt x="27" y="0"/>
                    <a:pt x="0" y="27"/>
                    <a:pt x="0" y="62"/>
                  </a:cubicBezTo>
                  <a:lnTo>
                    <a:pt x="0" y="232"/>
                  </a:lnTo>
                  <a:cubicBezTo>
                    <a:pt x="0" y="268"/>
                    <a:pt x="27" y="294"/>
                    <a:pt x="63" y="294"/>
                  </a:cubicBezTo>
                  <a:cubicBezTo>
                    <a:pt x="98" y="294"/>
                    <a:pt x="125" y="268"/>
                    <a:pt x="125" y="232"/>
                  </a:cubicBezTo>
                  <a:lnTo>
                    <a:pt x="125" y="62"/>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9"/>
            <p:cNvSpPr/>
            <p:nvPr/>
          </p:nvSpPr>
          <p:spPr>
            <a:xfrm flipH="1">
              <a:off x="1927548" y="3988344"/>
              <a:ext cx="14120" cy="37988"/>
            </a:xfrm>
            <a:custGeom>
              <a:avLst/>
              <a:gdLst/>
              <a:ahLst/>
              <a:cxnLst/>
              <a:rect l="l" t="t" r="r" b="b"/>
              <a:pathLst>
                <a:path w="126" h="339" extrusionOk="0">
                  <a:moveTo>
                    <a:pt x="63" y="0"/>
                  </a:moveTo>
                  <a:cubicBezTo>
                    <a:pt x="27" y="0"/>
                    <a:pt x="0" y="27"/>
                    <a:pt x="0" y="62"/>
                  </a:cubicBezTo>
                  <a:lnTo>
                    <a:pt x="0" y="277"/>
                  </a:lnTo>
                  <a:cubicBezTo>
                    <a:pt x="0" y="312"/>
                    <a:pt x="27" y="339"/>
                    <a:pt x="63" y="339"/>
                  </a:cubicBezTo>
                  <a:cubicBezTo>
                    <a:pt x="98" y="339"/>
                    <a:pt x="125" y="312"/>
                    <a:pt x="125" y="277"/>
                  </a:cubicBezTo>
                  <a:lnTo>
                    <a:pt x="125" y="62"/>
                  </a:lnTo>
                  <a:cubicBezTo>
                    <a:pt x="125" y="27"/>
                    <a:pt x="98"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9"/>
            <p:cNvSpPr/>
            <p:nvPr/>
          </p:nvSpPr>
          <p:spPr>
            <a:xfrm flipH="1">
              <a:off x="1686614" y="4064769"/>
              <a:ext cx="19163" cy="38549"/>
            </a:xfrm>
            <a:custGeom>
              <a:avLst/>
              <a:gdLst/>
              <a:ahLst/>
              <a:cxnLst/>
              <a:rect l="l" t="t" r="r" b="b"/>
              <a:pathLst>
                <a:path w="171" h="344" extrusionOk="0">
                  <a:moveTo>
                    <a:pt x="66" y="1"/>
                  </a:moveTo>
                  <a:cubicBezTo>
                    <a:pt x="61" y="1"/>
                    <a:pt x="57" y="2"/>
                    <a:pt x="54" y="5"/>
                  </a:cubicBezTo>
                  <a:cubicBezTo>
                    <a:pt x="18" y="14"/>
                    <a:pt x="1" y="41"/>
                    <a:pt x="9" y="76"/>
                  </a:cubicBezTo>
                  <a:cubicBezTo>
                    <a:pt x="18" y="148"/>
                    <a:pt x="36" y="228"/>
                    <a:pt x="45" y="299"/>
                  </a:cubicBezTo>
                  <a:cubicBezTo>
                    <a:pt x="45" y="317"/>
                    <a:pt x="63" y="326"/>
                    <a:pt x="72" y="335"/>
                  </a:cubicBezTo>
                  <a:cubicBezTo>
                    <a:pt x="90" y="344"/>
                    <a:pt x="108" y="344"/>
                    <a:pt x="117" y="344"/>
                  </a:cubicBezTo>
                  <a:cubicBezTo>
                    <a:pt x="152" y="335"/>
                    <a:pt x="170" y="299"/>
                    <a:pt x="161" y="264"/>
                  </a:cubicBezTo>
                  <a:lnTo>
                    <a:pt x="125" y="50"/>
                  </a:lnTo>
                  <a:cubicBezTo>
                    <a:pt x="125" y="32"/>
                    <a:pt x="108" y="14"/>
                    <a:pt x="99" y="5"/>
                  </a:cubicBezTo>
                  <a:cubicBezTo>
                    <a:pt x="87" y="5"/>
                    <a:pt x="75" y="1"/>
                    <a:pt x="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9"/>
            <p:cNvSpPr/>
            <p:nvPr/>
          </p:nvSpPr>
          <p:spPr>
            <a:xfrm flipH="1">
              <a:off x="1842605" y="4059278"/>
              <a:ext cx="14120" cy="28127"/>
            </a:xfrm>
            <a:custGeom>
              <a:avLst/>
              <a:gdLst/>
              <a:ahLst/>
              <a:cxnLst/>
              <a:rect l="l" t="t" r="r" b="b"/>
              <a:pathLst>
                <a:path w="126" h="251" extrusionOk="0">
                  <a:moveTo>
                    <a:pt x="63" y="0"/>
                  </a:moveTo>
                  <a:cubicBezTo>
                    <a:pt x="45" y="0"/>
                    <a:pt x="27" y="9"/>
                    <a:pt x="18" y="18"/>
                  </a:cubicBezTo>
                  <a:cubicBezTo>
                    <a:pt x="9" y="36"/>
                    <a:pt x="0" y="45"/>
                    <a:pt x="0" y="63"/>
                  </a:cubicBezTo>
                  <a:lnTo>
                    <a:pt x="0" y="188"/>
                  </a:lnTo>
                  <a:cubicBezTo>
                    <a:pt x="0" y="197"/>
                    <a:pt x="9" y="214"/>
                    <a:pt x="18" y="232"/>
                  </a:cubicBezTo>
                  <a:cubicBezTo>
                    <a:pt x="27" y="241"/>
                    <a:pt x="45" y="250"/>
                    <a:pt x="63" y="250"/>
                  </a:cubicBezTo>
                  <a:cubicBezTo>
                    <a:pt x="81" y="250"/>
                    <a:pt x="99" y="241"/>
                    <a:pt x="108" y="232"/>
                  </a:cubicBezTo>
                  <a:cubicBezTo>
                    <a:pt x="116" y="214"/>
                    <a:pt x="125" y="206"/>
                    <a:pt x="125" y="188"/>
                  </a:cubicBezTo>
                  <a:lnTo>
                    <a:pt x="125" y="63"/>
                  </a:lnTo>
                  <a:cubicBezTo>
                    <a:pt x="125" y="45"/>
                    <a:pt x="116"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9"/>
            <p:cNvSpPr/>
            <p:nvPr/>
          </p:nvSpPr>
          <p:spPr>
            <a:xfrm flipH="1">
              <a:off x="1757661" y="4130212"/>
              <a:ext cx="14120" cy="31153"/>
            </a:xfrm>
            <a:custGeom>
              <a:avLst/>
              <a:gdLst/>
              <a:ahLst/>
              <a:cxnLst/>
              <a:rect l="l" t="t" r="r" b="b"/>
              <a:pathLst>
                <a:path w="126" h="278" extrusionOk="0">
                  <a:moveTo>
                    <a:pt x="63" y="1"/>
                  </a:moveTo>
                  <a:cubicBezTo>
                    <a:pt x="28" y="10"/>
                    <a:pt x="1" y="28"/>
                    <a:pt x="1" y="63"/>
                  </a:cubicBezTo>
                  <a:lnTo>
                    <a:pt x="1" y="215"/>
                  </a:lnTo>
                  <a:cubicBezTo>
                    <a:pt x="1" y="224"/>
                    <a:pt x="10" y="242"/>
                    <a:pt x="19" y="259"/>
                  </a:cubicBezTo>
                  <a:cubicBezTo>
                    <a:pt x="28" y="268"/>
                    <a:pt x="45" y="277"/>
                    <a:pt x="63" y="277"/>
                  </a:cubicBezTo>
                  <a:cubicBezTo>
                    <a:pt x="99" y="268"/>
                    <a:pt x="126" y="251"/>
                    <a:pt x="126" y="215"/>
                  </a:cubicBezTo>
                  <a:lnTo>
                    <a:pt x="126" y="63"/>
                  </a:lnTo>
                  <a:cubicBezTo>
                    <a:pt x="126" y="54"/>
                    <a:pt x="117" y="36"/>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9"/>
            <p:cNvSpPr/>
            <p:nvPr/>
          </p:nvSpPr>
          <p:spPr>
            <a:xfrm flipH="1">
              <a:off x="1730654" y="3988344"/>
              <a:ext cx="14120" cy="30032"/>
            </a:xfrm>
            <a:custGeom>
              <a:avLst/>
              <a:gdLst/>
              <a:ahLst/>
              <a:cxnLst/>
              <a:rect l="l" t="t" r="r" b="b"/>
              <a:pathLst>
                <a:path w="126" h="268" extrusionOk="0">
                  <a:moveTo>
                    <a:pt x="63" y="0"/>
                  </a:moveTo>
                  <a:cubicBezTo>
                    <a:pt x="36" y="0"/>
                    <a:pt x="1" y="27"/>
                    <a:pt x="1" y="62"/>
                  </a:cubicBezTo>
                  <a:lnTo>
                    <a:pt x="1" y="205"/>
                  </a:lnTo>
                  <a:cubicBezTo>
                    <a:pt x="1" y="223"/>
                    <a:pt x="10" y="241"/>
                    <a:pt x="18" y="250"/>
                  </a:cubicBezTo>
                  <a:cubicBezTo>
                    <a:pt x="36" y="259"/>
                    <a:pt x="54" y="268"/>
                    <a:pt x="63" y="268"/>
                  </a:cubicBezTo>
                  <a:cubicBezTo>
                    <a:pt x="99" y="268"/>
                    <a:pt x="126" y="241"/>
                    <a:pt x="126" y="205"/>
                  </a:cubicBezTo>
                  <a:lnTo>
                    <a:pt x="126" y="62"/>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9"/>
            <p:cNvSpPr/>
            <p:nvPr/>
          </p:nvSpPr>
          <p:spPr>
            <a:xfrm flipH="1">
              <a:off x="1626660" y="4032272"/>
              <a:ext cx="13111" cy="19162"/>
            </a:xfrm>
            <a:custGeom>
              <a:avLst/>
              <a:gdLst/>
              <a:ahLst/>
              <a:cxnLst/>
              <a:rect l="l" t="t" r="r" b="b"/>
              <a:pathLst>
                <a:path w="117" h="171" extrusionOk="0">
                  <a:moveTo>
                    <a:pt x="45" y="1"/>
                  </a:moveTo>
                  <a:cubicBezTo>
                    <a:pt x="27" y="1"/>
                    <a:pt x="18" y="9"/>
                    <a:pt x="18" y="18"/>
                  </a:cubicBezTo>
                  <a:lnTo>
                    <a:pt x="9" y="27"/>
                  </a:lnTo>
                  <a:cubicBezTo>
                    <a:pt x="0" y="36"/>
                    <a:pt x="0" y="45"/>
                    <a:pt x="0" y="63"/>
                  </a:cubicBezTo>
                  <a:lnTo>
                    <a:pt x="0" y="108"/>
                  </a:lnTo>
                  <a:cubicBezTo>
                    <a:pt x="0" y="117"/>
                    <a:pt x="0" y="125"/>
                    <a:pt x="0" y="134"/>
                  </a:cubicBezTo>
                  <a:cubicBezTo>
                    <a:pt x="0" y="143"/>
                    <a:pt x="9" y="143"/>
                    <a:pt x="18" y="152"/>
                  </a:cubicBezTo>
                  <a:cubicBezTo>
                    <a:pt x="18" y="161"/>
                    <a:pt x="27" y="161"/>
                    <a:pt x="36" y="161"/>
                  </a:cubicBezTo>
                  <a:cubicBezTo>
                    <a:pt x="45" y="170"/>
                    <a:pt x="45" y="170"/>
                    <a:pt x="54" y="170"/>
                  </a:cubicBezTo>
                  <a:lnTo>
                    <a:pt x="72" y="170"/>
                  </a:lnTo>
                  <a:cubicBezTo>
                    <a:pt x="81" y="161"/>
                    <a:pt x="90" y="161"/>
                    <a:pt x="98" y="152"/>
                  </a:cubicBezTo>
                  <a:lnTo>
                    <a:pt x="107" y="143"/>
                  </a:lnTo>
                  <a:cubicBezTo>
                    <a:pt x="116" y="125"/>
                    <a:pt x="116" y="117"/>
                    <a:pt x="116" y="108"/>
                  </a:cubicBezTo>
                  <a:lnTo>
                    <a:pt x="116" y="63"/>
                  </a:lnTo>
                  <a:cubicBezTo>
                    <a:pt x="116" y="54"/>
                    <a:pt x="116" y="45"/>
                    <a:pt x="116" y="36"/>
                  </a:cubicBezTo>
                  <a:cubicBezTo>
                    <a:pt x="107" y="27"/>
                    <a:pt x="107" y="18"/>
                    <a:pt x="98" y="18"/>
                  </a:cubicBezTo>
                  <a:cubicBezTo>
                    <a:pt x="98" y="9"/>
                    <a:pt x="90" y="9"/>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9"/>
            <p:cNvSpPr/>
            <p:nvPr/>
          </p:nvSpPr>
          <p:spPr>
            <a:xfrm flipH="1">
              <a:off x="1530735" y="4007282"/>
              <a:ext cx="14120" cy="38212"/>
            </a:xfrm>
            <a:custGeom>
              <a:avLst/>
              <a:gdLst/>
              <a:ahLst/>
              <a:cxnLst/>
              <a:rect l="l" t="t" r="r" b="b"/>
              <a:pathLst>
                <a:path w="126" h="341" extrusionOk="0">
                  <a:moveTo>
                    <a:pt x="63" y="1"/>
                  </a:moveTo>
                  <a:cubicBezTo>
                    <a:pt x="37" y="1"/>
                    <a:pt x="1" y="27"/>
                    <a:pt x="1" y="63"/>
                  </a:cubicBezTo>
                  <a:lnTo>
                    <a:pt x="1" y="286"/>
                  </a:lnTo>
                  <a:cubicBezTo>
                    <a:pt x="1" y="310"/>
                    <a:pt x="29" y="341"/>
                    <a:pt x="54" y="341"/>
                  </a:cubicBezTo>
                  <a:cubicBezTo>
                    <a:pt x="57" y="341"/>
                    <a:pt x="60" y="340"/>
                    <a:pt x="63" y="340"/>
                  </a:cubicBezTo>
                  <a:cubicBezTo>
                    <a:pt x="99" y="340"/>
                    <a:pt x="126" y="313"/>
                    <a:pt x="126" y="286"/>
                  </a:cubicBezTo>
                  <a:lnTo>
                    <a:pt x="126" y="63"/>
                  </a:lnTo>
                  <a:cubicBezTo>
                    <a:pt x="126" y="27"/>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9"/>
            <p:cNvSpPr/>
            <p:nvPr/>
          </p:nvSpPr>
          <p:spPr>
            <a:xfrm flipH="1">
              <a:off x="1480755" y="3944305"/>
              <a:ext cx="14120" cy="30144"/>
            </a:xfrm>
            <a:custGeom>
              <a:avLst/>
              <a:gdLst/>
              <a:ahLst/>
              <a:cxnLst/>
              <a:rect l="l" t="t" r="r" b="b"/>
              <a:pathLst>
                <a:path w="126" h="269" extrusionOk="0">
                  <a:moveTo>
                    <a:pt x="63" y="0"/>
                  </a:moveTo>
                  <a:cubicBezTo>
                    <a:pt x="28" y="0"/>
                    <a:pt x="1" y="27"/>
                    <a:pt x="1" y="63"/>
                  </a:cubicBezTo>
                  <a:lnTo>
                    <a:pt x="1" y="206"/>
                  </a:lnTo>
                  <a:cubicBezTo>
                    <a:pt x="1" y="224"/>
                    <a:pt x="10" y="241"/>
                    <a:pt x="19" y="250"/>
                  </a:cubicBezTo>
                  <a:cubicBezTo>
                    <a:pt x="28" y="259"/>
                    <a:pt x="46" y="268"/>
                    <a:pt x="63" y="268"/>
                  </a:cubicBezTo>
                  <a:cubicBezTo>
                    <a:pt x="90" y="268"/>
                    <a:pt x="126" y="241"/>
                    <a:pt x="126" y="206"/>
                  </a:cubicBezTo>
                  <a:lnTo>
                    <a:pt x="126" y="63"/>
                  </a:lnTo>
                  <a:cubicBezTo>
                    <a:pt x="126" y="45"/>
                    <a:pt x="117" y="27"/>
                    <a:pt x="108"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9"/>
            <p:cNvSpPr/>
            <p:nvPr/>
          </p:nvSpPr>
          <p:spPr>
            <a:xfrm flipH="1">
              <a:off x="1530735" y="3906316"/>
              <a:ext cx="17033" cy="22076"/>
            </a:xfrm>
            <a:custGeom>
              <a:avLst/>
              <a:gdLst/>
              <a:ahLst/>
              <a:cxnLst/>
              <a:rect l="l" t="t" r="r" b="b"/>
              <a:pathLst>
                <a:path w="152" h="197" extrusionOk="0">
                  <a:moveTo>
                    <a:pt x="54" y="0"/>
                  </a:moveTo>
                  <a:cubicBezTo>
                    <a:pt x="36" y="9"/>
                    <a:pt x="18" y="18"/>
                    <a:pt x="9" y="27"/>
                  </a:cubicBezTo>
                  <a:cubicBezTo>
                    <a:pt x="9" y="45"/>
                    <a:pt x="0" y="63"/>
                    <a:pt x="9" y="72"/>
                  </a:cubicBezTo>
                  <a:lnTo>
                    <a:pt x="36" y="152"/>
                  </a:lnTo>
                  <a:cubicBezTo>
                    <a:pt x="36" y="161"/>
                    <a:pt x="36" y="161"/>
                    <a:pt x="45" y="170"/>
                  </a:cubicBezTo>
                  <a:cubicBezTo>
                    <a:pt x="45" y="179"/>
                    <a:pt x="54" y="179"/>
                    <a:pt x="63" y="188"/>
                  </a:cubicBezTo>
                  <a:cubicBezTo>
                    <a:pt x="71" y="188"/>
                    <a:pt x="71" y="197"/>
                    <a:pt x="80" y="197"/>
                  </a:cubicBezTo>
                  <a:cubicBezTo>
                    <a:pt x="89" y="197"/>
                    <a:pt x="98" y="197"/>
                    <a:pt x="107" y="188"/>
                  </a:cubicBezTo>
                  <a:cubicBezTo>
                    <a:pt x="125" y="188"/>
                    <a:pt x="134" y="179"/>
                    <a:pt x="143" y="161"/>
                  </a:cubicBezTo>
                  <a:cubicBezTo>
                    <a:pt x="152" y="152"/>
                    <a:pt x="152" y="134"/>
                    <a:pt x="152" y="116"/>
                  </a:cubicBezTo>
                  <a:lnTo>
                    <a:pt x="125" y="45"/>
                  </a:lnTo>
                  <a:cubicBezTo>
                    <a:pt x="125" y="36"/>
                    <a:pt x="116" y="27"/>
                    <a:pt x="116" y="18"/>
                  </a:cubicBezTo>
                  <a:cubicBezTo>
                    <a:pt x="107" y="18"/>
                    <a:pt x="107" y="9"/>
                    <a:pt x="98" y="9"/>
                  </a:cubicBezTo>
                  <a:cubicBezTo>
                    <a:pt x="89" y="0"/>
                    <a:pt x="80" y="0"/>
                    <a:pt x="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9"/>
            <p:cNvSpPr/>
            <p:nvPr/>
          </p:nvSpPr>
          <p:spPr>
            <a:xfrm flipH="1">
              <a:off x="1484677" y="3895334"/>
              <a:ext cx="18154" cy="13111"/>
            </a:xfrm>
            <a:custGeom>
              <a:avLst/>
              <a:gdLst/>
              <a:ahLst/>
              <a:cxnLst/>
              <a:rect l="l" t="t" r="r" b="b"/>
              <a:pathLst>
                <a:path w="162" h="117" extrusionOk="0">
                  <a:moveTo>
                    <a:pt x="81" y="0"/>
                  </a:moveTo>
                  <a:cubicBezTo>
                    <a:pt x="1" y="0"/>
                    <a:pt x="1" y="116"/>
                    <a:pt x="81" y="116"/>
                  </a:cubicBezTo>
                  <a:cubicBezTo>
                    <a:pt x="161" y="116"/>
                    <a:pt x="161"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9"/>
            <p:cNvSpPr/>
            <p:nvPr/>
          </p:nvSpPr>
          <p:spPr>
            <a:xfrm flipH="1">
              <a:off x="1554716" y="3823392"/>
              <a:ext cx="14120" cy="28015"/>
            </a:xfrm>
            <a:custGeom>
              <a:avLst/>
              <a:gdLst/>
              <a:ahLst/>
              <a:cxnLst/>
              <a:rect l="l" t="t" r="r" b="b"/>
              <a:pathLst>
                <a:path w="126" h="250" extrusionOk="0">
                  <a:moveTo>
                    <a:pt x="63" y="0"/>
                  </a:moveTo>
                  <a:cubicBezTo>
                    <a:pt x="45" y="9"/>
                    <a:pt x="28" y="9"/>
                    <a:pt x="19" y="18"/>
                  </a:cubicBezTo>
                  <a:cubicBezTo>
                    <a:pt x="10" y="36"/>
                    <a:pt x="1" y="45"/>
                    <a:pt x="1" y="62"/>
                  </a:cubicBezTo>
                  <a:lnTo>
                    <a:pt x="1" y="187"/>
                  </a:lnTo>
                  <a:cubicBezTo>
                    <a:pt x="1" y="205"/>
                    <a:pt x="10" y="223"/>
                    <a:pt x="19" y="232"/>
                  </a:cubicBezTo>
                  <a:cubicBezTo>
                    <a:pt x="28" y="241"/>
                    <a:pt x="45" y="250"/>
                    <a:pt x="63" y="250"/>
                  </a:cubicBezTo>
                  <a:cubicBezTo>
                    <a:pt x="72" y="250"/>
                    <a:pt x="90" y="241"/>
                    <a:pt x="108" y="232"/>
                  </a:cubicBezTo>
                  <a:cubicBezTo>
                    <a:pt x="117" y="223"/>
                    <a:pt x="126" y="205"/>
                    <a:pt x="126" y="187"/>
                  </a:cubicBezTo>
                  <a:lnTo>
                    <a:pt x="126" y="62"/>
                  </a:lnTo>
                  <a:cubicBezTo>
                    <a:pt x="126" y="54"/>
                    <a:pt x="117" y="36"/>
                    <a:pt x="108"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9"/>
            <p:cNvSpPr/>
            <p:nvPr/>
          </p:nvSpPr>
          <p:spPr>
            <a:xfrm flipH="1">
              <a:off x="1620721" y="3810393"/>
              <a:ext cx="14120" cy="24429"/>
            </a:xfrm>
            <a:custGeom>
              <a:avLst/>
              <a:gdLst/>
              <a:ahLst/>
              <a:cxnLst/>
              <a:rect l="l" t="t" r="r" b="b"/>
              <a:pathLst>
                <a:path w="126" h="218" extrusionOk="0">
                  <a:moveTo>
                    <a:pt x="63" y="0"/>
                  </a:moveTo>
                  <a:cubicBezTo>
                    <a:pt x="46" y="0"/>
                    <a:pt x="28" y="0"/>
                    <a:pt x="19" y="18"/>
                  </a:cubicBezTo>
                  <a:cubicBezTo>
                    <a:pt x="10" y="27"/>
                    <a:pt x="1" y="45"/>
                    <a:pt x="1" y="63"/>
                  </a:cubicBezTo>
                  <a:lnTo>
                    <a:pt x="1" y="161"/>
                  </a:lnTo>
                  <a:cubicBezTo>
                    <a:pt x="1" y="170"/>
                    <a:pt x="10" y="187"/>
                    <a:pt x="19" y="196"/>
                  </a:cubicBezTo>
                  <a:cubicBezTo>
                    <a:pt x="25" y="209"/>
                    <a:pt x="37" y="218"/>
                    <a:pt x="49" y="218"/>
                  </a:cubicBezTo>
                  <a:cubicBezTo>
                    <a:pt x="54" y="218"/>
                    <a:pt x="59" y="217"/>
                    <a:pt x="63" y="214"/>
                  </a:cubicBezTo>
                  <a:cubicBezTo>
                    <a:pt x="81" y="214"/>
                    <a:pt x="99" y="214"/>
                    <a:pt x="108" y="196"/>
                  </a:cubicBezTo>
                  <a:cubicBezTo>
                    <a:pt x="117" y="187"/>
                    <a:pt x="126" y="170"/>
                    <a:pt x="126" y="161"/>
                  </a:cubicBezTo>
                  <a:lnTo>
                    <a:pt x="126" y="63"/>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9"/>
            <p:cNvSpPr/>
            <p:nvPr/>
          </p:nvSpPr>
          <p:spPr>
            <a:xfrm flipH="1">
              <a:off x="1828597" y="3804342"/>
              <a:ext cx="14120" cy="30480"/>
            </a:xfrm>
            <a:custGeom>
              <a:avLst/>
              <a:gdLst/>
              <a:ahLst/>
              <a:cxnLst/>
              <a:rect l="l" t="t" r="r" b="b"/>
              <a:pathLst>
                <a:path w="126" h="272" extrusionOk="0">
                  <a:moveTo>
                    <a:pt x="63" y="1"/>
                  </a:moveTo>
                  <a:cubicBezTo>
                    <a:pt x="27" y="1"/>
                    <a:pt x="0" y="27"/>
                    <a:pt x="0" y="63"/>
                  </a:cubicBezTo>
                  <a:lnTo>
                    <a:pt x="0" y="215"/>
                  </a:lnTo>
                  <a:cubicBezTo>
                    <a:pt x="0" y="224"/>
                    <a:pt x="9" y="241"/>
                    <a:pt x="18" y="250"/>
                  </a:cubicBezTo>
                  <a:cubicBezTo>
                    <a:pt x="25" y="263"/>
                    <a:pt x="36" y="272"/>
                    <a:pt x="49" y="272"/>
                  </a:cubicBezTo>
                  <a:cubicBezTo>
                    <a:pt x="53" y="272"/>
                    <a:pt x="58" y="271"/>
                    <a:pt x="63" y="268"/>
                  </a:cubicBezTo>
                  <a:cubicBezTo>
                    <a:pt x="90" y="268"/>
                    <a:pt x="125" y="241"/>
                    <a:pt x="125" y="215"/>
                  </a:cubicBezTo>
                  <a:lnTo>
                    <a:pt x="125" y="63"/>
                  </a:lnTo>
                  <a:cubicBezTo>
                    <a:pt x="125" y="45"/>
                    <a:pt x="116" y="36"/>
                    <a:pt x="107" y="18"/>
                  </a:cubicBezTo>
                  <a:cubicBezTo>
                    <a:pt x="90" y="9"/>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9"/>
            <p:cNvSpPr/>
            <p:nvPr/>
          </p:nvSpPr>
          <p:spPr>
            <a:xfrm flipH="1">
              <a:off x="1804616" y="3886930"/>
              <a:ext cx="14120" cy="30480"/>
            </a:xfrm>
            <a:custGeom>
              <a:avLst/>
              <a:gdLst/>
              <a:ahLst/>
              <a:cxnLst/>
              <a:rect l="l" t="t" r="r" b="b"/>
              <a:pathLst>
                <a:path w="126" h="272" extrusionOk="0">
                  <a:moveTo>
                    <a:pt x="77" y="0"/>
                  </a:moveTo>
                  <a:cubicBezTo>
                    <a:pt x="72" y="0"/>
                    <a:pt x="68" y="2"/>
                    <a:pt x="63" y="4"/>
                  </a:cubicBezTo>
                  <a:cubicBezTo>
                    <a:pt x="36" y="4"/>
                    <a:pt x="0" y="31"/>
                    <a:pt x="0" y="58"/>
                  </a:cubicBezTo>
                  <a:lnTo>
                    <a:pt x="0" y="209"/>
                  </a:lnTo>
                  <a:cubicBezTo>
                    <a:pt x="0" y="227"/>
                    <a:pt x="9" y="236"/>
                    <a:pt x="18" y="254"/>
                  </a:cubicBezTo>
                  <a:cubicBezTo>
                    <a:pt x="36" y="263"/>
                    <a:pt x="54" y="272"/>
                    <a:pt x="63" y="272"/>
                  </a:cubicBezTo>
                  <a:cubicBezTo>
                    <a:pt x="99" y="272"/>
                    <a:pt x="125" y="245"/>
                    <a:pt x="125" y="209"/>
                  </a:cubicBezTo>
                  <a:lnTo>
                    <a:pt x="125" y="58"/>
                  </a:lnTo>
                  <a:cubicBezTo>
                    <a:pt x="125" y="49"/>
                    <a:pt x="116" y="31"/>
                    <a:pt x="108" y="22"/>
                  </a:cubicBezTo>
                  <a:cubicBezTo>
                    <a:pt x="101" y="9"/>
                    <a:pt x="90"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9"/>
            <p:cNvSpPr/>
            <p:nvPr/>
          </p:nvSpPr>
          <p:spPr>
            <a:xfrm flipH="1">
              <a:off x="1850561" y="3917186"/>
              <a:ext cx="14120" cy="35187"/>
            </a:xfrm>
            <a:custGeom>
              <a:avLst/>
              <a:gdLst/>
              <a:ahLst/>
              <a:cxnLst/>
              <a:rect l="l" t="t" r="r" b="b"/>
              <a:pathLst>
                <a:path w="126" h="314" extrusionOk="0">
                  <a:moveTo>
                    <a:pt x="71" y="0"/>
                  </a:moveTo>
                  <a:cubicBezTo>
                    <a:pt x="68" y="0"/>
                    <a:pt x="65" y="1"/>
                    <a:pt x="63" y="2"/>
                  </a:cubicBezTo>
                  <a:cubicBezTo>
                    <a:pt x="27" y="2"/>
                    <a:pt x="0" y="28"/>
                    <a:pt x="0" y="64"/>
                  </a:cubicBezTo>
                  <a:lnTo>
                    <a:pt x="0" y="251"/>
                  </a:lnTo>
                  <a:cubicBezTo>
                    <a:pt x="0" y="287"/>
                    <a:pt x="27" y="314"/>
                    <a:pt x="63" y="314"/>
                  </a:cubicBezTo>
                  <a:cubicBezTo>
                    <a:pt x="89" y="314"/>
                    <a:pt x="125" y="287"/>
                    <a:pt x="125" y="251"/>
                  </a:cubicBezTo>
                  <a:lnTo>
                    <a:pt x="125" y="64"/>
                  </a:lnTo>
                  <a:cubicBezTo>
                    <a:pt x="125" y="32"/>
                    <a:pt x="96" y="0"/>
                    <a:pt x="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9"/>
            <p:cNvSpPr/>
            <p:nvPr/>
          </p:nvSpPr>
          <p:spPr>
            <a:xfrm flipH="1">
              <a:off x="1746679" y="3859363"/>
              <a:ext cx="17033" cy="33058"/>
            </a:xfrm>
            <a:custGeom>
              <a:avLst/>
              <a:gdLst/>
              <a:ahLst/>
              <a:cxnLst/>
              <a:rect l="l" t="t" r="r" b="b"/>
              <a:pathLst>
                <a:path w="152" h="295" extrusionOk="0">
                  <a:moveTo>
                    <a:pt x="63" y="0"/>
                  </a:moveTo>
                  <a:cubicBezTo>
                    <a:pt x="45" y="0"/>
                    <a:pt x="36" y="9"/>
                    <a:pt x="18" y="18"/>
                  </a:cubicBezTo>
                  <a:cubicBezTo>
                    <a:pt x="9" y="36"/>
                    <a:pt x="0" y="45"/>
                    <a:pt x="0" y="63"/>
                  </a:cubicBezTo>
                  <a:cubicBezTo>
                    <a:pt x="0" y="125"/>
                    <a:pt x="9" y="188"/>
                    <a:pt x="27" y="250"/>
                  </a:cubicBezTo>
                  <a:cubicBezTo>
                    <a:pt x="36" y="268"/>
                    <a:pt x="45" y="277"/>
                    <a:pt x="54" y="286"/>
                  </a:cubicBezTo>
                  <a:cubicBezTo>
                    <a:pt x="72" y="295"/>
                    <a:pt x="89" y="295"/>
                    <a:pt x="107" y="295"/>
                  </a:cubicBezTo>
                  <a:cubicBezTo>
                    <a:pt x="116" y="286"/>
                    <a:pt x="134" y="277"/>
                    <a:pt x="143" y="268"/>
                  </a:cubicBezTo>
                  <a:cubicBezTo>
                    <a:pt x="152" y="250"/>
                    <a:pt x="152" y="232"/>
                    <a:pt x="143" y="214"/>
                  </a:cubicBezTo>
                  <a:cubicBezTo>
                    <a:pt x="134" y="188"/>
                    <a:pt x="125" y="161"/>
                    <a:pt x="125" y="134"/>
                  </a:cubicBezTo>
                  <a:cubicBezTo>
                    <a:pt x="125" y="110"/>
                    <a:pt x="125" y="86"/>
                    <a:pt x="125" y="63"/>
                  </a:cubicBezTo>
                  <a:cubicBezTo>
                    <a:pt x="125" y="45"/>
                    <a:pt x="116" y="27"/>
                    <a:pt x="107" y="18"/>
                  </a:cubicBezTo>
                  <a:cubicBezTo>
                    <a:pt x="98" y="9"/>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9"/>
            <p:cNvSpPr/>
            <p:nvPr/>
          </p:nvSpPr>
          <p:spPr>
            <a:xfrm flipH="1">
              <a:off x="1776600" y="3952261"/>
              <a:ext cx="14120" cy="25101"/>
            </a:xfrm>
            <a:custGeom>
              <a:avLst/>
              <a:gdLst/>
              <a:ahLst/>
              <a:cxnLst/>
              <a:rect l="l" t="t" r="r" b="b"/>
              <a:pathLst>
                <a:path w="126" h="224" extrusionOk="0">
                  <a:moveTo>
                    <a:pt x="63" y="1"/>
                  </a:moveTo>
                  <a:cubicBezTo>
                    <a:pt x="45" y="1"/>
                    <a:pt x="27" y="10"/>
                    <a:pt x="18" y="19"/>
                  </a:cubicBezTo>
                  <a:cubicBezTo>
                    <a:pt x="9" y="37"/>
                    <a:pt x="0" y="45"/>
                    <a:pt x="0" y="63"/>
                  </a:cubicBezTo>
                  <a:lnTo>
                    <a:pt x="0" y="161"/>
                  </a:lnTo>
                  <a:cubicBezTo>
                    <a:pt x="0" y="179"/>
                    <a:pt x="9" y="197"/>
                    <a:pt x="18" y="206"/>
                  </a:cubicBezTo>
                  <a:cubicBezTo>
                    <a:pt x="27" y="215"/>
                    <a:pt x="45" y="224"/>
                    <a:pt x="63" y="224"/>
                  </a:cubicBezTo>
                  <a:cubicBezTo>
                    <a:pt x="72" y="224"/>
                    <a:pt x="89" y="215"/>
                    <a:pt x="107" y="206"/>
                  </a:cubicBezTo>
                  <a:cubicBezTo>
                    <a:pt x="116" y="197"/>
                    <a:pt x="125" y="179"/>
                    <a:pt x="125" y="161"/>
                  </a:cubicBezTo>
                  <a:lnTo>
                    <a:pt x="125" y="63"/>
                  </a:lnTo>
                  <a:cubicBezTo>
                    <a:pt x="125" y="45"/>
                    <a:pt x="116" y="37"/>
                    <a:pt x="107" y="19"/>
                  </a:cubicBezTo>
                  <a:cubicBezTo>
                    <a:pt x="89" y="10"/>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9"/>
            <p:cNvSpPr/>
            <p:nvPr/>
          </p:nvSpPr>
          <p:spPr>
            <a:xfrm flipH="1">
              <a:off x="1675632" y="3947330"/>
              <a:ext cx="14120" cy="30032"/>
            </a:xfrm>
            <a:custGeom>
              <a:avLst/>
              <a:gdLst/>
              <a:ahLst/>
              <a:cxnLst/>
              <a:rect l="l" t="t" r="r" b="b"/>
              <a:pathLst>
                <a:path w="126" h="268" extrusionOk="0">
                  <a:moveTo>
                    <a:pt x="63" y="0"/>
                  </a:moveTo>
                  <a:cubicBezTo>
                    <a:pt x="27" y="0"/>
                    <a:pt x="0" y="27"/>
                    <a:pt x="0" y="63"/>
                  </a:cubicBezTo>
                  <a:lnTo>
                    <a:pt x="0" y="205"/>
                  </a:lnTo>
                  <a:cubicBezTo>
                    <a:pt x="0" y="223"/>
                    <a:pt x="9" y="241"/>
                    <a:pt x="18" y="250"/>
                  </a:cubicBezTo>
                  <a:cubicBezTo>
                    <a:pt x="27" y="259"/>
                    <a:pt x="45" y="268"/>
                    <a:pt x="63" y="268"/>
                  </a:cubicBezTo>
                  <a:cubicBezTo>
                    <a:pt x="98" y="268"/>
                    <a:pt x="125" y="241"/>
                    <a:pt x="125" y="205"/>
                  </a:cubicBezTo>
                  <a:lnTo>
                    <a:pt x="125" y="63"/>
                  </a:lnTo>
                  <a:cubicBezTo>
                    <a:pt x="125" y="45"/>
                    <a:pt x="116" y="27"/>
                    <a:pt x="107" y="18"/>
                  </a:cubicBezTo>
                  <a:cubicBezTo>
                    <a:pt x="98"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9"/>
            <p:cNvSpPr/>
            <p:nvPr/>
          </p:nvSpPr>
          <p:spPr>
            <a:xfrm flipH="1">
              <a:off x="1667675" y="3815324"/>
              <a:ext cx="14120" cy="44152"/>
            </a:xfrm>
            <a:custGeom>
              <a:avLst/>
              <a:gdLst/>
              <a:ahLst/>
              <a:cxnLst/>
              <a:rect l="l" t="t" r="r" b="b"/>
              <a:pathLst>
                <a:path w="126" h="394" extrusionOk="0">
                  <a:moveTo>
                    <a:pt x="63" y="1"/>
                  </a:moveTo>
                  <a:cubicBezTo>
                    <a:pt x="36" y="1"/>
                    <a:pt x="1" y="27"/>
                    <a:pt x="1" y="63"/>
                  </a:cubicBezTo>
                  <a:lnTo>
                    <a:pt x="1" y="331"/>
                  </a:lnTo>
                  <a:cubicBezTo>
                    <a:pt x="1" y="366"/>
                    <a:pt x="36" y="393"/>
                    <a:pt x="63" y="393"/>
                  </a:cubicBezTo>
                  <a:cubicBezTo>
                    <a:pt x="99" y="393"/>
                    <a:pt x="126" y="366"/>
                    <a:pt x="126" y="331"/>
                  </a:cubicBezTo>
                  <a:lnTo>
                    <a:pt x="126" y="63"/>
                  </a:lnTo>
                  <a:cubicBezTo>
                    <a:pt x="126" y="36"/>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9"/>
            <p:cNvSpPr/>
            <p:nvPr/>
          </p:nvSpPr>
          <p:spPr>
            <a:xfrm flipH="1">
              <a:off x="1604696" y="3936348"/>
              <a:ext cx="13111" cy="38100"/>
            </a:xfrm>
            <a:custGeom>
              <a:avLst/>
              <a:gdLst/>
              <a:ahLst/>
              <a:cxnLst/>
              <a:rect l="l" t="t" r="r" b="b"/>
              <a:pathLst>
                <a:path w="117" h="340" extrusionOk="0">
                  <a:moveTo>
                    <a:pt x="54" y="0"/>
                  </a:moveTo>
                  <a:cubicBezTo>
                    <a:pt x="27" y="0"/>
                    <a:pt x="1" y="27"/>
                    <a:pt x="1" y="63"/>
                  </a:cubicBezTo>
                  <a:lnTo>
                    <a:pt x="1" y="277"/>
                  </a:lnTo>
                  <a:cubicBezTo>
                    <a:pt x="1" y="312"/>
                    <a:pt x="27" y="339"/>
                    <a:pt x="54" y="339"/>
                  </a:cubicBezTo>
                  <a:cubicBezTo>
                    <a:pt x="90" y="339"/>
                    <a:pt x="117" y="312"/>
                    <a:pt x="117" y="277"/>
                  </a:cubicBezTo>
                  <a:lnTo>
                    <a:pt x="117" y="63"/>
                  </a:lnTo>
                  <a:cubicBezTo>
                    <a:pt x="117" y="27"/>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9"/>
            <p:cNvSpPr/>
            <p:nvPr/>
          </p:nvSpPr>
          <p:spPr>
            <a:xfrm flipH="1">
              <a:off x="1620721" y="3867319"/>
              <a:ext cx="14120" cy="28127"/>
            </a:xfrm>
            <a:custGeom>
              <a:avLst/>
              <a:gdLst/>
              <a:ahLst/>
              <a:cxnLst/>
              <a:rect l="l" t="t" r="r" b="b"/>
              <a:pathLst>
                <a:path w="126" h="251" extrusionOk="0">
                  <a:moveTo>
                    <a:pt x="63" y="1"/>
                  </a:moveTo>
                  <a:cubicBezTo>
                    <a:pt x="46" y="1"/>
                    <a:pt x="28" y="9"/>
                    <a:pt x="19" y="18"/>
                  </a:cubicBezTo>
                  <a:cubicBezTo>
                    <a:pt x="10" y="36"/>
                    <a:pt x="1" y="45"/>
                    <a:pt x="1" y="63"/>
                  </a:cubicBezTo>
                  <a:lnTo>
                    <a:pt x="1" y="188"/>
                  </a:lnTo>
                  <a:cubicBezTo>
                    <a:pt x="1" y="206"/>
                    <a:pt x="10" y="215"/>
                    <a:pt x="19" y="233"/>
                  </a:cubicBezTo>
                  <a:cubicBezTo>
                    <a:pt x="28" y="241"/>
                    <a:pt x="46" y="250"/>
                    <a:pt x="63" y="250"/>
                  </a:cubicBezTo>
                  <a:cubicBezTo>
                    <a:pt x="81" y="250"/>
                    <a:pt x="99" y="241"/>
                    <a:pt x="108" y="233"/>
                  </a:cubicBezTo>
                  <a:cubicBezTo>
                    <a:pt x="117" y="215"/>
                    <a:pt x="126" y="206"/>
                    <a:pt x="126" y="188"/>
                  </a:cubicBezTo>
                  <a:lnTo>
                    <a:pt x="126" y="63"/>
                  </a:lnTo>
                  <a:cubicBezTo>
                    <a:pt x="126" y="45"/>
                    <a:pt x="117" y="36"/>
                    <a:pt x="108" y="18"/>
                  </a:cubicBezTo>
                  <a:cubicBezTo>
                    <a:pt x="99" y="9"/>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9"/>
            <p:cNvSpPr/>
            <p:nvPr/>
          </p:nvSpPr>
          <p:spPr>
            <a:xfrm flipH="1">
              <a:off x="1583740" y="3785404"/>
              <a:ext cx="17033" cy="14007"/>
            </a:xfrm>
            <a:custGeom>
              <a:avLst/>
              <a:gdLst/>
              <a:ahLst/>
              <a:cxnLst/>
              <a:rect l="l" t="t" r="r" b="b"/>
              <a:pathLst>
                <a:path w="152" h="125" extrusionOk="0">
                  <a:moveTo>
                    <a:pt x="81" y="0"/>
                  </a:moveTo>
                  <a:cubicBezTo>
                    <a:pt x="0" y="0"/>
                    <a:pt x="0" y="125"/>
                    <a:pt x="81" y="125"/>
                  </a:cubicBezTo>
                  <a:cubicBezTo>
                    <a:pt x="152" y="125"/>
                    <a:pt x="152"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9"/>
            <p:cNvSpPr/>
            <p:nvPr/>
          </p:nvSpPr>
          <p:spPr>
            <a:xfrm flipH="1">
              <a:off x="1661624" y="3763328"/>
              <a:ext cx="14120" cy="28127"/>
            </a:xfrm>
            <a:custGeom>
              <a:avLst/>
              <a:gdLst/>
              <a:ahLst/>
              <a:cxnLst/>
              <a:rect l="l" t="t" r="r" b="b"/>
              <a:pathLst>
                <a:path w="126" h="251" extrusionOk="0">
                  <a:moveTo>
                    <a:pt x="63" y="1"/>
                  </a:moveTo>
                  <a:cubicBezTo>
                    <a:pt x="45" y="1"/>
                    <a:pt x="27" y="10"/>
                    <a:pt x="18" y="19"/>
                  </a:cubicBezTo>
                  <a:cubicBezTo>
                    <a:pt x="9" y="36"/>
                    <a:pt x="0" y="45"/>
                    <a:pt x="0" y="63"/>
                  </a:cubicBezTo>
                  <a:lnTo>
                    <a:pt x="0" y="188"/>
                  </a:lnTo>
                  <a:cubicBezTo>
                    <a:pt x="0" y="206"/>
                    <a:pt x="9" y="215"/>
                    <a:pt x="18" y="233"/>
                  </a:cubicBezTo>
                  <a:cubicBezTo>
                    <a:pt x="27" y="242"/>
                    <a:pt x="45" y="251"/>
                    <a:pt x="63" y="251"/>
                  </a:cubicBezTo>
                  <a:cubicBezTo>
                    <a:pt x="80" y="251"/>
                    <a:pt x="89" y="242"/>
                    <a:pt x="107" y="233"/>
                  </a:cubicBezTo>
                  <a:cubicBezTo>
                    <a:pt x="116" y="215"/>
                    <a:pt x="125" y="206"/>
                    <a:pt x="125" y="188"/>
                  </a:cubicBezTo>
                  <a:lnTo>
                    <a:pt x="125" y="63"/>
                  </a:lnTo>
                  <a:cubicBezTo>
                    <a:pt x="125" y="45"/>
                    <a:pt x="116" y="28"/>
                    <a:pt x="107" y="19"/>
                  </a:cubicBezTo>
                  <a:cubicBezTo>
                    <a:pt x="98" y="10"/>
                    <a:pt x="8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9"/>
            <p:cNvSpPr/>
            <p:nvPr/>
          </p:nvSpPr>
          <p:spPr>
            <a:xfrm flipH="1">
              <a:off x="1716647" y="3812858"/>
              <a:ext cx="17146" cy="24541"/>
            </a:xfrm>
            <a:custGeom>
              <a:avLst/>
              <a:gdLst/>
              <a:ahLst/>
              <a:cxnLst/>
              <a:rect l="l" t="t" r="r" b="b"/>
              <a:pathLst>
                <a:path w="153" h="219" extrusionOk="0">
                  <a:moveTo>
                    <a:pt x="90" y="1"/>
                  </a:moveTo>
                  <a:cubicBezTo>
                    <a:pt x="84" y="1"/>
                    <a:pt x="78" y="2"/>
                    <a:pt x="72" y="5"/>
                  </a:cubicBezTo>
                  <a:cubicBezTo>
                    <a:pt x="54" y="5"/>
                    <a:pt x="45" y="14"/>
                    <a:pt x="36" y="32"/>
                  </a:cubicBezTo>
                  <a:cubicBezTo>
                    <a:pt x="28" y="49"/>
                    <a:pt x="28" y="58"/>
                    <a:pt x="28" y="76"/>
                  </a:cubicBezTo>
                  <a:cubicBezTo>
                    <a:pt x="28" y="85"/>
                    <a:pt x="28" y="94"/>
                    <a:pt x="28" y="103"/>
                  </a:cubicBezTo>
                  <a:cubicBezTo>
                    <a:pt x="28" y="101"/>
                    <a:pt x="28" y="99"/>
                    <a:pt x="29" y="98"/>
                  </a:cubicBezTo>
                  <a:lnTo>
                    <a:pt x="29" y="98"/>
                  </a:lnTo>
                  <a:cubicBezTo>
                    <a:pt x="28" y="103"/>
                    <a:pt x="28" y="107"/>
                    <a:pt x="28" y="112"/>
                  </a:cubicBezTo>
                  <a:lnTo>
                    <a:pt x="28" y="103"/>
                  </a:lnTo>
                  <a:cubicBezTo>
                    <a:pt x="28" y="112"/>
                    <a:pt x="28" y="112"/>
                    <a:pt x="19" y="121"/>
                  </a:cubicBezTo>
                  <a:cubicBezTo>
                    <a:pt x="10" y="130"/>
                    <a:pt x="1" y="148"/>
                    <a:pt x="1" y="156"/>
                  </a:cubicBezTo>
                  <a:cubicBezTo>
                    <a:pt x="1" y="174"/>
                    <a:pt x="10" y="192"/>
                    <a:pt x="19" y="201"/>
                  </a:cubicBezTo>
                  <a:cubicBezTo>
                    <a:pt x="36" y="210"/>
                    <a:pt x="54" y="219"/>
                    <a:pt x="63" y="219"/>
                  </a:cubicBezTo>
                  <a:cubicBezTo>
                    <a:pt x="81" y="219"/>
                    <a:pt x="99" y="219"/>
                    <a:pt x="108" y="201"/>
                  </a:cubicBezTo>
                  <a:cubicBezTo>
                    <a:pt x="126" y="183"/>
                    <a:pt x="144" y="156"/>
                    <a:pt x="152" y="130"/>
                  </a:cubicBezTo>
                  <a:cubicBezTo>
                    <a:pt x="152" y="103"/>
                    <a:pt x="152" y="76"/>
                    <a:pt x="152" y="49"/>
                  </a:cubicBezTo>
                  <a:cubicBezTo>
                    <a:pt x="144" y="32"/>
                    <a:pt x="135" y="14"/>
                    <a:pt x="117" y="5"/>
                  </a:cubicBezTo>
                  <a:cubicBezTo>
                    <a:pt x="111" y="5"/>
                    <a:pt x="101" y="1"/>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9"/>
            <p:cNvSpPr/>
            <p:nvPr/>
          </p:nvSpPr>
          <p:spPr>
            <a:xfrm flipH="1">
              <a:off x="1269741" y="3799299"/>
              <a:ext cx="14120" cy="30144"/>
            </a:xfrm>
            <a:custGeom>
              <a:avLst/>
              <a:gdLst/>
              <a:ahLst/>
              <a:cxnLst/>
              <a:rect l="l" t="t" r="r" b="b"/>
              <a:pathLst>
                <a:path w="126" h="269" extrusionOk="0">
                  <a:moveTo>
                    <a:pt x="63" y="1"/>
                  </a:moveTo>
                  <a:cubicBezTo>
                    <a:pt x="27" y="1"/>
                    <a:pt x="0" y="28"/>
                    <a:pt x="0" y="63"/>
                  </a:cubicBezTo>
                  <a:lnTo>
                    <a:pt x="0" y="206"/>
                  </a:lnTo>
                  <a:cubicBezTo>
                    <a:pt x="0" y="224"/>
                    <a:pt x="9" y="242"/>
                    <a:pt x="18" y="251"/>
                  </a:cubicBezTo>
                  <a:cubicBezTo>
                    <a:pt x="27" y="260"/>
                    <a:pt x="45" y="269"/>
                    <a:pt x="63" y="269"/>
                  </a:cubicBezTo>
                  <a:cubicBezTo>
                    <a:pt x="89" y="269"/>
                    <a:pt x="125" y="242"/>
                    <a:pt x="125" y="206"/>
                  </a:cubicBezTo>
                  <a:lnTo>
                    <a:pt x="125" y="63"/>
                  </a:lnTo>
                  <a:cubicBezTo>
                    <a:pt x="125" y="46"/>
                    <a:pt x="116" y="28"/>
                    <a:pt x="107" y="19"/>
                  </a:cubicBezTo>
                  <a:cubicBezTo>
                    <a:pt x="89" y="10"/>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672"/>
        <p:cNvGrpSpPr/>
        <p:nvPr/>
      </p:nvGrpSpPr>
      <p:grpSpPr>
        <a:xfrm>
          <a:off x="0" y="0"/>
          <a:ext cx="0" cy="0"/>
          <a:chOff x="0" y="0"/>
          <a:chExt cx="0" cy="0"/>
        </a:xfrm>
      </p:grpSpPr>
      <p:sp>
        <p:nvSpPr>
          <p:cNvPr id="3673" name="Google Shape;3673;p60"/>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OUR TEAM</a:t>
            </a:r>
            <a:endParaRPr/>
          </a:p>
        </p:txBody>
      </p:sp>
      <p:pic>
        <p:nvPicPr>
          <p:cNvPr id="3674" name="Google Shape;3674;p60"/>
          <p:cNvPicPr preferRelativeResize="0"/>
          <p:nvPr/>
        </p:nvPicPr>
        <p:blipFill>
          <a:blip r:embed="rId3">
            <a:alphaModFix/>
          </a:blip>
          <a:stretch>
            <a:fillRect/>
          </a:stretch>
        </p:blipFill>
        <p:spPr>
          <a:xfrm>
            <a:off x="720000" y="1411875"/>
            <a:ext cx="3909300" cy="2746800"/>
          </a:xfrm>
          <a:prstGeom prst="roundRect">
            <a:avLst>
              <a:gd name="adj" fmla="val 16667"/>
            </a:avLst>
          </a:prstGeom>
          <a:noFill/>
          <a:ln>
            <a:noFill/>
          </a:ln>
        </p:spPr>
      </p:pic>
      <p:sp>
        <p:nvSpPr>
          <p:cNvPr id="3675" name="Google Shape;3675;p60"/>
          <p:cNvSpPr txBox="1">
            <a:spLocks noGrp="1"/>
          </p:cNvSpPr>
          <p:nvPr>
            <p:ph type="subTitle" idx="4294967295"/>
          </p:nvPr>
        </p:nvSpPr>
        <p:spPr>
          <a:xfrm flipH="1">
            <a:off x="5227200" y="1883775"/>
            <a:ext cx="3196800" cy="1803000"/>
          </a:xfrm>
          <a:prstGeom prst="rect">
            <a:avLst/>
          </a:prstGeom>
        </p:spPr>
        <p:txBody>
          <a:bodyPr spcFirstLastPara="1" wrap="square" lIns="0" tIns="0" rIns="0" bIns="0" anchor="ctr" anchorCtr="0">
            <a:noAutofit/>
          </a:bodyPr>
          <a:lstStyle/>
          <a:p>
            <a:pPr marL="0" lvl="0" indent="0" algn="l" rtl="0">
              <a:lnSpc>
                <a:spcPct val="100000"/>
              </a:lnSpc>
              <a:spcBef>
                <a:spcPts val="0"/>
              </a:spcBef>
              <a:spcAft>
                <a:spcPts val="0"/>
              </a:spcAft>
              <a:buNone/>
            </a:pPr>
            <a:r>
              <a:rPr lang="en"/>
              <a:t>Mercury is the closest planet to the Sun and the smallest one in the Solar System—it’s only a bit larger than our Moon. The planet’s name has nothing to do with the liquid metal</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906"/>
        <p:cNvGrpSpPr/>
        <p:nvPr/>
      </p:nvGrpSpPr>
      <p:grpSpPr>
        <a:xfrm>
          <a:off x="0" y="0"/>
          <a:ext cx="0" cy="0"/>
          <a:chOff x="0" y="0"/>
          <a:chExt cx="0" cy="0"/>
        </a:xfrm>
      </p:grpSpPr>
      <p:sp>
        <p:nvSpPr>
          <p:cNvPr id="256" name="Google Shape;3680;p61">
            <a:extLst>
              <a:ext uri="{FF2B5EF4-FFF2-40B4-BE49-F238E27FC236}">
                <a16:creationId xmlns:a16="http://schemas.microsoft.com/office/drawing/2014/main" id="{6F3AC44E-0C72-4DD2-811F-58E35156FBF8}"/>
              </a:ext>
            </a:extLst>
          </p:cNvPr>
          <p:cNvSpPr txBox="1">
            <a:spLocks noGrp="1"/>
          </p:cNvSpPr>
          <p:nvPr>
            <p:ph type="title"/>
          </p:nvPr>
        </p:nvSpPr>
        <p:spPr>
          <a:xfrm>
            <a:off x="720000" y="540000"/>
            <a:ext cx="3852000" cy="5937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THANKS!</a:t>
            </a:r>
            <a:endParaRPr/>
          </a:p>
        </p:txBody>
      </p:sp>
      <p:sp>
        <p:nvSpPr>
          <p:cNvPr id="257" name="Google Shape;3681;p61">
            <a:extLst>
              <a:ext uri="{FF2B5EF4-FFF2-40B4-BE49-F238E27FC236}">
                <a16:creationId xmlns:a16="http://schemas.microsoft.com/office/drawing/2014/main" id="{11B8A756-99BD-43BB-8FAE-AAC5680F2BCE}"/>
              </a:ext>
            </a:extLst>
          </p:cNvPr>
          <p:cNvSpPr txBox="1">
            <a:spLocks/>
          </p:cNvSpPr>
          <p:nvPr/>
        </p:nvSpPr>
        <p:spPr>
          <a:xfrm>
            <a:off x="720000" y="2282750"/>
            <a:ext cx="2169900" cy="9357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dirty="0"/>
              <a:t>great_ppt@outlook.com</a:t>
            </a:r>
          </a:p>
          <a:p>
            <a:r>
              <a:rPr lang="en-US" dirty="0"/>
              <a:t>+1(540) 328-0772</a:t>
            </a:r>
          </a:p>
          <a:p>
            <a:r>
              <a:rPr lang="en-US" dirty="0"/>
              <a:t>www.greatppt.com</a:t>
            </a:r>
          </a:p>
        </p:txBody>
      </p:sp>
      <p:sp>
        <p:nvSpPr>
          <p:cNvPr id="258" name="Google Shape;3682;p61">
            <a:extLst>
              <a:ext uri="{FF2B5EF4-FFF2-40B4-BE49-F238E27FC236}">
                <a16:creationId xmlns:a16="http://schemas.microsoft.com/office/drawing/2014/main" id="{28E3128C-123A-40F3-9614-2D21ED39B7EA}"/>
              </a:ext>
            </a:extLst>
          </p:cNvPr>
          <p:cNvSpPr txBox="1">
            <a:spLocks/>
          </p:cNvSpPr>
          <p:nvPr/>
        </p:nvSpPr>
        <p:spPr>
          <a:xfrm>
            <a:off x="720000" y="1925050"/>
            <a:ext cx="2497200" cy="357600"/>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a:t>Do you have any questions?</a:t>
            </a:r>
            <a:endParaRPr lang="en-US" dirty="0"/>
          </a:p>
        </p:txBody>
      </p:sp>
      <p:grpSp>
        <p:nvGrpSpPr>
          <p:cNvPr id="259" name="Google Shape;3683;p61">
            <a:extLst>
              <a:ext uri="{FF2B5EF4-FFF2-40B4-BE49-F238E27FC236}">
                <a16:creationId xmlns:a16="http://schemas.microsoft.com/office/drawing/2014/main" id="{EA4490CF-E05B-439E-B59C-0AE71A7E6AFC}"/>
              </a:ext>
            </a:extLst>
          </p:cNvPr>
          <p:cNvGrpSpPr/>
          <p:nvPr/>
        </p:nvGrpSpPr>
        <p:grpSpPr>
          <a:xfrm>
            <a:off x="4599965" y="1567390"/>
            <a:ext cx="2628048" cy="3138421"/>
            <a:chOff x="4599965" y="1567390"/>
            <a:chExt cx="2628048" cy="3138421"/>
          </a:xfrm>
        </p:grpSpPr>
        <p:sp>
          <p:nvSpPr>
            <p:cNvPr id="260" name="Google Shape;3684;p61">
              <a:extLst>
                <a:ext uri="{FF2B5EF4-FFF2-40B4-BE49-F238E27FC236}">
                  <a16:creationId xmlns:a16="http://schemas.microsoft.com/office/drawing/2014/main" id="{03B1F906-CB31-4A36-9FF4-6BB2D8DA1118}"/>
                </a:ext>
              </a:extLst>
            </p:cNvPr>
            <p:cNvSpPr/>
            <p:nvPr/>
          </p:nvSpPr>
          <p:spPr>
            <a:xfrm>
              <a:off x="5507500" y="4495741"/>
              <a:ext cx="1720513" cy="210070"/>
            </a:xfrm>
            <a:custGeom>
              <a:avLst/>
              <a:gdLst/>
              <a:ahLst/>
              <a:cxnLst/>
              <a:rect l="l" t="t" r="r" b="b"/>
              <a:pathLst>
                <a:path w="11991" h="1464" extrusionOk="0">
                  <a:moveTo>
                    <a:pt x="5996" y="1"/>
                  </a:moveTo>
                  <a:cubicBezTo>
                    <a:pt x="2686" y="1"/>
                    <a:pt x="1" y="331"/>
                    <a:pt x="1" y="732"/>
                  </a:cubicBezTo>
                  <a:cubicBezTo>
                    <a:pt x="1" y="1143"/>
                    <a:pt x="2686" y="1464"/>
                    <a:pt x="5996" y="1464"/>
                  </a:cubicBezTo>
                  <a:cubicBezTo>
                    <a:pt x="9305" y="1464"/>
                    <a:pt x="11991" y="1143"/>
                    <a:pt x="11991" y="732"/>
                  </a:cubicBezTo>
                  <a:cubicBezTo>
                    <a:pt x="11991" y="331"/>
                    <a:pt x="9305" y="1"/>
                    <a:pt x="5996" y="1"/>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685;p61">
              <a:extLst>
                <a:ext uri="{FF2B5EF4-FFF2-40B4-BE49-F238E27FC236}">
                  <a16:creationId xmlns:a16="http://schemas.microsoft.com/office/drawing/2014/main" id="{50E76457-955D-4FBE-BA2F-42B53A0AC771}"/>
                </a:ext>
              </a:extLst>
            </p:cNvPr>
            <p:cNvSpPr/>
            <p:nvPr/>
          </p:nvSpPr>
          <p:spPr>
            <a:xfrm>
              <a:off x="5520270" y="1637413"/>
              <a:ext cx="166585" cy="208778"/>
            </a:xfrm>
            <a:custGeom>
              <a:avLst/>
              <a:gdLst/>
              <a:ahLst/>
              <a:cxnLst/>
              <a:rect l="l" t="t" r="r" b="b"/>
              <a:pathLst>
                <a:path w="1161" h="1455" extrusionOk="0">
                  <a:moveTo>
                    <a:pt x="795" y="0"/>
                  </a:moveTo>
                  <a:lnTo>
                    <a:pt x="509" y="518"/>
                  </a:lnTo>
                  <a:lnTo>
                    <a:pt x="349" y="785"/>
                  </a:lnTo>
                  <a:lnTo>
                    <a:pt x="1" y="1401"/>
                  </a:lnTo>
                  <a:lnTo>
                    <a:pt x="447" y="1454"/>
                  </a:lnTo>
                  <a:lnTo>
                    <a:pt x="715" y="973"/>
                  </a:lnTo>
                  <a:lnTo>
                    <a:pt x="884" y="660"/>
                  </a:lnTo>
                  <a:lnTo>
                    <a:pt x="1161" y="152"/>
                  </a:lnTo>
                  <a:lnTo>
                    <a:pt x="7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686;p61">
              <a:extLst>
                <a:ext uri="{FF2B5EF4-FFF2-40B4-BE49-F238E27FC236}">
                  <a16:creationId xmlns:a16="http://schemas.microsoft.com/office/drawing/2014/main" id="{29F21B99-CC0C-44E3-8F1D-453901D0745F}"/>
                </a:ext>
              </a:extLst>
            </p:cNvPr>
            <p:cNvSpPr/>
            <p:nvPr/>
          </p:nvSpPr>
          <p:spPr>
            <a:xfrm>
              <a:off x="5003154" y="1638704"/>
              <a:ext cx="184520" cy="202321"/>
            </a:xfrm>
            <a:custGeom>
              <a:avLst/>
              <a:gdLst/>
              <a:ahLst/>
              <a:cxnLst/>
              <a:rect l="l" t="t" r="r" b="b"/>
              <a:pathLst>
                <a:path w="1286" h="1410" extrusionOk="0">
                  <a:moveTo>
                    <a:pt x="349" y="0"/>
                  </a:moveTo>
                  <a:lnTo>
                    <a:pt x="1" y="187"/>
                  </a:lnTo>
                  <a:lnTo>
                    <a:pt x="331" y="669"/>
                  </a:lnTo>
                  <a:lnTo>
                    <a:pt x="500" y="901"/>
                  </a:lnTo>
                  <a:lnTo>
                    <a:pt x="848" y="1410"/>
                  </a:lnTo>
                  <a:lnTo>
                    <a:pt x="1285" y="1312"/>
                  </a:lnTo>
                  <a:lnTo>
                    <a:pt x="822" y="669"/>
                  </a:lnTo>
                  <a:lnTo>
                    <a:pt x="670" y="446"/>
                  </a:lnTo>
                  <a:lnTo>
                    <a:pt x="3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687;p61">
              <a:extLst>
                <a:ext uri="{FF2B5EF4-FFF2-40B4-BE49-F238E27FC236}">
                  <a16:creationId xmlns:a16="http://schemas.microsoft.com/office/drawing/2014/main" id="{2564A79B-0F8E-41F0-91A7-9B080FB69348}"/>
                </a:ext>
              </a:extLst>
            </p:cNvPr>
            <p:cNvSpPr/>
            <p:nvPr/>
          </p:nvSpPr>
          <p:spPr>
            <a:xfrm>
              <a:off x="5003154" y="1638704"/>
              <a:ext cx="96134" cy="96139"/>
            </a:xfrm>
            <a:custGeom>
              <a:avLst/>
              <a:gdLst/>
              <a:ahLst/>
              <a:cxnLst/>
              <a:rect l="l" t="t" r="r" b="b"/>
              <a:pathLst>
                <a:path w="670" h="670" extrusionOk="0">
                  <a:moveTo>
                    <a:pt x="349" y="0"/>
                  </a:moveTo>
                  <a:lnTo>
                    <a:pt x="1" y="187"/>
                  </a:lnTo>
                  <a:lnTo>
                    <a:pt x="331" y="669"/>
                  </a:lnTo>
                  <a:cubicBezTo>
                    <a:pt x="438" y="607"/>
                    <a:pt x="554" y="526"/>
                    <a:pt x="670" y="446"/>
                  </a:cubicBezTo>
                  <a:lnTo>
                    <a:pt x="349"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688;p61">
              <a:extLst>
                <a:ext uri="{FF2B5EF4-FFF2-40B4-BE49-F238E27FC236}">
                  <a16:creationId xmlns:a16="http://schemas.microsoft.com/office/drawing/2014/main" id="{5A1B4DA3-AD33-4F90-A3FC-0EE3F9D06A08}"/>
                </a:ext>
              </a:extLst>
            </p:cNvPr>
            <p:cNvSpPr/>
            <p:nvPr/>
          </p:nvSpPr>
          <p:spPr>
            <a:xfrm>
              <a:off x="5593303" y="1637413"/>
              <a:ext cx="93551" cy="94847"/>
            </a:xfrm>
            <a:custGeom>
              <a:avLst/>
              <a:gdLst/>
              <a:ahLst/>
              <a:cxnLst/>
              <a:rect l="l" t="t" r="r" b="b"/>
              <a:pathLst>
                <a:path w="652" h="661" extrusionOk="0">
                  <a:moveTo>
                    <a:pt x="286" y="0"/>
                  </a:moveTo>
                  <a:lnTo>
                    <a:pt x="0" y="518"/>
                  </a:lnTo>
                  <a:cubicBezTo>
                    <a:pt x="90" y="571"/>
                    <a:pt x="215" y="625"/>
                    <a:pt x="375" y="660"/>
                  </a:cubicBezTo>
                  <a:lnTo>
                    <a:pt x="652" y="152"/>
                  </a:lnTo>
                  <a:lnTo>
                    <a:pt x="286"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689;p61">
              <a:extLst>
                <a:ext uri="{FF2B5EF4-FFF2-40B4-BE49-F238E27FC236}">
                  <a16:creationId xmlns:a16="http://schemas.microsoft.com/office/drawing/2014/main" id="{E8CE9D78-2CCF-4A3E-A28C-D87B98CA7BDE}"/>
                </a:ext>
              </a:extLst>
            </p:cNvPr>
            <p:cNvSpPr/>
            <p:nvPr/>
          </p:nvSpPr>
          <p:spPr>
            <a:xfrm>
              <a:off x="5074896" y="1734699"/>
              <a:ext cx="112778" cy="106326"/>
            </a:xfrm>
            <a:custGeom>
              <a:avLst/>
              <a:gdLst/>
              <a:ahLst/>
              <a:cxnLst/>
              <a:rect l="l" t="t" r="r" b="b"/>
              <a:pathLst>
                <a:path w="786" h="741" extrusionOk="0">
                  <a:moveTo>
                    <a:pt x="322" y="0"/>
                  </a:moveTo>
                  <a:cubicBezTo>
                    <a:pt x="188" y="80"/>
                    <a:pt x="81" y="170"/>
                    <a:pt x="0" y="232"/>
                  </a:cubicBezTo>
                  <a:lnTo>
                    <a:pt x="348" y="741"/>
                  </a:lnTo>
                  <a:lnTo>
                    <a:pt x="785" y="643"/>
                  </a:lnTo>
                  <a:lnTo>
                    <a:pt x="322"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690;p61">
              <a:extLst>
                <a:ext uri="{FF2B5EF4-FFF2-40B4-BE49-F238E27FC236}">
                  <a16:creationId xmlns:a16="http://schemas.microsoft.com/office/drawing/2014/main" id="{59DB62D2-4025-491C-BF95-BE8C61831021}"/>
                </a:ext>
              </a:extLst>
            </p:cNvPr>
            <p:cNvSpPr/>
            <p:nvPr/>
          </p:nvSpPr>
          <p:spPr>
            <a:xfrm>
              <a:off x="5520270" y="1750053"/>
              <a:ext cx="102591" cy="96139"/>
            </a:xfrm>
            <a:custGeom>
              <a:avLst/>
              <a:gdLst/>
              <a:ahLst/>
              <a:cxnLst/>
              <a:rect l="l" t="t" r="r" b="b"/>
              <a:pathLst>
                <a:path w="715" h="670" extrusionOk="0">
                  <a:moveTo>
                    <a:pt x="349" y="0"/>
                  </a:moveTo>
                  <a:lnTo>
                    <a:pt x="1" y="616"/>
                  </a:lnTo>
                  <a:lnTo>
                    <a:pt x="447" y="669"/>
                  </a:lnTo>
                  <a:lnTo>
                    <a:pt x="715" y="188"/>
                  </a:lnTo>
                  <a:cubicBezTo>
                    <a:pt x="590" y="116"/>
                    <a:pt x="474" y="54"/>
                    <a:pt x="34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691;p61">
              <a:extLst>
                <a:ext uri="{FF2B5EF4-FFF2-40B4-BE49-F238E27FC236}">
                  <a16:creationId xmlns:a16="http://schemas.microsoft.com/office/drawing/2014/main" id="{84D58E08-27D5-43CC-B65F-660E22BB17A8}"/>
                </a:ext>
              </a:extLst>
            </p:cNvPr>
            <p:cNvSpPr/>
            <p:nvPr/>
          </p:nvSpPr>
          <p:spPr>
            <a:xfrm>
              <a:off x="4912329" y="1568681"/>
              <a:ext cx="216517" cy="139760"/>
            </a:xfrm>
            <a:custGeom>
              <a:avLst/>
              <a:gdLst/>
              <a:ahLst/>
              <a:cxnLst/>
              <a:rect l="l" t="t" r="r" b="b"/>
              <a:pathLst>
                <a:path w="1509" h="974" extrusionOk="0">
                  <a:moveTo>
                    <a:pt x="993" y="0"/>
                  </a:moveTo>
                  <a:cubicBezTo>
                    <a:pt x="867" y="0"/>
                    <a:pt x="727" y="28"/>
                    <a:pt x="589" y="87"/>
                  </a:cubicBezTo>
                  <a:cubicBezTo>
                    <a:pt x="223" y="238"/>
                    <a:pt x="0" y="542"/>
                    <a:pt x="99" y="765"/>
                  </a:cubicBezTo>
                  <a:cubicBezTo>
                    <a:pt x="153" y="901"/>
                    <a:pt x="313" y="973"/>
                    <a:pt x="513" y="973"/>
                  </a:cubicBezTo>
                  <a:cubicBezTo>
                    <a:pt x="641" y="973"/>
                    <a:pt x="785" y="943"/>
                    <a:pt x="928" y="881"/>
                  </a:cubicBezTo>
                  <a:cubicBezTo>
                    <a:pt x="1285" y="729"/>
                    <a:pt x="1508" y="426"/>
                    <a:pt x="1410" y="203"/>
                  </a:cubicBezTo>
                  <a:cubicBezTo>
                    <a:pt x="1355" y="71"/>
                    <a:pt x="1193"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692;p61">
              <a:extLst>
                <a:ext uri="{FF2B5EF4-FFF2-40B4-BE49-F238E27FC236}">
                  <a16:creationId xmlns:a16="http://schemas.microsoft.com/office/drawing/2014/main" id="{31FD7ED1-D302-4FDA-9CB2-3AFFBBCBE431}"/>
                </a:ext>
              </a:extLst>
            </p:cNvPr>
            <p:cNvSpPr/>
            <p:nvPr/>
          </p:nvSpPr>
          <p:spPr>
            <a:xfrm>
              <a:off x="5558723" y="1567390"/>
              <a:ext cx="216517" cy="133446"/>
            </a:xfrm>
            <a:custGeom>
              <a:avLst/>
              <a:gdLst/>
              <a:ahLst/>
              <a:cxnLst/>
              <a:rect l="l" t="t" r="r" b="b"/>
              <a:pathLst>
                <a:path w="1509" h="930" extrusionOk="0">
                  <a:moveTo>
                    <a:pt x="561" y="0"/>
                  </a:moveTo>
                  <a:cubicBezTo>
                    <a:pt x="318" y="0"/>
                    <a:pt x="122" y="93"/>
                    <a:pt x="72" y="256"/>
                  </a:cubicBezTo>
                  <a:cubicBezTo>
                    <a:pt x="1" y="479"/>
                    <a:pt x="250" y="756"/>
                    <a:pt x="625" y="881"/>
                  </a:cubicBezTo>
                  <a:cubicBezTo>
                    <a:pt x="733" y="914"/>
                    <a:pt x="840" y="930"/>
                    <a:pt x="940" y="930"/>
                  </a:cubicBezTo>
                  <a:cubicBezTo>
                    <a:pt x="1186" y="930"/>
                    <a:pt x="1386" y="834"/>
                    <a:pt x="1437" y="676"/>
                  </a:cubicBezTo>
                  <a:cubicBezTo>
                    <a:pt x="1508" y="444"/>
                    <a:pt x="1258" y="167"/>
                    <a:pt x="884" y="51"/>
                  </a:cubicBezTo>
                  <a:cubicBezTo>
                    <a:pt x="773" y="17"/>
                    <a:pt x="663" y="0"/>
                    <a:pt x="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693;p61">
              <a:extLst>
                <a:ext uri="{FF2B5EF4-FFF2-40B4-BE49-F238E27FC236}">
                  <a16:creationId xmlns:a16="http://schemas.microsoft.com/office/drawing/2014/main" id="{EA2B9D9E-BD6A-4311-AD81-B76366CDE1EB}"/>
                </a:ext>
              </a:extLst>
            </p:cNvPr>
            <p:cNvSpPr/>
            <p:nvPr/>
          </p:nvSpPr>
          <p:spPr>
            <a:xfrm>
              <a:off x="4615318" y="1695670"/>
              <a:ext cx="408498" cy="327158"/>
            </a:xfrm>
            <a:custGeom>
              <a:avLst/>
              <a:gdLst/>
              <a:ahLst/>
              <a:cxnLst/>
              <a:rect l="l" t="t" r="r" b="b"/>
              <a:pathLst>
                <a:path w="2847" h="2280" extrusionOk="0">
                  <a:moveTo>
                    <a:pt x="1299" y="0"/>
                  </a:moveTo>
                  <a:cubicBezTo>
                    <a:pt x="1103" y="0"/>
                    <a:pt x="900" y="84"/>
                    <a:pt x="697" y="290"/>
                  </a:cubicBezTo>
                  <a:cubicBezTo>
                    <a:pt x="1" y="1013"/>
                    <a:pt x="759" y="1637"/>
                    <a:pt x="1366" y="1994"/>
                  </a:cubicBezTo>
                  <a:cubicBezTo>
                    <a:pt x="1687" y="2172"/>
                    <a:pt x="1963" y="2279"/>
                    <a:pt x="1963" y="2279"/>
                  </a:cubicBezTo>
                  <a:lnTo>
                    <a:pt x="2258" y="2039"/>
                  </a:lnTo>
                  <a:lnTo>
                    <a:pt x="2668" y="1682"/>
                  </a:lnTo>
                  <a:lnTo>
                    <a:pt x="2847" y="1530"/>
                  </a:lnTo>
                  <a:cubicBezTo>
                    <a:pt x="2847" y="1530"/>
                    <a:pt x="2677" y="1173"/>
                    <a:pt x="2409" y="799"/>
                  </a:cubicBezTo>
                  <a:cubicBezTo>
                    <a:pt x="2127" y="406"/>
                    <a:pt x="1731" y="0"/>
                    <a:pt x="1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694;p61">
              <a:extLst>
                <a:ext uri="{FF2B5EF4-FFF2-40B4-BE49-F238E27FC236}">
                  <a16:creationId xmlns:a16="http://schemas.microsoft.com/office/drawing/2014/main" id="{929745D1-9987-4C2D-A2D2-F614232112A9}"/>
                </a:ext>
              </a:extLst>
            </p:cNvPr>
            <p:cNvSpPr/>
            <p:nvPr/>
          </p:nvSpPr>
          <p:spPr>
            <a:xfrm>
              <a:off x="4738283" y="1789369"/>
              <a:ext cx="259992" cy="198878"/>
            </a:xfrm>
            <a:custGeom>
              <a:avLst/>
              <a:gdLst/>
              <a:ahLst/>
              <a:cxnLst/>
              <a:rect l="l" t="t" r="r" b="b"/>
              <a:pathLst>
                <a:path w="1812" h="1386" extrusionOk="0">
                  <a:moveTo>
                    <a:pt x="529" y="1"/>
                  </a:moveTo>
                  <a:cubicBezTo>
                    <a:pt x="438" y="1"/>
                    <a:pt x="352" y="31"/>
                    <a:pt x="277" y="101"/>
                  </a:cubicBezTo>
                  <a:cubicBezTo>
                    <a:pt x="0" y="351"/>
                    <a:pt x="330" y="699"/>
                    <a:pt x="732" y="984"/>
                  </a:cubicBezTo>
                  <a:cubicBezTo>
                    <a:pt x="964" y="1145"/>
                    <a:pt x="1222" y="1287"/>
                    <a:pt x="1401" y="1386"/>
                  </a:cubicBezTo>
                  <a:lnTo>
                    <a:pt x="1811" y="1029"/>
                  </a:lnTo>
                  <a:cubicBezTo>
                    <a:pt x="1695" y="877"/>
                    <a:pt x="1490" y="618"/>
                    <a:pt x="1249" y="395"/>
                  </a:cubicBezTo>
                  <a:cubicBezTo>
                    <a:pt x="1015" y="180"/>
                    <a:pt x="754" y="1"/>
                    <a:pt x="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695;p61">
              <a:extLst>
                <a:ext uri="{FF2B5EF4-FFF2-40B4-BE49-F238E27FC236}">
                  <a16:creationId xmlns:a16="http://schemas.microsoft.com/office/drawing/2014/main" id="{9DE594DD-C9B5-490A-981D-56D95541217E}"/>
                </a:ext>
              </a:extLst>
            </p:cNvPr>
            <p:cNvSpPr/>
            <p:nvPr/>
          </p:nvSpPr>
          <p:spPr>
            <a:xfrm>
              <a:off x="4811173" y="1810175"/>
              <a:ext cx="212643" cy="212653"/>
            </a:xfrm>
            <a:custGeom>
              <a:avLst/>
              <a:gdLst/>
              <a:ahLst/>
              <a:cxnLst/>
              <a:rect l="l" t="t" r="r" b="b"/>
              <a:pathLst>
                <a:path w="1482" h="1482" extrusionOk="0">
                  <a:moveTo>
                    <a:pt x="1044" y="1"/>
                  </a:moveTo>
                  <a:cubicBezTo>
                    <a:pt x="937" y="81"/>
                    <a:pt x="830" y="161"/>
                    <a:pt x="741" y="250"/>
                  </a:cubicBezTo>
                  <a:cubicBezTo>
                    <a:pt x="527" y="438"/>
                    <a:pt x="357" y="652"/>
                    <a:pt x="224" y="839"/>
                  </a:cubicBezTo>
                  <a:cubicBezTo>
                    <a:pt x="134" y="964"/>
                    <a:pt x="63" y="1089"/>
                    <a:pt x="1" y="1196"/>
                  </a:cubicBezTo>
                  <a:cubicBezTo>
                    <a:pt x="322" y="1374"/>
                    <a:pt x="598" y="1481"/>
                    <a:pt x="598" y="1481"/>
                  </a:cubicBezTo>
                  <a:lnTo>
                    <a:pt x="893" y="1241"/>
                  </a:lnTo>
                  <a:lnTo>
                    <a:pt x="1303" y="884"/>
                  </a:lnTo>
                  <a:lnTo>
                    <a:pt x="1482" y="732"/>
                  </a:lnTo>
                  <a:cubicBezTo>
                    <a:pt x="1482" y="732"/>
                    <a:pt x="1312" y="375"/>
                    <a:pt x="1044"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696;p61">
              <a:extLst>
                <a:ext uri="{FF2B5EF4-FFF2-40B4-BE49-F238E27FC236}">
                  <a16:creationId xmlns:a16="http://schemas.microsoft.com/office/drawing/2014/main" id="{D695FBE3-A1C7-4E40-B12D-10A17936E418}"/>
                </a:ext>
              </a:extLst>
            </p:cNvPr>
            <p:cNvSpPr/>
            <p:nvPr/>
          </p:nvSpPr>
          <p:spPr>
            <a:xfrm>
              <a:off x="5666192" y="1695670"/>
              <a:ext cx="409789" cy="327158"/>
            </a:xfrm>
            <a:custGeom>
              <a:avLst/>
              <a:gdLst/>
              <a:ahLst/>
              <a:cxnLst/>
              <a:rect l="l" t="t" r="r" b="b"/>
              <a:pathLst>
                <a:path w="2856" h="2280" extrusionOk="0">
                  <a:moveTo>
                    <a:pt x="1552" y="0"/>
                  </a:moveTo>
                  <a:cubicBezTo>
                    <a:pt x="1121" y="0"/>
                    <a:pt x="720" y="406"/>
                    <a:pt x="438" y="799"/>
                  </a:cubicBezTo>
                  <a:cubicBezTo>
                    <a:pt x="170" y="1173"/>
                    <a:pt x="1" y="1530"/>
                    <a:pt x="1" y="1530"/>
                  </a:cubicBezTo>
                  <a:lnTo>
                    <a:pt x="179" y="1682"/>
                  </a:lnTo>
                  <a:lnTo>
                    <a:pt x="599" y="2039"/>
                  </a:lnTo>
                  <a:lnTo>
                    <a:pt x="884" y="2279"/>
                  </a:lnTo>
                  <a:cubicBezTo>
                    <a:pt x="884" y="2279"/>
                    <a:pt x="1161" y="2172"/>
                    <a:pt x="1482" y="1994"/>
                  </a:cubicBezTo>
                  <a:cubicBezTo>
                    <a:pt x="2088" y="1637"/>
                    <a:pt x="2856" y="1013"/>
                    <a:pt x="2151" y="290"/>
                  </a:cubicBezTo>
                  <a:cubicBezTo>
                    <a:pt x="1950" y="84"/>
                    <a:pt x="1748"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697;p61">
              <a:extLst>
                <a:ext uri="{FF2B5EF4-FFF2-40B4-BE49-F238E27FC236}">
                  <a16:creationId xmlns:a16="http://schemas.microsoft.com/office/drawing/2014/main" id="{0A404BBB-CF93-4BDB-A935-6F8435FA997A}"/>
                </a:ext>
              </a:extLst>
            </p:cNvPr>
            <p:cNvSpPr/>
            <p:nvPr/>
          </p:nvSpPr>
          <p:spPr>
            <a:xfrm>
              <a:off x="5691876" y="1789369"/>
              <a:ext cx="259992" cy="198878"/>
            </a:xfrm>
            <a:custGeom>
              <a:avLst/>
              <a:gdLst/>
              <a:ahLst/>
              <a:cxnLst/>
              <a:rect l="l" t="t" r="r" b="b"/>
              <a:pathLst>
                <a:path w="1812" h="1386" extrusionOk="0">
                  <a:moveTo>
                    <a:pt x="1291" y="1"/>
                  </a:moveTo>
                  <a:cubicBezTo>
                    <a:pt x="1066" y="1"/>
                    <a:pt x="803" y="180"/>
                    <a:pt x="562" y="395"/>
                  </a:cubicBezTo>
                  <a:cubicBezTo>
                    <a:pt x="330" y="618"/>
                    <a:pt x="116" y="877"/>
                    <a:pt x="0" y="1029"/>
                  </a:cubicBezTo>
                  <a:lnTo>
                    <a:pt x="420" y="1386"/>
                  </a:lnTo>
                  <a:cubicBezTo>
                    <a:pt x="598" y="1287"/>
                    <a:pt x="848" y="1145"/>
                    <a:pt x="1080" y="984"/>
                  </a:cubicBezTo>
                  <a:cubicBezTo>
                    <a:pt x="1481" y="699"/>
                    <a:pt x="1811" y="351"/>
                    <a:pt x="1544" y="101"/>
                  </a:cubicBezTo>
                  <a:cubicBezTo>
                    <a:pt x="1469" y="31"/>
                    <a:pt x="1383" y="1"/>
                    <a:pt x="1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698;p61">
              <a:extLst>
                <a:ext uri="{FF2B5EF4-FFF2-40B4-BE49-F238E27FC236}">
                  <a16:creationId xmlns:a16="http://schemas.microsoft.com/office/drawing/2014/main" id="{69A9E7E0-2D72-4BE4-898E-7FDFED20174E}"/>
                </a:ext>
              </a:extLst>
            </p:cNvPr>
            <p:cNvSpPr/>
            <p:nvPr/>
          </p:nvSpPr>
          <p:spPr>
            <a:xfrm>
              <a:off x="5666192" y="1810175"/>
              <a:ext cx="212643" cy="212653"/>
            </a:xfrm>
            <a:custGeom>
              <a:avLst/>
              <a:gdLst/>
              <a:ahLst/>
              <a:cxnLst/>
              <a:rect l="l" t="t" r="r" b="b"/>
              <a:pathLst>
                <a:path w="1482" h="1482" extrusionOk="0">
                  <a:moveTo>
                    <a:pt x="438" y="1"/>
                  </a:moveTo>
                  <a:cubicBezTo>
                    <a:pt x="170" y="375"/>
                    <a:pt x="1" y="732"/>
                    <a:pt x="1" y="732"/>
                  </a:cubicBezTo>
                  <a:lnTo>
                    <a:pt x="179" y="884"/>
                  </a:lnTo>
                  <a:lnTo>
                    <a:pt x="599" y="1241"/>
                  </a:lnTo>
                  <a:lnTo>
                    <a:pt x="884" y="1481"/>
                  </a:lnTo>
                  <a:cubicBezTo>
                    <a:pt x="884" y="1481"/>
                    <a:pt x="1161" y="1374"/>
                    <a:pt x="1482" y="1196"/>
                  </a:cubicBezTo>
                  <a:cubicBezTo>
                    <a:pt x="1428" y="1089"/>
                    <a:pt x="1348" y="964"/>
                    <a:pt x="1259" y="839"/>
                  </a:cubicBezTo>
                  <a:cubicBezTo>
                    <a:pt x="1125" y="652"/>
                    <a:pt x="955" y="438"/>
                    <a:pt x="741" y="250"/>
                  </a:cubicBezTo>
                  <a:cubicBezTo>
                    <a:pt x="652" y="161"/>
                    <a:pt x="545" y="81"/>
                    <a:pt x="43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699;p61">
              <a:extLst>
                <a:ext uri="{FF2B5EF4-FFF2-40B4-BE49-F238E27FC236}">
                  <a16:creationId xmlns:a16="http://schemas.microsoft.com/office/drawing/2014/main" id="{23FDE556-C4B4-48B3-A884-C3863F33AE5E}"/>
                </a:ext>
              </a:extLst>
            </p:cNvPr>
            <p:cNvSpPr/>
            <p:nvPr/>
          </p:nvSpPr>
          <p:spPr>
            <a:xfrm>
              <a:off x="5849278" y="4289689"/>
              <a:ext cx="216517" cy="287124"/>
            </a:xfrm>
            <a:custGeom>
              <a:avLst/>
              <a:gdLst/>
              <a:ahLst/>
              <a:cxnLst/>
              <a:rect l="l" t="t" r="r" b="b"/>
              <a:pathLst>
                <a:path w="1509" h="2001" extrusionOk="0">
                  <a:moveTo>
                    <a:pt x="304" y="1"/>
                  </a:moveTo>
                  <a:cubicBezTo>
                    <a:pt x="304" y="1"/>
                    <a:pt x="188" y="634"/>
                    <a:pt x="99" y="1178"/>
                  </a:cubicBezTo>
                  <a:cubicBezTo>
                    <a:pt x="45" y="1535"/>
                    <a:pt x="1" y="1847"/>
                    <a:pt x="18" y="1919"/>
                  </a:cubicBezTo>
                  <a:cubicBezTo>
                    <a:pt x="34" y="1979"/>
                    <a:pt x="202" y="2001"/>
                    <a:pt x="415" y="2001"/>
                  </a:cubicBezTo>
                  <a:cubicBezTo>
                    <a:pt x="454" y="2001"/>
                    <a:pt x="494" y="2000"/>
                    <a:pt x="536" y="1999"/>
                  </a:cubicBezTo>
                  <a:cubicBezTo>
                    <a:pt x="902" y="1981"/>
                    <a:pt x="1339" y="1919"/>
                    <a:pt x="1401" y="1892"/>
                  </a:cubicBezTo>
                  <a:cubicBezTo>
                    <a:pt x="1446" y="1865"/>
                    <a:pt x="1473" y="1580"/>
                    <a:pt x="1490" y="1232"/>
                  </a:cubicBezTo>
                  <a:cubicBezTo>
                    <a:pt x="1490" y="1080"/>
                    <a:pt x="1499" y="928"/>
                    <a:pt x="1499" y="777"/>
                  </a:cubicBezTo>
                  <a:cubicBezTo>
                    <a:pt x="1508" y="393"/>
                    <a:pt x="1499" y="54"/>
                    <a:pt x="1499" y="27"/>
                  </a:cubicBezTo>
                  <a:lnTo>
                    <a:pt x="30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700;p61">
              <a:extLst>
                <a:ext uri="{FF2B5EF4-FFF2-40B4-BE49-F238E27FC236}">
                  <a16:creationId xmlns:a16="http://schemas.microsoft.com/office/drawing/2014/main" id="{BD58CC4D-339E-42C5-98E6-21538FED344D}"/>
                </a:ext>
              </a:extLst>
            </p:cNvPr>
            <p:cNvSpPr/>
            <p:nvPr/>
          </p:nvSpPr>
          <p:spPr>
            <a:xfrm>
              <a:off x="5849278" y="4458720"/>
              <a:ext cx="213934" cy="118093"/>
            </a:xfrm>
            <a:custGeom>
              <a:avLst/>
              <a:gdLst/>
              <a:ahLst/>
              <a:cxnLst/>
              <a:rect l="l" t="t" r="r" b="b"/>
              <a:pathLst>
                <a:path w="1491" h="823" extrusionOk="0">
                  <a:moveTo>
                    <a:pt x="99" y="0"/>
                  </a:moveTo>
                  <a:cubicBezTo>
                    <a:pt x="45" y="357"/>
                    <a:pt x="1" y="669"/>
                    <a:pt x="18" y="741"/>
                  </a:cubicBezTo>
                  <a:cubicBezTo>
                    <a:pt x="34" y="801"/>
                    <a:pt x="202" y="823"/>
                    <a:pt x="415" y="823"/>
                  </a:cubicBezTo>
                  <a:cubicBezTo>
                    <a:pt x="454" y="823"/>
                    <a:pt x="494" y="822"/>
                    <a:pt x="536" y="821"/>
                  </a:cubicBezTo>
                  <a:cubicBezTo>
                    <a:pt x="902" y="803"/>
                    <a:pt x="1339" y="741"/>
                    <a:pt x="1401" y="714"/>
                  </a:cubicBezTo>
                  <a:cubicBezTo>
                    <a:pt x="1446" y="687"/>
                    <a:pt x="1473" y="402"/>
                    <a:pt x="1490" y="54"/>
                  </a:cubicBezTo>
                  <a:cubicBezTo>
                    <a:pt x="1276" y="45"/>
                    <a:pt x="955" y="27"/>
                    <a:pt x="625" y="18"/>
                  </a:cubicBezTo>
                  <a:cubicBezTo>
                    <a:pt x="447" y="9"/>
                    <a:pt x="259"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701;p61">
              <a:extLst>
                <a:ext uri="{FF2B5EF4-FFF2-40B4-BE49-F238E27FC236}">
                  <a16:creationId xmlns:a16="http://schemas.microsoft.com/office/drawing/2014/main" id="{16427F82-D14B-41C6-B058-F98ED154E443}"/>
                </a:ext>
              </a:extLst>
            </p:cNvPr>
            <p:cNvSpPr/>
            <p:nvPr/>
          </p:nvSpPr>
          <p:spPr>
            <a:xfrm>
              <a:off x="5849278" y="4289689"/>
              <a:ext cx="216517" cy="287124"/>
            </a:xfrm>
            <a:custGeom>
              <a:avLst/>
              <a:gdLst/>
              <a:ahLst/>
              <a:cxnLst/>
              <a:rect l="l" t="t" r="r" b="b"/>
              <a:pathLst>
                <a:path w="1509" h="2001" extrusionOk="0">
                  <a:moveTo>
                    <a:pt x="304" y="1"/>
                  </a:moveTo>
                  <a:cubicBezTo>
                    <a:pt x="304" y="1"/>
                    <a:pt x="188" y="634"/>
                    <a:pt x="99" y="1178"/>
                  </a:cubicBezTo>
                  <a:cubicBezTo>
                    <a:pt x="45" y="1535"/>
                    <a:pt x="1" y="1847"/>
                    <a:pt x="18" y="1919"/>
                  </a:cubicBezTo>
                  <a:cubicBezTo>
                    <a:pt x="34" y="1979"/>
                    <a:pt x="202" y="2001"/>
                    <a:pt x="415" y="2001"/>
                  </a:cubicBezTo>
                  <a:cubicBezTo>
                    <a:pt x="454" y="2001"/>
                    <a:pt x="494" y="2000"/>
                    <a:pt x="536" y="1999"/>
                  </a:cubicBezTo>
                  <a:cubicBezTo>
                    <a:pt x="518" y="1785"/>
                    <a:pt x="518" y="1455"/>
                    <a:pt x="625" y="1196"/>
                  </a:cubicBezTo>
                  <a:cubicBezTo>
                    <a:pt x="734" y="956"/>
                    <a:pt x="936" y="763"/>
                    <a:pt x="1315" y="763"/>
                  </a:cubicBezTo>
                  <a:cubicBezTo>
                    <a:pt x="1372" y="763"/>
                    <a:pt x="1434" y="767"/>
                    <a:pt x="1499" y="777"/>
                  </a:cubicBezTo>
                  <a:cubicBezTo>
                    <a:pt x="1508" y="393"/>
                    <a:pt x="1499" y="54"/>
                    <a:pt x="1499" y="27"/>
                  </a:cubicBezTo>
                  <a:lnTo>
                    <a:pt x="304"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702;p61">
              <a:extLst>
                <a:ext uri="{FF2B5EF4-FFF2-40B4-BE49-F238E27FC236}">
                  <a16:creationId xmlns:a16="http://schemas.microsoft.com/office/drawing/2014/main" id="{727C8A5C-834F-492C-82A7-89F01F76C65D}"/>
                </a:ext>
              </a:extLst>
            </p:cNvPr>
            <p:cNvSpPr/>
            <p:nvPr/>
          </p:nvSpPr>
          <p:spPr>
            <a:xfrm>
              <a:off x="6731272" y="4223109"/>
              <a:ext cx="229287" cy="355139"/>
            </a:xfrm>
            <a:custGeom>
              <a:avLst/>
              <a:gdLst/>
              <a:ahLst/>
              <a:cxnLst/>
              <a:rect l="l" t="t" r="r" b="b"/>
              <a:pathLst>
                <a:path w="1598" h="2475" extrusionOk="0">
                  <a:moveTo>
                    <a:pt x="1053" y="1"/>
                  </a:moveTo>
                  <a:lnTo>
                    <a:pt x="0" y="349"/>
                  </a:lnTo>
                  <a:cubicBezTo>
                    <a:pt x="0" y="384"/>
                    <a:pt x="27" y="688"/>
                    <a:pt x="63" y="1062"/>
                  </a:cubicBezTo>
                  <a:cubicBezTo>
                    <a:pt x="81" y="1258"/>
                    <a:pt x="107" y="1464"/>
                    <a:pt x="125" y="1660"/>
                  </a:cubicBezTo>
                  <a:cubicBezTo>
                    <a:pt x="170" y="2070"/>
                    <a:pt x="223" y="2427"/>
                    <a:pt x="259" y="2454"/>
                  </a:cubicBezTo>
                  <a:cubicBezTo>
                    <a:pt x="277" y="2469"/>
                    <a:pt x="338" y="2475"/>
                    <a:pt x="425" y="2475"/>
                  </a:cubicBezTo>
                  <a:cubicBezTo>
                    <a:pt x="600" y="2475"/>
                    <a:pt x="877" y="2451"/>
                    <a:pt x="1115" y="2427"/>
                  </a:cubicBezTo>
                  <a:cubicBezTo>
                    <a:pt x="1383" y="2409"/>
                    <a:pt x="1597" y="2383"/>
                    <a:pt x="1597" y="2383"/>
                  </a:cubicBezTo>
                  <a:lnTo>
                    <a:pt x="1392" y="1464"/>
                  </a:lnTo>
                  <a:lnTo>
                    <a:pt x="10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703;p61">
              <a:extLst>
                <a:ext uri="{FF2B5EF4-FFF2-40B4-BE49-F238E27FC236}">
                  <a16:creationId xmlns:a16="http://schemas.microsoft.com/office/drawing/2014/main" id="{399B2C85-E263-4DE6-B179-3BE495781891}"/>
                </a:ext>
              </a:extLst>
            </p:cNvPr>
            <p:cNvSpPr/>
            <p:nvPr/>
          </p:nvSpPr>
          <p:spPr>
            <a:xfrm>
              <a:off x="6749208" y="4433036"/>
              <a:ext cx="211351" cy="145212"/>
            </a:xfrm>
            <a:custGeom>
              <a:avLst/>
              <a:gdLst/>
              <a:ahLst/>
              <a:cxnLst/>
              <a:rect l="l" t="t" r="r" b="b"/>
              <a:pathLst>
                <a:path w="1473" h="1012" extrusionOk="0">
                  <a:moveTo>
                    <a:pt x="1267" y="1"/>
                  </a:moveTo>
                  <a:lnTo>
                    <a:pt x="758" y="81"/>
                  </a:lnTo>
                  <a:lnTo>
                    <a:pt x="0" y="197"/>
                  </a:lnTo>
                  <a:cubicBezTo>
                    <a:pt x="45" y="607"/>
                    <a:pt x="98" y="964"/>
                    <a:pt x="134" y="991"/>
                  </a:cubicBezTo>
                  <a:cubicBezTo>
                    <a:pt x="152" y="1006"/>
                    <a:pt x="213" y="1012"/>
                    <a:pt x="300" y="1012"/>
                  </a:cubicBezTo>
                  <a:cubicBezTo>
                    <a:pt x="475" y="1012"/>
                    <a:pt x="752" y="988"/>
                    <a:pt x="990" y="964"/>
                  </a:cubicBezTo>
                  <a:cubicBezTo>
                    <a:pt x="1258" y="946"/>
                    <a:pt x="1472" y="920"/>
                    <a:pt x="1472" y="920"/>
                  </a:cubicBezTo>
                  <a:lnTo>
                    <a:pt x="12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704;p61">
              <a:extLst>
                <a:ext uri="{FF2B5EF4-FFF2-40B4-BE49-F238E27FC236}">
                  <a16:creationId xmlns:a16="http://schemas.microsoft.com/office/drawing/2014/main" id="{4540CF9F-8441-4666-8055-70460FD196EB}"/>
                </a:ext>
              </a:extLst>
            </p:cNvPr>
            <p:cNvSpPr/>
            <p:nvPr/>
          </p:nvSpPr>
          <p:spPr>
            <a:xfrm>
              <a:off x="6731272" y="4223109"/>
              <a:ext cx="229287" cy="348395"/>
            </a:xfrm>
            <a:custGeom>
              <a:avLst/>
              <a:gdLst/>
              <a:ahLst/>
              <a:cxnLst/>
              <a:rect l="l" t="t" r="r" b="b"/>
              <a:pathLst>
                <a:path w="1598" h="2428" extrusionOk="0">
                  <a:moveTo>
                    <a:pt x="1053" y="1"/>
                  </a:moveTo>
                  <a:lnTo>
                    <a:pt x="0" y="349"/>
                  </a:lnTo>
                  <a:cubicBezTo>
                    <a:pt x="0" y="384"/>
                    <a:pt x="27" y="688"/>
                    <a:pt x="63" y="1062"/>
                  </a:cubicBezTo>
                  <a:cubicBezTo>
                    <a:pt x="118" y="1054"/>
                    <a:pt x="178" y="1049"/>
                    <a:pt x="239" y="1049"/>
                  </a:cubicBezTo>
                  <a:cubicBezTo>
                    <a:pt x="443" y="1049"/>
                    <a:pt x="662" y="1108"/>
                    <a:pt x="785" y="1321"/>
                  </a:cubicBezTo>
                  <a:cubicBezTo>
                    <a:pt x="821" y="1383"/>
                    <a:pt x="857" y="1455"/>
                    <a:pt x="883" y="1544"/>
                  </a:cubicBezTo>
                  <a:cubicBezTo>
                    <a:pt x="982" y="1803"/>
                    <a:pt x="1062" y="2142"/>
                    <a:pt x="1115" y="2427"/>
                  </a:cubicBezTo>
                  <a:cubicBezTo>
                    <a:pt x="1383" y="2409"/>
                    <a:pt x="1597" y="2383"/>
                    <a:pt x="1597" y="2383"/>
                  </a:cubicBezTo>
                  <a:lnTo>
                    <a:pt x="1392" y="1464"/>
                  </a:lnTo>
                  <a:lnTo>
                    <a:pt x="1053"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705;p61">
              <a:extLst>
                <a:ext uri="{FF2B5EF4-FFF2-40B4-BE49-F238E27FC236}">
                  <a16:creationId xmlns:a16="http://schemas.microsoft.com/office/drawing/2014/main" id="{06BB46E4-F712-490E-B088-226A55068EDE}"/>
                </a:ext>
              </a:extLst>
            </p:cNvPr>
            <p:cNvSpPr/>
            <p:nvPr/>
          </p:nvSpPr>
          <p:spPr>
            <a:xfrm>
              <a:off x="4599965" y="1720924"/>
              <a:ext cx="2542244" cy="2927060"/>
            </a:xfrm>
            <a:custGeom>
              <a:avLst/>
              <a:gdLst/>
              <a:ahLst/>
              <a:cxnLst/>
              <a:rect l="l" t="t" r="r" b="b"/>
              <a:pathLst>
                <a:path w="17718" h="20399" extrusionOk="0">
                  <a:moveTo>
                    <a:pt x="5061" y="1"/>
                  </a:moveTo>
                  <a:cubicBezTo>
                    <a:pt x="4173" y="1"/>
                    <a:pt x="3297" y="407"/>
                    <a:pt x="2400" y="1381"/>
                  </a:cubicBezTo>
                  <a:cubicBezTo>
                    <a:pt x="732" y="3201"/>
                    <a:pt x="1" y="6858"/>
                    <a:pt x="2356" y="8134"/>
                  </a:cubicBezTo>
                  <a:cubicBezTo>
                    <a:pt x="2869" y="8412"/>
                    <a:pt x="3360" y="8520"/>
                    <a:pt x="3813" y="8520"/>
                  </a:cubicBezTo>
                  <a:cubicBezTo>
                    <a:pt x="5364" y="8520"/>
                    <a:pt x="6483" y="7260"/>
                    <a:pt x="6624" y="7260"/>
                  </a:cubicBezTo>
                  <a:cubicBezTo>
                    <a:pt x="6631" y="7260"/>
                    <a:pt x="6636" y="7263"/>
                    <a:pt x="6638" y="7269"/>
                  </a:cubicBezTo>
                  <a:cubicBezTo>
                    <a:pt x="6674" y="7349"/>
                    <a:pt x="6727" y="8384"/>
                    <a:pt x="6781" y="9686"/>
                  </a:cubicBezTo>
                  <a:cubicBezTo>
                    <a:pt x="6799" y="9963"/>
                    <a:pt x="6807" y="10257"/>
                    <a:pt x="6816" y="10552"/>
                  </a:cubicBezTo>
                  <a:cubicBezTo>
                    <a:pt x="6861" y="11801"/>
                    <a:pt x="6897" y="13165"/>
                    <a:pt x="6897" y="14156"/>
                  </a:cubicBezTo>
                  <a:cubicBezTo>
                    <a:pt x="6897" y="14789"/>
                    <a:pt x="6914" y="15530"/>
                    <a:pt x="6941" y="16270"/>
                  </a:cubicBezTo>
                  <a:cubicBezTo>
                    <a:pt x="6959" y="16778"/>
                    <a:pt x="6986" y="17287"/>
                    <a:pt x="7013" y="17760"/>
                  </a:cubicBezTo>
                  <a:cubicBezTo>
                    <a:pt x="7057" y="18509"/>
                    <a:pt x="7111" y="19169"/>
                    <a:pt x="7173" y="19633"/>
                  </a:cubicBezTo>
                  <a:cubicBezTo>
                    <a:pt x="7218" y="19999"/>
                    <a:pt x="7271" y="20240"/>
                    <a:pt x="7334" y="20275"/>
                  </a:cubicBezTo>
                  <a:cubicBezTo>
                    <a:pt x="7447" y="20350"/>
                    <a:pt x="7785" y="20398"/>
                    <a:pt x="8114" y="20398"/>
                  </a:cubicBezTo>
                  <a:cubicBezTo>
                    <a:pt x="8457" y="20398"/>
                    <a:pt x="8791" y="20345"/>
                    <a:pt x="8850" y="20213"/>
                  </a:cubicBezTo>
                  <a:cubicBezTo>
                    <a:pt x="8877" y="20124"/>
                    <a:pt x="8913" y="19892"/>
                    <a:pt x="8940" y="19606"/>
                  </a:cubicBezTo>
                  <a:cubicBezTo>
                    <a:pt x="9002" y="19027"/>
                    <a:pt x="9064" y="18242"/>
                    <a:pt x="9172" y="18242"/>
                  </a:cubicBezTo>
                  <a:cubicBezTo>
                    <a:pt x="9234" y="18242"/>
                    <a:pt x="10028" y="18340"/>
                    <a:pt x="11098" y="18393"/>
                  </a:cubicBezTo>
                  <a:cubicBezTo>
                    <a:pt x="11412" y="18406"/>
                    <a:pt x="11745" y="18415"/>
                    <a:pt x="12089" y="18415"/>
                  </a:cubicBezTo>
                  <a:cubicBezTo>
                    <a:pt x="12215" y="18415"/>
                    <a:pt x="12343" y="18413"/>
                    <a:pt x="12472" y="18411"/>
                  </a:cubicBezTo>
                  <a:cubicBezTo>
                    <a:pt x="13587" y="18393"/>
                    <a:pt x="14783" y="18286"/>
                    <a:pt x="15728" y="17956"/>
                  </a:cubicBezTo>
                  <a:cubicBezTo>
                    <a:pt x="15728" y="17956"/>
                    <a:pt x="15889" y="18714"/>
                    <a:pt x="16076" y="19357"/>
                  </a:cubicBezTo>
                  <a:cubicBezTo>
                    <a:pt x="16210" y="19794"/>
                    <a:pt x="16362" y="20177"/>
                    <a:pt x="16487" y="20213"/>
                  </a:cubicBezTo>
                  <a:cubicBezTo>
                    <a:pt x="16598" y="20243"/>
                    <a:pt x="16764" y="20260"/>
                    <a:pt x="16929" y="20260"/>
                  </a:cubicBezTo>
                  <a:cubicBezTo>
                    <a:pt x="16963" y="20260"/>
                    <a:pt x="16997" y="20259"/>
                    <a:pt x="17031" y="20258"/>
                  </a:cubicBezTo>
                  <a:cubicBezTo>
                    <a:pt x="17263" y="20240"/>
                    <a:pt x="17468" y="20168"/>
                    <a:pt x="17504" y="20017"/>
                  </a:cubicBezTo>
                  <a:cubicBezTo>
                    <a:pt x="17522" y="19919"/>
                    <a:pt x="17575" y="19624"/>
                    <a:pt x="17620" y="19160"/>
                  </a:cubicBezTo>
                  <a:cubicBezTo>
                    <a:pt x="17691" y="18304"/>
                    <a:pt x="17718" y="16877"/>
                    <a:pt x="17379" y="15164"/>
                  </a:cubicBezTo>
                  <a:cubicBezTo>
                    <a:pt x="17370" y="15110"/>
                    <a:pt x="17361" y="15066"/>
                    <a:pt x="17352" y="15012"/>
                  </a:cubicBezTo>
                  <a:cubicBezTo>
                    <a:pt x="17254" y="14566"/>
                    <a:pt x="17156" y="14182"/>
                    <a:pt x="17058" y="13861"/>
                  </a:cubicBezTo>
                  <a:cubicBezTo>
                    <a:pt x="16540" y="12273"/>
                    <a:pt x="15880" y="12166"/>
                    <a:pt x="14685" y="11988"/>
                  </a:cubicBezTo>
                  <a:cubicBezTo>
                    <a:pt x="14283" y="11925"/>
                    <a:pt x="13632" y="11908"/>
                    <a:pt x="12918" y="11908"/>
                  </a:cubicBezTo>
                  <a:cubicBezTo>
                    <a:pt x="12089" y="11908"/>
                    <a:pt x="11170" y="11943"/>
                    <a:pt x="10412" y="11970"/>
                  </a:cubicBezTo>
                  <a:cubicBezTo>
                    <a:pt x="9716" y="12006"/>
                    <a:pt x="9163" y="12032"/>
                    <a:pt x="8966" y="12050"/>
                  </a:cubicBezTo>
                  <a:lnTo>
                    <a:pt x="8886" y="12050"/>
                  </a:lnTo>
                  <a:cubicBezTo>
                    <a:pt x="8886" y="12050"/>
                    <a:pt x="8877" y="11096"/>
                    <a:pt x="8868" y="9347"/>
                  </a:cubicBezTo>
                  <a:cubicBezTo>
                    <a:pt x="8868" y="8973"/>
                    <a:pt x="8859" y="8571"/>
                    <a:pt x="8859" y="8125"/>
                  </a:cubicBezTo>
                  <a:cubicBezTo>
                    <a:pt x="8859" y="7331"/>
                    <a:pt x="8850" y="6421"/>
                    <a:pt x="8850" y="5413"/>
                  </a:cubicBezTo>
                  <a:cubicBezTo>
                    <a:pt x="8833" y="3094"/>
                    <a:pt x="9127" y="1880"/>
                    <a:pt x="7396" y="801"/>
                  </a:cubicBezTo>
                  <a:cubicBezTo>
                    <a:pt x="6596" y="302"/>
                    <a:pt x="5824" y="1"/>
                    <a:pt x="50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706;p61">
              <a:extLst>
                <a:ext uri="{FF2B5EF4-FFF2-40B4-BE49-F238E27FC236}">
                  <a16:creationId xmlns:a16="http://schemas.microsoft.com/office/drawing/2014/main" id="{37F8E730-2C25-4520-A756-18457FDEC7B0}"/>
                </a:ext>
              </a:extLst>
            </p:cNvPr>
            <p:cNvSpPr/>
            <p:nvPr/>
          </p:nvSpPr>
          <p:spPr>
            <a:xfrm>
              <a:off x="5629174" y="4534196"/>
              <a:ext cx="253536" cy="113788"/>
            </a:xfrm>
            <a:custGeom>
              <a:avLst/>
              <a:gdLst/>
              <a:ahLst/>
              <a:cxnLst/>
              <a:rect l="l" t="t" r="r" b="b"/>
              <a:pathLst>
                <a:path w="1767" h="793" extrusionOk="0">
                  <a:moveTo>
                    <a:pt x="1767" y="0"/>
                  </a:moveTo>
                  <a:lnTo>
                    <a:pt x="0" y="27"/>
                  </a:lnTo>
                  <a:cubicBezTo>
                    <a:pt x="45" y="393"/>
                    <a:pt x="98" y="634"/>
                    <a:pt x="161" y="669"/>
                  </a:cubicBezTo>
                  <a:cubicBezTo>
                    <a:pt x="274" y="744"/>
                    <a:pt x="612" y="792"/>
                    <a:pt x="941" y="792"/>
                  </a:cubicBezTo>
                  <a:cubicBezTo>
                    <a:pt x="1284" y="792"/>
                    <a:pt x="1618" y="739"/>
                    <a:pt x="1677" y="607"/>
                  </a:cubicBezTo>
                  <a:cubicBezTo>
                    <a:pt x="1704" y="518"/>
                    <a:pt x="1740" y="286"/>
                    <a:pt x="1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707;p61">
              <a:extLst>
                <a:ext uri="{FF2B5EF4-FFF2-40B4-BE49-F238E27FC236}">
                  <a16:creationId xmlns:a16="http://schemas.microsoft.com/office/drawing/2014/main" id="{73A44B77-D1A4-4182-86F5-CA052AB1E831}"/>
                </a:ext>
              </a:extLst>
            </p:cNvPr>
            <p:cNvSpPr/>
            <p:nvPr/>
          </p:nvSpPr>
          <p:spPr>
            <a:xfrm>
              <a:off x="6906609" y="4470200"/>
              <a:ext cx="221539" cy="157839"/>
            </a:xfrm>
            <a:custGeom>
              <a:avLst/>
              <a:gdLst/>
              <a:ahLst/>
              <a:cxnLst/>
              <a:rect l="l" t="t" r="r" b="b"/>
              <a:pathLst>
                <a:path w="1544" h="1100" extrusionOk="0">
                  <a:moveTo>
                    <a:pt x="1544" y="0"/>
                  </a:moveTo>
                  <a:lnTo>
                    <a:pt x="901" y="81"/>
                  </a:lnTo>
                  <a:lnTo>
                    <a:pt x="0" y="197"/>
                  </a:lnTo>
                  <a:cubicBezTo>
                    <a:pt x="134" y="634"/>
                    <a:pt x="286" y="1017"/>
                    <a:pt x="411" y="1053"/>
                  </a:cubicBezTo>
                  <a:cubicBezTo>
                    <a:pt x="522" y="1083"/>
                    <a:pt x="688" y="1100"/>
                    <a:pt x="853" y="1100"/>
                  </a:cubicBezTo>
                  <a:cubicBezTo>
                    <a:pt x="887" y="1100"/>
                    <a:pt x="921" y="1099"/>
                    <a:pt x="955" y="1098"/>
                  </a:cubicBezTo>
                  <a:cubicBezTo>
                    <a:pt x="1187" y="1080"/>
                    <a:pt x="1392" y="1008"/>
                    <a:pt x="1428" y="857"/>
                  </a:cubicBezTo>
                  <a:cubicBezTo>
                    <a:pt x="1446" y="759"/>
                    <a:pt x="1499" y="464"/>
                    <a:pt x="1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708;p61">
              <a:extLst>
                <a:ext uri="{FF2B5EF4-FFF2-40B4-BE49-F238E27FC236}">
                  <a16:creationId xmlns:a16="http://schemas.microsoft.com/office/drawing/2014/main" id="{F5D11BA1-E1A2-4181-8F47-B5C53EF14408}"/>
                </a:ext>
              </a:extLst>
            </p:cNvPr>
            <p:cNvSpPr/>
            <p:nvPr/>
          </p:nvSpPr>
          <p:spPr>
            <a:xfrm>
              <a:off x="5793032" y="2886783"/>
              <a:ext cx="79490" cy="175489"/>
            </a:xfrm>
            <a:custGeom>
              <a:avLst/>
              <a:gdLst/>
              <a:ahLst/>
              <a:cxnLst/>
              <a:rect l="l" t="t" r="r" b="b"/>
              <a:pathLst>
                <a:path w="554" h="1223" extrusionOk="0">
                  <a:moveTo>
                    <a:pt x="544" y="0"/>
                  </a:moveTo>
                  <a:cubicBezTo>
                    <a:pt x="241" y="36"/>
                    <a:pt x="0" y="294"/>
                    <a:pt x="0" y="607"/>
                  </a:cubicBezTo>
                  <a:cubicBezTo>
                    <a:pt x="0" y="928"/>
                    <a:pt x="241" y="1187"/>
                    <a:pt x="553" y="1222"/>
                  </a:cubicBezTo>
                  <a:cubicBezTo>
                    <a:pt x="553" y="848"/>
                    <a:pt x="553" y="446"/>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709;p61">
              <a:extLst>
                <a:ext uri="{FF2B5EF4-FFF2-40B4-BE49-F238E27FC236}">
                  <a16:creationId xmlns:a16="http://schemas.microsoft.com/office/drawing/2014/main" id="{A27B6D29-3235-4971-873D-3138E039822D}"/>
                </a:ext>
              </a:extLst>
            </p:cNvPr>
            <p:cNvSpPr/>
            <p:nvPr/>
          </p:nvSpPr>
          <p:spPr>
            <a:xfrm>
              <a:off x="5572785" y="3101732"/>
              <a:ext cx="134588" cy="141051"/>
            </a:xfrm>
            <a:custGeom>
              <a:avLst/>
              <a:gdLst/>
              <a:ahLst/>
              <a:cxnLst/>
              <a:rect l="l" t="t" r="r" b="b"/>
              <a:pathLst>
                <a:path w="938" h="983" extrusionOk="0">
                  <a:moveTo>
                    <a:pt x="313" y="1"/>
                  </a:moveTo>
                  <a:cubicBezTo>
                    <a:pt x="197" y="1"/>
                    <a:pt x="99" y="19"/>
                    <a:pt x="1" y="63"/>
                  </a:cubicBezTo>
                  <a:cubicBezTo>
                    <a:pt x="19" y="340"/>
                    <a:pt x="27" y="634"/>
                    <a:pt x="36" y="929"/>
                  </a:cubicBezTo>
                  <a:cubicBezTo>
                    <a:pt x="117" y="964"/>
                    <a:pt x="215" y="982"/>
                    <a:pt x="313" y="982"/>
                  </a:cubicBezTo>
                  <a:cubicBezTo>
                    <a:pt x="652" y="982"/>
                    <a:pt x="937" y="759"/>
                    <a:pt x="937" y="491"/>
                  </a:cubicBezTo>
                  <a:cubicBezTo>
                    <a:pt x="937" y="215"/>
                    <a:pt x="652"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710;p61">
              <a:extLst>
                <a:ext uri="{FF2B5EF4-FFF2-40B4-BE49-F238E27FC236}">
                  <a16:creationId xmlns:a16="http://schemas.microsoft.com/office/drawing/2014/main" id="{BB3CCECF-DBBF-44C7-92E0-E5F61B113756}"/>
                </a:ext>
              </a:extLst>
            </p:cNvPr>
            <p:cNvSpPr/>
            <p:nvPr/>
          </p:nvSpPr>
          <p:spPr>
            <a:xfrm>
              <a:off x="6063068" y="3429464"/>
              <a:ext cx="427725" cy="320127"/>
            </a:xfrm>
            <a:custGeom>
              <a:avLst/>
              <a:gdLst/>
              <a:ahLst/>
              <a:cxnLst/>
              <a:rect l="l" t="t" r="r" b="b"/>
              <a:pathLst>
                <a:path w="2981" h="2231" extrusionOk="0">
                  <a:moveTo>
                    <a:pt x="2721" y="1"/>
                  </a:moveTo>
                  <a:cubicBezTo>
                    <a:pt x="1892" y="1"/>
                    <a:pt x="973" y="36"/>
                    <a:pt x="215" y="63"/>
                  </a:cubicBezTo>
                  <a:cubicBezTo>
                    <a:pt x="81" y="277"/>
                    <a:pt x="0" y="536"/>
                    <a:pt x="0" y="812"/>
                  </a:cubicBezTo>
                  <a:cubicBezTo>
                    <a:pt x="0" y="1589"/>
                    <a:pt x="670" y="2231"/>
                    <a:pt x="1490" y="2231"/>
                  </a:cubicBezTo>
                  <a:cubicBezTo>
                    <a:pt x="2320" y="2231"/>
                    <a:pt x="2980" y="1589"/>
                    <a:pt x="2980" y="812"/>
                  </a:cubicBezTo>
                  <a:cubicBezTo>
                    <a:pt x="2980" y="509"/>
                    <a:pt x="2882" y="233"/>
                    <a:pt x="27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711;p61">
              <a:extLst>
                <a:ext uri="{FF2B5EF4-FFF2-40B4-BE49-F238E27FC236}">
                  <a16:creationId xmlns:a16="http://schemas.microsoft.com/office/drawing/2014/main" id="{B45A4798-8B0F-4D31-BA95-FFDC6C30038B}"/>
                </a:ext>
              </a:extLst>
            </p:cNvPr>
            <p:cNvSpPr/>
            <p:nvPr/>
          </p:nvSpPr>
          <p:spPr>
            <a:xfrm>
              <a:off x="5595885" y="4041307"/>
              <a:ext cx="181937" cy="238337"/>
            </a:xfrm>
            <a:custGeom>
              <a:avLst/>
              <a:gdLst/>
              <a:ahLst/>
              <a:cxnLst/>
              <a:rect l="l" t="t" r="r" b="b"/>
              <a:pathLst>
                <a:path w="1268" h="1661" extrusionOk="0">
                  <a:moveTo>
                    <a:pt x="402" y="1"/>
                  </a:moveTo>
                  <a:cubicBezTo>
                    <a:pt x="259" y="1"/>
                    <a:pt x="116" y="37"/>
                    <a:pt x="0" y="99"/>
                  </a:cubicBezTo>
                  <a:cubicBezTo>
                    <a:pt x="18" y="607"/>
                    <a:pt x="45" y="1116"/>
                    <a:pt x="72" y="1589"/>
                  </a:cubicBezTo>
                  <a:cubicBezTo>
                    <a:pt x="170" y="1633"/>
                    <a:pt x="286" y="1660"/>
                    <a:pt x="402" y="1660"/>
                  </a:cubicBezTo>
                  <a:cubicBezTo>
                    <a:pt x="883" y="1660"/>
                    <a:pt x="1267" y="1285"/>
                    <a:pt x="1267" y="830"/>
                  </a:cubicBezTo>
                  <a:cubicBezTo>
                    <a:pt x="1267" y="367"/>
                    <a:pt x="883" y="1"/>
                    <a:pt x="4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712;p61">
              <a:extLst>
                <a:ext uri="{FF2B5EF4-FFF2-40B4-BE49-F238E27FC236}">
                  <a16:creationId xmlns:a16="http://schemas.microsoft.com/office/drawing/2014/main" id="{559CC1C5-7453-4AF5-8310-323D159859CC}"/>
                </a:ext>
              </a:extLst>
            </p:cNvPr>
            <p:cNvSpPr/>
            <p:nvPr/>
          </p:nvSpPr>
          <p:spPr>
            <a:xfrm>
              <a:off x="6191056" y="4232149"/>
              <a:ext cx="201164" cy="131150"/>
            </a:xfrm>
            <a:custGeom>
              <a:avLst/>
              <a:gdLst/>
              <a:ahLst/>
              <a:cxnLst/>
              <a:rect l="l" t="t" r="r" b="b"/>
              <a:pathLst>
                <a:path w="1402" h="914" extrusionOk="0">
                  <a:moveTo>
                    <a:pt x="696" y="0"/>
                  </a:moveTo>
                  <a:cubicBezTo>
                    <a:pt x="313" y="0"/>
                    <a:pt x="1" y="339"/>
                    <a:pt x="1" y="767"/>
                  </a:cubicBezTo>
                  <a:cubicBezTo>
                    <a:pt x="1" y="812"/>
                    <a:pt x="1" y="848"/>
                    <a:pt x="9" y="892"/>
                  </a:cubicBezTo>
                  <a:cubicBezTo>
                    <a:pt x="323" y="905"/>
                    <a:pt x="656" y="914"/>
                    <a:pt x="1000" y="914"/>
                  </a:cubicBezTo>
                  <a:cubicBezTo>
                    <a:pt x="1126" y="914"/>
                    <a:pt x="1254" y="912"/>
                    <a:pt x="1383" y="910"/>
                  </a:cubicBezTo>
                  <a:cubicBezTo>
                    <a:pt x="1392" y="865"/>
                    <a:pt x="1401" y="821"/>
                    <a:pt x="1401" y="767"/>
                  </a:cubicBezTo>
                  <a:cubicBezTo>
                    <a:pt x="1401" y="339"/>
                    <a:pt x="1089" y="0"/>
                    <a:pt x="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713;p61">
              <a:extLst>
                <a:ext uri="{FF2B5EF4-FFF2-40B4-BE49-F238E27FC236}">
                  <a16:creationId xmlns:a16="http://schemas.microsoft.com/office/drawing/2014/main" id="{4ADF143A-1E9C-4A79-BC93-6C6A97D359DC}"/>
                </a:ext>
              </a:extLst>
            </p:cNvPr>
            <p:cNvSpPr/>
            <p:nvPr/>
          </p:nvSpPr>
          <p:spPr>
            <a:xfrm>
              <a:off x="6614763" y="3635516"/>
              <a:ext cx="133296" cy="155113"/>
            </a:xfrm>
            <a:custGeom>
              <a:avLst/>
              <a:gdLst/>
              <a:ahLst/>
              <a:cxnLst/>
              <a:rect l="l" t="t" r="r" b="b"/>
              <a:pathLst>
                <a:path w="929" h="1081" extrusionOk="0">
                  <a:moveTo>
                    <a:pt x="464" y="1"/>
                  </a:moveTo>
                  <a:cubicBezTo>
                    <a:pt x="215" y="1"/>
                    <a:pt x="0" y="242"/>
                    <a:pt x="0" y="545"/>
                  </a:cubicBezTo>
                  <a:cubicBezTo>
                    <a:pt x="0" y="839"/>
                    <a:pt x="215" y="1080"/>
                    <a:pt x="464" y="1080"/>
                  </a:cubicBezTo>
                  <a:cubicBezTo>
                    <a:pt x="723" y="1080"/>
                    <a:pt x="928" y="839"/>
                    <a:pt x="928" y="545"/>
                  </a:cubicBezTo>
                  <a:cubicBezTo>
                    <a:pt x="928" y="242"/>
                    <a:pt x="723" y="1"/>
                    <a:pt x="464" y="1"/>
                  </a:cubicBezTo>
                  <a:close/>
                </a:path>
              </a:pathLst>
            </a:custGeom>
            <a:solidFill>
              <a:srgbClr val="FDE3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714;p61">
              <a:extLst>
                <a:ext uri="{FF2B5EF4-FFF2-40B4-BE49-F238E27FC236}">
                  <a16:creationId xmlns:a16="http://schemas.microsoft.com/office/drawing/2014/main" id="{5D6E8215-1A53-453E-B24F-660B25D54A34}"/>
                </a:ext>
              </a:extLst>
            </p:cNvPr>
            <p:cNvSpPr/>
            <p:nvPr/>
          </p:nvSpPr>
          <p:spPr>
            <a:xfrm>
              <a:off x="6938606" y="3709844"/>
              <a:ext cx="154962" cy="203613"/>
            </a:xfrm>
            <a:custGeom>
              <a:avLst/>
              <a:gdLst/>
              <a:ahLst/>
              <a:cxnLst/>
              <a:rect l="l" t="t" r="r" b="b"/>
              <a:pathLst>
                <a:path w="1080" h="1419" extrusionOk="0">
                  <a:moveTo>
                    <a:pt x="696" y="0"/>
                  </a:moveTo>
                  <a:cubicBezTo>
                    <a:pt x="313" y="0"/>
                    <a:pt x="0" y="321"/>
                    <a:pt x="0" y="705"/>
                  </a:cubicBezTo>
                  <a:cubicBezTo>
                    <a:pt x="0" y="1098"/>
                    <a:pt x="313" y="1419"/>
                    <a:pt x="696" y="1419"/>
                  </a:cubicBezTo>
                  <a:cubicBezTo>
                    <a:pt x="839" y="1419"/>
                    <a:pt x="973" y="1374"/>
                    <a:pt x="1080" y="1303"/>
                  </a:cubicBezTo>
                  <a:cubicBezTo>
                    <a:pt x="1071" y="1249"/>
                    <a:pt x="1062" y="1205"/>
                    <a:pt x="1053" y="1151"/>
                  </a:cubicBezTo>
                  <a:cubicBezTo>
                    <a:pt x="955" y="705"/>
                    <a:pt x="857" y="321"/>
                    <a:pt x="759" y="0"/>
                  </a:cubicBezTo>
                  <a:close/>
                </a:path>
              </a:pathLst>
            </a:custGeom>
            <a:solidFill>
              <a:srgbClr val="FDE3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715;p61">
              <a:extLst>
                <a:ext uri="{FF2B5EF4-FFF2-40B4-BE49-F238E27FC236}">
                  <a16:creationId xmlns:a16="http://schemas.microsoft.com/office/drawing/2014/main" id="{E2DF0507-E836-4FAD-B520-F8A2D649A6AA}"/>
                </a:ext>
              </a:extLst>
            </p:cNvPr>
            <p:cNvSpPr/>
            <p:nvPr/>
          </p:nvSpPr>
          <p:spPr>
            <a:xfrm>
              <a:off x="4886646" y="2117675"/>
              <a:ext cx="149940" cy="170323"/>
            </a:xfrm>
            <a:custGeom>
              <a:avLst/>
              <a:gdLst/>
              <a:ahLst/>
              <a:cxnLst/>
              <a:rect l="l" t="t" r="r" b="b"/>
              <a:pathLst>
                <a:path w="1045" h="1187" extrusionOk="0">
                  <a:moveTo>
                    <a:pt x="526" y="1"/>
                  </a:moveTo>
                  <a:cubicBezTo>
                    <a:pt x="462" y="1"/>
                    <a:pt x="403" y="23"/>
                    <a:pt x="349" y="70"/>
                  </a:cubicBezTo>
                  <a:cubicBezTo>
                    <a:pt x="81" y="266"/>
                    <a:pt x="10" y="891"/>
                    <a:pt x="10" y="962"/>
                  </a:cubicBezTo>
                  <a:cubicBezTo>
                    <a:pt x="1" y="1016"/>
                    <a:pt x="37" y="1060"/>
                    <a:pt x="90" y="1069"/>
                  </a:cubicBezTo>
                  <a:lnTo>
                    <a:pt x="99" y="1069"/>
                  </a:lnTo>
                  <a:cubicBezTo>
                    <a:pt x="104" y="1070"/>
                    <a:pt x="108" y="1070"/>
                    <a:pt x="113" y="1070"/>
                  </a:cubicBezTo>
                  <a:cubicBezTo>
                    <a:pt x="160" y="1070"/>
                    <a:pt x="197" y="1029"/>
                    <a:pt x="197" y="980"/>
                  </a:cubicBezTo>
                  <a:cubicBezTo>
                    <a:pt x="224" y="748"/>
                    <a:pt x="322" y="338"/>
                    <a:pt x="465" y="222"/>
                  </a:cubicBezTo>
                  <a:cubicBezTo>
                    <a:pt x="492" y="195"/>
                    <a:pt x="527" y="195"/>
                    <a:pt x="554" y="195"/>
                  </a:cubicBezTo>
                  <a:cubicBezTo>
                    <a:pt x="741" y="231"/>
                    <a:pt x="750" y="739"/>
                    <a:pt x="688" y="1078"/>
                  </a:cubicBezTo>
                  <a:cubicBezTo>
                    <a:pt x="679" y="1132"/>
                    <a:pt x="724" y="1176"/>
                    <a:pt x="768" y="1185"/>
                  </a:cubicBezTo>
                  <a:lnTo>
                    <a:pt x="777" y="1185"/>
                  </a:lnTo>
                  <a:cubicBezTo>
                    <a:pt x="783" y="1186"/>
                    <a:pt x="788" y="1186"/>
                    <a:pt x="793" y="1186"/>
                  </a:cubicBezTo>
                  <a:cubicBezTo>
                    <a:pt x="839" y="1186"/>
                    <a:pt x="876" y="1153"/>
                    <a:pt x="884" y="1105"/>
                  </a:cubicBezTo>
                  <a:cubicBezTo>
                    <a:pt x="902" y="998"/>
                    <a:pt x="1045" y="79"/>
                    <a:pt x="590" y="8"/>
                  </a:cubicBezTo>
                  <a:cubicBezTo>
                    <a:pt x="568" y="3"/>
                    <a:pt x="547"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716;p61">
              <a:extLst>
                <a:ext uri="{FF2B5EF4-FFF2-40B4-BE49-F238E27FC236}">
                  <a16:creationId xmlns:a16="http://schemas.microsoft.com/office/drawing/2014/main" id="{09F9A0BE-E45E-4AA0-9B2E-383FB1862315}"/>
                </a:ext>
              </a:extLst>
            </p:cNvPr>
            <p:cNvSpPr/>
            <p:nvPr/>
          </p:nvSpPr>
          <p:spPr>
            <a:xfrm>
              <a:off x="5346224" y="2157135"/>
              <a:ext cx="134588" cy="162862"/>
            </a:xfrm>
            <a:custGeom>
              <a:avLst/>
              <a:gdLst/>
              <a:ahLst/>
              <a:cxnLst/>
              <a:rect l="l" t="t" r="r" b="b"/>
              <a:pathLst>
                <a:path w="938" h="1135" extrusionOk="0">
                  <a:moveTo>
                    <a:pt x="491" y="0"/>
                  </a:moveTo>
                  <a:cubicBezTo>
                    <a:pt x="27" y="0"/>
                    <a:pt x="1" y="928"/>
                    <a:pt x="1" y="1035"/>
                  </a:cubicBezTo>
                  <a:cubicBezTo>
                    <a:pt x="1" y="1088"/>
                    <a:pt x="45" y="1133"/>
                    <a:pt x="90" y="1133"/>
                  </a:cubicBezTo>
                  <a:lnTo>
                    <a:pt x="99" y="1133"/>
                  </a:lnTo>
                  <a:cubicBezTo>
                    <a:pt x="152" y="1133"/>
                    <a:pt x="197" y="1088"/>
                    <a:pt x="197" y="1035"/>
                  </a:cubicBezTo>
                  <a:cubicBezTo>
                    <a:pt x="206" y="696"/>
                    <a:pt x="295" y="196"/>
                    <a:pt x="482" y="196"/>
                  </a:cubicBezTo>
                  <a:cubicBezTo>
                    <a:pt x="518" y="196"/>
                    <a:pt x="545" y="214"/>
                    <a:pt x="572" y="241"/>
                  </a:cubicBezTo>
                  <a:cubicBezTo>
                    <a:pt x="696" y="375"/>
                    <a:pt x="714" y="794"/>
                    <a:pt x="696" y="1035"/>
                  </a:cubicBezTo>
                  <a:cubicBezTo>
                    <a:pt x="696" y="1088"/>
                    <a:pt x="732" y="1133"/>
                    <a:pt x="786" y="1133"/>
                  </a:cubicBezTo>
                  <a:cubicBezTo>
                    <a:pt x="790" y="1134"/>
                    <a:pt x="795" y="1134"/>
                    <a:pt x="800" y="1134"/>
                  </a:cubicBezTo>
                  <a:cubicBezTo>
                    <a:pt x="848" y="1134"/>
                    <a:pt x="893" y="1093"/>
                    <a:pt x="893" y="1044"/>
                  </a:cubicBezTo>
                  <a:cubicBezTo>
                    <a:pt x="902" y="973"/>
                    <a:pt x="937" y="348"/>
                    <a:pt x="714" y="107"/>
                  </a:cubicBezTo>
                  <a:cubicBezTo>
                    <a:pt x="652" y="36"/>
                    <a:pt x="572" y="0"/>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717;p61">
              <a:extLst>
                <a:ext uri="{FF2B5EF4-FFF2-40B4-BE49-F238E27FC236}">
                  <a16:creationId xmlns:a16="http://schemas.microsoft.com/office/drawing/2014/main" id="{13ECE7D2-D617-41CB-AA2B-51AB8A638500}"/>
                </a:ext>
              </a:extLst>
            </p:cNvPr>
            <p:cNvSpPr/>
            <p:nvPr/>
          </p:nvSpPr>
          <p:spPr>
            <a:xfrm>
              <a:off x="5881849" y="3429464"/>
              <a:ext cx="1260361" cy="1198288"/>
            </a:xfrm>
            <a:custGeom>
              <a:avLst/>
              <a:gdLst/>
              <a:ahLst/>
              <a:cxnLst/>
              <a:rect l="l" t="t" r="r" b="b"/>
              <a:pathLst>
                <a:path w="8784" h="8351" extrusionOk="0">
                  <a:moveTo>
                    <a:pt x="3984" y="1"/>
                  </a:moveTo>
                  <a:cubicBezTo>
                    <a:pt x="3155" y="1"/>
                    <a:pt x="2236" y="36"/>
                    <a:pt x="1478" y="63"/>
                  </a:cubicBezTo>
                  <a:cubicBezTo>
                    <a:pt x="782" y="99"/>
                    <a:pt x="229" y="125"/>
                    <a:pt x="32" y="143"/>
                  </a:cubicBezTo>
                  <a:cubicBezTo>
                    <a:pt x="1" y="537"/>
                    <a:pt x="81" y="639"/>
                    <a:pt x="1205" y="639"/>
                  </a:cubicBezTo>
                  <a:cubicBezTo>
                    <a:pt x="1354" y="639"/>
                    <a:pt x="1522" y="637"/>
                    <a:pt x="1709" y="634"/>
                  </a:cubicBezTo>
                  <a:cubicBezTo>
                    <a:pt x="1942" y="631"/>
                    <a:pt x="2188" y="627"/>
                    <a:pt x="2441" y="627"/>
                  </a:cubicBezTo>
                  <a:cubicBezTo>
                    <a:pt x="4184" y="627"/>
                    <a:pt x="6282" y="782"/>
                    <a:pt x="7053" y="2106"/>
                  </a:cubicBezTo>
                  <a:cubicBezTo>
                    <a:pt x="7669" y="3176"/>
                    <a:pt x="7936" y="5808"/>
                    <a:pt x="8043" y="7334"/>
                  </a:cubicBezTo>
                  <a:cubicBezTo>
                    <a:pt x="8070" y="7798"/>
                    <a:pt x="8088" y="8163"/>
                    <a:pt x="8097" y="8351"/>
                  </a:cubicBezTo>
                  <a:cubicBezTo>
                    <a:pt x="8329" y="8333"/>
                    <a:pt x="8534" y="8261"/>
                    <a:pt x="8570" y="8110"/>
                  </a:cubicBezTo>
                  <a:cubicBezTo>
                    <a:pt x="8588" y="8012"/>
                    <a:pt x="8641" y="7717"/>
                    <a:pt x="8686" y="7253"/>
                  </a:cubicBezTo>
                  <a:cubicBezTo>
                    <a:pt x="8757" y="6397"/>
                    <a:pt x="8784" y="4970"/>
                    <a:pt x="8445" y="3257"/>
                  </a:cubicBezTo>
                  <a:cubicBezTo>
                    <a:pt x="8436" y="3203"/>
                    <a:pt x="8427" y="3159"/>
                    <a:pt x="8418" y="3105"/>
                  </a:cubicBezTo>
                  <a:cubicBezTo>
                    <a:pt x="8320" y="2659"/>
                    <a:pt x="8222" y="2275"/>
                    <a:pt x="8124" y="1954"/>
                  </a:cubicBezTo>
                  <a:cubicBezTo>
                    <a:pt x="7606" y="366"/>
                    <a:pt x="6946" y="259"/>
                    <a:pt x="5751" y="81"/>
                  </a:cubicBezTo>
                  <a:cubicBezTo>
                    <a:pt x="5349" y="18"/>
                    <a:pt x="4698" y="1"/>
                    <a:pt x="3984"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718;p61">
              <a:extLst>
                <a:ext uri="{FF2B5EF4-FFF2-40B4-BE49-F238E27FC236}">
                  <a16:creationId xmlns:a16="http://schemas.microsoft.com/office/drawing/2014/main" id="{E3610704-5776-46D7-8158-B68B3C9EFC0D}"/>
                </a:ext>
              </a:extLst>
            </p:cNvPr>
            <p:cNvSpPr/>
            <p:nvPr/>
          </p:nvSpPr>
          <p:spPr>
            <a:xfrm>
              <a:off x="4781541" y="2497458"/>
              <a:ext cx="772250" cy="447300"/>
            </a:xfrm>
            <a:custGeom>
              <a:avLst/>
              <a:gdLst/>
              <a:ahLst/>
              <a:cxnLst/>
              <a:rect l="l" t="t" r="r" b="b"/>
              <a:pathLst>
                <a:path w="30890" h="17892" extrusionOk="0">
                  <a:moveTo>
                    <a:pt x="13795" y="17877"/>
                  </a:moveTo>
                  <a:cubicBezTo>
                    <a:pt x="16828" y="18016"/>
                    <a:pt x="20407" y="17170"/>
                    <a:pt x="23247" y="15755"/>
                  </a:cubicBezTo>
                  <a:cubicBezTo>
                    <a:pt x="26087" y="14340"/>
                    <a:pt x="30373" y="11575"/>
                    <a:pt x="30834" y="9389"/>
                  </a:cubicBezTo>
                  <a:cubicBezTo>
                    <a:pt x="31295" y="7203"/>
                    <a:pt x="28820" y="4203"/>
                    <a:pt x="26012" y="2638"/>
                  </a:cubicBezTo>
                  <a:cubicBezTo>
                    <a:pt x="23204" y="1073"/>
                    <a:pt x="17867" y="-31"/>
                    <a:pt x="13988" y="1"/>
                  </a:cubicBezTo>
                  <a:cubicBezTo>
                    <a:pt x="10109" y="33"/>
                    <a:pt x="5051" y="1331"/>
                    <a:pt x="2736" y="2831"/>
                  </a:cubicBezTo>
                  <a:cubicBezTo>
                    <a:pt x="421" y="4331"/>
                    <a:pt x="-287" y="6988"/>
                    <a:pt x="99" y="9003"/>
                  </a:cubicBezTo>
                  <a:cubicBezTo>
                    <a:pt x="485" y="11018"/>
                    <a:pt x="2767" y="13440"/>
                    <a:pt x="5050" y="14919"/>
                  </a:cubicBezTo>
                  <a:cubicBezTo>
                    <a:pt x="7333" y="16398"/>
                    <a:pt x="10762" y="17738"/>
                    <a:pt x="13795" y="17877"/>
                  </a:cubicBezTo>
                  <a:close/>
                </a:path>
              </a:pathLst>
            </a:custGeom>
            <a:solidFill>
              <a:schemeClr val="accent6"/>
            </a:solidFill>
            <a:ln>
              <a:noFill/>
            </a:ln>
          </p:spPr>
        </p:sp>
        <p:sp>
          <p:nvSpPr>
            <p:cNvPr id="295" name="Google Shape;3719;p61">
              <a:extLst>
                <a:ext uri="{FF2B5EF4-FFF2-40B4-BE49-F238E27FC236}">
                  <a16:creationId xmlns:a16="http://schemas.microsoft.com/office/drawing/2014/main" id="{D4E8911E-33EA-409C-9CC0-7AB7C66E944B}"/>
                </a:ext>
              </a:extLst>
            </p:cNvPr>
            <p:cNvSpPr/>
            <p:nvPr/>
          </p:nvSpPr>
          <p:spPr>
            <a:xfrm>
              <a:off x="4782787" y="2502423"/>
              <a:ext cx="297425" cy="408050"/>
            </a:xfrm>
            <a:custGeom>
              <a:avLst/>
              <a:gdLst/>
              <a:ahLst/>
              <a:cxnLst/>
              <a:rect l="l" t="t" r="r" b="b"/>
              <a:pathLst>
                <a:path w="11897" h="16322" extrusionOk="0">
                  <a:moveTo>
                    <a:pt x="11884" y="212"/>
                  </a:moveTo>
                  <a:cubicBezTo>
                    <a:pt x="11665" y="735"/>
                    <a:pt x="8162" y="2546"/>
                    <a:pt x="6928" y="3704"/>
                  </a:cubicBezTo>
                  <a:cubicBezTo>
                    <a:pt x="5694" y="4862"/>
                    <a:pt x="4870" y="5852"/>
                    <a:pt x="4479" y="7161"/>
                  </a:cubicBezTo>
                  <a:cubicBezTo>
                    <a:pt x="4088" y="8470"/>
                    <a:pt x="3959" y="10039"/>
                    <a:pt x="4581" y="11560"/>
                  </a:cubicBezTo>
                  <a:cubicBezTo>
                    <a:pt x="5203" y="13081"/>
                    <a:pt x="8408" y="15978"/>
                    <a:pt x="8210" y="16289"/>
                  </a:cubicBezTo>
                  <a:cubicBezTo>
                    <a:pt x="8012" y="16600"/>
                    <a:pt x="4736" y="14612"/>
                    <a:pt x="3392" y="13427"/>
                  </a:cubicBezTo>
                  <a:cubicBezTo>
                    <a:pt x="2048" y="12242"/>
                    <a:pt x="569" y="10680"/>
                    <a:pt x="148" y="9181"/>
                  </a:cubicBezTo>
                  <a:cubicBezTo>
                    <a:pt x="-273" y="7682"/>
                    <a:pt x="282" y="5620"/>
                    <a:pt x="867" y="4435"/>
                  </a:cubicBezTo>
                  <a:cubicBezTo>
                    <a:pt x="1452" y="3250"/>
                    <a:pt x="2429" y="2717"/>
                    <a:pt x="3658" y="2073"/>
                  </a:cubicBezTo>
                  <a:cubicBezTo>
                    <a:pt x="4887" y="1429"/>
                    <a:pt x="6869" y="879"/>
                    <a:pt x="8240" y="569"/>
                  </a:cubicBezTo>
                  <a:cubicBezTo>
                    <a:pt x="9611" y="259"/>
                    <a:pt x="12103" y="-310"/>
                    <a:pt x="11884" y="212"/>
                  </a:cubicBezTo>
                  <a:close/>
                </a:path>
              </a:pathLst>
            </a:custGeom>
            <a:solidFill>
              <a:srgbClr val="4D1311">
                <a:alpha val="20090"/>
              </a:srgbClr>
            </a:solidFill>
            <a:ln>
              <a:noFill/>
            </a:ln>
          </p:spPr>
        </p:sp>
      </p:grpSp>
      <p:sp>
        <p:nvSpPr>
          <p:cNvPr id="296" name="Google Shape;3720;p61">
            <a:extLst>
              <a:ext uri="{FF2B5EF4-FFF2-40B4-BE49-F238E27FC236}">
                <a16:creationId xmlns:a16="http://schemas.microsoft.com/office/drawing/2014/main" id="{D65EF0B6-B6B1-401A-9484-73F94E5045F3}"/>
              </a:ext>
            </a:extLst>
          </p:cNvPr>
          <p:cNvSpPr txBox="1"/>
          <p:nvPr/>
        </p:nvSpPr>
        <p:spPr>
          <a:xfrm>
            <a:off x="720000" y="4350300"/>
            <a:ext cx="2791500" cy="253200"/>
          </a:xfrm>
          <a:prstGeom prst="rect">
            <a:avLst/>
          </a:prstGeom>
          <a:noFill/>
          <a:ln>
            <a:noFill/>
          </a:ln>
        </p:spPr>
        <p:txBody>
          <a:bodyPr spcFirstLastPara="1" wrap="square" lIns="0" tIns="0" rIns="0" bIns="0" anchor="ctr" anchorCtr="0">
            <a:noAutofit/>
          </a:bodyPr>
          <a:lstStyle/>
          <a:p>
            <a:pPr marL="0" lvl="0" indent="0" algn="l" rtl="0">
              <a:lnSpc>
                <a:spcPct val="100000"/>
              </a:lnSpc>
              <a:spcBef>
                <a:spcPts val="0"/>
              </a:spcBef>
              <a:spcAft>
                <a:spcPts val="0"/>
              </a:spcAft>
              <a:buNone/>
            </a:pPr>
            <a:r>
              <a:rPr lang="en" sz="1200" b="1">
                <a:solidFill>
                  <a:schemeClr val="accent4"/>
                </a:solidFill>
                <a:latin typeface="Assistant"/>
                <a:ea typeface="Assistant"/>
                <a:cs typeface="Assistant"/>
                <a:sym typeface="Assistant"/>
              </a:rPr>
              <a:t>Please keep this slide for attribution</a:t>
            </a:r>
            <a:endParaRPr sz="1200" b="1">
              <a:solidFill>
                <a:schemeClr val="accent4"/>
              </a:solidFill>
              <a:latin typeface="Assistant"/>
              <a:ea typeface="Assistant"/>
              <a:cs typeface="Assistant"/>
              <a:sym typeface="Assistant"/>
            </a:endParaRPr>
          </a:p>
        </p:txBody>
      </p:sp>
      <p:grpSp>
        <p:nvGrpSpPr>
          <p:cNvPr id="297" name="Google Shape;3721;p61">
            <a:extLst>
              <a:ext uri="{FF2B5EF4-FFF2-40B4-BE49-F238E27FC236}">
                <a16:creationId xmlns:a16="http://schemas.microsoft.com/office/drawing/2014/main" id="{71717014-4F57-4169-B51A-3351E86FAD90}"/>
              </a:ext>
            </a:extLst>
          </p:cNvPr>
          <p:cNvGrpSpPr/>
          <p:nvPr/>
        </p:nvGrpSpPr>
        <p:grpSpPr>
          <a:xfrm>
            <a:off x="6487965" y="2515576"/>
            <a:ext cx="1863390" cy="2283812"/>
            <a:chOff x="6487965" y="2515576"/>
            <a:chExt cx="1863390" cy="2283812"/>
          </a:xfrm>
        </p:grpSpPr>
        <p:sp>
          <p:nvSpPr>
            <p:cNvPr id="298" name="Google Shape;3722;p61">
              <a:extLst>
                <a:ext uri="{FF2B5EF4-FFF2-40B4-BE49-F238E27FC236}">
                  <a16:creationId xmlns:a16="http://schemas.microsoft.com/office/drawing/2014/main" id="{AEF018A3-EBC2-4D53-BA75-551B033C3D79}"/>
                </a:ext>
              </a:extLst>
            </p:cNvPr>
            <p:cNvSpPr/>
            <p:nvPr/>
          </p:nvSpPr>
          <p:spPr>
            <a:xfrm>
              <a:off x="6591275" y="4663927"/>
              <a:ext cx="1656785" cy="135461"/>
            </a:xfrm>
            <a:custGeom>
              <a:avLst/>
              <a:gdLst/>
              <a:ahLst/>
              <a:cxnLst/>
              <a:rect l="l" t="t" r="r" b="b"/>
              <a:pathLst>
                <a:path w="14738" h="1205" extrusionOk="0">
                  <a:moveTo>
                    <a:pt x="7369" y="0"/>
                  </a:moveTo>
                  <a:cubicBezTo>
                    <a:pt x="3301" y="0"/>
                    <a:pt x="0" y="268"/>
                    <a:pt x="0" y="598"/>
                  </a:cubicBezTo>
                  <a:cubicBezTo>
                    <a:pt x="0" y="937"/>
                    <a:pt x="3301" y="1204"/>
                    <a:pt x="7369" y="1204"/>
                  </a:cubicBezTo>
                  <a:cubicBezTo>
                    <a:pt x="11437" y="1204"/>
                    <a:pt x="14738" y="937"/>
                    <a:pt x="14738" y="598"/>
                  </a:cubicBezTo>
                  <a:cubicBezTo>
                    <a:pt x="14738" y="268"/>
                    <a:pt x="11437" y="0"/>
                    <a:pt x="7369" y="0"/>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723;p61">
              <a:extLst>
                <a:ext uri="{FF2B5EF4-FFF2-40B4-BE49-F238E27FC236}">
                  <a16:creationId xmlns:a16="http://schemas.microsoft.com/office/drawing/2014/main" id="{8C6CEE5B-6E71-4AB5-A6E0-7DA4712A8B01}"/>
                </a:ext>
              </a:extLst>
            </p:cNvPr>
            <p:cNvSpPr/>
            <p:nvPr/>
          </p:nvSpPr>
          <p:spPr>
            <a:xfrm>
              <a:off x="7725428" y="2665762"/>
              <a:ext cx="364227" cy="290595"/>
            </a:xfrm>
            <a:custGeom>
              <a:avLst/>
              <a:gdLst/>
              <a:ahLst/>
              <a:cxnLst/>
              <a:rect l="l" t="t" r="r" b="b"/>
              <a:pathLst>
                <a:path w="3240" h="2585" extrusionOk="0">
                  <a:moveTo>
                    <a:pt x="2287" y="0"/>
                  </a:moveTo>
                  <a:cubicBezTo>
                    <a:pt x="1974" y="0"/>
                    <a:pt x="1603" y="125"/>
                    <a:pt x="1250" y="290"/>
                  </a:cubicBezTo>
                  <a:cubicBezTo>
                    <a:pt x="590" y="602"/>
                    <a:pt x="1" y="1048"/>
                    <a:pt x="1" y="1048"/>
                  </a:cubicBezTo>
                  <a:cubicBezTo>
                    <a:pt x="1" y="1048"/>
                    <a:pt x="795" y="2520"/>
                    <a:pt x="1401" y="2583"/>
                  </a:cubicBezTo>
                  <a:cubicBezTo>
                    <a:pt x="1416" y="2584"/>
                    <a:pt x="1431" y="2585"/>
                    <a:pt x="1446" y="2585"/>
                  </a:cubicBezTo>
                  <a:cubicBezTo>
                    <a:pt x="1727" y="2585"/>
                    <a:pt x="2170" y="2358"/>
                    <a:pt x="2517" y="2003"/>
                  </a:cubicBezTo>
                  <a:cubicBezTo>
                    <a:pt x="2945" y="1574"/>
                    <a:pt x="3239" y="959"/>
                    <a:pt x="2936" y="361"/>
                  </a:cubicBezTo>
                  <a:cubicBezTo>
                    <a:pt x="2801" y="100"/>
                    <a:pt x="2567" y="0"/>
                    <a:pt x="22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724;p61">
              <a:extLst>
                <a:ext uri="{FF2B5EF4-FFF2-40B4-BE49-F238E27FC236}">
                  <a16:creationId xmlns:a16="http://schemas.microsoft.com/office/drawing/2014/main" id="{506BC8F0-E1D6-4561-95B4-E3747C151ECD}"/>
                </a:ext>
              </a:extLst>
            </p:cNvPr>
            <p:cNvSpPr/>
            <p:nvPr/>
          </p:nvSpPr>
          <p:spPr>
            <a:xfrm>
              <a:off x="7736444" y="2733210"/>
              <a:ext cx="292956" cy="183800"/>
            </a:xfrm>
            <a:custGeom>
              <a:avLst/>
              <a:gdLst/>
              <a:ahLst/>
              <a:cxnLst/>
              <a:rect l="l" t="t" r="r" b="b"/>
              <a:pathLst>
                <a:path w="2606" h="1635" extrusionOk="0">
                  <a:moveTo>
                    <a:pt x="1847" y="0"/>
                  </a:moveTo>
                  <a:cubicBezTo>
                    <a:pt x="1185" y="0"/>
                    <a:pt x="1" y="832"/>
                    <a:pt x="1" y="832"/>
                  </a:cubicBezTo>
                  <a:lnTo>
                    <a:pt x="429" y="1635"/>
                  </a:lnTo>
                  <a:cubicBezTo>
                    <a:pt x="429" y="1635"/>
                    <a:pt x="2606" y="796"/>
                    <a:pt x="2213" y="172"/>
                  </a:cubicBezTo>
                  <a:cubicBezTo>
                    <a:pt x="2138" y="49"/>
                    <a:pt x="2008" y="0"/>
                    <a:pt x="1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725;p61">
              <a:extLst>
                <a:ext uri="{FF2B5EF4-FFF2-40B4-BE49-F238E27FC236}">
                  <a16:creationId xmlns:a16="http://schemas.microsoft.com/office/drawing/2014/main" id="{E9D48B37-66F1-448C-9192-AD6B8FFA768E}"/>
                </a:ext>
              </a:extLst>
            </p:cNvPr>
            <p:cNvSpPr/>
            <p:nvPr/>
          </p:nvSpPr>
          <p:spPr>
            <a:xfrm>
              <a:off x="7725428" y="2698249"/>
              <a:ext cx="282951" cy="258107"/>
            </a:xfrm>
            <a:custGeom>
              <a:avLst/>
              <a:gdLst/>
              <a:ahLst/>
              <a:cxnLst/>
              <a:rect l="l" t="t" r="r" b="b"/>
              <a:pathLst>
                <a:path w="2517" h="2296" extrusionOk="0">
                  <a:moveTo>
                    <a:pt x="1250" y="1"/>
                  </a:moveTo>
                  <a:cubicBezTo>
                    <a:pt x="590" y="313"/>
                    <a:pt x="1" y="759"/>
                    <a:pt x="1" y="759"/>
                  </a:cubicBezTo>
                  <a:cubicBezTo>
                    <a:pt x="1" y="759"/>
                    <a:pt x="795" y="2231"/>
                    <a:pt x="1401" y="2294"/>
                  </a:cubicBezTo>
                  <a:cubicBezTo>
                    <a:pt x="1416" y="2295"/>
                    <a:pt x="1431" y="2296"/>
                    <a:pt x="1446" y="2296"/>
                  </a:cubicBezTo>
                  <a:cubicBezTo>
                    <a:pt x="1727" y="2296"/>
                    <a:pt x="2170" y="2069"/>
                    <a:pt x="2517" y="1714"/>
                  </a:cubicBezTo>
                  <a:cubicBezTo>
                    <a:pt x="2240" y="1161"/>
                    <a:pt x="1642" y="447"/>
                    <a:pt x="1250"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726;p61">
              <a:extLst>
                <a:ext uri="{FF2B5EF4-FFF2-40B4-BE49-F238E27FC236}">
                  <a16:creationId xmlns:a16="http://schemas.microsoft.com/office/drawing/2014/main" id="{FE4DE905-CA15-4B5B-8A34-24270F7C81B9}"/>
                </a:ext>
              </a:extLst>
            </p:cNvPr>
            <p:cNvSpPr/>
            <p:nvPr/>
          </p:nvSpPr>
          <p:spPr>
            <a:xfrm>
              <a:off x="6802839" y="2665762"/>
              <a:ext cx="364115" cy="290595"/>
            </a:xfrm>
            <a:custGeom>
              <a:avLst/>
              <a:gdLst/>
              <a:ahLst/>
              <a:cxnLst/>
              <a:rect l="l" t="t" r="r" b="b"/>
              <a:pathLst>
                <a:path w="3239" h="2585" extrusionOk="0">
                  <a:moveTo>
                    <a:pt x="953" y="0"/>
                  </a:moveTo>
                  <a:cubicBezTo>
                    <a:pt x="673" y="0"/>
                    <a:pt x="439" y="100"/>
                    <a:pt x="304" y="361"/>
                  </a:cubicBezTo>
                  <a:cubicBezTo>
                    <a:pt x="0" y="959"/>
                    <a:pt x="295" y="1574"/>
                    <a:pt x="723" y="2003"/>
                  </a:cubicBezTo>
                  <a:cubicBezTo>
                    <a:pt x="1070" y="2358"/>
                    <a:pt x="1512" y="2585"/>
                    <a:pt x="1793" y="2585"/>
                  </a:cubicBezTo>
                  <a:cubicBezTo>
                    <a:pt x="1809" y="2585"/>
                    <a:pt x="1824" y="2584"/>
                    <a:pt x="1838" y="2583"/>
                  </a:cubicBezTo>
                  <a:cubicBezTo>
                    <a:pt x="2445" y="2520"/>
                    <a:pt x="3239" y="1048"/>
                    <a:pt x="3239" y="1048"/>
                  </a:cubicBezTo>
                  <a:cubicBezTo>
                    <a:pt x="3239" y="1048"/>
                    <a:pt x="2650" y="602"/>
                    <a:pt x="1990" y="290"/>
                  </a:cubicBezTo>
                  <a:cubicBezTo>
                    <a:pt x="1637" y="125"/>
                    <a:pt x="1266" y="0"/>
                    <a:pt x="9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727;p61">
              <a:extLst>
                <a:ext uri="{FF2B5EF4-FFF2-40B4-BE49-F238E27FC236}">
                  <a16:creationId xmlns:a16="http://schemas.microsoft.com/office/drawing/2014/main" id="{5B03469F-809B-4603-BE93-12167A436302}"/>
                </a:ext>
              </a:extLst>
            </p:cNvPr>
            <p:cNvSpPr/>
            <p:nvPr/>
          </p:nvSpPr>
          <p:spPr>
            <a:xfrm>
              <a:off x="6862981" y="2733210"/>
              <a:ext cx="292956" cy="183800"/>
            </a:xfrm>
            <a:custGeom>
              <a:avLst/>
              <a:gdLst/>
              <a:ahLst/>
              <a:cxnLst/>
              <a:rect l="l" t="t" r="r" b="b"/>
              <a:pathLst>
                <a:path w="2606" h="1635" extrusionOk="0">
                  <a:moveTo>
                    <a:pt x="760" y="0"/>
                  </a:moveTo>
                  <a:cubicBezTo>
                    <a:pt x="599" y="0"/>
                    <a:pt x="468" y="49"/>
                    <a:pt x="393" y="172"/>
                  </a:cubicBezTo>
                  <a:cubicBezTo>
                    <a:pt x="1" y="796"/>
                    <a:pt x="2177" y="1635"/>
                    <a:pt x="2177" y="1635"/>
                  </a:cubicBezTo>
                  <a:lnTo>
                    <a:pt x="2606" y="832"/>
                  </a:lnTo>
                  <a:cubicBezTo>
                    <a:pt x="2606" y="832"/>
                    <a:pt x="1422"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728;p61">
              <a:extLst>
                <a:ext uri="{FF2B5EF4-FFF2-40B4-BE49-F238E27FC236}">
                  <a16:creationId xmlns:a16="http://schemas.microsoft.com/office/drawing/2014/main" id="{9DD2CC94-9657-4DA1-8C69-70E58D1568CD}"/>
                </a:ext>
              </a:extLst>
            </p:cNvPr>
            <p:cNvSpPr/>
            <p:nvPr/>
          </p:nvSpPr>
          <p:spPr>
            <a:xfrm>
              <a:off x="6884115" y="2698249"/>
              <a:ext cx="282838" cy="258107"/>
            </a:xfrm>
            <a:custGeom>
              <a:avLst/>
              <a:gdLst/>
              <a:ahLst/>
              <a:cxnLst/>
              <a:rect l="l" t="t" r="r" b="b"/>
              <a:pathLst>
                <a:path w="2516" h="2296" extrusionOk="0">
                  <a:moveTo>
                    <a:pt x="1267" y="1"/>
                  </a:moveTo>
                  <a:cubicBezTo>
                    <a:pt x="874" y="447"/>
                    <a:pt x="277" y="1161"/>
                    <a:pt x="0" y="1714"/>
                  </a:cubicBezTo>
                  <a:cubicBezTo>
                    <a:pt x="347" y="2069"/>
                    <a:pt x="789" y="2296"/>
                    <a:pt x="1070" y="2296"/>
                  </a:cubicBezTo>
                  <a:cubicBezTo>
                    <a:pt x="1086" y="2296"/>
                    <a:pt x="1101" y="2295"/>
                    <a:pt x="1115" y="2294"/>
                  </a:cubicBezTo>
                  <a:cubicBezTo>
                    <a:pt x="1722" y="2231"/>
                    <a:pt x="2516" y="759"/>
                    <a:pt x="2516" y="759"/>
                  </a:cubicBezTo>
                  <a:cubicBezTo>
                    <a:pt x="2516" y="759"/>
                    <a:pt x="1927" y="313"/>
                    <a:pt x="1267"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729;p61">
              <a:extLst>
                <a:ext uri="{FF2B5EF4-FFF2-40B4-BE49-F238E27FC236}">
                  <a16:creationId xmlns:a16="http://schemas.microsoft.com/office/drawing/2014/main" id="{820E0643-4EF0-444E-BE25-3EA0FF7C2D36}"/>
                </a:ext>
              </a:extLst>
            </p:cNvPr>
            <p:cNvSpPr/>
            <p:nvPr/>
          </p:nvSpPr>
          <p:spPr>
            <a:xfrm>
              <a:off x="8173738" y="3892765"/>
              <a:ext cx="177617" cy="247877"/>
            </a:xfrm>
            <a:custGeom>
              <a:avLst/>
              <a:gdLst/>
              <a:ahLst/>
              <a:cxnLst/>
              <a:rect l="l" t="t" r="r" b="b"/>
              <a:pathLst>
                <a:path w="1580" h="2205" extrusionOk="0">
                  <a:moveTo>
                    <a:pt x="926" y="0"/>
                  </a:moveTo>
                  <a:cubicBezTo>
                    <a:pt x="742" y="0"/>
                    <a:pt x="569" y="121"/>
                    <a:pt x="429" y="267"/>
                  </a:cubicBezTo>
                  <a:cubicBezTo>
                    <a:pt x="224" y="473"/>
                    <a:pt x="90" y="731"/>
                    <a:pt x="90" y="731"/>
                  </a:cubicBezTo>
                  <a:lnTo>
                    <a:pt x="1" y="1837"/>
                  </a:lnTo>
                  <a:cubicBezTo>
                    <a:pt x="1" y="1837"/>
                    <a:pt x="149" y="2204"/>
                    <a:pt x="702" y="2204"/>
                  </a:cubicBezTo>
                  <a:cubicBezTo>
                    <a:pt x="771" y="2204"/>
                    <a:pt x="846" y="2198"/>
                    <a:pt x="928" y="2185"/>
                  </a:cubicBezTo>
                  <a:cubicBezTo>
                    <a:pt x="1294" y="2132"/>
                    <a:pt x="1499" y="1704"/>
                    <a:pt x="1535" y="1249"/>
                  </a:cubicBezTo>
                  <a:cubicBezTo>
                    <a:pt x="1580" y="785"/>
                    <a:pt x="1455" y="285"/>
                    <a:pt x="1187" y="89"/>
                  </a:cubicBezTo>
                  <a:cubicBezTo>
                    <a:pt x="1099" y="27"/>
                    <a:pt x="1011" y="0"/>
                    <a:pt x="926" y="0"/>
                  </a:cubicBezTo>
                  <a:close/>
                </a:path>
              </a:pathLst>
            </a:custGeom>
            <a:solidFill>
              <a:srgbClr val="AD5E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730;p61">
              <a:extLst>
                <a:ext uri="{FF2B5EF4-FFF2-40B4-BE49-F238E27FC236}">
                  <a16:creationId xmlns:a16="http://schemas.microsoft.com/office/drawing/2014/main" id="{5EEE811A-5E82-4308-B507-F9735D932C9C}"/>
                </a:ext>
              </a:extLst>
            </p:cNvPr>
            <p:cNvSpPr/>
            <p:nvPr/>
          </p:nvSpPr>
          <p:spPr>
            <a:xfrm>
              <a:off x="8173738" y="3922779"/>
              <a:ext cx="172558" cy="217862"/>
            </a:xfrm>
            <a:custGeom>
              <a:avLst/>
              <a:gdLst/>
              <a:ahLst/>
              <a:cxnLst/>
              <a:rect l="l" t="t" r="r" b="b"/>
              <a:pathLst>
                <a:path w="1535" h="1938" extrusionOk="0">
                  <a:moveTo>
                    <a:pt x="429" y="0"/>
                  </a:moveTo>
                  <a:cubicBezTo>
                    <a:pt x="224" y="206"/>
                    <a:pt x="90" y="464"/>
                    <a:pt x="90" y="464"/>
                  </a:cubicBezTo>
                  <a:lnTo>
                    <a:pt x="1" y="1570"/>
                  </a:lnTo>
                  <a:cubicBezTo>
                    <a:pt x="1" y="1570"/>
                    <a:pt x="149" y="1937"/>
                    <a:pt x="702" y="1937"/>
                  </a:cubicBezTo>
                  <a:cubicBezTo>
                    <a:pt x="771" y="1937"/>
                    <a:pt x="846" y="1931"/>
                    <a:pt x="928" y="1918"/>
                  </a:cubicBezTo>
                  <a:cubicBezTo>
                    <a:pt x="1294" y="1865"/>
                    <a:pt x="1499" y="1437"/>
                    <a:pt x="1535" y="982"/>
                  </a:cubicBezTo>
                  <a:lnTo>
                    <a:pt x="1535" y="982"/>
                  </a:lnTo>
                  <a:cubicBezTo>
                    <a:pt x="1419" y="1019"/>
                    <a:pt x="1314" y="1036"/>
                    <a:pt x="1221" y="1036"/>
                  </a:cubicBezTo>
                  <a:cubicBezTo>
                    <a:pt x="640" y="1036"/>
                    <a:pt x="475" y="392"/>
                    <a:pt x="429"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731;p61">
              <a:extLst>
                <a:ext uri="{FF2B5EF4-FFF2-40B4-BE49-F238E27FC236}">
                  <a16:creationId xmlns:a16="http://schemas.microsoft.com/office/drawing/2014/main" id="{C7CD08DC-C962-4002-8792-F8BBBDC9DDBB}"/>
                </a:ext>
              </a:extLst>
            </p:cNvPr>
            <p:cNvSpPr/>
            <p:nvPr/>
          </p:nvSpPr>
          <p:spPr>
            <a:xfrm>
              <a:off x="6756749" y="4102305"/>
              <a:ext cx="716089" cy="627955"/>
            </a:xfrm>
            <a:custGeom>
              <a:avLst/>
              <a:gdLst/>
              <a:ahLst/>
              <a:cxnLst/>
              <a:rect l="l" t="t" r="r" b="b"/>
              <a:pathLst>
                <a:path w="6370" h="5586" extrusionOk="0">
                  <a:moveTo>
                    <a:pt x="562" y="0"/>
                  </a:moveTo>
                  <a:cubicBezTo>
                    <a:pt x="321" y="518"/>
                    <a:pt x="152" y="1124"/>
                    <a:pt x="179" y="1722"/>
                  </a:cubicBezTo>
                  <a:cubicBezTo>
                    <a:pt x="214" y="2525"/>
                    <a:pt x="410" y="3301"/>
                    <a:pt x="607" y="3908"/>
                  </a:cubicBezTo>
                  <a:cubicBezTo>
                    <a:pt x="848" y="4630"/>
                    <a:pt x="1088" y="5112"/>
                    <a:pt x="1088" y="5112"/>
                  </a:cubicBezTo>
                  <a:cubicBezTo>
                    <a:pt x="1088" y="5112"/>
                    <a:pt x="0" y="5183"/>
                    <a:pt x="161" y="5478"/>
                  </a:cubicBezTo>
                  <a:cubicBezTo>
                    <a:pt x="201" y="5556"/>
                    <a:pt x="608" y="5586"/>
                    <a:pt x="1188" y="5586"/>
                  </a:cubicBezTo>
                  <a:cubicBezTo>
                    <a:pt x="2777" y="5586"/>
                    <a:pt x="5664" y="5363"/>
                    <a:pt x="5834" y="5317"/>
                  </a:cubicBezTo>
                  <a:cubicBezTo>
                    <a:pt x="5870" y="5308"/>
                    <a:pt x="5915" y="5210"/>
                    <a:pt x="5968" y="5050"/>
                  </a:cubicBezTo>
                  <a:cubicBezTo>
                    <a:pt x="6156" y="4372"/>
                    <a:pt x="6370" y="2552"/>
                    <a:pt x="6343" y="1035"/>
                  </a:cubicBezTo>
                  <a:lnTo>
                    <a:pt x="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732;p61">
              <a:extLst>
                <a:ext uri="{FF2B5EF4-FFF2-40B4-BE49-F238E27FC236}">
                  <a16:creationId xmlns:a16="http://schemas.microsoft.com/office/drawing/2014/main" id="{7BBB32F1-B241-4D7E-BD84-893C27D3A0FB}"/>
                </a:ext>
              </a:extLst>
            </p:cNvPr>
            <p:cNvSpPr/>
            <p:nvPr/>
          </p:nvSpPr>
          <p:spPr>
            <a:xfrm>
              <a:off x="6773724" y="4102305"/>
              <a:ext cx="699114" cy="568599"/>
            </a:xfrm>
            <a:custGeom>
              <a:avLst/>
              <a:gdLst/>
              <a:ahLst/>
              <a:cxnLst/>
              <a:rect l="l" t="t" r="r" b="b"/>
              <a:pathLst>
                <a:path w="6219" h="5058" extrusionOk="0">
                  <a:moveTo>
                    <a:pt x="411" y="0"/>
                  </a:moveTo>
                  <a:cubicBezTo>
                    <a:pt x="170" y="518"/>
                    <a:pt x="1" y="1124"/>
                    <a:pt x="28" y="1722"/>
                  </a:cubicBezTo>
                  <a:cubicBezTo>
                    <a:pt x="63" y="2525"/>
                    <a:pt x="259" y="3301"/>
                    <a:pt x="456" y="3908"/>
                  </a:cubicBezTo>
                  <a:cubicBezTo>
                    <a:pt x="1263" y="4395"/>
                    <a:pt x="2846" y="5057"/>
                    <a:pt x="5348" y="5057"/>
                  </a:cubicBezTo>
                  <a:cubicBezTo>
                    <a:pt x="5501" y="5057"/>
                    <a:pt x="5657" y="5055"/>
                    <a:pt x="5817" y="5050"/>
                  </a:cubicBezTo>
                  <a:cubicBezTo>
                    <a:pt x="6005" y="4372"/>
                    <a:pt x="6219" y="2552"/>
                    <a:pt x="6192" y="1035"/>
                  </a:cubicBezTo>
                  <a:lnTo>
                    <a:pt x="411" y="0"/>
                  </a:ln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733;p61">
              <a:extLst>
                <a:ext uri="{FF2B5EF4-FFF2-40B4-BE49-F238E27FC236}">
                  <a16:creationId xmlns:a16="http://schemas.microsoft.com/office/drawing/2014/main" id="{FCE350EE-C138-453C-BA8B-F85BE2840CB6}"/>
                </a:ext>
              </a:extLst>
            </p:cNvPr>
            <p:cNvSpPr/>
            <p:nvPr/>
          </p:nvSpPr>
          <p:spPr>
            <a:xfrm>
              <a:off x="6487965" y="3328107"/>
              <a:ext cx="299925" cy="628854"/>
            </a:xfrm>
            <a:custGeom>
              <a:avLst/>
              <a:gdLst/>
              <a:ahLst/>
              <a:cxnLst/>
              <a:rect l="l" t="t" r="r" b="b"/>
              <a:pathLst>
                <a:path w="2668" h="5594" extrusionOk="0">
                  <a:moveTo>
                    <a:pt x="2668" y="0"/>
                  </a:moveTo>
                  <a:cubicBezTo>
                    <a:pt x="2632" y="18"/>
                    <a:pt x="2150" y="428"/>
                    <a:pt x="1615" y="1044"/>
                  </a:cubicBezTo>
                  <a:cubicBezTo>
                    <a:pt x="1062" y="1677"/>
                    <a:pt x="464" y="2516"/>
                    <a:pt x="232" y="3363"/>
                  </a:cubicBezTo>
                  <a:cubicBezTo>
                    <a:pt x="0" y="4220"/>
                    <a:pt x="321" y="4782"/>
                    <a:pt x="687" y="5130"/>
                  </a:cubicBezTo>
                  <a:cubicBezTo>
                    <a:pt x="1026" y="5460"/>
                    <a:pt x="1419" y="5594"/>
                    <a:pt x="1419" y="5594"/>
                  </a:cubicBezTo>
                  <a:lnTo>
                    <a:pt x="266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734;p61">
              <a:extLst>
                <a:ext uri="{FF2B5EF4-FFF2-40B4-BE49-F238E27FC236}">
                  <a16:creationId xmlns:a16="http://schemas.microsoft.com/office/drawing/2014/main" id="{FF93CE14-9145-4547-A5D5-580C1A6E902B}"/>
                </a:ext>
              </a:extLst>
            </p:cNvPr>
            <p:cNvSpPr/>
            <p:nvPr/>
          </p:nvSpPr>
          <p:spPr>
            <a:xfrm>
              <a:off x="6565194" y="3328107"/>
              <a:ext cx="222696" cy="628854"/>
            </a:xfrm>
            <a:custGeom>
              <a:avLst/>
              <a:gdLst/>
              <a:ahLst/>
              <a:cxnLst/>
              <a:rect l="l" t="t" r="r" b="b"/>
              <a:pathLst>
                <a:path w="1981" h="5594" extrusionOk="0">
                  <a:moveTo>
                    <a:pt x="1981" y="0"/>
                  </a:moveTo>
                  <a:cubicBezTo>
                    <a:pt x="1945" y="18"/>
                    <a:pt x="1463" y="428"/>
                    <a:pt x="928" y="1044"/>
                  </a:cubicBezTo>
                  <a:cubicBezTo>
                    <a:pt x="571" y="2043"/>
                    <a:pt x="54" y="3738"/>
                    <a:pt x="0" y="5130"/>
                  </a:cubicBezTo>
                  <a:cubicBezTo>
                    <a:pt x="339" y="5460"/>
                    <a:pt x="732" y="5594"/>
                    <a:pt x="732" y="5594"/>
                  </a:cubicBezTo>
                  <a:lnTo>
                    <a:pt x="1981" y="0"/>
                  </a:ln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735;p61">
              <a:extLst>
                <a:ext uri="{FF2B5EF4-FFF2-40B4-BE49-F238E27FC236}">
                  <a16:creationId xmlns:a16="http://schemas.microsoft.com/office/drawing/2014/main" id="{7AB78DC2-4400-47C3-85A2-60E6838D37FE}"/>
                </a:ext>
              </a:extLst>
            </p:cNvPr>
            <p:cNvSpPr/>
            <p:nvPr/>
          </p:nvSpPr>
          <p:spPr>
            <a:xfrm>
              <a:off x="6506964" y="2515576"/>
              <a:ext cx="1730080" cy="2129156"/>
            </a:xfrm>
            <a:custGeom>
              <a:avLst/>
              <a:gdLst/>
              <a:ahLst/>
              <a:cxnLst/>
              <a:rect l="l" t="t" r="r" b="b"/>
              <a:pathLst>
                <a:path w="15390" h="18940" extrusionOk="0">
                  <a:moveTo>
                    <a:pt x="7488" y="1"/>
                  </a:moveTo>
                  <a:cubicBezTo>
                    <a:pt x="7338" y="1"/>
                    <a:pt x="7228" y="21"/>
                    <a:pt x="7173" y="65"/>
                  </a:cubicBezTo>
                  <a:cubicBezTo>
                    <a:pt x="6834" y="350"/>
                    <a:pt x="7896" y="591"/>
                    <a:pt x="7941" y="627"/>
                  </a:cubicBezTo>
                  <a:cubicBezTo>
                    <a:pt x="7921" y="624"/>
                    <a:pt x="7757" y="592"/>
                    <a:pt x="7504" y="592"/>
                  </a:cubicBezTo>
                  <a:cubicBezTo>
                    <a:pt x="6952" y="592"/>
                    <a:pt x="5972" y="744"/>
                    <a:pt x="5121" y="1679"/>
                  </a:cubicBezTo>
                  <a:cubicBezTo>
                    <a:pt x="3855" y="3080"/>
                    <a:pt x="2383" y="7148"/>
                    <a:pt x="1758" y="9111"/>
                  </a:cubicBezTo>
                  <a:cubicBezTo>
                    <a:pt x="1134" y="11073"/>
                    <a:pt x="1" y="14829"/>
                    <a:pt x="2748" y="16988"/>
                  </a:cubicBezTo>
                  <a:cubicBezTo>
                    <a:pt x="3052" y="17229"/>
                    <a:pt x="3382" y="17443"/>
                    <a:pt x="3712" y="17630"/>
                  </a:cubicBezTo>
                  <a:cubicBezTo>
                    <a:pt x="5389" y="18558"/>
                    <a:pt x="7298" y="18826"/>
                    <a:pt x="8592" y="18897"/>
                  </a:cubicBezTo>
                  <a:cubicBezTo>
                    <a:pt x="8752" y="18906"/>
                    <a:pt x="8904" y="18915"/>
                    <a:pt x="9038" y="18924"/>
                  </a:cubicBezTo>
                  <a:cubicBezTo>
                    <a:pt x="9484" y="18933"/>
                    <a:pt x="9814" y="18933"/>
                    <a:pt x="9983" y="18933"/>
                  </a:cubicBezTo>
                  <a:lnTo>
                    <a:pt x="10064" y="18933"/>
                  </a:lnTo>
                  <a:cubicBezTo>
                    <a:pt x="10127" y="18935"/>
                    <a:pt x="10237" y="18939"/>
                    <a:pt x="10383" y="18939"/>
                  </a:cubicBezTo>
                  <a:cubicBezTo>
                    <a:pt x="11383" y="18939"/>
                    <a:pt x="14059" y="18731"/>
                    <a:pt x="14908" y="16185"/>
                  </a:cubicBezTo>
                  <a:cubicBezTo>
                    <a:pt x="15390" y="14731"/>
                    <a:pt x="15211" y="12046"/>
                    <a:pt x="14471" y="9244"/>
                  </a:cubicBezTo>
                  <a:cubicBezTo>
                    <a:pt x="13730" y="6443"/>
                    <a:pt x="13106" y="3169"/>
                    <a:pt x="11063" y="1251"/>
                  </a:cubicBezTo>
                  <a:cubicBezTo>
                    <a:pt x="10383" y="616"/>
                    <a:pt x="8320" y="1"/>
                    <a:pt x="7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736;p61">
              <a:extLst>
                <a:ext uri="{FF2B5EF4-FFF2-40B4-BE49-F238E27FC236}">
                  <a16:creationId xmlns:a16="http://schemas.microsoft.com/office/drawing/2014/main" id="{C09D176F-CAED-4103-AA2C-76653AF5D516}"/>
                </a:ext>
              </a:extLst>
            </p:cNvPr>
            <p:cNvSpPr/>
            <p:nvPr/>
          </p:nvSpPr>
          <p:spPr>
            <a:xfrm>
              <a:off x="6682443" y="3607457"/>
              <a:ext cx="983976" cy="1035462"/>
            </a:xfrm>
            <a:custGeom>
              <a:avLst/>
              <a:gdLst/>
              <a:ahLst/>
              <a:cxnLst/>
              <a:rect l="l" t="t" r="r" b="b"/>
              <a:pathLst>
                <a:path w="8753" h="9211" extrusionOk="0">
                  <a:moveTo>
                    <a:pt x="4271" y="1"/>
                  </a:moveTo>
                  <a:cubicBezTo>
                    <a:pt x="2835" y="1"/>
                    <a:pt x="1429" y="666"/>
                    <a:pt x="875" y="2136"/>
                  </a:cubicBezTo>
                  <a:cubicBezTo>
                    <a:pt x="1" y="4456"/>
                    <a:pt x="1366" y="6820"/>
                    <a:pt x="2151" y="7917"/>
                  </a:cubicBezTo>
                  <a:cubicBezTo>
                    <a:pt x="3828" y="8845"/>
                    <a:pt x="5737" y="9113"/>
                    <a:pt x="7031" y="9184"/>
                  </a:cubicBezTo>
                  <a:cubicBezTo>
                    <a:pt x="7191" y="9193"/>
                    <a:pt x="7343" y="9202"/>
                    <a:pt x="7477" y="9211"/>
                  </a:cubicBezTo>
                  <a:cubicBezTo>
                    <a:pt x="7816" y="8247"/>
                    <a:pt x="8753" y="5187"/>
                    <a:pt x="8208" y="2832"/>
                  </a:cubicBezTo>
                  <a:cubicBezTo>
                    <a:pt x="8182" y="2680"/>
                    <a:pt x="8137" y="2538"/>
                    <a:pt x="8092" y="2395"/>
                  </a:cubicBezTo>
                  <a:cubicBezTo>
                    <a:pt x="7593" y="868"/>
                    <a:pt x="5912" y="1"/>
                    <a:pt x="4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737;p61">
              <a:extLst>
                <a:ext uri="{FF2B5EF4-FFF2-40B4-BE49-F238E27FC236}">
                  <a16:creationId xmlns:a16="http://schemas.microsoft.com/office/drawing/2014/main" id="{B5471D72-53C0-478D-A16C-702B508F63CA}"/>
                </a:ext>
              </a:extLst>
            </p:cNvPr>
            <p:cNvSpPr/>
            <p:nvPr/>
          </p:nvSpPr>
          <p:spPr>
            <a:xfrm>
              <a:off x="7158857" y="2794588"/>
              <a:ext cx="46203" cy="78354"/>
            </a:xfrm>
            <a:custGeom>
              <a:avLst/>
              <a:gdLst/>
              <a:ahLst/>
              <a:cxnLst/>
              <a:rect l="l" t="t" r="r" b="b"/>
              <a:pathLst>
                <a:path w="411" h="697" extrusionOk="0">
                  <a:moveTo>
                    <a:pt x="206" y="0"/>
                  </a:moveTo>
                  <a:cubicBezTo>
                    <a:pt x="90" y="0"/>
                    <a:pt x="0" y="152"/>
                    <a:pt x="0" y="348"/>
                  </a:cubicBezTo>
                  <a:cubicBezTo>
                    <a:pt x="0" y="544"/>
                    <a:pt x="90" y="696"/>
                    <a:pt x="206" y="696"/>
                  </a:cubicBezTo>
                  <a:cubicBezTo>
                    <a:pt x="322" y="696"/>
                    <a:pt x="411" y="544"/>
                    <a:pt x="411" y="348"/>
                  </a:cubicBezTo>
                  <a:cubicBezTo>
                    <a:pt x="411" y="152"/>
                    <a:pt x="322"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738;p61">
              <a:extLst>
                <a:ext uri="{FF2B5EF4-FFF2-40B4-BE49-F238E27FC236}">
                  <a16:creationId xmlns:a16="http://schemas.microsoft.com/office/drawing/2014/main" id="{9BD76CF7-F85F-478B-A432-CCDBB2138976}"/>
                </a:ext>
              </a:extLst>
            </p:cNvPr>
            <p:cNvSpPr/>
            <p:nvPr/>
          </p:nvSpPr>
          <p:spPr>
            <a:xfrm>
              <a:off x="7552983" y="2794588"/>
              <a:ext cx="45191" cy="78354"/>
            </a:xfrm>
            <a:custGeom>
              <a:avLst/>
              <a:gdLst/>
              <a:ahLst/>
              <a:cxnLst/>
              <a:rect l="l" t="t" r="r" b="b"/>
              <a:pathLst>
                <a:path w="402" h="697" extrusionOk="0">
                  <a:moveTo>
                    <a:pt x="197" y="0"/>
                  </a:moveTo>
                  <a:cubicBezTo>
                    <a:pt x="90" y="0"/>
                    <a:pt x="0" y="152"/>
                    <a:pt x="0" y="348"/>
                  </a:cubicBezTo>
                  <a:cubicBezTo>
                    <a:pt x="0" y="544"/>
                    <a:pt x="90" y="696"/>
                    <a:pt x="197" y="696"/>
                  </a:cubicBezTo>
                  <a:cubicBezTo>
                    <a:pt x="313" y="696"/>
                    <a:pt x="402" y="544"/>
                    <a:pt x="402" y="348"/>
                  </a:cubicBezTo>
                  <a:cubicBezTo>
                    <a:pt x="402" y="152"/>
                    <a:pt x="313" y="0"/>
                    <a:pt x="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739;p61">
              <a:extLst>
                <a:ext uri="{FF2B5EF4-FFF2-40B4-BE49-F238E27FC236}">
                  <a16:creationId xmlns:a16="http://schemas.microsoft.com/office/drawing/2014/main" id="{72B63E46-206A-453C-8388-8995BF9B4411}"/>
                </a:ext>
              </a:extLst>
            </p:cNvPr>
            <p:cNvSpPr/>
            <p:nvPr/>
          </p:nvSpPr>
          <p:spPr>
            <a:xfrm>
              <a:off x="7382450" y="3902994"/>
              <a:ext cx="497552" cy="740933"/>
            </a:xfrm>
            <a:custGeom>
              <a:avLst/>
              <a:gdLst/>
              <a:ahLst/>
              <a:cxnLst/>
              <a:rect l="l" t="t" r="r" b="b"/>
              <a:pathLst>
                <a:path w="4426" h="6591" extrusionOk="0">
                  <a:moveTo>
                    <a:pt x="2641" y="1"/>
                  </a:moveTo>
                  <a:cubicBezTo>
                    <a:pt x="2579" y="1"/>
                    <a:pt x="2517" y="14"/>
                    <a:pt x="2454" y="43"/>
                  </a:cubicBezTo>
                  <a:cubicBezTo>
                    <a:pt x="2454" y="43"/>
                    <a:pt x="2258" y="87"/>
                    <a:pt x="1981" y="203"/>
                  </a:cubicBezTo>
                  <a:cubicBezTo>
                    <a:pt x="1321" y="489"/>
                    <a:pt x="179" y="1247"/>
                    <a:pt x="90" y="3094"/>
                  </a:cubicBezTo>
                  <a:cubicBezTo>
                    <a:pt x="1" y="4717"/>
                    <a:pt x="411" y="5850"/>
                    <a:pt x="804" y="6555"/>
                  </a:cubicBezTo>
                  <a:cubicBezTo>
                    <a:pt x="964" y="6564"/>
                    <a:pt x="1116" y="6573"/>
                    <a:pt x="1250" y="6582"/>
                  </a:cubicBezTo>
                  <a:cubicBezTo>
                    <a:pt x="1696" y="6591"/>
                    <a:pt x="2026" y="6591"/>
                    <a:pt x="2195" y="6591"/>
                  </a:cubicBezTo>
                  <a:lnTo>
                    <a:pt x="4426" y="3843"/>
                  </a:lnTo>
                  <a:cubicBezTo>
                    <a:pt x="4426" y="3843"/>
                    <a:pt x="3678" y="1"/>
                    <a:pt x="264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740;p61">
              <a:extLst>
                <a:ext uri="{FF2B5EF4-FFF2-40B4-BE49-F238E27FC236}">
                  <a16:creationId xmlns:a16="http://schemas.microsoft.com/office/drawing/2014/main" id="{904EB673-B84D-4C42-8028-7C68F8B74A7E}"/>
                </a:ext>
              </a:extLst>
            </p:cNvPr>
            <p:cNvSpPr/>
            <p:nvPr/>
          </p:nvSpPr>
          <p:spPr>
            <a:xfrm>
              <a:off x="7416624" y="3875228"/>
              <a:ext cx="728117" cy="855035"/>
            </a:xfrm>
            <a:custGeom>
              <a:avLst/>
              <a:gdLst/>
              <a:ahLst/>
              <a:cxnLst/>
              <a:rect l="l" t="t" r="r" b="b"/>
              <a:pathLst>
                <a:path w="6477" h="7606" extrusionOk="0">
                  <a:moveTo>
                    <a:pt x="3390" y="1"/>
                  </a:moveTo>
                  <a:cubicBezTo>
                    <a:pt x="2856" y="1"/>
                    <a:pt x="2282" y="97"/>
                    <a:pt x="1695" y="298"/>
                  </a:cubicBezTo>
                  <a:cubicBezTo>
                    <a:pt x="1695" y="298"/>
                    <a:pt x="98" y="2011"/>
                    <a:pt x="179" y="3742"/>
                  </a:cubicBezTo>
                  <a:cubicBezTo>
                    <a:pt x="259" y="5473"/>
                    <a:pt x="1089" y="7123"/>
                    <a:pt x="1089" y="7123"/>
                  </a:cubicBezTo>
                  <a:cubicBezTo>
                    <a:pt x="1089" y="7123"/>
                    <a:pt x="0" y="7203"/>
                    <a:pt x="161" y="7498"/>
                  </a:cubicBezTo>
                  <a:cubicBezTo>
                    <a:pt x="201" y="7576"/>
                    <a:pt x="608" y="7606"/>
                    <a:pt x="1188" y="7606"/>
                  </a:cubicBezTo>
                  <a:cubicBezTo>
                    <a:pt x="2778" y="7606"/>
                    <a:pt x="5665" y="7383"/>
                    <a:pt x="5835" y="7337"/>
                  </a:cubicBezTo>
                  <a:cubicBezTo>
                    <a:pt x="6066" y="7284"/>
                    <a:pt x="6477" y="4188"/>
                    <a:pt x="6307" y="2270"/>
                  </a:cubicBezTo>
                  <a:cubicBezTo>
                    <a:pt x="6174" y="832"/>
                    <a:pt x="4959" y="1"/>
                    <a:pt x="3390" y="1"/>
                  </a:cubicBezTo>
                  <a:close/>
                </a:path>
              </a:pathLst>
            </a:custGeom>
            <a:solidFill>
              <a:srgbClr val="B669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741;p61">
              <a:extLst>
                <a:ext uri="{FF2B5EF4-FFF2-40B4-BE49-F238E27FC236}">
                  <a16:creationId xmlns:a16="http://schemas.microsoft.com/office/drawing/2014/main" id="{475A4871-F1E7-4E11-AC7E-74A4D4031DA9}"/>
                </a:ext>
              </a:extLst>
            </p:cNvPr>
            <p:cNvSpPr/>
            <p:nvPr/>
          </p:nvSpPr>
          <p:spPr>
            <a:xfrm>
              <a:off x="7693389" y="3679627"/>
              <a:ext cx="484512" cy="532401"/>
            </a:xfrm>
            <a:custGeom>
              <a:avLst/>
              <a:gdLst/>
              <a:ahLst/>
              <a:cxnLst/>
              <a:rect l="l" t="t" r="r" b="b"/>
              <a:pathLst>
                <a:path w="4310" h="4736" extrusionOk="0">
                  <a:moveTo>
                    <a:pt x="1178" y="0"/>
                  </a:moveTo>
                  <a:cubicBezTo>
                    <a:pt x="385" y="0"/>
                    <a:pt x="1" y="2724"/>
                    <a:pt x="1401" y="4269"/>
                  </a:cubicBezTo>
                  <a:cubicBezTo>
                    <a:pt x="1690" y="4591"/>
                    <a:pt x="2056" y="4735"/>
                    <a:pt x="2422" y="4735"/>
                  </a:cubicBezTo>
                  <a:cubicBezTo>
                    <a:pt x="2846" y="4735"/>
                    <a:pt x="3271" y="4542"/>
                    <a:pt x="3578" y="4206"/>
                  </a:cubicBezTo>
                  <a:cubicBezTo>
                    <a:pt x="4033" y="3716"/>
                    <a:pt x="4309" y="1048"/>
                    <a:pt x="1303" y="22"/>
                  </a:cubicBezTo>
                  <a:cubicBezTo>
                    <a:pt x="1260" y="8"/>
                    <a:pt x="1219" y="0"/>
                    <a:pt x="1178"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742;p61">
              <a:extLst>
                <a:ext uri="{FF2B5EF4-FFF2-40B4-BE49-F238E27FC236}">
                  <a16:creationId xmlns:a16="http://schemas.microsoft.com/office/drawing/2014/main" id="{F342D104-6CAA-408C-A73C-362EA7B76A55}"/>
                </a:ext>
              </a:extLst>
            </p:cNvPr>
            <p:cNvSpPr/>
            <p:nvPr/>
          </p:nvSpPr>
          <p:spPr>
            <a:xfrm>
              <a:off x="7771855" y="3645003"/>
              <a:ext cx="436061" cy="509131"/>
            </a:xfrm>
            <a:custGeom>
              <a:avLst/>
              <a:gdLst/>
              <a:ahLst/>
              <a:cxnLst/>
              <a:rect l="l" t="t" r="r" b="b"/>
              <a:pathLst>
                <a:path w="3879" h="4529" extrusionOk="0">
                  <a:moveTo>
                    <a:pt x="2389" y="0"/>
                  </a:moveTo>
                  <a:lnTo>
                    <a:pt x="2389" y="0"/>
                  </a:lnTo>
                  <a:cubicBezTo>
                    <a:pt x="2389" y="0"/>
                    <a:pt x="266" y="54"/>
                    <a:pt x="132" y="268"/>
                  </a:cubicBezTo>
                  <a:cubicBezTo>
                    <a:pt x="132" y="268"/>
                    <a:pt x="1" y="4529"/>
                    <a:pt x="1707" y="4529"/>
                  </a:cubicBezTo>
                  <a:cubicBezTo>
                    <a:pt x="1779" y="4529"/>
                    <a:pt x="1855" y="4521"/>
                    <a:pt x="1934" y="4505"/>
                  </a:cubicBezTo>
                  <a:cubicBezTo>
                    <a:pt x="3879" y="4122"/>
                    <a:pt x="2389" y="0"/>
                    <a:pt x="2389" y="0"/>
                  </a:cubicBezTo>
                  <a:close/>
                </a:path>
              </a:pathLst>
            </a:custGeom>
            <a:solidFill>
              <a:srgbClr val="B669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 name="Google Shape;3743;p61">
              <a:extLst>
                <a:ext uri="{FF2B5EF4-FFF2-40B4-BE49-F238E27FC236}">
                  <a16:creationId xmlns:a16="http://schemas.microsoft.com/office/drawing/2014/main" id="{9DA91534-7374-46C4-8E09-C021661982C5}"/>
                </a:ext>
              </a:extLst>
            </p:cNvPr>
            <p:cNvGrpSpPr/>
            <p:nvPr/>
          </p:nvGrpSpPr>
          <p:grpSpPr>
            <a:xfrm>
              <a:off x="6770801" y="3642755"/>
              <a:ext cx="798370" cy="960244"/>
              <a:chOff x="7097148" y="3496012"/>
              <a:chExt cx="899673" cy="1082087"/>
            </a:xfrm>
          </p:grpSpPr>
          <p:sp>
            <p:nvSpPr>
              <p:cNvPr id="326" name="Google Shape;3744;p61">
                <a:extLst>
                  <a:ext uri="{FF2B5EF4-FFF2-40B4-BE49-F238E27FC236}">
                    <a16:creationId xmlns:a16="http://schemas.microsoft.com/office/drawing/2014/main" id="{24413ABE-94BF-4D45-86DE-5E58B137B0A8}"/>
                  </a:ext>
                </a:extLst>
              </p:cNvPr>
              <p:cNvSpPr/>
              <p:nvPr/>
            </p:nvSpPr>
            <p:spPr>
              <a:xfrm>
                <a:off x="7245109" y="3659807"/>
                <a:ext cx="30657" cy="54979"/>
              </a:xfrm>
              <a:custGeom>
                <a:avLst/>
                <a:gdLst/>
                <a:ahLst/>
                <a:cxnLst/>
                <a:rect l="l" t="t" r="r" b="b"/>
                <a:pathLst>
                  <a:path w="242" h="434" extrusionOk="0">
                    <a:moveTo>
                      <a:pt x="179" y="1"/>
                    </a:moveTo>
                    <a:cubicBezTo>
                      <a:pt x="152" y="1"/>
                      <a:pt x="133" y="17"/>
                      <a:pt x="126" y="39"/>
                    </a:cubicBezTo>
                    <a:cubicBezTo>
                      <a:pt x="90" y="146"/>
                      <a:pt x="45" y="262"/>
                      <a:pt x="10" y="369"/>
                    </a:cubicBezTo>
                    <a:cubicBezTo>
                      <a:pt x="1" y="395"/>
                      <a:pt x="19" y="431"/>
                      <a:pt x="45" y="431"/>
                    </a:cubicBezTo>
                    <a:cubicBezTo>
                      <a:pt x="50" y="433"/>
                      <a:pt x="55" y="433"/>
                      <a:pt x="59" y="433"/>
                    </a:cubicBezTo>
                    <a:cubicBezTo>
                      <a:pt x="81" y="433"/>
                      <a:pt x="100" y="418"/>
                      <a:pt x="108" y="395"/>
                    </a:cubicBezTo>
                    <a:cubicBezTo>
                      <a:pt x="152" y="288"/>
                      <a:pt x="188" y="172"/>
                      <a:pt x="233" y="65"/>
                    </a:cubicBezTo>
                    <a:cubicBezTo>
                      <a:pt x="242" y="39"/>
                      <a:pt x="224" y="3"/>
                      <a:pt x="197" y="3"/>
                    </a:cubicBezTo>
                    <a:cubicBezTo>
                      <a:pt x="191" y="1"/>
                      <a:pt x="185" y="1"/>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745;p61">
                <a:extLst>
                  <a:ext uri="{FF2B5EF4-FFF2-40B4-BE49-F238E27FC236}">
                    <a16:creationId xmlns:a16="http://schemas.microsoft.com/office/drawing/2014/main" id="{66B38E28-33E5-4B5B-A455-97012BB32862}"/>
                  </a:ext>
                </a:extLst>
              </p:cNvPr>
              <p:cNvSpPr/>
              <p:nvPr/>
            </p:nvSpPr>
            <p:spPr>
              <a:xfrm>
                <a:off x="7324283" y="3659807"/>
                <a:ext cx="19255" cy="48138"/>
              </a:xfrm>
              <a:custGeom>
                <a:avLst/>
                <a:gdLst/>
                <a:ahLst/>
                <a:cxnLst/>
                <a:rect l="l" t="t" r="r" b="b"/>
                <a:pathLst>
                  <a:path w="152" h="380" extrusionOk="0">
                    <a:moveTo>
                      <a:pt x="90" y="1"/>
                    </a:moveTo>
                    <a:cubicBezTo>
                      <a:pt x="65" y="1"/>
                      <a:pt x="51" y="17"/>
                      <a:pt x="36" y="39"/>
                    </a:cubicBezTo>
                    <a:cubicBezTo>
                      <a:pt x="9" y="137"/>
                      <a:pt x="0" y="235"/>
                      <a:pt x="9" y="333"/>
                    </a:cubicBezTo>
                    <a:cubicBezTo>
                      <a:pt x="16" y="363"/>
                      <a:pt x="42" y="380"/>
                      <a:pt x="66" y="380"/>
                    </a:cubicBezTo>
                    <a:cubicBezTo>
                      <a:pt x="71" y="380"/>
                      <a:pt x="76" y="379"/>
                      <a:pt x="80" y="378"/>
                    </a:cubicBezTo>
                    <a:cubicBezTo>
                      <a:pt x="107" y="369"/>
                      <a:pt x="125" y="342"/>
                      <a:pt x="116" y="306"/>
                    </a:cubicBezTo>
                    <a:lnTo>
                      <a:pt x="116" y="306"/>
                    </a:lnTo>
                    <a:cubicBezTo>
                      <a:pt x="116" y="303"/>
                      <a:pt x="116" y="300"/>
                      <a:pt x="116" y="297"/>
                    </a:cubicBezTo>
                    <a:cubicBezTo>
                      <a:pt x="116" y="297"/>
                      <a:pt x="116" y="288"/>
                      <a:pt x="116" y="280"/>
                    </a:cubicBezTo>
                    <a:cubicBezTo>
                      <a:pt x="116" y="271"/>
                      <a:pt x="116" y="262"/>
                      <a:pt x="116" y="253"/>
                    </a:cubicBezTo>
                    <a:cubicBezTo>
                      <a:pt x="116" y="226"/>
                      <a:pt x="116" y="208"/>
                      <a:pt x="116" y="181"/>
                    </a:cubicBezTo>
                    <a:cubicBezTo>
                      <a:pt x="116" y="172"/>
                      <a:pt x="116" y="164"/>
                      <a:pt x="116" y="164"/>
                    </a:cubicBezTo>
                    <a:cubicBezTo>
                      <a:pt x="125" y="155"/>
                      <a:pt x="125" y="146"/>
                      <a:pt x="125" y="128"/>
                    </a:cubicBezTo>
                    <a:cubicBezTo>
                      <a:pt x="134" y="110"/>
                      <a:pt x="134" y="83"/>
                      <a:pt x="143" y="65"/>
                    </a:cubicBezTo>
                    <a:cubicBezTo>
                      <a:pt x="152" y="39"/>
                      <a:pt x="134" y="3"/>
                      <a:pt x="107" y="3"/>
                    </a:cubicBezTo>
                    <a:cubicBezTo>
                      <a:pt x="101" y="1"/>
                      <a:pt x="95" y="1"/>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746;p61">
                <a:extLst>
                  <a:ext uri="{FF2B5EF4-FFF2-40B4-BE49-F238E27FC236}">
                    <a16:creationId xmlns:a16="http://schemas.microsoft.com/office/drawing/2014/main" id="{2C6D259D-61F6-4DB4-8B96-50E513A1EAB9}"/>
                  </a:ext>
                </a:extLst>
              </p:cNvPr>
              <p:cNvSpPr/>
              <p:nvPr/>
            </p:nvSpPr>
            <p:spPr>
              <a:xfrm>
                <a:off x="7405611" y="3682736"/>
                <a:ext cx="18242" cy="40158"/>
              </a:xfrm>
              <a:custGeom>
                <a:avLst/>
                <a:gdLst/>
                <a:ahLst/>
                <a:cxnLst/>
                <a:rect l="l" t="t" r="r" b="b"/>
                <a:pathLst>
                  <a:path w="144" h="317" extrusionOk="0">
                    <a:moveTo>
                      <a:pt x="99" y="0"/>
                    </a:moveTo>
                    <a:cubicBezTo>
                      <a:pt x="90" y="0"/>
                      <a:pt x="72" y="0"/>
                      <a:pt x="63" y="9"/>
                    </a:cubicBezTo>
                    <a:cubicBezTo>
                      <a:pt x="45" y="9"/>
                      <a:pt x="36" y="27"/>
                      <a:pt x="36" y="36"/>
                    </a:cubicBezTo>
                    <a:cubicBezTo>
                      <a:pt x="27" y="107"/>
                      <a:pt x="18" y="179"/>
                      <a:pt x="0" y="250"/>
                    </a:cubicBezTo>
                    <a:cubicBezTo>
                      <a:pt x="0" y="259"/>
                      <a:pt x="0" y="277"/>
                      <a:pt x="9" y="286"/>
                    </a:cubicBezTo>
                    <a:cubicBezTo>
                      <a:pt x="18" y="304"/>
                      <a:pt x="27" y="313"/>
                      <a:pt x="45" y="313"/>
                    </a:cubicBezTo>
                    <a:cubicBezTo>
                      <a:pt x="48" y="316"/>
                      <a:pt x="52" y="317"/>
                      <a:pt x="56" y="317"/>
                    </a:cubicBezTo>
                    <a:cubicBezTo>
                      <a:pt x="65" y="317"/>
                      <a:pt x="75" y="313"/>
                      <a:pt x="81" y="313"/>
                    </a:cubicBezTo>
                    <a:cubicBezTo>
                      <a:pt x="99" y="304"/>
                      <a:pt x="108" y="286"/>
                      <a:pt x="108" y="277"/>
                    </a:cubicBezTo>
                    <a:cubicBezTo>
                      <a:pt x="116" y="206"/>
                      <a:pt x="125" y="134"/>
                      <a:pt x="143" y="63"/>
                    </a:cubicBezTo>
                    <a:cubicBezTo>
                      <a:pt x="143" y="54"/>
                      <a:pt x="143" y="36"/>
                      <a:pt x="134" y="27"/>
                    </a:cubicBezTo>
                    <a:cubicBezTo>
                      <a:pt x="125" y="9"/>
                      <a:pt x="116" y="0"/>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747;p61">
                <a:extLst>
                  <a:ext uri="{FF2B5EF4-FFF2-40B4-BE49-F238E27FC236}">
                    <a16:creationId xmlns:a16="http://schemas.microsoft.com/office/drawing/2014/main" id="{88034BE2-558D-41E2-B4E4-FFFE198CC542}"/>
                  </a:ext>
                </a:extLst>
              </p:cNvPr>
              <p:cNvSpPr/>
              <p:nvPr/>
            </p:nvSpPr>
            <p:spPr>
              <a:xfrm>
                <a:off x="7378501" y="3595328"/>
                <a:ext cx="18242" cy="40411"/>
              </a:xfrm>
              <a:custGeom>
                <a:avLst/>
                <a:gdLst/>
                <a:ahLst/>
                <a:cxnLst/>
                <a:rect l="l" t="t" r="r" b="b"/>
                <a:pathLst>
                  <a:path w="144" h="319" extrusionOk="0">
                    <a:moveTo>
                      <a:pt x="87" y="0"/>
                    </a:moveTo>
                    <a:cubicBezTo>
                      <a:pt x="65" y="0"/>
                      <a:pt x="43" y="12"/>
                      <a:pt x="36" y="39"/>
                    </a:cubicBezTo>
                    <a:cubicBezTo>
                      <a:pt x="27" y="111"/>
                      <a:pt x="18" y="182"/>
                      <a:pt x="9" y="244"/>
                    </a:cubicBezTo>
                    <a:cubicBezTo>
                      <a:pt x="0" y="262"/>
                      <a:pt x="0" y="280"/>
                      <a:pt x="9" y="289"/>
                    </a:cubicBezTo>
                    <a:cubicBezTo>
                      <a:pt x="18" y="298"/>
                      <a:pt x="27" y="316"/>
                      <a:pt x="45" y="316"/>
                    </a:cubicBezTo>
                    <a:cubicBezTo>
                      <a:pt x="50" y="317"/>
                      <a:pt x="55" y="318"/>
                      <a:pt x="60" y="318"/>
                    </a:cubicBezTo>
                    <a:cubicBezTo>
                      <a:pt x="83" y="318"/>
                      <a:pt x="107" y="302"/>
                      <a:pt x="107" y="280"/>
                    </a:cubicBezTo>
                    <a:cubicBezTo>
                      <a:pt x="125" y="209"/>
                      <a:pt x="134" y="137"/>
                      <a:pt x="143" y="66"/>
                    </a:cubicBezTo>
                    <a:cubicBezTo>
                      <a:pt x="143" y="48"/>
                      <a:pt x="143" y="39"/>
                      <a:pt x="134" y="21"/>
                    </a:cubicBezTo>
                    <a:cubicBezTo>
                      <a:pt x="134" y="12"/>
                      <a:pt x="116" y="3"/>
                      <a:pt x="107" y="3"/>
                    </a:cubicBezTo>
                    <a:cubicBezTo>
                      <a:pt x="101" y="1"/>
                      <a:pt x="94" y="0"/>
                      <a:pt x="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748;p61">
                <a:extLst>
                  <a:ext uri="{FF2B5EF4-FFF2-40B4-BE49-F238E27FC236}">
                    <a16:creationId xmlns:a16="http://schemas.microsoft.com/office/drawing/2014/main" id="{51275237-3855-425C-974A-3FE8A15BB8D9}"/>
                  </a:ext>
                </a:extLst>
              </p:cNvPr>
              <p:cNvSpPr/>
              <p:nvPr/>
            </p:nvSpPr>
            <p:spPr>
              <a:xfrm>
                <a:off x="7309588" y="3598622"/>
                <a:ext cx="18115" cy="25463"/>
              </a:xfrm>
              <a:custGeom>
                <a:avLst/>
                <a:gdLst/>
                <a:ahLst/>
                <a:cxnLst/>
                <a:rect l="l" t="t" r="r" b="b"/>
                <a:pathLst>
                  <a:path w="143" h="201" extrusionOk="0">
                    <a:moveTo>
                      <a:pt x="87" y="0"/>
                    </a:moveTo>
                    <a:cubicBezTo>
                      <a:pt x="78" y="0"/>
                      <a:pt x="69" y="4"/>
                      <a:pt x="63" y="4"/>
                    </a:cubicBezTo>
                    <a:cubicBezTo>
                      <a:pt x="45" y="13"/>
                      <a:pt x="45" y="31"/>
                      <a:pt x="36" y="40"/>
                    </a:cubicBezTo>
                    <a:cubicBezTo>
                      <a:pt x="27" y="67"/>
                      <a:pt x="18" y="102"/>
                      <a:pt x="9" y="129"/>
                    </a:cubicBezTo>
                    <a:cubicBezTo>
                      <a:pt x="0" y="147"/>
                      <a:pt x="0" y="165"/>
                      <a:pt x="9" y="174"/>
                    </a:cubicBezTo>
                    <a:cubicBezTo>
                      <a:pt x="18" y="183"/>
                      <a:pt x="27" y="192"/>
                      <a:pt x="45" y="200"/>
                    </a:cubicBezTo>
                    <a:cubicBezTo>
                      <a:pt x="54" y="200"/>
                      <a:pt x="72" y="200"/>
                      <a:pt x="89" y="192"/>
                    </a:cubicBezTo>
                    <a:cubicBezTo>
                      <a:pt x="98" y="183"/>
                      <a:pt x="107" y="174"/>
                      <a:pt x="107" y="156"/>
                    </a:cubicBezTo>
                    <a:cubicBezTo>
                      <a:pt x="116" y="129"/>
                      <a:pt x="134" y="102"/>
                      <a:pt x="143" y="67"/>
                    </a:cubicBezTo>
                    <a:cubicBezTo>
                      <a:pt x="143" y="58"/>
                      <a:pt x="143" y="40"/>
                      <a:pt x="134" y="31"/>
                    </a:cubicBezTo>
                    <a:cubicBezTo>
                      <a:pt x="125" y="13"/>
                      <a:pt x="116" y="4"/>
                      <a:pt x="98" y="4"/>
                    </a:cubicBezTo>
                    <a:cubicBezTo>
                      <a:pt x="95" y="1"/>
                      <a:pt x="91" y="0"/>
                      <a:pt x="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749;p61">
                <a:extLst>
                  <a:ext uri="{FF2B5EF4-FFF2-40B4-BE49-F238E27FC236}">
                    <a16:creationId xmlns:a16="http://schemas.microsoft.com/office/drawing/2014/main" id="{619015B5-BDE1-4020-8EEA-7B68492792D7}"/>
                  </a:ext>
                </a:extLst>
              </p:cNvPr>
              <p:cNvSpPr/>
              <p:nvPr/>
            </p:nvSpPr>
            <p:spPr>
              <a:xfrm>
                <a:off x="7469964" y="3541490"/>
                <a:ext cx="13681" cy="40791"/>
              </a:xfrm>
              <a:custGeom>
                <a:avLst/>
                <a:gdLst/>
                <a:ahLst/>
                <a:cxnLst/>
                <a:rect l="l" t="t" r="r" b="b"/>
                <a:pathLst>
                  <a:path w="108" h="322" extrusionOk="0">
                    <a:moveTo>
                      <a:pt x="54" y="0"/>
                    </a:moveTo>
                    <a:cubicBezTo>
                      <a:pt x="28" y="0"/>
                      <a:pt x="1" y="27"/>
                      <a:pt x="1" y="54"/>
                    </a:cubicBezTo>
                    <a:lnTo>
                      <a:pt x="1" y="268"/>
                    </a:lnTo>
                    <a:cubicBezTo>
                      <a:pt x="1" y="295"/>
                      <a:pt x="28" y="321"/>
                      <a:pt x="54" y="321"/>
                    </a:cubicBezTo>
                    <a:cubicBezTo>
                      <a:pt x="81" y="321"/>
                      <a:pt x="108" y="295"/>
                      <a:pt x="108" y="268"/>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750;p61">
                <a:extLst>
                  <a:ext uri="{FF2B5EF4-FFF2-40B4-BE49-F238E27FC236}">
                    <a16:creationId xmlns:a16="http://schemas.microsoft.com/office/drawing/2014/main" id="{1025F67F-CB31-4DF5-85A3-75FC75569692}"/>
                  </a:ext>
                </a:extLst>
              </p:cNvPr>
              <p:cNvSpPr/>
              <p:nvPr/>
            </p:nvSpPr>
            <p:spPr>
              <a:xfrm>
                <a:off x="7405611" y="3538069"/>
                <a:ext cx="21536" cy="36737"/>
              </a:xfrm>
              <a:custGeom>
                <a:avLst/>
                <a:gdLst/>
                <a:ahLst/>
                <a:cxnLst/>
                <a:rect l="l" t="t" r="r" b="b"/>
                <a:pathLst>
                  <a:path w="170" h="290" extrusionOk="0">
                    <a:moveTo>
                      <a:pt x="40" y="148"/>
                    </a:moveTo>
                    <a:cubicBezTo>
                      <a:pt x="36" y="153"/>
                      <a:pt x="36" y="154"/>
                      <a:pt x="36" y="161"/>
                    </a:cubicBezTo>
                    <a:cubicBezTo>
                      <a:pt x="38" y="157"/>
                      <a:pt x="39" y="152"/>
                      <a:pt x="40" y="148"/>
                    </a:cubicBezTo>
                    <a:close/>
                    <a:moveTo>
                      <a:pt x="108" y="1"/>
                    </a:moveTo>
                    <a:cubicBezTo>
                      <a:pt x="81" y="1"/>
                      <a:pt x="54" y="27"/>
                      <a:pt x="54" y="54"/>
                    </a:cubicBezTo>
                    <a:cubicBezTo>
                      <a:pt x="54" y="65"/>
                      <a:pt x="54" y="72"/>
                      <a:pt x="54" y="81"/>
                    </a:cubicBezTo>
                    <a:cubicBezTo>
                      <a:pt x="54" y="103"/>
                      <a:pt x="48" y="126"/>
                      <a:pt x="40" y="148"/>
                    </a:cubicBezTo>
                    <a:lnTo>
                      <a:pt x="40" y="148"/>
                    </a:lnTo>
                    <a:cubicBezTo>
                      <a:pt x="42" y="147"/>
                      <a:pt x="43" y="145"/>
                      <a:pt x="45" y="143"/>
                    </a:cubicBezTo>
                    <a:lnTo>
                      <a:pt x="45" y="143"/>
                    </a:lnTo>
                    <a:cubicBezTo>
                      <a:pt x="36" y="170"/>
                      <a:pt x="18" y="188"/>
                      <a:pt x="9" y="206"/>
                    </a:cubicBezTo>
                    <a:cubicBezTo>
                      <a:pt x="0" y="215"/>
                      <a:pt x="0" y="232"/>
                      <a:pt x="0" y="250"/>
                    </a:cubicBezTo>
                    <a:cubicBezTo>
                      <a:pt x="0" y="259"/>
                      <a:pt x="9" y="277"/>
                      <a:pt x="27" y="277"/>
                    </a:cubicBezTo>
                    <a:cubicBezTo>
                      <a:pt x="34" y="283"/>
                      <a:pt x="44" y="290"/>
                      <a:pt x="53" y="290"/>
                    </a:cubicBezTo>
                    <a:cubicBezTo>
                      <a:pt x="57" y="290"/>
                      <a:pt x="60" y="289"/>
                      <a:pt x="63" y="286"/>
                    </a:cubicBezTo>
                    <a:cubicBezTo>
                      <a:pt x="81" y="286"/>
                      <a:pt x="90" y="277"/>
                      <a:pt x="99" y="259"/>
                    </a:cubicBezTo>
                    <a:cubicBezTo>
                      <a:pt x="143" y="206"/>
                      <a:pt x="170" y="125"/>
                      <a:pt x="170" y="54"/>
                    </a:cubicBezTo>
                    <a:cubicBezTo>
                      <a:pt x="161" y="27"/>
                      <a:pt x="143"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751;p61">
                <a:extLst>
                  <a:ext uri="{FF2B5EF4-FFF2-40B4-BE49-F238E27FC236}">
                    <a16:creationId xmlns:a16="http://schemas.microsoft.com/office/drawing/2014/main" id="{98EB6C72-F972-4A62-897B-A03A04623F02}"/>
                  </a:ext>
                </a:extLst>
              </p:cNvPr>
              <p:cNvSpPr/>
              <p:nvPr/>
            </p:nvSpPr>
            <p:spPr>
              <a:xfrm>
                <a:off x="7555852" y="3552764"/>
                <a:ext cx="19382" cy="44465"/>
              </a:xfrm>
              <a:custGeom>
                <a:avLst/>
                <a:gdLst/>
                <a:ahLst/>
                <a:cxnLst/>
                <a:rect l="l" t="t" r="r" b="b"/>
                <a:pathLst>
                  <a:path w="153" h="351" extrusionOk="0">
                    <a:moveTo>
                      <a:pt x="108" y="0"/>
                    </a:moveTo>
                    <a:cubicBezTo>
                      <a:pt x="72" y="0"/>
                      <a:pt x="54" y="18"/>
                      <a:pt x="46" y="45"/>
                    </a:cubicBezTo>
                    <a:cubicBezTo>
                      <a:pt x="10" y="125"/>
                      <a:pt x="1" y="224"/>
                      <a:pt x="10" y="313"/>
                    </a:cubicBezTo>
                    <a:cubicBezTo>
                      <a:pt x="17" y="335"/>
                      <a:pt x="43" y="351"/>
                      <a:pt x="66" y="351"/>
                    </a:cubicBezTo>
                    <a:cubicBezTo>
                      <a:pt x="71" y="351"/>
                      <a:pt x="77" y="350"/>
                      <a:pt x="81" y="348"/>
                    </a:cubicBezTo>
                    <a:cubicBezTo>
                      <a:pt x="108" y="339"/>
                      <a:pt x="126" y="313"/>
                      <a:pt x="117" y="286"/>
                    </a:cubicBezTo>
                    <a:lnTo>
                      <a:pt x="117" y="277"/>
                    </a:lnTo>
                    <a:cubicBezTo>
                      <a:pt x="117" y="268"/>
                      <a:pt x="117" y="268"/>
                      <a:pt x="117" y="259"/>
                    </a:cubicBezTo>
                    <a:cubicBezTo>
                      <a:pt x="117" y="250"/>
                      <a:pt x="117" y="241"/>
                      <a:pt x="117" y="232"/>
                    </a:cubicBezTo>
                    <a:cubicBezTo>
                      <a:pt x="117" y="215"/>
                      <a:pt x="117" y="197"/>
                      <a:pt x="117" y="179"/>
                    </a:cubicBezTo>
                    <a:cubicBezTo>
                      <a:pt x="117" y="170"/>
                      <a:pt x="117" y="170"/>
                      <a:pt x="117" y="170"/>
                    </a:cubicBezTo>
                    <a:cubicBezTo>
                      <a:pt x="117" y="170"/>
                      <a:pt x="117" y="161"/>
                      <a:pt x="117" y="161"/>
                    </a:cubicBezTo>
                    <a:cubicBezTo>
                      <a:pt x="126" y="152"/>
                      <a:pt x="126" y="134"/>
                      <a:pt x="126" y="125"/>
                    </a:cubicBezTo>
                    <a:cubicBezTo>
                      <a:pt x="135" y="108"/>
                      <a:pt x="135" y="90"/>
                      <a:pt x="144" y="72"/>
                    </a:cubicBezTo>
                    <a:cubicBezTo>
                      <a:pt x="153" y="63"/>
                      <a:pt x="144" y="36"/>
                      <a:pt x="144" y="27"/>
                    </a:cubicBezTo>
                    <a:cubicBezTo>
                      <a:pt x="135" y="18"/>
                      <a:pt x="117" y="9"/>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752;p61">
                <a:extLst>
                  <a:ext uri="{FF2B5EF4-FFF2-40B4-BE49-F238E27FC236}">
                    <a16:creationId xmlns:a16="http://schemas.microsoft.com/office/drawing/2014/main" id="{E4290129-95EC-4873-9FD1-D237A70AC035}"/>
                  </a:ext>
                </a:extLst>
              </p:cNvPr>
              <p:cNvSpPr/>
              <p:nvPr/>
            </p:nvSpPr>
            <p:spPr>
              <a:xfrm>
                <a:off x="7644020" y="3557324"/>
                <a:ext cx="14822" cy="44211"/>
              </a:xfrm>
              <a:custGeom>
                <a:avLst/>
                <a:gdLst/>
                <a:ahLst/>
                <a:cxnLst/>
                <a:rect l="l" t="t" r="r" b="b"/>
                <a:pathLst>
                  <a:path w="117" h="349" extrusionOk="0">
                    <a:moveTo>
                      <a:pt x="63" y="0"/>
                    </a:moveTo>
                    <a:cubicBezTo>
                      <a:pt x="28" y="0"/>
                      <a:pt x="1" y="18"/>
                      <a:pt x="1" y="54"/>
                    </a:cubicBezTo>
                    <a:lnTo>
                      <a:pt x="1" y="295"/>
                    </a:lnTo>
                    <a:cubicBezTo>
                      <a:pt x="1" y="321"/>
                      <a:pt x="28" y="348"/>
                      <a:pt x="63" y="348"/>
                    </a:cubicBezTo>
                    <a:cubicBezTo>
                      <a:pt x="90" y="348"/>
                      <a:pt x="117" y="321"/>
                      <a:pt x="117" y="295"/>
                    </a:cubicBezTo>
                    <a:lnTo>
                      <a:pt x="117" y="54"/>
                    </a:lnTo>
                    <a:cubicBezTo>
                      <a:pt x="11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753;p61">
                <a:extLst>
                  <a:ext uri="{FF2B5EF4-FFF2-40B4-BE49-F238E27FC236}">
                    <a16:creationId xmlns:a16="http://schemas.microsoft.com/office/drawing/2014/main" id="{E1DCE6CC-AFF4-477F-8956-A6A03414CC80}"/>
                  </a:ext>
                </a:extLst>
              </p:cNvPr>
              <p:cNvSpPr/>
              <p:nvPr/>
            </p:nvSpPr>
            <p:spPr>
              <a:xfrm>
                <a:off x="7720914" y="3579873"/>
                <a:ext cx="13681" cy="36357"/>
              </a:xfrm>
              <a:custGeom>
                <a:avLst/>
                <a:gdLst/>
                <a:ahLst/>
                <a:cxnLst/>
                <a:rect l="l" t="t" r="r" b="b"/>
                <a:pathLst>
                  <a:path w="108" h="287" extrusionOk="0">
                    <a:moveTo>
                      <a:pt x="54" y="1"/>
                    </a:moveTo>
                    <a:cubicBezTo>
                      <a:pt x="27" y="1"/>
                      <a:pt x="0" y="27"/>
                      <a:pt x="0" y="54"/>
                    </a:cubicBezTo>
                    <a:lnTo>
                      <a:pt x="0" y="233"/>
                    </a:lnTo>
                    <a:cubicBezTo>
                      <a:pt x="0" y="259"/>
                      <a:pt x="27" y="286"/>
                      <a:pt x="54" y="286"/>
                    </a:cubicBezTo>
                    <a:cubicBezTo>
                      <a:pt x="81" y="286"/>
                      <a:pt x="107" y="268"/>
                      <a:pt x="107" y="233"/>
                    </a:cubicBezTo>
                    <a:lnTo>
                      <a:pt x="107" y="54"/>
                    </a:lnTo>
                    <a:cubicBezTo>
                      <a:pt x="107" y="27"/>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754;p61">
                <a:extLst>
                  <a:ext uri="{FF2B5EF4-FFF2-40B4-BE49-F238E27FC236}">
                    <a16:creationId xmlns:a16="http://schemas.microsoft.com/office/drawing/2014/main" id="{6A1628D2-7C9C-48F2-A8CA-9420E2B6446D}"/>
                  </a:ext>
                </a:extLst>
              </p:cNvPr>
              <p:cNvSpPr/>
              <p:nvPr/>
            </p:nvSpPr>
            <p:spPr>
              <a:xfrm>
                <a:off x="7584101" y="3496012"/>
                <a:ext cx="19382" cy="44718"/>
              </a:xfrm>
              <a:custGeom>
                <a:avLst/>
                <a:gdLst/>
                <a:ahLst/>
                <a:cxnLst/>
                <a:rect l="l" t="t" r="r" b="b"/>
                <a:pathLst>
                  <a:path w="153" h="353" extrusionOk="0">
                    <a:moveTo>
                      <a:pt x="78" y="0"/>
                    </a:moveTo>
                    <a:cubicBezTo>
                      <a:pt x="73" y="0"/>
                      <a:pt x="68" y="1"/>
                      <a:pt x="63" y="2"/>
                    </a:cubicBezTo>
                    <a:cubicBezTo>
                      <a:pt x="37" y="11"/>
                      <a:pt x="28" y="38"/>
                      <a:pt x="28" y="74"/>
                    </a:cubicBezTo>
                    <a:cubicBezTo>
                      <a:pt x="28" y="83"/>
                      <a:pt x="28" y="83"/>
                      <a:pt x="28" y="92"/>
                    </a:cubicBezTo>
                    <a:cubicBezTo>
                      <a:pt x="37" y="101"/>
                      <a:pt x="37" y="109"/>
                      <a:pt x="37" y="118"/>
                    </a:cubicBezTo>
                    <a:cubicBezTo>
                      <a:pt x="37" y="136"/>
                      <a:pt x="37" y="163"/>
                      <a:pt x="28" y="181"/>
                    </a:cubicBezTo>
                    <a:cubicBezTo>
                      <a:pt x="28" y="190"/>
                      <a:pt x="28" y="190"/>
                      <a:pt x="28" y="199"/>
                    </a:cubicBezTo>
                    <a:cubicBezTo>
                      <a:pt x="28" y="208"/>
                      <a:pt x="28" y="217"/>
                      <a:pt x="19" y="225"/>
                    </a:cubicBezTo>
                    <a:cubicBezTo>
                      <a:pt x="19" y="243"/>
                      <a:pt x="10" y="261"/>
                      <a:pt x="1" y="279"/>
                    </a:cubicBezTo>
                    <a:cubicBezTo>
                      <a:pt x="1" y="297"/>
                      <a:pt x="1" y="315"/>
                      <a:pt x="10" y="324"/>
                    </a:cubicBezTo>
                    <a:cubicBezTo>
                      <a:pt x="19" y="333"/>
                      <a:pt x="28" y="350"/>
                      <a:pt x="37" y="350"/>
                    </a:cubicBezTo>
                    <a:cubicBezTo>
                      <a:pt x="43" y="352"/>
                      <a:pt x="49" y="353"/>
                      <a:pt x="55" y="353"/>
                    </a:cubicBezTo>
                    <a:cubicBezTo>
                      <a:pt x="81" y="353"/>
                      <a:pt x="101" y="337"/>
                      <a:pt x="108" y="315"/>
                    </a:cubicBezTo>
                    <a:cubicBezTo>
                      <a:pt x="144" y="225"/>
                      <a:pt x="153" y="136"/>
                      <a:pt x="135" y="38"/>
                    </a:cubicBezTo>
                    <a:cubicBezTo>
                      <a:pt x="127" y="16"/>
                      <a:pt x="102" y="0"/>
                      <a:pt x="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755;p61">
                <a:extLst>
                  <a:ext uri="{FF2B5EF4-FFF2-40B4-BE49-F238E27FC236}">
                    <a16:creationId xmlns:a16="http://schemas.microsoft.com/office/drawing/2014/main" id="{DC503010-3035-4BE5-A7BA-181F27F106BE}"/>
                  </a:ext>
                </a:extLst>
              </p:cNvPr>
              <p:cNvSpPr/>
              <p:nvPr/>
            </p:nvSpPr>
            <p:spPr>
              <a:xfrm>
                <a:off x="7507334" y="3504120"/>
                <a:ext cx="14822" cy="28376"/>
              </a:xfrm>
              <a:custGeom>
                <a:avLst/>
                <a:gdLst/>
                <a:ahLst/>
                <a:cxnLst/>
                <a:rect l="l" t="t" r="r" b="b"/>
                <a:pathLst>
                  <a:path w="117" h="224" extrusionOk="0">
                    <a:moveTo>
                      <a:pt x="63" y="1"/>
                    </a:moveTo>
                    <a:cubicBezTo>
                      <a:pt x="45" y="1"/>
                      <a:pt x="27" y="1"/>
                      <a:pt x="18" y="10"/>
                    </a:cubicBezTo>
                    <a:cubicBezTo>
                      <a:pt x="9" y="28"/>
                      <a:pt x="0" y="37"/>
                      <a:pt x="0" y="54"/>
                    </a:cubicBezTo>
                    <a:lnTo>
                      <a:pt x="0" y="170"/>
                    </a:lnTo>
                    <a:cubicBezTo>
                      <a:pt x="0" y="188"/>
                      <a:pt x="9" y="197"/>
                      <a:pt x="18" y="206"/>
                    </a:cubicBezTo>
                    <a:cubicBezTo>
                      <a:pt x="27" y="224"/>
                      <a:pt x="45" y="224"/>
                      <a:pt x="63" y="224"/>
                    </a:cubicBezTo>
                    <a:cubicBezTo>
                      <a:pt x="72" y="224"/>
                      <a:pt x="90" y="224"/>
                      <a:pt x="98" y="206"/>
                    </a:cubicBezTo>
                    <a:cubicBezTo>
                      <a:pt x="107" y="197"/>
                      <a:pt x="116" y="188"/>
                      <a:pt x="116" y="170"/>
                    </a:cubicBezTo>
                    <a:lnTo>
                      <a:pt x="116" y="54"/>
                    </a:lnTo>
                    <a:cubicBezTo>
                      <a:pt x="116" y="37"/>
                      <a:pt x="107" y="19"/>
                      <a:pt x="98" y="10"/>
                    </a:cubicBezTo>
                    <a:cubicBezTo>
                      <a:pt x="90" y="1"/>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756;p61">
                <a:extLst>
                  <a:ext uri="{FF2B5EF4-FFF2-40B4-BE49-F238E27FC236}">
                    <a16:creationId xmlns:a16="http://schemas.microsoft.com/office/drawing/2014/main" id="{810F59BA-4CFF-463C-9C13-D783F0CDD67A}"/>
                  </a:ext>
                </a:extLst>
              </p:cNvPr>
              <p:cNvSpPr/>
              <p:nvPr/>
            </p:nvSpPr>
            <p:spPr>
              <a:xfrm>
                <a:off x="7705080" y="3518814"/>
                <a:ext cx="18242" cy="25083"/>
              </a:xfrm>
              <a:custGeom>
                <a:avLst/>
                <a:gdLst/>
                <a:ahLst/>
                <a:cxnLst/>
                <a:rect l="l" t="t" r="r" b="b"/>
                <a:pathLst>
                  <a:path w="144" h="198" extrusionOk="0">
                    <a:moveTo>
                      <a:pt x="99" y="1"/>
                    </a:moveTo>
                    <a:cubicBezTo>
                      <a:pt x="90" y="1"/>
                      <a:pt x="72" y="1"/>
                      <a:pt x="63" y="10"/>
                    </a:cubicBezTo>
                    <a:cubicBezTo>
                      <a:pt x="27" y="19"/>
                      <a:pt x="9" y="45"/>
                      <a:pt x="1" y="81"/>
                    </a:cubicBezTo>
                    <a:cubicBezTo>
                      <a:pt x="1" y="90"/>
                      <a:pt x="1" y="108"/>
                      <a:pt x="1" y="117"/>
                    </a:cubicBezTo>
                    <a:cubicBezTo>
                      <a:pt x="1" y="144"/>
                      <a:pt x="1" y="153"/>
                      <a:pt x="9" y="170"/>
                    </a:cubicBezTo>
                    <a:cubicBezTo>
                      <a:pt x="18" y="179"/>
                      <a:pt x="36" y="197"/>
                      <a:pt x="45" y="197"/>
                    </a:cubicBezTo>
                    <a:cubicBezTo>
                      <a:pt x="63" y="197"/>
                      <a:pt x="72" y="197"/>
                      <a:pt x="90" y="188"/>
                    </a:cubicBezTo>
                    <a:cubicBezTo>
                      <a:pt x="99" y="179"/>
                      <a:pt x="108" y="170"/>
                      <a:pt x="117" y="161"/>
                    </a:cubicBezTo>
                    <a:cubicBezTo>
                      <a:pt x="117" y="144"/>
                      <a:pt x="117" y="126"/>
                      <a:pt x="108" y="117"/>
                    </a:cubicBezTo>
                    <a:cubicBezTo>
                      <a:pt x="108" y="115"/>
                      <a:pt x="108" y="112"/>
                      <a:pt x="108" y="108"/>
                    </a:cubicBezTo>
                    <a:cubicBezTo>
                      <a:pt x="108" y="108"/>
                      <a:pt x="117" y="99"/>
                      <a:pt x="117" y="99"/>
                    </a:cubicBezTo>
                    <a:cubicBezTo>
                      <a:pt x="108" y="99"/>
                      <a:pt x="108" y="108"/>
                      <a:pt x="108" y="108"/>
                    </a:cubicBezTo>
                    <a:lnTo>
                      <a:pt x="108" y="108"/>
                    </a:lnTo>
                    <a:cubicBezTo>
                      <a:pt x="108" y="99"/>
                      <a:pt x="108" y="99"/>
                      <a:pt x="117" y="99"/>
                    </a:cubicBezTo>
                    <a:cubicBezTo>
                      <a:pt x="125" y="90"/>
                      <a:pt x="134" y="81"/>
                      <a:pt x="134" y="63"/>
                    </a:cubicBezTo>
                    <a:cubicBezTo>
                      <a:pt x="143" y="54"/>
                      <a:pt x="143" y="37"/>
                      <a:pt x="134" y="28"/>
                    </a:cubicBezTo>
                    <a:cubicBezTo>
                      <a:pt x="125" y="10"/>
                      <a:pt x="117"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757;p61">
                <a:extLst>
                  <a:ext uri="{FF2B5EF4-FFF2-40B4-BE49-F238E27FC236}">
                    <a16:creationId xmlns:a16="http://schemas.microsoft.com/office/drawing/2014/main" id="{9983AD50-2956-45BE-9948-F77D818FEE1C}"/>
                  </a:ext>
                </a:extLst>
              </p:cNvPr>
              <p:cNvSpPr/>
              <p:nvPr/>
            </p:nvSpPr>
            <p:spPr>
              <a:xfrm>
                <a:off x="7830492" y="3640679"/>
                <a:ext cx="13681" cy="40031"/>
              </a:xfrm>
              <a:custGeom>
                <a:avLst/>
                <a:gdLst/>
                <a:ahLst/>
                <a:cxnLst/>
                <a:rect l="l" t="t" r="r" b="b"/>
                <a:pathLst>
                  <a:path w="108" h="316" extrusionOk="0">
                    <a:moveTo>
                      <a:pt x="65" y="1"/>
                    </a:moveTo>
                    <a:cubicBezTo>
                      <a:pt x="62" y="1"/>
                      <a:pt x="58" y="1"/>
                      <a:pt x="54" y="2"/>
                    </a:cubicBezTo>
                    <a:cubicBezTo>
                      <a:pt x="28" y="2"/>
                      <a:pt x="1" y="20"/>
                      <a:pt x="1" y="56"/>
                    </a:cubicBezTo>
                    <a:lnTo>
                      <a:pt x="1" y="261"/>
                    </a:lnTo>
                    <a:cubicBezTo>
                      <a:pt x="1" y="285"/>
                      <a:pt x="22" y="316"/>
                      <a:pt x="46" y="316"/>
                    </a:cubicBezTo>
                    <a:cubicBezTo>
                      <a:pt x="49" y="316"/>
                      <a:pt x="51" y="316"/>
                      <a:pt x="54" y="315"/>
                    </a:cubicBezTo>
                    <a:cubicBezTo>
                      <a:pt x="90" y="315"/>
                      <a:pt x="108" y="297"/>
                      <a:pt x="108" y="261"/>
                    </a:cubicBezTo>
                    <a:lnTo>
                      <a:pt x="108" y="56"/>
                    </a:lnTo>
                    <a:cubicBezTo>
                      <a:pt x="108" y="32"/>
                      <a:pt x="94" y="1"/>
                      <a:pt x="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758;p61">
                <a:extLst>
                  <a:ext uri="{FF2B5EF4-FFF2-40B4-BE49-F238E27FC236}">
                    <a16:creationId xmlns:a16="http://schemas.microsoft.com/office/drawing/2014/main" id="{569313C9-7C73-46DB-8082-E46B4ADCBC77}"/>
                  </a:ext>
                </a:extLst>
              </p:cNvPr>
              <p:cNvSpPr/>
              <p:nvPr/>
            </p:nvSpPr>
            <p:spPr>
              <a:xfrm>
                <a:off x="7894971" y="3682483"/>
                <a:ext cx="19255" cy="40538"/>
              </a:xfrm>
              <a:custGeom>
                <a:avLst/>
                <a:gdLst/>
                <a:ahLst/>
                <a:cxnLst/>
                <a:rect l="l" t="t" r="r" b="b"/>
                <a:pathLst>
                  <a:path w="152" h="320" extrusionOk="0">
                    <a:moveTo>
                      <a:pt x="86" y="0"/>
                    </a:moveTo>
                    <a:cubicBezTo>
                      <a:pt x="81" y="0"/>
                      <a:pt x="76" y="1"/>
                      <a:pt x="72" y="2"/>
                    </a:cubicBezTo>
                    <a:cubicBezTo>
                      <a:pt x="45" y="11"/>
                      <a:pt x="27" y="38"/>
                      <a:pt x="36" y="65"/>
                    </a:cubicBezTo>
                    <a:lnTo>
                      <a:pt x="36" y="83"/>
                    </a:lnTo>
                    <a:cubicBezTo>
                      <a:pt x="36" y="92"/>
                      <a:pt x="36" y="101"/>
                      <a:pt x="36" y="109"/>
                    </a:cubicBezTo>
                    <a:cubicBezTo>
                      <a:pt x="36" y="127"/>
                      <a:pt x="36" y="145"/>
                      <a:pt x="36" y="163"/>
                    </a:cubicBezTo>
                    <a:cubicBezTo>
                      <a:pt x="36" y="163"/>
                      <a:pt x="36" y="172"/>
                      <a:pt x="36" y="172"/>
                    </a:cubicBezTo>
                    <a:cubicBezTo>
                      <a:pt x="36" y="181"/>
                      <a:pt x="27" y="190"/>
                      <a:pt x="27" y="199"/>
                    </a:cubicBezTo>
                    <a:cubicBezTo>
                      <a:pt x="27" y="208"/>
                      <a:pt x="27" y="216"/>
                      <a:pt x="18" y="225"/>
                    </a:cubicBezTo>
                    <a:cubicBezTo>
                      <a:pt x="18" y="225"/>
                      <a:pt x="18" y="225"/>
                      <a:pt x="18" y="234"/>
                    </a:cubicBezTo>
                    <a:cubicBezTo>
                      <a:pt x="9" y="252"/>
                      <a:pt x="0" y="261"/>
                      <a:pt x="9" y="279"/>
                    </a:cubicBezTo>
                    <a:cubicBezTo>
                      <a:pt x="9" y="288"/>
                      <a:pt x="18" y="306"/>
                      <a:pt x="36" y="315"/>
                    </a:cubicBezTo>
                    <a:cubicBezTo>
                      <a:pt x="42" y="318"/>
                      <a:pt x="51" y="320"/>
                      <a:pt x="60" y="320"/>
                    </a:cubicBezTo>
                    <a:cubicBezTo>
                      <a:pt x="80" y="320"/>
                      <a:pt x="101" y="312"/>
                      <a:pt x="107" y="288"/>
                    </a:cubicBezTo>
                    <a:cubicBezTo>
                      <a:pt x="143" y="216"/>
                      <a:pt x="152" y="127"/>
                      <a:pt x="143" y="38"/>
                    </a:cubicBezTo>
                    <a:cubicBezTo>
                      <a:pt x="136" y="16"/>
                      <a:pt x="110"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759;p61">
                <a:extLst>
                  <a:ext uri="{FF2B5EF4-FFF2-40B4-BE49-F238E27FC236}">
                    <a16:creationId xmlns:a16="http://schemas.microsoft.com/office/drawing/2014/main" id="{739DFE10-97FB-49AC-A53F-701217F3559C}"/>
                  </a:ext>
                </a:extLst>
              </p:cNvPr>
              <p:cNvSpPr/>
              <p:nvPr/>
            </p:nvSpPr>
            <p:spPr>
              <a:xfrm>
                <a:off x="7758158" y="3689450"/>
                <a:ext cx="14822" cy="52192"/>
              </a:xfrm>
              <a:custGeom>
                <a:avLst/>
                <a:gdLst/>
                <a:ahLst/>
                <a:cxnLst/>
                <a:rect l="l" t="t" r="r" b="b"/>
                <a:pathLst>
                  <a:path w="117" h="412" extrusionOk="0">
                    <a:moveTo>
                      <a:pt x="54" y="1"/>
                    </a:moveTo>
                    <a:cubicBezTo>
                      <a:pt x="28" y="1"/>
                      <a:pt x="1" y="28"/>
                      <a:pt x="1" y="54"/>
                    </a:cubicBezTo>
                    <a:lnTo>
                      <a:pt x="1" y="358"/>
                    </a:lnTo>
                    <a:cubicBezTo>
                      <a:pt x="1" y="385"/>
                      <a:pt x="28" y="411"/>
                      <a:pt x="54" y="411"/>
                    </a:cubicBezTo>
                    <a:cubicBezTo>
                      <a:pt x="90" y="411"/>
                      <a:pt x="117" y="385"/>
                      <a:pt x="117" y="358"/>
                    </a:cubicBezTo>
                    <a:lnTo>
                      <a:pt x="117" y="54"/>
                    </a:lnTo>
                    <a:cubicBezTo>
                      <a:pt x="117" y="28"/>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760;p61">
                <a:extLst>
                  <a:ext uri="{FF2B5EF4-FFF2-40B4-BE49-F238E27FC236}">
                    <a16:creationId xmlns:a16="http://schemas.microsoft.com/office/drawing/2014/main" id="{DBE24A3B-D0C0-420A-A200-35F823E45548}"/>
                  </a:ext>
                </a:extLst>
              </p:cNvPr>
              <p:cNvSpPr/>
              <p:nvPr/>
            </p:nvSpPr>
            <p:spPr>
              <a:xfrm>
                <a:off x="7674550" y="3694010"/>
                <a:ext cx="14822" cy="32937"/>
              </a:xfrm>
              <a:custGeom>
                <a:avLst/>
                <a:gdLst/>
                <a:ahLst/>
                <a:cxnLst/>
                <a:rect l="l" t="t" r="r" b="b"/>
                <a:pathLst>
                  <a:path w="117" h="260" extrusionOk="0">
                    <a:moveTo>
                      <a:pt x="54" y="1"/>
                    </a:moveTo>
                    <a:cubicBezTo>
                      <a:pt x="27" y="1"/>
                      <a:pt x="1" y="18"/>
                      <a:pt x="1" y="54"/>
                    </a:cubicBezTo>
                    <a:lnTo>
                      <a:pt x="1" y="206"/>
                    </a:lnTo>
                    <a:cubicBezTo>
                      <a:pt x="1" y="233"/>
                      <a:pt x="27" y="259"/>
                      <a:pt x="54" y="259"/>
                    </a:cubicBezTo>
                    <a:cubicBezTo>
                      <a:pt x="90" y="259"/>
                      <a:pt x="117" y="233"/>
                      <a:pt x="117" y="206"/>
                    </a:cubicBezTo>
                    <a:lnTo>
                      <a:pt x="117" y="54"/>
                    </a:lnTo>
                    <a:cubicBezTo>
                      <a:pt x="117" y="27"/>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761;p61">
                <a:extLst>
                  <a:ext uri="{FF2B5EF4-FFF2-40B4-BE49-F238E27FC236}">
                    <a16:creationId xmlns:a16="http://schemas.microsoft.com/office/drawing/2014/main" id="{863BDFC2-F7B1-43DD-8DAD-2667C7B3119E}"/>
                  </a:ext>
                </a:extLst>
              </p:cNvPr>
              <p:cNvSpPr/>
              <p:nvPr/>
            </p:nvSpPr>
            <p:spPr>
              <a:xfrm>
                <a:off x="7590942" y="3689450"/>
                <a:ext cx="14822" cy="48772"/>
              </a:xfrm>
              <a:custGeom>
                <a:avLst/>
                <a:gdLst/>
                <a:ahLst/>
                <a:cxnLst/>
                <a:rect l="l" t="t" r="r" b="b"/>
                <a:pathLst>
                  <a:path w="117" h="385" extrusionOk="0">
                    <a:moveTo>
                      <a:pt x="63" y="1"/>
                    </a:moveTo>
                    <a:cubicBezTo>
                      <a:pt x="27" y="1"/>
                      <a:pt x="1" y="28"/>
                      <a:pt x="1" y="54"/>
                    </a:cubicBezTo>
                    <a:lnTo>
                      <a:pt x="1" y="331"/>
                    </a:lnTo>
                    <a:cubicBezTo>
                      <a:pt x="1" y="358"/>
                      <a:pt x="27" y="385"/>
                      <a:pt x="63" y="385"/>
                    </a:cubicBezTo>
                    <a:cubicBezTo>
                      <a:pt x="90" y="385"/>
                      <a:pt x="116" y="358"/>
                      <a:pt x="116" y="331"/>
                    </a:cubicBezTo>
                    <a:lnTo>
                      <a:pt x="116" y="54"/>
                    </a:lnTo>
                    <a:cubicBezTo>
                      <a:pt x="116" y="28"/>
                      <a:pt x="9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762;p61">
                <a:extLst>
                  <a:ext uri="{FF2B5EF4-FFF2-40B4-BE49-F238E27FC236}">
                    <a16:creationId xmlns:a16="http://schemas.microsoft.com/office/drawing/2014/main" id="{31BE4EB0-C7F2-4F38-A4F8-6D53A14EE317}"/>
                  </a:ext>
                </a:extLst>
              </p:cNvPr>
              <p:cNvSpPr/>
              <p:nvPr/>
            </p:nvSpPr>
            <p:spPr>
              <a:xfrm>
                <a:off x="7510754" y="3666901"/>
                <a:ext cx="18115" cy="33190"/>
              </a:xfrm>
              <a:custGeom>
                <a:avLst/>
                <a:gdLst/>
                <a:ahLst/>
                <a:cxnLst/>
                <a:rect l="l" t="t" r="r" b="b"/>
                <a:pathLst>
                  <a:path w="143" h="262" extrusionOk="0">
                    <a:moveTo>
                      <a:pt x="98" y="0"/>
                    </a:moveTo>
                    <a:cubicBezTo>
                      <a:pt x="71" y="0"/>
                      <a:pt x="36" y="9"/>
                      <a:pt x="36" y="45"/>
                    </a:cubicBezTo>
                    <a:cubicBezTo>
                      <a:pt x="27" y="90"/>
                      <a:pt x="9" y="143"/>
                      <a:pt x="0" y="188"/>
                    </a:cubicBezTo>
                    <a:cubicBezTo>
                      <a:pt x="0" y="206"/>
                      <a:pt x="0" y="224"/>
                      <a:pt x="9" y="232"/>
                    </a:cubicBezTo>
                    <a:cubicBezTo>
                      <a:pt x="18" y="241"/>
                      <a:pt x="27" y="250"/>
                      <a:pt x="45" y="259"/>
                    </a:cubicBezTo>
                    <a:cubicBezTo>
                      <a:pt x="49" y="261"/>
                      <a:pt x="54" y="262"/>
                      <a:pt x="59" y="262"/>
                    </a:cubicBezTo>
                    <a:cubicBezTo>
                      <a:pt x="80" y="262"/>
                      <a:pt x="100" y="246"/>
                      <a:pt x="107" y="224"/>
                    </a:cubicBezTo>
                    <a:cubicBezTo>
                      <a:pt x="116" y="170"/>
                      <a:pt x="125" y="116"/>
                      <a:pt x="134" y="72"/>
                    </a:cubicBezTo>
                    <a:cubicBezTo>
                      <a:pt x="143" y="54"/>
                      <a:pt x="143" y="45"/>
                      <a:pt x="134" y="27"/>
                    </a:cubicBezTo>
                    <a:cubicBezTo>
                      <a:pt x="125" y="18"/>
                      <a:pt x="116" y="9"/>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763;p61">
                <a:extLst>
                  <a:ext uri="{FF2B5EF4-FFF2-40B4-BE49-F238E27FC236}">
                    <a16:creationId xmlns:a16="http://schemas.microsoft.com/office/drawing/2014/main" id="{E9BB1774-92A9-4F72-AF45-B3E0CEAE7862}"/>
                  </a:ext>
                </a:extLst>
              </p:cNvPr>
              <p:cNvSpPr/>
              <p:nvPr/>
            </p:nvSpPr>
            <p:spPr>
              <a:xfrm>
                <a:off x="7595502" y="3625097"/>
                <a:ext cx="13681" cy="32937"/>
              </a:xfrm>
              <a:custGeom>
                <a:avLst/>
                <a:gdLst/>
                <a:ahLst/>
                <a:cxnLst/>
                <a:rect l="l" t="t" r="r" b="b"/>
                <a:pathLst>
                  <a:path w="108" h="260" extrusionOk="0">
                    <a:moveTo>
                      <a:pt x="54" y="0"/>
                    </a:moveTo>
                    <a:cubicBezTo>
                      <a:pt x="27" y="0"/>
                      <a:pt x="0" y="27"/>
                      <a:pt x="0" y="54"/>
                    </a:cubicBezTo>
                    <a:lnTo>
                      <a:pt x="0" y="206"/>
                    </a:lnTo>
                    <a:cubicBezTo>
                      <a:pt x="0" y="232"/>
                      <a:pt x="27" y="259"/>
                      <a:pt x="54" y="259"/>
                    </a:cubicBezTo>
                    <a:cubicBezTo>
                      <a:pt x="80" y="259"/>
                      <a:pt x="107" y="241"/>
                      <a:pt x="107" y="206"/>
                    </a:cubicBezTo>
                    <a:lnTo>
                      <a:pt x="107" y="54"/>
                    </a:lnTo>
                    <a:cubicBezTo>
                      <a:pt x="107" y="27"/>
                      <a:pt x="8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764;p61">
                <a:extLst>
                  <a:ext uri="{FF2B5EF4-FFF2-40B4-BE49-F238E27FC236}">
                    <a16:creationId xmlns:a16="http://schemas.microsoft.com/office/drawing/2014/main" id="{18869A0B-7ED7-4F45-BBB5-027863288400}"/>
                  </a:ext>
                </a:extLst>
              </p:cNvPr>
              <p:cNvSpPr/>
              <p:nvPr/>
            </p:nvSpPr>
            <p:spPr>
              <a:xfrm>
                <a:off x="7465530" y="3629278"/>
                <a:ext cx="18115" cy="32430"/>
              </a:xfrm>
              <a:custGeom>
                <a:avLst/>
                <a:gdLst/>
                <a:ahLst/>
                <a:cxnLst/>
                <a:rect l="l" t="t" r="r" b="b"/>
                <a:pathLst>
                  <a:path w="143" h="256" extrusionOk="0">
                    <a:moveTo>
                      <a:pt x="84" y="1"/>
                    </a:moveTo>
                    <a:cubicBezTo>
                      <a:pt x="60" y="1"/>
                      <a:pt x="34" y="17"/>
                      <a:pt x="27" y="39"/>
                    </a:cubicBezTo>
                    <a:cubicBezTo>
                      <a:pt x="18" y="92"/>
                      <a:pt x="9" y="137"/>
                      <a:pt x="0" y="190"/>
                    </a:cubicBezTo>
                    <a:cubicBezTo>
                      <a:pt x="0" y="199"/>
                      <a:pt x="0" y="217"/>
                      <a:pt x="9" y="226"/>
                    </a:cubicBezTo>
                    <a:cubicBezTo>
                      <a:pt x="9" y="244"/>
                      <a:pt x="27" y="253"/>
                      <a:pt x="36" y="253"/>
                    </a:cubicBezTo>
                    <a:cubicBezTo>
                      <a:pt x="41" y="254"/>
                      <a:pt x="46" y="255"/>
                      <a:pt x="51" y="255"/>
                    </a:cubicBezTo>
                    <a:cubicBezTo>
                      <a:pt x="75" y="255"/>
                      <a:pt x="100" y="239"/>
                      <a:pt x="107" y="217"/>
                    </a:cubicBezTo>
                    <a:lnTo>
                      <a:pt x="134" y="66"/>
                    </a:lnTo>
                    <a:cubicBezTo>
                      <a:pt x="143" y="57"/>
                      <a:pt x="134" y="39"/>
                      <a:pt x="134" y="21"/>
                    </a:cubicBezTo>
                    <a:cubicBezTo>
                      <a:pt x="125" y="12"/>
                      <a:pt x="107" y="3"/>
                      <a:pt x="98" y="3"/>
                    </a:cubicBezTo>
                    <a:cubicBezTo>
                      <a:pt x="94" y="2"/>
                      <a:pt x="89" y="1"/>
                      <a:pt x="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765;p61">
                <a:extLst>
                  <a:ext uri="{FF2B5EF4-FFF2-40B4-BE49-F238E27FC236}">
                    <a16:creationId xmlns:a16="http://schemas.microsoft.com/office/drawing/2014/main" id="{BBB7BFF7-9225-4F74-97A7-55B930603401}"/>
                  </a:ext>
                </a:extLst>
              </p:cNvPr>
              <p:cNvSpPr/>
              <p:nvPr/>
            </p:nvSpPr>
            <p:spPr>
              <a:xfrm>
                <a:off x="7442854" y="3814988"/>
                <a:ext cx="13681" cy="48645"/>
              </a:xfrm>
              <a:custGeom>
                <a:avLst/>
                <a:gdLst/>
                <a:ahLst/>
                <a:cxnLst/>
                <a:rect l="l" t="t" r="r" b="b"/>
                <a:pathLst>
                  <a:path w="108" h="384" extrusionOk="0">
                    <a:moveTo>
                      <a:pt x="54" y="0"/>
                    </a:moveTo>
                    <a:cubicBezTo>
                      <a:pt x="28" y="0"/>
                      <a:pt x="1" y="27"/>
                      <a:pt x="1" y="54"/>
                    </a:cubicBezTo>
                    <a:lnTo>
                      <a:pt x="1" y="330"/>
                    </a:lnTo>
                    <a:cubicBezTo>
                      <a:pt x="1" y="357"/>
                      <a:pt x="28" y="384"/>
                      <a:pt x="54" y="384"/>
                    </a:cubicBezTo>
                    <a:cubicBezTo>
                      <a:pt x="90" y="384"/>
                      <a:pt x="108" y="357"/>
                      <a:pt x="108" y="330"/>
                    </a:cubicBezTo>
                    <a:lnTo>
                      <a:pt x="108" y="54"/>
                    </a:lnTo>
                    <a:cubicBezTo>
                      <a:pt x="108" y="27"/>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766;p61">
                <a:extLst>
                  <a:ext uri="{FF2B5EF4-FFF2-40B4-BE49-F238E27FC236}">
                    <a16:creationId xmlns:a16="http://schemas.microsoft.com/office/drawing/2014/main" id="{DD59CD23-5610-4053-9EAE-84FD396E8B9C}"/>
                  </a:ext>
                </a:extLst>
              </p:cNvPr>
              <p:cNvSpPr/>
              <p:nvPr/>
            </p:nvSpPr>
            <p:spPr>
              <a:xfrm>
                <a:off x="7665556" y="3845518"/>
                <a:ext cx="20395" cy="47885"/>
              </a:xfrm>
              <a:custGeom>
                <a:avLst/>
                <a:gdLst/>
                <a:ahLst/>
                <a:cxnLst/>
                <a:rect l="l" t="t" r="r" b="b"/>
                <a:pathLst>
                  <a:path w="161" h="378" extrusionOk="0">
                    <a:moveTo>
                      <a:pt x="116" y="0"/>
                    </a:moveTo>
                    <a:cubicBezTo>
                      <a:pt x="81" y="0"/>
                      <a:pt x="54" y="9"/>
                      <a:pt x="45" y="45"/>
                    </a:cubicBezTo>
                    <a:cubicBezTo>
                      <a:pt x="9" y="134"/>
                      <a:pt x="0" y="241"/>
                      <a:pt x="18" y="339"/>
                    </a:cubicBezTo>
                    <a:cubicBezTo>
                      <a:pt x="18" y="361"/>
                      <a:pt x="48" y="377"/>
                      <a:pt x="74" y="377"/>
                    </a:cubicBezTo>
                    <a:cubicBezTo>
                      <a:pt x="79" y="377"/>
                      <a:pt x="85" y="376"/>
                      <a:pt x="90" y="375"/>
                    </a:cubicBezTo>
                    <a:cubicBezTo>
                      <a:pt x="116" y="366"/>
                      <a:pt x="125" y="339"/>
                      <a:pt x="125" y="312"/>
                    </a:cubicBezTo>
                    <a:cubicBezTo>
                      <a:pt x="125" y="309"/>
                      <a:pt x="125" y="303"/>
                      <a:pt x="125" y="303"/>
                    </a:cubicBezTo>
                    <a:cubicBezTo>
                      <a:pt x="125" y="294"/>
                      <a:pt x="125" y="294"/>
                      <a:pt x="116" y="285"/>
                    </a:cubicBezTo>
                    <a:cubicBezTo>
                      <a:pt x="116" y="277"/>
                      <a:pt x="116" y="268"/>
                      <a:pt x="116" y="259"/>
                    </a:cubicBezTo>
                    <a:cubicBezTo>
                      <a:pt x="116" y="232"/>
                      <a:pt x="116" y="214"/>
                      <a:pt x="125" y="187"/>
                    </a:cubicBezTo>
                    <a:cubicBezTo>
                      <a:pt x="125" y="187"/>
                      <a:pt x="125" y="182"/>
                      <a:pt x="125" y="178"/>
                    </a:cubicBezTo>
                    <a:cubicBezTo>
                      <a:pt x="125" y="178"/>
                      <a:pt x="125" y="170"/>
                      <a:pt x="125" y="170"/>
                    </a:cubicBezTo>
                    <a:cubicBezTo>
                      <a:pt x="125" y="152"/>
                      <a:pt x="125" y="143"/>
                      <a:pt x="134" y="134"/>
                    </a:cubicBezTo>
                    <a:cubicBezTo>
                      <a:pt x="134" y="116"/>
                      <a:pt x="143" y="89"/>
                      <a:pt x="152" y="71"/>
                    </a:cubicBezTo>
                    <a:cubicBezTo>
                      <a:pt x="161" y="45"/>
                      <a:pt x="143" y="9"/>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767;p61">
                <a:extLst>
                  <a:ext uri="{FF2B5EF4-FFF2-40B4-BE49-F238E27FC236}">
                    <a16:creationId xmlns:a16="http://schemas.microsoft.com/office/drawing/2014/main" id="{A42DE3CA-74C4-49EC-9697-BDE6974BE7CB}"/>
                  </a:ext>
                </a:extLst>
              </p:cNvPr>
              <p:cNvSpPr/>
              <p:nvPr/>
            </p:nvSpPr>
            <p:spPr>
              <a:xfrm>
                <a:off x="7576247" y="3814988"/>
                <a:ext cx="13681" cy="44338"/>
              </a:xfrm>
              <a:custGeom>
                <a:avLst/>
                <a:gdLst/>
                <a:ahLst/>
                <a:cxnLst/>
                <a:rect l="l" t="t" r="r" b="b"/>
                <a:pathLst>
                  <a:path w="108" h="350" extrusionOk="0">
                    <a:moveTo>
                      <a:pt x="54" y="0"/>
                    </a:moveTo>
                    <a:cubicBezTo>
                      <a:pt x="27" y="0"/>
                      <a:pt x="1" y="27"/>
                      <a:pt x="1" y="54"/>
                    </a:cubicBezTo>
                    <a:lnTo>
                      <a:pt x="1" y="295"/>
                    </a:lnTo>
                    <a:cubicBezTo>
                      <a:pt x="1" y="326"/>
                      <a:pt x="21" y="350"/>
                      <a:pt x="44" y="350"/>
                    </a:cubicBezTo>
                    <a:cubicBezTo>
                      <a:pt x="47" y="350"/>
                      <a:pt x="51" y="349"/>
                      <a:pt x="54" y="348"/>
                    </a:cubicBezTo>
                    <a:cubicBezTo>
                      <a:pt x="81" y="348"/>
                      <a:pt x="108" y="330"/>
                      <a:pt x="108" y="295"/>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768;p61">
                <a:extLst>
                  <a:ext uri="{FF2B5EF4-FFF2-40B4-BE49-F238E27FC236}">
                    <a16:creationId xmlns:a16="http://schemas.microsoft.com/office/drawing/2014/main" id="{620DDA72-7C7C-4BDC-A15E-E38875A0743A}"/>
                  </a:ext>
                </a:extLst>
              </p:cNvPr>
              <p:cNvSpPr/>
              <p:nvPr/>
            </p:nvSpPr>
            <p:spPr>
              <a:xfrm>
                <a:off x="7500493" y="3773184"/>
                <a:ext cx="13681" cy="21536"/>
              </a:xfrm>
              <a:custGeom>
                <a:avLst/>
                <a:gdLst/>
                <a:ahLst/>
                <a:cxnLst/>
                <a:rect l="l" t="t" r="r" b="b"/>
                <a:pathLst>
                  <a:path w="108" h="170" extrusionOk="0">
                    <a:moveTo>
                      <a:pt x="54" y="0"/>
                    </a:moveTo>
                    <a:cubicBezTo>
                      <a:pt x="45" y="0"/>
                      <a:pt x="45" y="0"/>
                      <a:pt x="37" y="9"/>
                    </a:cubicBezTo>
                    <a:cubicBezTo>
                      <a:pt x="28" y="9"/>
                      <a:pt x="19" y="9"/>
                      <a:pt x="10" y="18"/>
                    </a:cubicBezTo>
                    <a:cubicBezTo>
                      <a:pt x="1" y="27"/>
                      <a:pt x="1" y="45"/>
                      <a:pt x="1" y="54"/>
                    </a:cubicBezTo>
                    <a:lnTo>
                      <a:pt x="1" y="116"/>
                    </a:lnTo>
                    <a:cubicBezTo>
                      <a:pt x="1" y="125"/>
                      <a:pt x="1" y="134"/>
                      <a:pt x="1" y="134"/>
                    </a:cubicBezTo>
                    <a:cubicBezTo>
                      <a:pt x="1" y="143"/>
                      <a:pt x="10" y="152"/>
                      <a:pt x="10" y="152"/>
                    </a:cubicBezTo>
                    <a:cubicBezTo>
                      <a:pt x="19" y="161"/>
                      <a:pt x="28" y="161"/>
                      <a:pt x="28" y="170"/>
                    </a:cubicBezTo>
                    <a:lnTo>
                      <a:pt x="63" y="170"/>
                    </a:lnTo>
                    <a:cubicBezTo>
                      <a:pt x="72" y="170"/>
                      <a:pt x="81" y="161"/>
                      <a:pt x="90" y="152"/>
                    </a:cubicBezTo>
                    <a:cubicBezTo>
                      <a:pt x="99" y="143"/>
                      <a:pt x="108" y="134"/>
                      <a:pt x="108" y="116"/>
                    </a:cubicBezTo>
                    <a:lnTo>
                      <a:pt x="108" y="54"/>
                    </a:lnTo>
                    <a:cubicBezTo>
                      <a:pt x="108" y="54"/>
                      <a:pt x="108" y="45"/>
                      <a:pt x="99" y="36"/>
                    </a:cubicBezTo>
                    <a:cubicBezTo>
                      <a:pt x="99" y="27"/>
                      <a:pt x="99" y="27"/>
                      <a:pt x="90" y="18"/>
                    </a:cubicBezTo>
                    <a:cubicBezTo>
                      <a:pt x="90" y="18"/>
                      <a:pt x="81" y="9"/>
                      <a:pt x="72" y="9"/>
                    </a:cubicBezTo>
                    <a:cubicBezTo>
                      <a:pt x="63" y="0"/>
                      <a:pt x="6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769;p61">
                <a:extLst>
                  <a:ext uri="{FF2B5EF4-FFF2-40B4-BE49-F238E27FC236}">
                    <a16:creationId xmlns:a16="http://schemas.microsoft.com/office/drawing/2014/main" id="{7AAA162A-0A61-4F37-AEC1-6E69EA8F7EDB}"/>
                  </a:ext>
                </a:extLst>
              </p:cNvPr>
              <p:cNvSpPr/>
              <p:nvPr/>
            </p:nvSpPr>
            <p:spPr>
              <a:xfrm>
                <a:off x="7727628" y="3814988"/>
                <a:ext cx="14822" cy="44338"/>
              </a:xfrm>
              <a:custGeom>
                <a:avLst/>
                <a:gdLst/>
                <a:ahLst/>
                <a:cxnLst/>
                <a:rect l="l" t="t" r="r" b="b"/>
                <a:pathLst>
                  <a:path w="117" h="350" extrusionOk="0">
                    <a:moveTo>
                      <a:pt x="63" y="0"/>
                    </a:moveTo>
                    <a:cubicBezTo>
                      <a:pt x="28" y="0"/>
                      <a:pt x="1" y="27"/>
                      <a:pt x="1" y="54"/>
                    </a:cubicBezTo>
                    <a:lnTo>
                      <a:pt x="1" y="295"/>
                    </a:lnTo>
                    <a:cubicBezTo>
                      <a:pt x="1" y="326"/>
                      <a:pt x="21" y="350"/>
                      <a:pt x="50" y="350"/>
                    </a:cubicBezTo>
                    <a:cubicBezTo>
                      <a:pt x="54" y="350"/>
                      <a:pt x="59" y="349"/>
                      <a:pt x="63" y="348"/>
                    </a:cubicBezTo>
                    <a:cubicBezTo>
                      <a:pt x="90" y="348"/>
                      <a:pt x="117" y="330"/>
                      <a:pt x="117" y="295"/>
                    </a:cubicBezTo>
                    <a:lnTo>
                      <a:pt x="117" y="54"/>
                    </a:lnTo>
                    <a:cubicBezTo>
                      <a:pt x="11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770;p61">
                <a:extLst>
                  <a:ext uri="{FF2B5EF4-FFF2-40B4-BE49-F238E27FC236}">
                    <a16:creationId xmlns:a16="http://schemas.microsoft.com/office/drawing/2014/main" id="{964675F1-AC4E-4D01-9C61-0DEE666ECEC9}"/>
                  </a:ext>
                </a:extLst>
              </p:cNvPr>
              <p:cNvSpPr/>
              <p:nvPr/>
            </p:nvSpPr>
            <p:spPr>
              <a:xfrm>
                <a:off x="7807943" y="3830823"/>
                <a:ext cx="13681" cy="47505"/>
              </a:xfrm>
              <a:custGeom>
                <a:avLst/>
                <a:gdLst/>
                <a:ahLst/>
                <a:cxnLst/>
                <a:rect l="l" t="t" r="r" b="b"/>
                <a:pathLst>
                  <a:path w="108" h="375" extrusionOk="0">
                    <a:moveTo>
                      <a:pt x="54" y="0"/>
                    </a:moveTo>
                    <a:cubicBezTo>
                      <a:pt x="27" y="0"/>
                      <a:pt x="0" y="18"/>
                      <a:pt x="0" y="54"/>
                    </a:cubicBezTo>
                    <a:lnTo>
                      <a:pt x="0" y="321"/>
                    </a:lnTo>
                    <a:cubicBezTo>
                      <a:pt x="0" y="348"/>
                      <a:pt x="27" y="375"/>
                      <a:pt x="54" y="375"/>
                    </a:cubicBezTo>
                    <a:cubicBezTo>
                      <a:pt x="81" y="375"/>
                      <a:pt x="107" y="357"/>
                      <a:pt x="107" y="321"/>
                    </a:cubicBezTo>
                    <a:lnTo>
                      <a:pt x="107" y="54"/>
                    </a:lnTo>
                    <a:cubicBezTo>
                      <a:pt x="107"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771;p61">
                <a:extLst>
                  <a:ext uri="{FF2B5EF4-FFF2-40B4-BE49-F238E27FC236}">
                    <a16:creationId xmlns:a16="http://schemas.microsoft.com/office/drawing/2014/main" id="{3953BD19-E9CA-4E32-942F-7E65055E7807}"/>
                  </a:ext>
                </a:extLst>
              </p:cNvPr>
              <p:cNvSpPr/>
              <p:nvPr/>
            </p:nvSpPr>
            <p:spPr>
              <a:xfrm>
                <a:off x="7883697" y="3804474"/>
                <a:ext cx="19255" cy="43705"/>
              </a:xfrm>
              <a:custGeom>
                <a:avLst/>
                <a:gdLst/>
                <a:ahLst/>
                <a:cxnLst/>
                <a:rect l="l" t="t" r="r" b="b"/>
                <a:pathLst>
                  <a:path w="152" h="345" extrusionOk="0">
                    <a:moveTo>
                      <a:pt x="86" y="1"/>
                    </a:moveTo>
                    <a:cubicBezTo>
                      <a:pt x="81" y="1"/>
                      <a:pt x="76" y="1"/>
                      <a:pt x="71" y="3"/>
                    </a:cubicBezTo>
                    <a:cubicBezTo>
                      <a:pt x="45" y="12"/>
                      <a:pt x="27" y="39"/>
                      <a:pt x="36" y="65"/>
                    </a:cubicBezTo>
                    <a:cubicBezTo>
                      <a:pt x="36" y="74"/>
                      <a:pt x="36" y="74"/>
                      <a:pt x="36" y="83"/>
                    </a:cubicBezTo>
                    <a:cubicBezTo>
                      <a:pt x="36" y="92"/>
                      <a:pt x="36" y="110"/>
                      <a:pt x="36" y="119"/>
                    </a:cubicBezTo>
                    <a:cubicBezTo>
                      <a:pt x="36" y="137"/>
                      <a:pt x="36" y="155"/>
                      <a:pt x="36" y="172"/>
                    </a:cubicBezTo>
                    <a:cubicBezTo>
                      <a:pt x="36" y="181"/>
                      <a:pt x="36" y="181"/>
                      <a:pt x="36" y="190"/>
                    </a:cubicBezTo>
                    <a:cubicBezTo>
                      <a:pt x="36" y="199"/>
                      <a:pt x="36" y="208"/>
                      <a:pt x="27" y="217"/>
                    </a:cubicBezTo>
                    <a:cubicBezTo>
                      <a:pt x="27" y="244"/>
                      <a:pt x="18" y="262"/>
                      <a:pt x="9" y="279"/>
                    </a:cubicBezTo>
                    <a:cubicBezTo>
                      <a:pt x="0" y="306"/>
                      <a:pt x="27" y="342"/>
                      <a:pt x="54" y="342"/>
                    </a:cubicBezTo>
                    <a:cubicBezTo>
                      <a:pt x="58" y="343"/>
                      <a:pt x="63" y="344"/>
                      <a:pt x="68" y="344"/>
                    </a:cubicBezTo>
                    <a:cubicBezTo>
                      <a:pt x="89" y="344"/>
                      <a:pt x="109" y="328"/>
                      <a:pt x="116" y="306"/>
                    </a:cubicBezTo>
                    <a:cubicBezTo>
                      <a:pt x="152" y="226"/>
                      <a:pt x="152" y="128"/>
                      <a:pt x="134" y="39"/>
                    </a:cubicBezTo>
                    <a:cubicBezTo>
                      <a:pt x="134" y="17"/>
                      <a:pt x="110" y="1"/>
                      <a:pt x="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772;p61">
                <a:extLst>
                  <a:ext uri="{FF2B5EF4-FFF2-40B4-BE49-F238E27FC236}">
                    <a16:creationId xmlns:a16="http://schemas.microsoft.com/office/drawing/2014/main" id="{CA307341-5058-4824-9338-42EA84DFF13A}"/>
                  </a:ext>
                </a:extLst>
              </p:cNvPr>
              <p:cNvSpPr/>
              <p:nvPr/>
            </p:nvSpPr>
            <p:spPr>
              <a:xfrm>
                <a:off x="7823778" y="3754563"/>
                <a:ext cx="18115" cy="21789"/>
              </a:xfrm>
              <a:custGeom>
                <a:avLst/>
                <a:gdLst/>
                <a:ahLst/>
                <a:cxnLst/>
                <a:rect l="l" t="t" r="r" b="b"/>
                <a:pathLst>
                  <a:path w="143" h="172" extrusionOk="0">
                    <a:moveTo>
                      <a:pt x="81" y="1"/>
                    </a:moveTo>
                    <a:cubicBezTo>
                      <a:pt x="78" y="1"/>
                      <a:pt x="74" y="2"/>
                      <a:pt x="72" y="4"/>
                    </a:cubicBezTo>
                    <a:cubicBezTo>
                      <a:pt x="54" y="4"/>
                      <a:pt x="45" y="13"/>
                      <a:pt x="36" y="31"/>
                    </a:cubicBezTo>
                    <a:cubicBezTo>
                      <a:pt x="27" y="49"/>
                      <a:pt x="18" y="67"/>
                      <a:pt x="9" y="85"/>
                    </a:cubicBezTo>
                    <a:cubicBezTo>
                      <a:pt x="0" y="94"/>
                      <a:pt x="0" y="102"/>
                      <a:pt x="0" y="111"/>
                    </a:cubicBezTo>
                    <a:cubicBezTo>
                      <a:pt x="0" y="120"/>
                      <a:pt x="0" y="120"/>
                      <a:pt x="0" y="129"/>
                    </a:cubicBezTo>
                    <a:cubicBezTo>
                      <a:pt x="0" y="138"/>
                      <a:pt x="9" y="147"/>
                      <a:pt x="9" y="147"/>
                    </a:cubicBezTo>
                    <a:cubicBezTo>
                      <a:pt x="18" y="156"/>
                      <a:pt x="18" y="156"/>
                      <a:pt x="27" y="165"/>
                    </a:cubicBezTo>
                    <a:cubicBezTo>
                      <a:pt x="31" y="169"/>
                      <a:pt x="38" y="172"/>
                      <a:pt x="46" y="172"/>
                    </a:cubicBezTo>
                    <a:cubicBezTo>
                      <a:pt x="54" y="172"/>
                      <a:pt x="63" y="169"/>
                      <a:pt x="72" y="165"/>
                    </a:cubicBezTo>
                    <a:cubicBezTo>
                      <a:pt x="81" y="165"/>
                      <a:pt x="89" y="156"/>
                      <a:pt x="98" y="147"/>
                    </a:cubicBezTo>
                    <a:cubicBezTo>
                      <a:pt x="107" y="120"/>
                      <a:pt x="116" y="102"/>
                      <a:pt x="134" y="85"/>
                    </a:cubicBezTo>
                    <a:cubicBezTo>
                      <a:pt x="134" y="76"/>
                      <a:pt x="134" y="67"/>
                      <a:pt x="134" y="67"/>
                    </a:cubicBezTo>
                    <a:cubicBezTo>
                      <a:pt x="143" y="58"/>
                      <a:pt x="134" y="49"/>
                      <a:pt x="134" y="40"/>
                    </a:cubicBezTo>
                    <a:cubicBezTo>
                      <a:pt x="134" y="31"/>
                      <a:pt x="134" y="31"/>
                      <a:pt x="125" y="22"/>
                    </a:cubicBezTo>
                    <a:cubicBezTo>
                      <a:pt x="125" y="13"/>
                      <a:pt x="116" y="13"/>
                      <a:pt x="107" y="13"/>
                    </a:cubicBezTo>
                    <a:cubicBezTo>
                      <a:pt x="101" y="7"/>
                      <a:pt x="90"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773;p61">
                <a:extLst>
                  <a:ext uri="{FF2B5EF4-FFF2-40B4-BE49-F238E27FC236}">
                    <a16:creationId xmlns:a16="http://schemas.microsoft.com/office/drawing/2014/main" id="{52338571-5335-4E0A-8253-C3D16A67AB98}"/>
                  </a:ext>
                </a:extLst>
              </p:cNvPr>
              <p:cNvSpPr/>
              <p:nvPr/>
            </p:nvSpPr>
            <p:spPr>
              <a:xfrm>
                <a:off x="7375081" y="3853372"/>
                <a:ext cx="18242" cy="44211"/>
              </a:xfrm>
              <a:custGeom>
                <a:avLst/>
                <a:gdLst/>
                <a:ahLst/>
                <a:cxnLst/>
                <a:rect l="l" t="t" r="r" b="b"/>
                <a:pathLst>
                  <a:path w="144" h="349" extrusionOk="0">
                    <a:moveTo>
                      <a:pt x="36" y="0"/>
                    </a:moveTo>
                    <a:cubicBezTo>
                      <a:pt x="27" y="9"/>
                      <a:pt x="10" y="18"/>
                      <a:pt x="1" y="27"/>
                    </a:cubicBezTo>
                    <a:cubicBezTo>
                      <a:pt x="1" y="45"/>
                      <a:pt x="1" y="54"/>
                      <a:pt x="1" y="72"/>
                    </a:cubicBezTo>
                    <a:cubicBezTo>
                      <a:pt x="10" y="152"/>
                      <a:pt x="18" y="232"/>
                      <a:pt x="36" y="313"/>
                    </a:cubicBezTo>
                    <a:cubicBezTo>
                      <a:pt x="36" y="322"/>
                      <a:pt x="45" y="331"/>
                      <a:pt x="54" y="339"/>
                    </a:cubicBezTo>
                    <a:cubicBezTo>
                      <a:pt x="72" y="348"/>
                      <a:pt x="90" y="348"/>
                      <a:pt x="99" y="348"/>
                    </a:cubicBezTo>
                    <a:cubicBezTo>
                      <a:pt x="117" y="339"/>
                      <a:pt x="125" y="331"/>
                      <a:pt x="134" y="322"/>
                    </a:cubicBezTo>
                    <a:cubicBezTo>
                      <a:pt x="143" y="304"/>
                      <a:pt x="143" y="295"/>
                      <a:pt x="134" y="277"/>
                    </a:cubicBezTo>
                    <a:cubicBezTo>
                      <a:pt x="125" y="197"/>
                      <a:pt x="117" y="116"/>
                      <a:pt x="108" y="36"/>
                    </a:cubicBezTo>
                    <a:cubicBezTo>
                      <a:pt x="99" y="27"/>
                      <a:pt x="90" y="9"/>
                      <a:pt x="81" y="9"/>
                    </a:cubicBezTo>
                    <a:cubicBezTo>
                      <a:pt x="63" y="0"/>
                      <a:pt x="54" y="0"/>
                      <a:pt x="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774;p61">
                <a:extLst>
                  <a:ext uri="{FF2B5EF4-FFF2-40B4-BE49-F238E27FC236}">
                    <a16:creationId xmlns:a16="http://schemas.microsoft.com/office/drawing/2014/main" id="{579C380F-EB8C-4D2B-8AB1-B820CF2796C6}"/>
                  </a:ext>
                </a:extLst>
              </p:cNvPr>
              <p:cNvSpPr/>
              <p:nvPr/>
            </p:nvSpPr>
            <p:spPr>
              <a:xfrm>
                <a:off x="7359246" y="3777618"/>
                <a:ext cx="13681" cy="28376"/>
              </a:xfrm>
              <a:custGeom>
                <a:avLst/>
                <a:gdLst/>
                <a:ahLst/>
                <a:cxnLst/>
                <a:rect l="l" t="t" r="r" b="b"/>
                <a:pathLst>
                  <a:path w="108" h="224" extrusionOk="0">
                    <a:moveTo>
                      <a:pt x="54" y="1"/>
                    </a:moveTo>
                    <a:cubicBezTo>
                      <a:pt x="45" y="1"/>
                      <a:pt x="27" y="1"/>
                      <a:pt x="19" y="10"/>
                    </a:cubicBezTo>
                    <a:cubicBezTo>
                      <a:pt x="10" y="28"/>
                      <a:pt x="1" y="36"/>
                      <a:pt x="1" y="54"/>
                    </a:cubicBezTo>
                    <a:lnTo>
                      <a:pt x="1" y="170"/>
                    </a:lnTo>
                    <a:cubicBezTo>
                      <a:pt x="1" y="188"/>
                      <a:pt x="10" y="197"/>
                      <a:pt x="19" y="215"/>
                    </a:cubicBezTo>
                    <a:cubicBezTo>
                      <a:pt x="27" y="224"/>
                      <a:pt x="45" y="224"/>
                      <a:pt x="54" y="224"/>
                    </a:cubicBezTo>
                    <a:cubicBezTo>
                      <a:pt x="72" y="224"/>
                      <a:pt x="90" y="224"/>
                      <a:pt x="99" y="215"/>
                    </a:cubicBezTo>
                    <a:cubicBezTo>
                      <a:pt x="108" y="197"/>
                      <a:pt x="108" y="188"/>
                      <a:pt x="108" y="170"/>
                    </a:cubicBezTo>
                    <a:lnTo>
                      <a:pt x="108" y="54"/>
                    </a:lnTo>
                    <a:cubicBezTo>
                      <a:pt x="108" y="36"/>
                      <a:pt x="108" y="28"/>
                      <a:pt x="99" y="10"/>
                    </a:cubicBezTo>
                    <a:cubicBezTo>
                      <a:pt x="90" y="1"/>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775;p61">
                <a:extLst>
                  <a:ext uri="{FF2B5EF4-FFF2-40B4-BE49-F238E27FC236}">
                    <a16:creationId xmlns:a16="http://schemas.microsoft.com/office/drawing/2014/main" id="{ACE88D3F-8D30-4F8E-8BD2-C384E0008226}"/>
                  </a:ext>
                </a:extLst>
              </p:cNvPr>
              <p:cNvSpPr/>
              <p:nvPr/>
            </p:nvSpPr>
            <p:spPr>
              <a:xfrm>
                <a:off x="7269938" y="3861226"/>
                <a:ext cx="22802" cy="67140"/>
              </a:xfrm>
              <a:custGeom>
                <a:avLst/>
                <a:gdLst/>
                <a:ahLst/>
                <a:cxnLst/>
                <a:rect l="l" t="t" r="r" b="b"/>
                <a:pathLst>
                  <a:path w="180" h="530" extrusionOk="0">
                    <a:moveTo>
                      <a:pt x="126" y="1"/>
                    </a:moveTo>
                    <a:cubicBezTo>
                      <a:pt x="90" y="1"/>
                      <a:pt x="63" y="28"/>
                      <a:pt x="63" y="54"/>
                    </a:cubicBezTo>
                    <a:cubicBezTo>
                      <a:pt x="72" y="197"/>
                      <a:pt x="54" y="331"/>
                      <a:pt x="10" y="465"/>
                    </a:cubicBezTo>
                    <a:cubicBezTo>
                      <a:pt x="1" y="492"/>
                      <a:pt x="19" y="527"/>
                      <a:pt x="46" y="527"/>
                    </a:cubicBezTo>
                    <a:cubicBezTo>
                      <a:pt x="50" y="529"/>
                      <a:pt x="55" y="530"/>
                      <a:pt x="60" y="530"/>
                    </a:cubicBezTo>
                    <a:cubicBezTo>
                      <a:pt x="81" y="530"/>
                      <a:pt x="101" y="514"/>
                      <a:pt x="108" y="492"/>
                    </a:cubicBezTo>
                    <a:cubicBezTo>
                      <a:pt x="162" y="349"/>
                      <a:pt x="179" y="197"/>
                      <a:pt x="179" y="54"/>
                    </a:cubicBezTo>
                    <a:cubicBezTo>
                      <a:pt x="179" y="28"/>
                      <a:pt x="153"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776;p61">
                <a:extLst>
                  <a:ext uri="{FF2B5EF4-FFF2-40B4-BE49-F238E27FC236}">
                    <a16:creationId xmlns:a16="http://schemas.microsoft.com/office/drawing/2014/main" id="{F4A5C658-0D04-428B-B763-F1D6CE169A06}"/>
                  </a:ext>
                </a:extLst>
              </p:cNvPr>
              <p:cNvSpPr/>
              <p:nvPr/>
            </p:nvSpPr>
            <p:spPr>
              <a:xfrm>
                <a:off x="7222560" y="3799914"/>
                <a:ext cx="26096" cy="52446"/>
              </a:xfrm>
              <a:custGeom>
                <a:avLst/>
                <a:gdLst/>
                <a:ahLst/>
                <a:cxnLst/>
                <a:rect l="l" t="t" r="r" b="b"/>
                <a:pathLst>
                  <a:path w="206" h="414" extrusionOk="0">
                    <a:moveTo>
                      <a:pt x="146" y="1"/>
                    </a:moveTo>
                    <a:cubicBezTo>
                      <a:pt x="122" y="1"/>
                      <a:pt x="97" y="17"/>
                      <a:pt x="89" y="39"/>
                    </a:cubicBezTo>
                    <a:cubicBezTo>
                      <a:pt x="63" y="146"/>
                      <a:pt x="36" y="244"/>
                      <a:pt x="9" y="342"/>
                    </a:cubicBezTo>
                    <a:cubicBezTo>
                      <a:pt x="0" y="369"/>
                      <a:pt x="18" y="405"/>
                      <a:pt x="45" y="414"/>
                    </a:cubicBezTo>
                    <a:cubicBezTo>
                      <a:pt x="81" y="414"/>
                      <a:pt x="107" y="405"/>
                      <a:pt x="116" y="369"/>
                    </a:cubicBezTo>
                    <a:cubicBezTo>
                      <a:pt x="143" y="271"/>
                      <a:pt x="170" y="173"/>
                      <a:pt x="197" y="75"/>
                    </a:cubicBezTo>
                    <a:cubicBezTo>
                      <a:pt x="205" y="39"/>
                      <a:pt x="188" y="12"/>
                      <a:pt x="161" y="3"/>
                    </a:cubicBezTo>
                    <a:cubicBezTo>
                      <a:pt x="156" y="2"/>
                      <a:pt x="151" y="1"/>
                      <a:pt x="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777;p61">
                <a:extLst>
                  <a:ext uri="{FF2B5EF4-FFF2-40B4-BE49-F238E27FC236}">
                    <a16:creationId xmlns:a16="http://schemas.microsoft.com/office/drawing/2014/main" id="{601CED10-FC62-4551-AEB7-3B1207384CD5}"/>
                  </a:ext>
                </a:extLst>
              </p:cNvPr>
              <p:cNvSpPr/>
              <p:nvPr/>
            </p:nvSpPr>
            <p:spPr>
              <a:xfrm>
                <a:off x="7149086" y="3785219"/>
                <a:ext cx="20395" cy="48265"/>
              </a:xfrm>
              <a:custGeom>
                <a:avLst/>
                <a:gdLst/>
                <a:ahLst/>
                <a:cxnLst/>
                <a:rect l="l" t="t" r="r" b="b"/>
                <a:pathLst>
                  <a:path w="161" h="381" extrusionOk="0">
                    <a:moveTo>
                      <a:pt x="93" y="1"/>
                    </a:moveTo>
                    <a:cubicBezTo>
                      <a:pt x="72" y="1"/>
                      <a:pt x="52" y="17"/>
                      <a:pt x="45" y="39"/>
                    </a:cubicBezTo>
                    <a:cubicBezTo>
                      <a:pt x="9" y="137"/>
                      <a:pt x="0" y="235"/>
                      <a:pt x="18" y="333"/>
                    </a:cubicBezTo>
                    <a:cubicBezTo>
                      <a:pt x="18" y="363"/>
                      <a:pt x="43" y="380"/>
                      <a:pt x="66" y="380"/>
                    </a:cubicBezTo>
                    <a:cubicBezTo>
                      <a:pt x="71" y="380"/>
                      <a:pt x="76" y="379"/>
                      <a:pt x="81" y="378"/>
                    </a:cubicBezTo>
                    <a:cubicBezTo>
                      <a:pt x="116" y="369"/>
                      <a:pt x="125" y="342"/>
                      <a:pt x="116" y="307"/>
                    </a:cubicBezTo>
                    <a:lnTo>
                      <a:pt x="116" y="307"/>
                    </a:lnTo>
                    <a:cubicBezTo>
                      <a:pt x="119" y="309"/>
                      <a:pt x="120" y="310"/>
                      <a:pt x="120" y="310"/>
                    </a:cubicBezTo>
                    <a:cubicBezTo>
                      <a:pt x="121" y="310"/>
                      <a:pt x="116" y="304"/>
                      <a:pt x="116" y="298"/>
                    </a:cubicBezTo>
                    <a:cubicBezTo>
                      <a:pt x="116" y="298"/>
                      <a:pt x="116" y="289"/>
                      <a:pt x="116" y="280"/>
                    </a:cubicBezTo>
                    <a:cubicBezTo>
                      <a:pt x="116" y="271"/>
                      <a:pt x="116" y="262"/>
                      <a:pt x="116" y="253"/>
                    </a:cubicBezTo>
                    <a:cubicBezTo>
                      <a:pt x="116" y="226"/>
                      <a:pt x="116" y="208"/>
                      <a:pt x="116" y="182"/>
                    </a:cubicBezTo>
                    <a:cubicBezTo>
                      <a:pt x="125" y="173"/>
                      <a:pt x="125" y="164"/>
                      <a:pt x="125" y="164"/>
                    </a:cubicBezTo>
                    <a:cubicBezTo>
                      <a:pt x="125" y="155"/>
                      <a:pt x="125" y="137"/>
                      <a:pt x="125" y="128"/>
                    </a:cubicBezTo>
                    <a:cubicBezTo>
                      <a:pt x="134" y="110"/>
                      <a:pt x="143" y="83"/>
                      <a:pt x="152" y="66"/>
                    </a:cubicBezTo>
                    <a:cubicBezTo>
                      <a:pt x="161" y="39"/>
                      <a:pt x="134" y="3"/>
                      <a:pt x="107" y="3"/>
                    </a:cubicBezTo>
                    <a:cubicBezTo>
                      <a:pt x="103" y="2"/>
                      <a:pt x="98" y="1"/>
                      <a:pt x="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778;p61">
                <a:extLst>
                  <a:ext uri="{FF2B5EF4-FFF2-40B4-BE49-F238E27FC236}">
                    <a16:creationId xmlns:a16="http://schemas.microsoft.com/office/drawing/2014/main" id="{EF1DFDBF-9589-4834-A0E7-4CBB7FBF1D6A}"/>
                  </a:ext>
                </a:extLst>
              </p:cNvPr>
              <p:cNvSpPr/>
              <p:nvPr/>
            </p:nvSpPr>
            <p:spPr>
              <a:xfrm>
                <a:off x="7169355" y="3655500"/>
                <a:ext cx="26223" cy="48772"/>
              </a:xfrm>
              <a:custGeom>
                <a:avLst/>
                <a:gdLst/>
                <a:ahLst/>
                <a:cxnLst/>
                <a:rect l="l" t="t" r="r" b="b"/>
                <a:pathLst>
                  <a:path w="207" h="385" extrusionOk="0">
                    <a:moveTo>
                      <a:pt x="142" y="1"/>
                    </a:moveTo>
                    <a:cubicBezTo>
                      <a:pt x="126" y="1"/>
                      <a:pt x="111" y="11"/>
                      <a:pt x="99" y="28"/>
                    </a:cubicBezTo>
                    <a:cubicBezTo>
                      <a:pt x="46" y="117"/>
                      <a:pt x="10" y="224"/>
                      <a:pt x="1" y="322"/>
                    </a:cubicBezTo>
                    <a:cubicBezTo>
                      <a:pt x="1" y="358"/>
                      <a:pt x="28" y="385"/>
                      <a:pt x="54" y="385"/>
                    </a:cubicBezTo>
                    <a:cubicBezTo>
                      <a:pt x="90" y="376"/>
                      <a:pt x="108" y="358"/>
                      <a:pt x="108" y="322"/>
                    </a:cubicBezTo>
                    <a:cubicBezTo>
                      <a:pt x="108" y="314"/>
                      <a:pt x="117" y="305"/>
                      <a:pt x="117" y="287"/>
                    </a:cubicBezTo>
                    <a:cubicBezTo>
                      <a:pt x="117" y="278"/>
                      <a:pt x="117" y="269"/>
                      <a:pt x="117" y="269"/>
                    </a:cubicBezTo>
                    <a:cubicBezTo>
                      <a:pt x="126" y="242"/>
                      <a:pt x="126" y="224"/>
                      <a:pt x="135" y="198"/>
                    </a:cubicBezTo>
                    <a:cubicBezTo>
                      <a:pt x="144" y="189"/>
                      <a:pt x="144" y="180"/>
                      <a:pt x="153" y="171"/>
                    </a:cubicBezTo>
                    <a:cubicBezTo>
                      <a:pt x="153" y="166"/>
                      <a:pt x="152" y="165"/>
                      <a:pt x="151" y="164"/>
                    </a:cubicBezTo>
                    <a:lnTo>
                      <a:pt x="151" y="164"/>
                    </a:lnTo>
                    <a:cubicBezTo>
                      <a:pt x="152" y="164"/>
                      <a:pt x="152" y="163"/>
                      <a:pt x="153" y="162"/>
                    </a:cubicBezTo>
                    <a:cubicBezTo>
                      <a:pt x="153" y="153"/>
                      <a:pt x="153" y="153"/>
                      <a:pt x="162" y="144"/>
                    </a:cubicBezTo>
                    <a:cubicBezTo>
                      <a:pt x="170" y="126"/>
                      <a:pt x="179" y="99"/>
                      <a:pt x="197" y="82"/>
                    </a:cubicBezTo>
                    <a:cubicBezTo>
                      <a:pt x="206" y="64"/>
                      <a:pt x="197" y="19"/>
                      <a:pt x="170" y="10"/>
                    </a:cubicBezTo>
                    <a:cubicBezTo>
                      <a:pt x="161" y="4"/>
                      <a:pt x="151" y="1"/>
                      <a:pt x="1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779;p61">
                <a:extLst>
                  <a:ext uri="{FF2B5EF4-FFF2-40B4-BE49-F238E27FC236}">
                    <a16:creationId xmlns:a16="http://schemas.microsoft.com/office/drawing/2014/main" id="{61D29C8A-8A85-4647-ABE9-7462A434A72D}"/>
                  </a:ext>
                </a:extLst>
              </p:cNvPr>
              <p:cNvSpPr/>
              <p:nvPr/>
            </p:nvSpPr>
            <p:spPr>
              <a:xfrm>
                <a:off x="7202164" y="3743288"/>
                <a:ext cx="23816" cy="48392"/>
              </a:xfrm>
              <a:custGeom>
                <a:avLst/>
                <a:gdLst/>
                <a:ahLst/>
                <a:cxnLst/>
                <a:rect l="l" t="t" r="r" b="b"/>
                <a:pathLst>
                  <a:path w="188" h="382" extrusionOk="0">
                    <a:moveTo>
                      <a:pt x="131" y="1"/>
                    </a:moveTo>
                    <a:cubicBezTo>
                      <a:pt x="112" y="1"/>
                      <a:pt x="94" y="9"/>
                      <a:pt x="81" y="22"/>
                    </a:cubicBezTo>
                    <a:cubicBezTo>
                      <a:pt x="19" y="120"/>
                      <a:pt x="1" y="227"/>
                      <a:pt x="19" y="334"/>
                    </a:cubicBezTo>
                    <a:cubicBezTo>
                      <a:pt x="19" y="364"/>
                      <a:pt x="43" y="381"/>
                      <a:pt x="67" y="381"/>
                    </a:cubicBezTo>
                    <a:cubicBezTo>
                      <a:pt x="72" y="381"/>
                      <a:pt x="76" y="380"/>
                      <a:pt x="81" y="379"/>
                    </a:cubicBezTo>
                    <a:cubicBezTo>
                      <a:pt x="117" y="370"/>
                      <a:pt x="126" y="343"/>
                      <a:pt x="126" y="307"/>
                    </a:cubicBezTo>
                    <a:cubicBezTo>
                      <a:pt x="117" y="307"/>
                      <a:pt x="117" y="307"/>
                      <a:pt x="117" y="299"/>
                    </a:cubicBezTo>
                    <a:cubicBezTo>
                      <a:pt x="117" y="299"/>
                      <a:pt x="117" y="290"/>
                      <a:pt x="117" y="281"/>
                    </a:cubicBezTo>
                    <a:cubicBezTo>
                      <a:pt x="117" y="272"/>
                      <a:pt x="117" y="263"/>
                      <a:pt x="117" y="254"/>
                    </a:cubicBezTo>
                    <a:cubicBezTo>
                      <a:pt x="117" y="245"/>
                      <a:pt x="117" y="236"/>
                      <a:pt x="117" y="236"/>
                    </a:cubicBezTo>
                    <a:cubicBezTo>
                      <a:pt x="117" y="233"/>
                      <a:pt x="118" y="228"/>
                      <a:pt x="119" y="224"/>
                    </a:cubicBezTo>
                    <a:lnTo>
                      <a:pt x="119" y="224"/>
                    </a:lnTo>
                    <a:cubicBezTo>
                      <a:pt x="126" y="216"/>
                      <a:pt x="126" y="208"/>
                      <a:pt x="126" y="191"/>
                    </a:cubicBezTo>
                    <a:cubicBezTo>
                      <a:pt x="126" y="183"/>
                      <a:pt x="134" y="174"/>
                      <a:pt x="134" y="165"/>
                    </a:cubicBezTo>
                    <a:cubicBezTo>
                      <a:pt x="134" y="156"/>
                      <a:pt x="134" y="156"/>
                      <a:pt x="143" y="147"/>
                    </a:cubicBezTo>
                    <a:cubicBezTo>
                      <a:pt x="143" y="147"/>
                      <a:pt x="149" y="135"/>
                      <a:pt x="147" y="135"/>
                    </a:cubicBezTo>
                    <a:cubicBezTo>
                      <a:pt x="146" y="135"/>
                      <a:pt x="145" y="136"/>
                      <a:pt x="143" y="138"/>
                    </a:cubicBezTo>
                    <a:cubicBezTo>
                      <a:pt x="152" y="120"/>
                      <a:pt x="161" y="102"/>
                      <a:pt x="179" y="84"/>
                    </a:cubicBezTo>
                    <a:cubicBezTo>
                      <a:pt x="188" y="58"/>
                      <a:pt x="179" y="22"/>
                      <a:pt x="152" y="4"/>
                    </a:cubicBezTo>
                    <a:cubicBezTo>
                      <a:pt x="145" y="2"/>
                      <a:pt x="138" y="1"/>
                      <a:pt x="1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780;p61">
                <a:extLst>
                  <a:ext uri="{FF2B5EF4-FFF2-40B4-BE49-F238E27FC236}">
                    <a16:creationId xmlns:a16="http://schemas.microsoft.com/office/drawing/2014/main" id="{F01F6E02-1359-4F53-B520-C1BC61715199}"/>
                  </a:ext>
                </a:extLst>
              </p:cNvPr>
              <p:cNvSpPr/>
              <p:nvPr/>
            </p:nvSpPr>
            <p:spPr>
              <a:xfrm>
                <a:off x="7169355" y="3948254"/>
                <a:ext cx="13681" cy="63467"/>
              </a:xfrm>
              <a:custGeom>
                <a:avLst/>
                <a:gdLst/>
                <a:ahLst/>
                <a:cxnLst/>
                <a:rect l="l" t="t" r="r" b="b"/>
                <a:pathLst>
                  <a:path w="108" h="501" extrusionOk="0">
                    <a:moveTo>
                      <a:pt x="54" y="1"/>
                    </a:moveTo>
                    <a:cubicBezTo>
                      <a:pt x="28" y="1"/>
                      <a:pt x="1" y="28"/>
                      <a:pt x="1" y="54"/>
                    </a:cubicBezTo>
                    <a:lnTo>
                      <a:pt x="1" y="447"/>
                    </a:lnTo>
                    <a:cubicBezTo>
                      <a:pt x="1" y="474"/>
                      <a:pt x="28" y="500"/>
                      <a:pt x="54" y="500"/>
                    </a:cubicBezTo>
                    <a:cubicBezTo>
                      <a:pt x="90" y="500"/>
                      <a:pt x="108" y="474"/>
                      <a:pt x="108" y="447"/>
                    </a:cubicBezTo>
                    <a:lnTo>
                      <a:pt x="108" y="54"/>
                    </a:lnTo>
                    <a:cubicBezTo>
                      <a:pt x="108" y="28"/>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781;p61">
                <a:extLst>
                  <a:ext uri="{FF2B5EF4-FFF2-40B4-BE49-F238E27FC236}">
                    <a16:creationId xmlns:a16="http://schemas.microsoft.com/office/drawing/2014/main" id="{4EC14BCA-3A28-415D-BB4C-05B70F2B5A86}"/>
                  </a:ext>
                </a:extLst>
              </p:cNvPr>
              <p:cNvSpPr/>
              <p:nvPr/>
            </p:nvSpPr>
            <p:spPr>
              <a:xfrm>
                <a:off x="7240548" y="3978530"/>
                <a:ext cx="19382" cy="48138"/>
              </a:xfrm>
              <a:custGeom>
                <a:avLst/>
                <a:gdLst/>
                <a:ahLst/>
                <a:cxnLst/>
                <a:rect l="l" t="t" r="r" b="b"/>
                <a:pathLst>
                  <a:path w="153" h="380" extrusionOk="0">
                    <a:moveTo>
                      <a:pt x="94" y="0"/>
                    </a:moveTo>
                    <a:cubicBezTo>
                      <a:pt x="72" y="0"/>
                      <a:pt x="51" y="16"/>
                      <a:pt x="37" y="38"/>
                    </a:cubicBezTo>
                    <a:cubicBezTo>
                      <a:pt x="10" y="137"/>
                      <a:pt x="1" y="244"/>
                      <a:pt x="10" y="342"/>
                    </a:cubicBezTo>
                    <a:cubicBezTo>
                      <a:pt x="17" y="364"/>
                      <a:pt x="43" y="380"/>
                      <a:pt x="66" y="380"/>
                    </a:cubicBezTo>
                    <a:cubicBezTo>
                      <a:pt x="72" y="380"/>
                      <a:pt x="77" y="379"/>
                      <a:pt x="81" y="377"/>
                    </a:cubicBezTo>
                    <a:cubicBezTo>
                      <a:pt x="108" y="368"/>
                      <a:pt x="126" y="342"/>
                      <a:pt x="117" y="315"/>
                    </a:cubicBezTo>
                    <a:lnTo>
                      <a:pt x="117" y="315"/>
                    </a:lnTo>
                    <a:cubicBezTo>
                      <a:pt x="117" y="312"/>
                      <a:pt x="117" y="306"/>
                      <a:pt x="117" y="306"/>
                    </a:cubicBezTo>
                    <a:cubicBezTo>
                      <a:pt x="117" y="297"/>
                      <a:pt x="117" y="288"/>
                      <a:pt x="117" y="288"/>
                    </a:cubicBezTo>
                    <a:cubicBezTo>
                      <a:pt x="117" y="279"/>
                      <a:pt x="117" y="270"/>
                      <a:pt x="117" y="252"/>
                    </a:cubicBezTo>
                    <a:cubicBezTo>
                      <a:pt x="117" y="235"/>
                      <a:pt x="117" y="208"/>
                      <a:pt x="117" y="190"/>
                    </a:cubicBezTo>
                    <a:cubicBezTo>
                      <a:pt x="117" y="190"/>
                      <a:pt x="117" y="184"/>
                      <a:pt x="117" y="181"/>
                    </a:cubicBezTo>
                    <a:cubicBezTo>
                      <a:pt x="117" y="172"/>
                      <a:pt x="117" y="172"/>
                      <a:pt x="117" y="163"/>
                    </a:cubicBezTo>
                    <a:cubicBezTo>
                      <a:pt x="126" y="154"/>
                      <a:pt x="126" y="145"/>
                      <a:pt x="126" y="137"/>
                    </a:cubicBezTo>
                    <a:cubicBezTo>
                      <a:pt x="135" y="110"/>
                      <a:pt x="135" y="92"/>
                      <a:pt x="144" y="74"/>
                    </a:cubicBezTo>
                    <a:cubicBezTo>
                      <a:pt x="153" y="47"/>
                      <a:pt x="135" y="12"/>
                      <a:pt x="108" y="3"/>
                    </a:cubicBezTo>
                    <a:cubicBezTo>
                      <a:pt x="103" y="1"/>
                      <a:pt x="99" y="0"/>
                      <a:pt x="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782;p61">
                <a:extLst>
                  <a:ext uri="{FF2B5EF4-FFF2-40B4-BE49-F238E27FC236}">
                    <a16:creationId xmlns:a16="http://schemas.microsoft.com/office/drawing/2014/main" id="{C967B52C-D8C0-40B8-ACF0-E2EF096C48CD}"/>
                  </a:ext>
                </a:extLst>
              </p:cNvPr>
              <p:cNvSpPr/>
              <p:nvPr/>
            </p:nvSpPr>
            <p:spPr>
              <a:xfrm>
                <a:off x="7126411" y="3933433"/>
                <a:ext cx="14822" cy="39904"/>
              </a:xfrm>
              <a:custGeom>
                <a:avLst/>
                <a:gdLst/>
                <a:ahLst/>
                <a:cxnLst/>
                <a:rect l="l" t="t" r="r" b="b"/>
                <a:pathLst>
                  <a:path w="117" h="315" extrusionOk="0">
                    <a:moveTo>
                      <a:pt x="68" y="0"/>
                    </a:moveTo>
                    <a:cubicBezTo>
                      <a:pt x="64" y="0"/>
                      <a:pt x="59" y="1"/>
                      <a:pt x="54" y="2"/>
                    </a:cubicBezTo>
                    <a:cubicBezTo>
                      <a:pt x="28" y="2"/>
                      <a:pt x="1" y="20"/>
                      <a:pt x="1" y="55"/>
                    </a:cubicBezTo>
                    <a:cubicBezTo>
                      <a:pt x="1" y="127"/>
                      <a:pt x="10" y="189"/>
                      <a:pt x="10" y="261"/>
                    </a:cubicBezTo>
                    <a:cubicBezTo>
                      <a:pt x="10" y="287"/>
                      <a:pt x="28" y="314"/>
                      <a:pt x="63" y="314"/>
                    </a:cubicBezTo>
                    <a:cubicBezTo>
                      <a:pt x="90" y="314"/>
                      <a:pt x="117" y="296"/>
                      <a:pt x="117" y="261"/>
                    </a:cubicBezTo>
                    <a:cubicBezTo>
                      <a:pt x="117" y="189"/>
                      <a:pt x="117" y="127"/>
                      <a:pt x="117" y="55"/>
                    </a:cubicBezTo>
                    <a:cubicBezTo>
                      <a:pt x="117" y="24"/>
                      <a:pt x="97" y="0"/>
                      <a:pt x="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783;p61">
                <a:extLst>
                  <a:ext uri="{FF2B5EF4-FFF2-40B4-BE49-F238E27FC236}">
                    <a16:creationId xmlns:a16="http://schemas.microsoft.com/office/drawing/2014/main" id="{095FF8B9-0E62-4DF7-BF28-012A17EF3E83}"/>
                  </a:ext>
                </a:extLst>
              </p:cNvPr>
              <p:cNvSpPr/>
              <p:nvPr/>
            </p:nvSpPr>
            <p:spPr>
              <a:xfrm>
                <a:off x="7359246" y="3986511"/>
                <a:ext cx="13681" cy="47758"/>
              </a:xfrm>
              <a:custGeom>
                <a:avLst/>
                <a:gdLst/>
                <a:ahLst/>
                <a:cxnLst/>
                <a:rect l="l" t="t" r="r" b="b"/>
                <a:pathLst>
                  <a:path w="108" h="377" extrusionOk="0">
                    <a:moveTo>
                      <a:pt x="65" y="1"/>
                    </a:moveTo>
                    <a:cubicBezTo>
                      <a:pt x="62" y="1"/>
                      <a:pt x="58" y="1"/>
                      <a:pt x="54" y="2"/>
                    </a:cubicBezTo>
                    <a:cubicBezTo>
                      <a:pt x="27" y="2"/>
                      <a:pt x="1" y="20"/>
                      <a:pt x="1" y="56"/>
                    </a:cubicBezTo>
                    <a:lnTo>
                      <a:pt x="1" y="323"/>
                    </a:lnTo>
                    <a:cubicBezTo>
                      <a:pt x="1" y="350"/>
                      <a:pt x="27" y="377"/>
                      <a:pt x="54" y="377"/>
                    </a:cubicBezTo>
                    <a:cubicBezTo>
                      <a:pt x="90" y="377"/>
                      <a:pt x="108" y="350"/>
                      <a:pt x="108" y="323"/>
                    </a:cubicBezTo>
                    <a:lnTo>
                      <a:pt x="108" y="56"/>
                    </a:lnTo>
                    <a:cubicBezTo>
                      <a:pt x="108" y="32"/>
                      <a:pt x="94" y="1"/>
                      <a:pt x="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784;p61">
                <a:extLst>
                  <a:ext uri="{FF2B5EF4-FFF2-40B4-BE49-F238E27FC236}">
                    <a16:creationId xmlns:a16="http://schemas.microsoft.com/office/drawing/2014/main" id="{EE6026DB-09AD-4B18-BC67-37560C9A67FD}"/>
                  </a:ext>
                </a:extLst>
              </p:cNvPr>
              <p:cNvSpPr/>
              <p:nvPr/>
            </p:nvSpPr>
            <p:spPr>
              <a:xfrm>
                <a:off x="7202164" y="3895176"/>
                <a:ext cx="19382" cy="40031"/>
              </a:xfrm>
              <a:custGeom>
                <a:avLst/>
                <a:gdLst/>
                <a:ahLst/>
                <a:cxnLst/>
                <a:rect l="l" t="t" r="r" b="b"/>
                <a:pathLst>
                  <a:path w="153" h="316" extrusionOk="0">
                    <a:moveTo>
                      <a:pt x="95" y="0"/>
                    </a:moveTo>
                    <a:cubicBezTo>
                      <a:pt x="76" y="0"/>
                      <a:pt x="57" y="10"/>
                      <a:pt x="45" y="27"/>
                    </a:cubicBezTo>
                    <a:cubicBezTo>
                      <a:pt x="10" y="108"/>
                      <a:pt x="1" y="188"/>
                      <a:pt x="19" y="277"/>
                    </a:cubicBezTo>
                    <a:cubicBezTo>
                      <a:pt x="19" y="299"/>
                      <a:pt x="43" y="315"/>
                      <a:pt x="66" y="315"/>
                    </a:cubicBezTo>
                    <a:cubicBezTo>
                      <a:pt x="71" y="315"/>
                      <a:pt x="76" y="314"/>
                      <a:pt x="81" y="313"/>
                    </a:cubicBezTo>
                    <a:cubicBezTo>
                      <a:pt x="117" y="304"/>
                      <a:pt x="126" y="277"/>
                      <a:pt x="126" y="250"/>
                    </a:cubicBezTo>
                    <a:cubicBezTo>
                      <a:pt x="117" y="241"/>
                      <a:pt x="117" y="241"/>
                      <a:pt x="117" y="232"/>
                    </a:cubicBezTo>
                    <a:cubicBezTo>
                      <a:pt x="117" y="224"/>
                      <a:pt x="117" y="215"/>
                      <a:pt x="117" y="206"/>
                    </a:cubicBezTo>
                    <a:cubicBezTo>
                      <a:pt x="117" y="188"/>
                      <a:pt x="117" y="179"/>
                      <a:pt x="117" y="161"/>
                    </a:cubicBezTo>
                    <a:cubicBezTo>
                      <a:pt x="117" y="161"/>
                      <a:pt x="117" y="161"/>
                      <a:pt x="117" y="152"/>
                    </a:cubicBezTo>
                    <a:cubicBezTo>
                      <a:pt x="117" y="152"/>
                      <a:pt x="126" y="152"/>
                      <a:pt x="126" y="143"/>
                    </a:cubicBezTo>
                    <a:cubicBezTo>
                      <a:pt x="126" y="134"/>
                      <a:pt x="126" y="125"/>
                      <a:pt x="126" y="117"/>
                    </a:cubicBezTo>
                    <a:cubicBezTo>
                      <a:pt x="134" y="108"/>
                      <a:pt x="134" y="99"/>
                      <a:pt x="134" y="99"/>
                    </a:cubicBezTo>
                    <a:cubicBezTo>
                      <a:pt x="134" y="94"/>
                      <a:pt x="137" y="92"/>
                      <a:pt x="139" y="90"/>
                    </a:cubicBezTo>
                    <a:lnTo>
                      <a:pt x="139" y="90"/>
                    </a:lnTo>
                    <a:cubicBezTo>
                      <a:pt x="140" y="90"/>
                      <a:pt x="142" y="90"/>
                      <a:pt x="143" y="90"/>
                    </a:cubicBezTo>
                    <a:lnTo>
                      <a:pt x="143" y="81"/>
                    </a:lnTo>
                    <a:cubicBezTo>
                      <a:pt x="152" y="63"/>
                      <a:pt x="152" y="54"/>
                      <a:pt x="143" y="36"/>
                    </a:cubicBezTo>
                    <a:cubicBezTo>
                      <a:pt x="143" y="27"/>
                      <a:pt x="134" y="9"/>
                      <a:pt x="126" y="9"/>
                    </a:cubicBezTo>
                    <a:cubicBezTo>
                      <a:pt x="116" y="3"/>
                      <a:pt x="105" y="0"/>
                      <a:pt x="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785;p61">
                <a:extLst>
                  <a:ext uri="{FF2B5EF4-FFF2-40B4-BE49-F238E27FC236}">
                    <a16:creationId xmlns:a16="http://schemas.microsoft.com/office/drawing/2014/main" id="{DFE1BB58-6DA4-4AE9-99B5-EA64EB38EC84}"/>
                  </a:ext>
                </a:extLst>
              </p:cNvPr>
              <p:cNvSpPr/>
              <p:nvPr/>
            </p:nvSpPr>
            <p:spPr>
              <a:xfrm>
                <a:off x="7447415" y="3998039"/>
                <a:ext cx="13681" cy="32937"/>
              </a:xfrm>
              <a:custGeom>
                <a:avLst/>
                <a:gdLst/>
                <a:ahLst/>
                <a:cxnLst/>
                <a:rect l="l" t="t" r="r" b="b"/>
                <a:pathLst>
                  <a:path w="108" h="260" extrusionOk="0">
                    <a:moveTo>
                      <a:pt x="54" y="0"/>
                    </a:moveTo>
                    <a:cubicBezTo>
                      <a:pt x="18" y="0"/>
                      <a:pt x="1" y="18"/>
                      <a:pt x="1" y="54"/>
                    </a:cubicBezTo>
                    <a:lnTo>
                      <a:pt x="1" y="206"/>
                    </a:lnTo>
                    <a:cubicBezTo>
                      <a:pt x="1" y="232"/>
                      <a:pt x="18" y="259"/>
                      <a:pt x="54" y="259"/>
                    </a:cubicBezTo>
                    <a:cubicBezTo>
                      <a:pt x="81" y="259"/>
                      <a:pt x="108" y="232"/>
                      <a:pt x="108" y="206"/>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786;p61">
                <a:extLst>
                  <a:ext uri="{FF2B5EF4-FFF2-40B4-BE49-F238E27FC236}">
                    <a16:creationId xmlns:a16="http://schemas.microsoft.com/office/drawing/2014/main" id="{570EF757-15C5-45A2-959E-C0A7BEF5E6E3}"/>
                  </a:ext>
                </a:extLst>
              </p:cNvPr>
              <p:cNvSpPr/>
              <p:nvPr/>
            </p:nvSpPr>
            <p:spPr>
              <a:xfrm>
                <a:off x="7312882" y="3921398"/>
                <a:ext cx="18242" cy="40538"/>
              </a:xfrm>
              <a:custGeom>
                <a:avLst/>
                <a:gdLst/>
                <a:ahLst/>
                <a:cxnLst/>
                <a:rect l="l" t="t" r="r" b="b"/>
                <a:pathLst>
                  <a:path w="144" h="320" extrusionOk="0">
                    <a:moveTo>
                      <a:pt x="80" y="1"/>
                    </a:moveTo>
                    <a:cubicBezTo>
                      <a:pt x="72" y="1"/>
                      <a:pt x="63" y="3"/>
                      <a:pt x="54" y="8"/>
                    </a:cubicBezTo>
                    <a:cubicBezTo>
                      <a:pt x="46" y="17"/>
                      <a:pt x="37" y="25"/>
                      <a:pt x="37" y="43"/>
                    </a:cubicBezTo>
                    <a:cubicBezTo>
                      <a:pt x="28" y="115"/>
                      <a:pt x="19" y="186"/>
                      <a:pt x="1" y="249"/>
                    </a:cubicBezTo>
                    <a:cubicBezTo>
                      <a:pt x="1" y="266"/>
                      <a:pt x="1" y="284"/>
                      <a:pt x="10" y="293"/>
                    </a:cubicBezTo>
                    <a:cubicBezTo>
                      <a:pt x="19" y="302"/>
                      <a:pt x="28" y="320"/>
                      <a:pt x="46" y="320"/>
                    </a:cubicBezTo>
                    <a:cubicBezTo>
                      <a:pt x="54" y="320"/>
                      <a:pt x="72" y="320"/>
                      <a:pt x="81" y="311"/>
                    </a:cubicBezTo>
                    <a:cubicBezTo>
                      <a:pt x="99" y="302"/>
                      <a:pt x="108" y="293"/>
                      <a:pt x="108" y="284"/>
                    </a:cubicBezTo>
                    <a:cubicBezTo>
                      <a:pt x="117" y="213"/>
                      <a:pt x="126" y="141"/>
                      <a:pt x="135" y="70"/>
                    </a:cubicBezTo>
                    <a:cubicBezTo>
                      <a:pt x="144" y="52"/>
                      <a:pt x="144" y="43"/>
                      <a:pt x="135" y="25"/>
                    </a:cubicBezTo>
                    <a:cubicBezTo>
                      <a:pt x="126" y="17"/>
                      <a:pt x="117" y="8"/>
                      <a:pt x="99" y="8"/>
                    </a:cubicBezTo>
                    <a:cubicBezTo>
                      <a:pt x="95" y="3"/>
                      <a:pt x="88"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787;p61">
                <a:extLst>
                  <a:ext uri="{FF2B5EF4-FFF2-40B4-BE49-F238E27FC236}">
                    <a16:creationId xmlns:a16="http://schemas.microsoft.com/office/drawing/2014/main" id="{7904F37E-F1A2-4E71-84E2-85923D3AE894}"/>
                  </a:ext>
                </a:extLst>
              </p:cNvPr>
              <p:cNvSpPr/>
              <p:nvPr/>
            </p:nvSpPr>
            <p:spPr>
              <a:xfrm>
                <a:off x="7533303" y="3944960"/>
                <a:ext cx="18242" cy="55486"/>
              </a:xfrm>
              <a:custGeom>
                <a:avLst/>
                <a:gdLst/>
                <a:ahLst/>
                <a:cxnLst/>
                <a:rect l="l" t="t" r="r" b="b"/>
                <a:pathLst>
                  <a:path w="144" h="438" extrusionOk="0">
                    <a:moveTo>
                      <a:pt x="54" y="0"/>
                    </a:moveTo>
                    <a:cubicBezTo>
                      <a:pt x="27" y="0"/>
                      <a:pt x="1" y="18"/>
                      <a:pt x="1" y="54"/>
                    </a:cubicBezTo>
                    <a:cubicBezTo>
                      <a:pt x="18" y="161"/>
                      <a:pt x="27" y="268"/>
                      <a:pt x="36" y="384"/>
                    </a:cubicBezTo>
                    <a:cubicBezTo>
                      <a:pt x="36" y="410"/>
                      <a:pt x="63" y="437"/>
                      <a:pt x="90" y="437"/>
                    </a:cubicBezTo>
                    <a:cubicBezTo>
                      <a:pt x="117" y="437"/>
                      <a:pt x="143" y="410"/>
                      <a:pt x="143" y="384"/>
                    </a:cubicBezTo>
                    <a:cubicBezTo>
                      <a:pt x="134" y="268"/>
                      <a:pt x="125" y="161"/>
                      <a:pt x="117" y="54"/>
                    </a:cubicBezTo>
                    <a:cubicBezTo>
                      <a:pt x="108" y="27"/>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88;p61">
                <a:extLst>
                  <a:ext uri="{FF2B5EF4-FFF2-40B4-BE49-F238E27FC236}">
                    <a16:creationId xmlns:a16="http://schemas.microsoft.com/office/drawing/2014/main" id="{5C3B4D6D-5F9B-4885-BDB7-04547D1E8799}"/>
                  </a:ext>
                </a:extLst>
              </p:cNvPr>
              <p:cNvSpPr/>
              <p:nvPr/>
            </p:nvSpPr>
            <p:spPr>
              <a:xfrm>
                <a:off x="7454255" y="3917724"/>
                <a:ext cx="14822" cy="36611"/>
              </a:xfrm>
              <a:custGeom>
                <a:avLst/>
                <a:gdLst/>
                <a:ahLst/>
                <a:cxnLst/>
                <a:rect l="l" t="t" r="r" b="b"/>
                <a:pathLst>
                  <a:path w="117" h="289" extrusionOk="0">
                    <a:moveTo>
                      <a:pt x="54" y="1"/>
                    </a:moveTo>
                    <a:cubicBezTo>
                      <a:pt x="27" y="1"/>
                      <a:pt x="0" y="28"/>
                      <a:pt x="0" y="54"/>
                    </a:cubicBezTo>
                    <a:lnTo>
                      <a:pt x="0" y="233"/>
                    </a:lnTo>
                    <a:cubicBezTo>
                      <a:pt x="0" y="264"/>
                      <a:pt x="20" y="288"/>
                      <a:pt x="43" y="288"/>
                    </a:cubicBezTo>
                    <a:cubicBezTo>
                      <a:pt x="47" y="288"/>
                      <a:pt x="50" y="288"/>
                      <a:pt x="54" y="286"/>
                    </a:cubicBezTo>
                    <a:cubicBezTo>
                      <a:pt x="89" y="286"/>
                      <a:pt x="116" y="269"/>
                      <a:pt x="116" y="233"/>
                    </a:cubicBezTo>
                    <a:lnTo>
                      <a:pt x="116" y="54"/>
                    </a:lnTo>
                    <a:cubicBezTo>
                      <a:pt x="116" y="28"/>
                      <a:pt x="89"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89;p61">
                <a:extLst>
                  <a:ext uri="{FF2B5EF4-FFF2-40B4-BE49-F238E27FC236}">
                    <a16:creationId xmlns:a16="http://schemas.microsoft.com/office/drawing/2014/main" id="{AD6F56D8-729C-47E1-A313-D253E109479C}"/>
                  </a:ext>
                </a:extLst>
              </p:cNvPr>
              <p:cNvSpPr/>
              <p:nvPr/>
            </p:nvSpPr>
            <p:spPr>
              <a:xfrm>
                <a:off x="7629326" y="3962949"/>
                <a:ext cx="13681" cy="45351"/>
              </a:xfrm>
              <a:custGeom>
                <a:avLst/>
                <a:gdLst/>
                <a:ahLst/>
                <a:cxnLst/>
                <a:rect l="l" t="t" r="r" b="b"/>
                <a:pathLst>
                  <a:path w="108" h="358" extrusionOk="0">
                    <a:moveTo>
                      <a:pt x="54" y="1"/>
                    </a:moveTo>
                    <a:cubicBezTo>
                      <a:pt x="28" y="10"/>
                      <a:pt x="1" y="28"/>
                      <a:pt x="1" y="63"/>
                    </a:cubicBezTo>
                    <a:lnTo>
                      <a:pt x="1" y="295"/>
                    </a:lnTo>
                    <a:cubicBezTo>
                      <a:pt x="1" y="331"/>
                      <a:pt x="28" y="358"/>
                      <a:pt x="54" y="358"/>
                    </a:cubicBezTo>
                    <a:cubicBezTo>
                      <a:pt x="81" y="349"/>
                      <a:pt x="108" y="331"/>
                      <a:pt x="108" y="295"/>
                    </a:cubicBezTo>
                    <a:lnTo>
                      <a:pt x="108" y="63"/>
                    </a:lnTo>
                    <a:cubicBezTo>
                      <a:pt x="108" y="28"/>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90;p61">
                <a:extLst>
                  <a:ext uri="{FF2B5EF4-FFF2-40B4-BE49-F238E27FC236}">
                    <a16:creationId xmlns:a16="http://schemas.microsoft.com/office/drawing/2014/main" id="{F855059A-08A9-4885-823F-2C016CC5D87B}"/>
                  </a:ext>
                </a:extLst>
              </p:cNvPr>
              <p:cNvSpPr/>
              <p:nvPr/>
            </p:nvSpPr>
            <p:spPr>
              <a:xfrm>
                <a:off x="7709640" y="3982204"/>
                <a:ext cx="13681" cy="37371"/>
              </a:xfrm>
              <a:custGeom>
                <a:avLst/>
                <a:gdLst/>
                <a:ahLst/>
                <a:cxnLst/>
                <a:rect l="l" t="t" r="r" b="b"/>
                <a:pathLst>
                  <a:path w="108" h="295" extrusionOk="0">
                    <a:moveTo>
                      <a:pt x="54" y="0"/>
                    </a:moveTo>
                    <a:cubicBezTo>
                      <a:pt x="18" y="0"/>
                      <a:pt x="0" y="27"/>
                      <a:pt x="0" y="54"/>
                    </a:cubicBezTo>
                    <a:lnTo>
                      <a:pt x="0" y="241"/>
                    </a:lnTo>
                    <a:cubicBezTo>
                      <a:pt x="0" y="268"/>
                      <a:pt x="18" y="295"/>
                      <a:pt x="54" y="295"/>
                    </a:cubicBezTo>
                    <a:cubicBezTo>
                      <a:pt x="81" y="286"/>
                      <a:pt x="107" y="268"/>
                      <a:pt x="107" y="241"/>
                    </a:cubicBezTo>
                    <a:lnTo>
                      <a:pt x="107" y="54"/>
                    </a:lnTo>
                    <a:cubicBezTo>
                      <a:pt x="107"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91;p61">
                <a:extLst>
                  <a:ext uri="{FF2B5EF4-FFF2-40B4-BE49-F238E27FC236}">
                    <a16:creationId xmlns:a16="http://schemas.microsoft.com/office/drawing/2014/main" id="{15DB7CA1-9AF1-40F1-9E28-A834192CA74F}"/>
                  </a:ext>
                </a:extLst>
              </p:cNvPr>
              <p:cNvSpPr/>
              <p:nvPr/>
            </p:nvSpPr>
            <p:spPr>
              <a:xfrm>
                <a:off x="7773993" y="3993478"/>
                <a:ext cx="13681" cy="29516"/>
              </a:xfrm>
              <a:custGeom>
                <a:avLst/>
                <a:gdLst/>
                <a:ahLst/>
                <a:cxnLst/>
                <a:rect l="l" t="t" r="r" b="b"/>
                <a:pathLst>
                  <a:path w="108" h="233" extrusionOk="0">
                    <a:moveTo>
                      <a:pt x="54" y="1"/>
                    </a:moveTo>
                    <a:cubicBezTo>
                      <a:pt x="36" y="1"/>
                      <a:pt x="27" y="10"/>
                      <a:pt x="19" y="19"/>
                    </a:cubicBezTo>
                    <a:cubicBezTo>
                      <a:pt x="10" y="27"/>
                      <a:pt x="1" y="45"/>
                      <a:pt x="1" y="54"/>
                    </a:cubicBezTo>
                    <a:lnTo>
                      <a:pt x="1" y="179"/>
                    </a:lnTo>
                    <a:cubicBezTo>
                      <a:pt x="1" y="188"/>
                      <a:pt x="1" y="206"/>
                      <a:pt x="19" y="215"/>
                    </a:cubicBezTo>
                    <a:cubicBezTo>
                      <a:pt x="27" y="224"/>
                      <a:pt x="36" y="233"/>
                      <a:pt x="54" y="233"/>
                    </a:cubicBezTo>
                    <a:cubicBezTo>
                      <a:pt x="63" y="233"/>
                      <a:pt x="81" y="224"/>
                      <a:pt x="90" y="215"/>
                    </a:cubicBezTo>
                    <a:cubicBezTo>
                      <a:pt x="99" y="206"/>
                      <a:pt x="108" y="197"/>
                      <a:pt x="108" y="179"/>
                    </a:cubicBezTo>
                    <a:lnTo>
                      <a:pt x="108" y="54"/>
                    </a:lnTo>
                    <a:cubicBezTo>
                      <a:pt x="108" y="45"/>
                      <a:pt x="99" y="27"/>
                      <a:pt x="90" y="19"/>
                    </a:cubicBezTo>
                    <a:cubicBezTo>
                      <a:pt x="81" y="10"/>
                      <a:pt x="6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92;p61">
                <a:extLst>
                  <a:ext uri="{FF2B5EF4-FFF2-40B4-BE49-F238E27FC236}">
                    <a16:creationId xmlns:a16="http://schemas.microsoft.com/office/drawing/2014/main" id="{617A2A3C-928C-4672-93D6-5012B24DCE9E}"/>
                  </a:ext>
                </a:extLst>
              </p:cNvPr>
              <p:cNvSpPr/>
              <p:nvPr/>
            </p:nvSpPr>
            <p:spPr>
              <a:xfrm>
                <a:off x="7568393" y="3902650"/>
                <a:ext cx="18115" cy="28883"/>
              </a:xfrm>
              <a:custGeom>
                <a:avLst/>
                <a:gdLst/>
                <a:ahLst/>
                <a:cxnLst/>
                <a:rect l="l" t="t" r="r" b="b"/>
                <a:pathLst>
                  <a:path w="143" h="228" extrusionOk="0">
                    <a:moveTo>
                      <a:pt x="83" y="0"/>
                    </a:moveTo>
                    <a:cubicBezTo>
                      <a:pt x="73" y="0"/>
                      <a:pt x="66" y="4"/>
                      <a:pt x="54" y="4"/>
                    </a:cubicBezTo>
                    <a:cubicBezTo>
                      <a:pt x="45" y="13"/>
                      <a:pt x="36" y="22"/>
                      <a:pt x="27" y="40"/>
                    </a:cubicBezTo>
                    <a:cubicBezTo>
                      <a:pt x="18" y="84"/>
                      <a:pt x="9" y="120"/>
                      <a:pt x="0" y="156"/>
                    </a:cubicBezTo>
                    <a:cubicBezTo>
                      <a:pt x="0" y="173"/>
                      <a:pt x="0" y="191"/>
                      <a:pt x="9" y="200"/>
                    </a:cubicBezTo>
                    <a:cubicBezTo>
                      <a:pt x="9" y="209"/>
                      <a:pt x="27" y="227"/>
                      <a:pt x="36" y="227"/>
                    </a:cubicBezTo>
                    <a:cubicBezTo>
                      <a:pt x="54" y="227"/>
                      <a:pt x="71" y="227"/>
                      <a:pt x="80" y="218"/>
                    </a:cubicBezTo>
                    <a:cubicBezTo>
                      <a:pt x="89" y="218"/>
                      <a:pt x="98" y="200"/>
                      <a:pt x="107" y="191"/>
                    </a:cubicBezTo>
                    <a:cubicBezTo>
                      <a:pt x="116" y="147"/>
                      <a:pt x="125" y="111"/>
                      <a:pt x="134" y="66"/>
                    </a:cubicBezTo>
                    <a:cubicBezTo>
                      <a:pt x="143" y="58"/>
                      <a:pt x="134" y="40"/>
                      <a:pt x="134" y="31"/>
                    </a:cubicBezTo>
                    <a:cubicBezTo>
                      <a:pt x="125" y="13"/>
                      <a:pt x="107" y="4"/>
                      <a:pt x="98" y="4"/>
                    </a:cubicBezTo>
                    <a:cubicBezTo>
                      <a:pt x="92" y="1"/>
                      <a:pt x="87"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93;p61">
                <a:extLst>
                  <a:ext uri="{FF2B5EF4-FFF2-40B4-BE49-F238E27FC236}">
                    <a16:creationId xmlns:a16="http://schemas.microsoft.com/office/drawing/2014/main" id="{B26F4F17-E50B-411E-A197-2FDB8921F27D}"/>
                  </a:ext>
                </a:extLst>
              </p:cNvPr>
              <p:cNvSpPr/>
              <p:nvPr/>
            </p:nvSpPr>
            <p:spPr>
              <a:xfrm>
                <a:off x="7724335" y="3921145"/>
                <a:ext cx="13681" cy="26096"/>
              </a:xfrm>
              <a:custGeom>
                <a:avLst/>
                <a:gdLst/>
                <a:ahLst/>
                <a:cxnLst/>
                <a:rect l="l" t="t" r="r" b="b"/>
                <a:pathLst>
                  <a:path w="108" h="206" extrusionOk="0">
                    <a:moveTo>
                      <a:pt x="54" y="1"/>
                    </a:moveTo>
                    <a:cubicBezTo>
                      <a:pt x="45" y="10"/>
                      <a:pt x="27" y="10"/>
                      <a:pt x="18" y="19"/>
                    </a:cubicBezTo>
                    <a:cubicBezTo>
                      <a:pt x="9" y="27"/>
                      <a:pt x="0" y="45"/>
                      <a:pt x="0" y="63"/>
                    </a:cubicBezTo>
                    <a:lnTo>
                      <a:pt x="0" y="152"/>
                    </a:lnTo>
                    <a:cubicBezTo>
                      <a:pt x="0" y="161"/>
                      <a:pt x="9" y="179"/>
                      <a:pt x="18" y="188"/>
                    </a:cubicBezTo>
                    <a:cubicBezTo>
                      <a:pt x="27" y="197"/>
                      <a:pt x="45" y="206"/>
                      <a:pt x="54" y="206"/>
                    </a:cubicBezTo>
                    <a:cubicBezTo>
                      <a:pt x="72" y="206"/>
                      <a:pt x="80" y="197"/>
                      <a:pt x="98" y="188"/>
                    </a:cubicBezTo>
                    <a:cubicBezTo>
                      <a:pt x="107" y="179"/>
                      <a:pt x="107" y="161"/>
                      <a:pt x="107" y="152"/>
                    </a:cubicBezTo>
                    <a:lnTo>
                      <a:pt x="107" y="63"/>
                    </a:lnTo>
                    <a:cubicBezTo>
                      <a:pt x="107" y="45"/>
                      <a:pt x="107" y="27"/>
                      <a:pt x="98" y="19"/>
                    </a:cubicBezTo>
                    <a:cubicBezTo>
                      <a:pt x="80" y="10"/>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94;p61">
                <a:extLst>
                  <a:ext uri="{FF2B5EF4-FFF2-40B4-BE49-F238E27FC236}">
                    <a16:creationId xmlns:a16="http://schemas.microsoft.com/office/drawing/2014/main" id="{428F30D8-C3E0-4A4F-BB59-44965246417A}"/>
                  </a:ext>
                </a:extLst>
              </p:cNvPr>
              <p:cNvSpPr/>
              <p:nvPr/>
            </p:nvSpPr>
            <p:spPr>
              <a:xfrm>
                <a:off x="7640727" y="3766217"/>
                <a:ext cx="13681" cy="44338"/>
              </a:xfrm>
              <a:custGeom>
                <a:avLst/>
                <a:gdLst/>
                <a:ahLst/>
                <a:cxnLst/>
                <a:rect l="l" t="t" r="r" b="b"/>
                <a:pathLst>
                  <a:path w="108" h="350" extrusionOk="0">
                    <a:moveTo>
                      <a:pt x="64" y="0"/>
                    </a:moveTo>
                    <a:cubicBezTo>
                      <a:pt x="61" y="0"/>
                      <a:pt x="57" y="1"/>
                      <a:pt x="54" y="2"/>
                    </a:cubicBezTo>
                    <a:cubicBezTo>
                      <a:pt x="27" y="2"/>
                      <a:pt x="0" y="19"/>
                      <a:pt x="0" y="55"/>
                    </a:cubicBezTo>
                    <a:lnTo>
                      <a:pt x="0" y="296"/>
                    </a:lnTo>
                    <a:cubicBezTo>
                      <a:pt x="0" y="323"/>
                      <a:pt x="27" y="349"/>
                      <a:pt x="54" y="349"/>
                    </a:cubicBezTo>
                    <a:cubicBezTo>
                      <a:pt x="89" y="349"/>
                      <a:pt x="107" y="323"/>
                      <a:pt x="107" y="296"/>
                    </a:cubicBezTo>
                    <a:lnTo>
                      <a:pt x="107" y="55"/>
                    </a:lnTo>
                    <a:cubicBezTo>
                      <a:pt x="107" y="31"/>
                      <a:pt x="93" y="0"/>
                      <a:pt x="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95;p61">
                <a:extLst>
                  <a:ext uri="{FF2B5EF4-FFF2-40B4-BE49-F238E27FC236}">
                    <a16:creationId xmlns:a16="http://schemas.microsoft.com/office/drawing/2014/main" id="{B9F98503-4648-4B8B-B97E-EBCF45DC9AEF}"/>
                  </a:ext>
                </a:extLst>
              </p:cNvPr>
              <p:cNvSpPr/>
              <p:nvPr/>
            </p:nvSpPr>
            <p:spPr>
              <a:xfrm>
                <a:off x="7743463" y="4123450"/>
                <a:ext cx="13681" cy="44211"/>
              </a:xfrm>
              <a:custGeom>
                <a:avLst/>
                <a:gdLst/>
                <a:ahLst/>
                <a:cxnLst/>
                <a:rect l="l" t="t" r="r" b="b"/>
                <a:pathLst>
                  <a:path w="108" h="349" extrusionOk="0">
                    <a:moveTo>
                      <a:pt x="54" y="1"/>
                    </a:moveTo>
                    <a:cubicBezTo>
                      <a:pt x="28" y="1"/>
                      <a:pt x="1" y="18"/>
                      <a:pt x="1" y="54"/>
                    </a:cubicBezTo>
                    <a:lnTo>
                      <a:pt x="1" y="295"/>
                    </a:lnTo>
                    <a:cubicBezTo>
                      <a:pt x="1" y="322"/>
                      <a:pt x="28" y="348"/>
                      <a:pt x="54" y="348"/>
                    </a:cubicBezTo>
                    <a:cubicBezTo>
                      <a:pt x="81" y="348"/>
                      <a:pt x="108" y="322"/>
                      <a:pt x="108" y="295"/>
                    </a:cubicBezTo>
                    <a:lnTo>
                      <a:pt x="108" y="54"/>
                    </a:lnTo>
                    <a:cubicBezTo>
                      <a:pt x="108" y="27"/>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96;p61">
                <a:extLst>
                  <a:ext uri="{FF2B5EF4-FFF2-40B4-BE49-F238E27FC236}">
                    <a16:creationId xmlns:a16="http://schemas.microsoft.com/office/drawing/2014/main" id="{1187D7CE-352E-4495-8D7B-34D0727AED54}"/>
                  </a:ext>
                </a:extLst>
              </p:cNvPr>
              <p:cNvSpPr/>
              <p:nvPr/>
            </p:nvSpPr>
            <p:spPr>
              <a:xfrm>
                <a:off x="7676830" y="4134471"/>
                <a:ext cx="20522" cy="48138"/>
              </a:xfrm>
              <a:custGeom>
                <a:avLst/>
                <a:gdLst/>
                <a:ahLst/>
                <a:cxnLst/>
                <a:rect l="l" t="t" r="r" b="b"/>
                <a:pathLst>
                  <a:path w="162" h="380" extrusionOk="0">
                    <a:moveTo>
                      <a:pt x="98" y="0"/>
                    </a:moveTo>
                    <a:cubicBezTo>
                      <a:pt x="72" y="0"/>
                      <a:pt x="52" y="16"/>
                      <a:pt x="45" y="38"/>
                    </a:cubicBezTo>
                    <a:cubicBezTo>
                      <a:pt x="9" y="137"/>
                      <a:pt x="1" y="235"/>
                      <a:pt x="18" y="342"/>
                    </a:cubicBezTo>
                    <a:cubicBezTo>
                      <a:pt x="26" y="364"/>
                      <a:pt x="51" y="380"/>
                      <a:pt x="75" y="380"/>
                    </a:cubicBezTo>
                    <a:cubicBezTo>
                      <a:pt x="80" y="380"/>
                      <a:pt x="85" y="379"/>
                      <a:pt x="90" y="377"/>
                    </a:cubicBezTo>
                    <a:cubicBezTo>
                      <a:pt x="116" y="369"/>
                      <a:pt x="125" y="342"/>
                      <a:pt x="125" y="306"/>
                    </a:cubicBezTo>
                    <a:cubicBezTo>
                      <a:pt x="125" y="297"/>
                      <a:pt x="125" y="288"/>
                      <a:pt x="125" y="288"/>
                    </a:cubicBezTo>
                    <a:cubicBezTo>
                      <a:pt x="116" y="279"/>
                      <a:pt x="116" y="261"/>
                      <a:pt x="116" y="253"/>
                    </a:cubicBezTo>
                    <a:cubicBezTo>
                      <a:pt x="116" y="235"/>
                      <a:pt x="116" y="208"/>
                      <a:pt x="125" y="190"/>
                    </a:cubicBezTo>
                    <a:cubicBezTo>
                      <a:pt x="125" y="187"/>
                      <a:pt x="125" y="184"/>
                      <a:pt x="125" y="181"/>
                    </a:cubicBezTo>
                    <a:cubicBezTo>
                      <a:pt x="125" y="172"/>
                      <a:pt x="125" y="172"/>
                      <a:pt x="125" y="163"/>
                    </a:cubicBezTo>
                    <a:cubicBezTo>
                      <a:pt x="125" y="154"/>
                      <a:pt x="125" y="146"/>
                      <a:pt x="134" y="137"/>
                    </a:cubicBezTo>
                    <a:cubicBezTo>
                      <a:pt x="134" y="110"/>
                      <a:pt x="143" y="92"/>
                      <a:pt x="152" y="65"/>
                    </a:cubicBezTo>
                    <a:cubicBezTo>
                      <a:pt x="161" y="38"/>
                      <a:pt x="143" y="12"/>
                      <a:pt x="116" y="3"/>
                    </a:cubicBezTo>
                    <a:cubicBezTo>
                      <a:pt x="110" y="1"/>
                      <a:pt x="104" y="0"/>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7;p61">
                <a:extLst>
                  <a:ext uri="{FF2B5EF4-FFF2-40B4-BE49-F238E27FC236}">
                    <a16:creationId xmlns:a16="http://schemas.microsoft.com/office/drawing/2014/main" id="{91DF054C-A301-4470-BAD5-AE30CA9339F5}"/>
                  </a:ext>
                </a:extLst>
              </p:cNvPr>
              <p:cNvSpPr/>
              <p:nvPr/>
            </p:nvSpPr>
            <p:spPr>
              <a:xfrm>
                <a:off x="7708500" y="4054537"/>
                <a:ext cx="18242" cy="40791"/>
              </a:xfrm>
              <a:custGeom>
                <a:avLst/>
                <a:gdLst/>
                <a:ahLst/>
                <a:cxnLst/>
                <a:rect l="l" t="t" r="r" b="b"/>
                <a:pathLst>
                  <a:path w="144" h="322" extrusionOk="0">
                    <a:moveTo>
                      <a:pt x="45" y="0"/>
                    </a:moveTo>
                    <a:cubicBezTo>
                      <a:pt x="27" y="9"/>
                      <a:pt x="18" y="18"/>
                      <a:pt x="9" y="27"/>
                    </a:cubicBezTo>
                    <a:cubicBezTo>
                      <a:pt x="0" y="45"/>
                      <a:pt x="0" y="54"/>
                      <a:pt x="0" y="72"/>
                    </a:cubicBezTo>
                    <a:lnTo>
                      <a:pt x="36" y="277"/>
                    </a:lnTo>
                    <a:cubicBezTo>
                      <a:pt x="36" y="295"/>
                      <a:pt x="54" y="304"/>
                      <a:pt x="63" y="313"/>
                    </a:cubicBezTo>
                    <a:cubicBezTo>
                      <a:pt x="72" y="322"/>
                      <a:pt x="90" y="322"/>
                      <a:pt x="98" y="322"/>
                    </a:cubicBezTo>
                    <a:cubicBezTo>
                      <a:pt x="116" y="313"/>
                      <a:pt x="125" y="304"/>
                      <a:pt x="134" y="295"/>
                    </a:cubicBezTo>
                    <a:cubicBezTo>
                      <a:pt x="143" y="277"/>
                      <a:pt x="143" y="268"/>
                      <a:pt x="143" y="250"/>
                    </a:cubicBezTo>
                    <a:lnTo>
                      <a:pt x="107" y="45"/>
                    </a:lnTo>
                    <a:cubicBezTo>
                      <a:pt x="107" y="27"/>
                      <a:pt x="90" y="18"/>
                      <a:pt x="81" y="9"/>
                    </a:cubicBezTo>
                    <a:cubicBezTo>
                      <a:pt x="72" y="0"/>
                      <a:pt x="54"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798;p61">
                <a:extLst>
                  <a:ext uri="{FF2B5EF4-FFF2-40B4-BE49-F238E27FC236}">
                    <a16:creationId xmlns:a16="http://schemas.microsoft.com/office/drawing/2014/main" id="{190457F9-3A41-4271-88FD-0102F1A016B8}"/>
                  </a:ext>
                </a:extLst>
              </p:cNvPr>
              <p:cNvSpPr/>
              <p:nvPr/>
            </p:nvSpPr>
            <p:spPr>
              <a:xfrm>
                <a:off x="7618051" y="4070118"/>
                <a:ext cx="13681" cy="36484"/>
              </a:xfrm>
              <a:custGeom>
                <a:avLst/>
                <a:gdLst/>
                <a:ahLst/>
                <a:cxnLst/>
                <a:rect l="l" t="t" r="r" b="b"/>
                <a:pathLst>
                  <a:path w="108" h="288" extrusionOk="0">
                    <a:moveTo>
                      <a:pt x="63" y="1"/>
                    </a:moveTo>
                    <a:cubicBezTo>
                      <a:pt x="60" y="1"/>
                      <a:pt x="57" y="1"/>
                      <a:pt x="54" y="2"/>
                    </a:cubicBezTo>
                    <a:cubicBezTo>
                      <a:pt x="27" y="2"/>
                      <a:pt x="1" y="20"/>
                      <a:pt x="1" y="56"/>
                    </a:cubicBezTo>
                    <a:lnTo>
                      <a:pt x="1" y="234"/>
                    </a:lnTo>
                    <a:cubicBezTo>
                      <a:pt x="1" y="261"/>
                      <a:pt x="27" y="288"/>
                      <a:pt x="54" y="288"/>
                    </a:cubicBezTo>
                    <a:cubicBezTo>
                      <a:pt x="81" y="288"/>
                      <a:pt x="108" y="261"/>
                      <a:pt x="108" y="234"/>
                    </a:cubicBezTo>
                    <a:lnTo>
                      <a:pt x="108" y="56"/>
                    </a:lnTo>
                    <a:cubicBezTo>
                      <a:pt x="108" y="32"/>
                      <a:pt x="86"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799;p61">
                <a:extLst>
                  <a:ext uri="{FF2B5EF4-FFF2-40B4-BE49-F238E27FC236}">
                    <a16:creationId xmlns:a16="http://schemas.microsoft.com/office/drawing/2014/main" id="{716316A2-9A65-4704-B108-FDAB97068B2F}"/>
                  </a:ext>
                </a:extLst>
              </p:cNvPr>
              <p:cNvSpPr/>
              <p:nvPr/>
            </p:nvSpPr>
            <p:spPr>
              <a:xfrm>
                <a:off x="7568393" y="4141565"/>
                <a:ext cx="13681" cy="40791"/>
              </a:xfrm>
              <a:custGeom>
                <a:avLst/>
                <a:gdLst/>
                <a:ahLst/>
                <a:cxnLst/>
                <a:rect l="l" t="t" r="r" b="b"/>
                <a:pathLst>
                  <a:path w="108" h="322" extrusionOk="0">
                    <a:moveTo>
                      <a:pt x="54" y="0"/>
                    </a:moveTo>
                    <a:cubicBezTo>
                      <a:pt x="27" y="9"/>
                      <a:pt x="0" y="27"/>
                      <a:pt x="0" y="63"/>
                    </a:cubicBezTo>
                    <a:lnTo>
                      <a:pt x="0" y="268"/>
                    </a:lnTo>
                    <a:cubicBezTo>
                      <a:pt x="0" y="295"/>
                      <a:pt x="27" y="321"/>
                      <a:pt x="54" y="321"/>
                    </a:cubicBezTo>
                    <a:cubicBezTo>
                      <a:pt x="89" y="321"/>
                      <a:pt x="107" y="304"/>
                      <a:pt x="107" y="268"/>
                    </a:cubicBezTo>
                    <a:lnTo>
                      <a:pt x="107" y="63"/>
                    </a:lnTo>
                    <a:cubicBezTo>
                      <a:pt x="107" y="27"/>
                      <a:pt x="89"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00;p61">
                <a:extLst>
                  <a:ext uri="{FF2B5EF4-FFF2-40B4-BE49-F238E27FC236}">
                    <a16:creationId xmlns:a16="http://schemas.microsoft.com/office/drawing/2014/main" id="{74E3419F-3651-426A-BD67-13E0C90BD2F6}"/>
                  </a:ext>
                </a:extLst>
              </p:cNvPr>
              <p:cNvSpPr/>
              <p:nvPr/>
            </p:nvSpPr>
            <p:spPr>
              <a:xfrm>
                <a:off x="7534443" y="4043263"/>
                <a:ext cx="13681" cy="36484"/>
              </a:xfrm>
              <a:custGeom>
                <a:avLst/>
                <a:gdLst/>
                <a:ahLst/>
                <a:cxnLst/>
                <a:rect l="l" t="t" r="r" b="b"/>
                <a:pathLst>
                  <a:path w="108" h="288" extrusionOk="0">
                    <a:moveTo>
                      <a:pt x="54" y="0"/>
                    </a:moveTo>
                    <a:cubicBezTo>
                      <a:pt x="27" y="0"/>
                      <a:pt x="0" y="27"/>
                      <a:pt x="0" y="54"/>
                    </a:cubicBezTo>
                    <a:lnTo>
                      <a:pt x="0" y="232"/>
                    </a:lnTo>
                    <a:cubicBezTo>
                      <a:pt x="0" y="263"/>
                      <a:pt x="21" y="287"/>
                      <a:pt x="43" y="287"/>
                    </a:cubicBezTo>
                    <a:cubicBezTo>
                      <a:pt x="47" y="287"/>
                      <a:pt x="50" y="287"/>
                      <a:pt x="54" y="286"/>
                    </a:cubicBezTo>
                    <a:cubicBezTo>
                      <a:pt x="81" y="286"/>
                      <a:pt x="108" y="268"/>
                      <a:pt x="108" y="232"/>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01;p61">
                <a:extLst>
                  <a:ext uri="{FF2B5EF4-FFF2-40B4-BE49-F238E27FC236}">
                    <a16:creationId xmlns:a16="http://schemas.microsoft.com/office/drawing/2014/main" id="{9C6600B6-1E28-4743-AF20-B2BE340A3360}"/>
                  </a:ext>
                </a:extLst>
              </p:cNvPr>
              <p:cNvSpPr/>
              <p:nvPr/>
            </p:nvSpPr>
            <p:spPr>
              <a:xfrm>
                <a:off x="7484658" y="4123450"/>
                <a:ext cx="13681" cy="32937"/>
              </a:xfrm>
              <a:custGeom>
                <a:avLst/>
                <a:gdLst/>
                <a:ahLst/>
                <a:cxnLst/>
                <a:rect l="l" t="t" r="r" b="b"/>
                <a:pathLst>
                  <a:path w="108" h="260" extrusionOk="0">
                    <a:moveTo>
                      <a:pt x="54" y="1"/>
                    </a:moveTo>
                    <a:cubicBezTo>
                      <a:pt x="28" y="1"/>
                      <a:pt x="1" y="18"/>
                      <a:pt x="1" y="54"/>
                    </a:cubicBezTo>
                    <a:lnTo>
                      <a:pt x="1" y="206"/>
                    </a:lnTo>
                    <a:cubicBezTo>
                      <a:pt x="1" y="233"/>
                      <a:pt x="28" y="259"/>
                      <a:pt x="54" y="259"/>
                    </a:cubicBezTo>
                    <a:cubicBezTo>
                      <a:pt x="90" y="259"/>
                      <a:pt x="108" y="233"/>
                      <a:pt x="108" y="206"/>
                    </a:cubicBezTo>
                    <a:lnTo>
                      <a:pt x="108" y="54"/>
                    </a:lnTo>
                    <a:cubicBezTo>
                      <a:pt x="108" y="27"/>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02;p61">
                <a:extLst>
                  <a:ext uri="{FF2B5EF4-FFF2-40B4-BE49-F238E27FC236}">
                    <a16:creationId xmlns:a16="http://schemas.microsoft.com/office/drawing/2014/main" id="{836B1F05-A36D-4948-9EE5-2BE1E165330E}"/>
                  </a:ext>
                </a:extLst>
              </p:cNvPr>
              <p:cNvSpPr/>
              <p:nvPr/>
            </p:nvSpPr>
            <p:spPr>
              <a:xfrm>
                <a:off x="7397757" y="4092921"/>
                <a:ext cx="13681" cy="47632"/>
              </a:xfrm>
              <a:custGeom>
                <a:avLst/>
                <a:gdLst/>
                <a:ahLst/>
                <a:cxnLst/>
                <a:rect l="l" t="t" r="r" b="b"/>
                <a:pathLst>
                  <a:path w="108" h="376" extrusionOk="0">
                    <a:moveTo>
                      <a:pt x="54" y="1"/>
                    </a:moveTo>
                    <a:cubicBezTo>
                      <a:pt x="27" y="1"/>
                      <a:pt x="0" y="19"/>
                      <a:pt x="0" y="54"/>
                    </a:cubicBezTo>
                    <a:lnTo>
                      <a:pt x="0" y="322"/>
                    </a:lnTo>
                    <a:cubicBezTo>
                      <a:pt x="0" y="349"/>
                      <a:pt x="27" y="375"/>
                      <a:pt x="54" y="375"/>
                    </a:cubicBezTo>
                    <a:cubicBezTo>
                      <a:pt x="80" y="375"/>
                      <a:pt x="107" y="358"/>
                      <a:pt x="107" y="322"/>
                    </a:cubicBezTo>
                    <a:lnTo>
                      <a:pt x="107" y="54"/>
                    </a:lnTo>
                    <a:cubicBezTo>
                      <a:pt x="107" y="27"/>
                      <a:pt x="8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03;p61">
                <a:extLst>
                  <a:ext uri="{FF2B5EF4-FFF2-40B4-BE49-F238E27FC236}">
                    <a16:creationId xmlns:a16="http://schemas.microsoft.com/office/drawing/2014/main" id="{2CECEE94-74A1-458C-9FC3-599F244AA683}"/>
                  </a:ext>
                </a:extLst>
              </p:cNvPr>
              <p:cNvSpPr/>
              <p:nvPr/>
            </p:nvSpPr>
            <p:spPr>
              <a:xfrm>
                <a:off x="7322003" y="4085067"/>
                <a:ext cx="13681" cy="29516"/>
              </a:xfrm>
              <a:custGeom>
                <a:avLst/>
                <a:gdLst/>
                <a:ahLst/>
                <a:cxnLst/>
                <a:rect l="l" t="t" r="r" b="b"/>
                <a:pathLst>
                  <a:path w="108" h="233" extrusionOk="0">
                    <a:moveTo>
                      <a:pt x="54" y="0"/>
                    </a:moveTo>
                    <a:cubicBezTo>
                      <a:pt x="36" y="0"/>
                      <a:pt x="27" y="9"/>
                      <a:pt x="9" y="18"/>
                    </a:cubicBezTo>
                    <a:cubicBezTo>
                      <a:pt x="0" y="27"/>
                      <a:pt x="0" y="36"/>
                      <a:pt x="0" y="54"/>
                    </a:cubicBezTo>
                    <a:lnTo>
                      <a:pt x="0" y="179"/>
                    </a:lnTo>
                    <a:cubicBezTo>
                      <a:pt x="0" y="188"/>
                      <a:pt x="0" y="205"/>
                      <a:pt x="9" y="214"/>
                    </a:cubicBezTo>
                    <a:cubicBezTo>
                      <a:pt x="27" y="223"/>
                      <a:pt x="36" y="232"/>
                      <a:pt x="54" y="232"/>
                    </a:cubicBezTo>
                    <a:cubicBezTo>
                      <a:pt x="63" y="232"/>
                      <a:pt x="81" y="223"/>
                      <a:pt x="90" y="214"/>
                    </a:cubicBezTo>
                    <a:cubicBezTo>
                      <a:pt x="98" y="205"/>
                      <a:pt x="107" y="188"/>
                      <a:pt x="107" y="179"/>
                    </a:cubicBezTo>
                    <a:lnTo>
                      <a:pt x="107" y="54"/>
                    </a:lnTo>
                    <a:cubicBezTo>
                      <a:pt x="107" y="45"/>
                      <a:pt x="98" y="27"/>
                      <a:pt x="90" y="18"/>
                    </a:cubicBezTo>
                    <a:cubicBezTo>
                      <a:pt x="81" y="9"/>
                      <a:pt x="6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04;p61">
                <a:extLst>
                  <a:ext uri="{FF2B5EF4-FFF2-40B4-BE49-F238E27FC236}">
                    <a16:creationId xmlns:a16="http://schemas.microsoft.com/office/drawing/2014/main" id="{A9BD13DF-4DD1-471E-8023-669E43A7414B}"/>
                  </a:ext>
                </a:extLst>
              </p:cNvPr>
              <p:cNvSpPr/>
              <p:nvPr/>
            </p:nvSpPr>
            <p:spPr>
              <a:xfrm>
                <a:off x="7245109" y="4115596"/>
                <a:ext cx="14822" cy="52065"/>
              </a:xfrm>
              <a:custGeom>
                <a:avLst/>
                <a:gdLst/>
                <a:ahLst/>
                <a:cxnLst/>
                <a:rect l="l" t="t" r="r" b="b"/>
                <a:pathLst>
                  <a:path w="117" h="411" extrusionOk="0">
                    <a:moveTo>
                      <a:pt x="63" y="0"/>
                    </a:moveTo>
                    <a:cubicBezTo>
                      <a:pt x="27" y="0"/>
                      <a:pt x="1" y="27"/>
                      <a:pt x="1" y="54"/>
                    </a:cubicBezTo>
                    <a:lnTo>
                      <a:pt x="1" y="357"/>
                    </a:lnTo>
                    <a:cubicBezTo>
                      <a:pt x="1" y="384"/>
                      <a:pt x="27" y="410"/>
                      <a:pt x="63" y="410"/>
                    </a:cubicBezTo>
                    <a:cubicBezTo>
                      <a:pt x="90" y="410"/>
                      <a:pt x="117" y="384"/>
                      <a:pt x="117" y="357"/>
                    </a:cubicBezTo>
                    <a:lnTo>
                      <a:pt x="117" y="54"/>
                    </a:lnTo>
                    <a:cubicBezTo>
                      <a:pt x="11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05;p61">
                <a:extLst>
                  <a:ext uri="{FF2B5EF4-FFF2-40B4-BE49-F238E27FC236}">
                    <a16:creationId xmlns:a16="http://schemas.microsoft.com/office/drawing/2014/main" id="{6D1CA919-7A15-4679-95B7-CEC25535DE7D}"/>
                  </a:ext>
                </a:extLst>
              </p:cNvPr>
              <p:cNvSpPr/>
              <p:nvPr/>
            </p:nvSpPr>
            <p:spPr>
              <a:xfrm>
                <a:off x="7171635" y="4097228"/>
                <a:ext cx="27236" cy="54852"/>
              </a:xfrm>
              <a:custGeom>
                <a:avLst/>
                <a:gdLst/>
                <a:ahLst/>
                <a:cxnLst/>
                <a:rect l="l" t="t" r="r" b="b"/>
                <a:pathLst>
                  <a:path w="215" h="433" extrusionOk="0">
                    <a:moveTo>
                      <a:pt x="60" y="0"/>
                    </a:moveTo>
                    <a:cubicBezTo>
                      <a:pt x="55" y="0"/>
                      <a:pt x="50" y="1"/>
                      <a:pt x="45" y="2"/>
                    </a:cubicBezTo>
                    <a:cubicBezTo>
                      <a:pt x="19" y="11"/>
                      <a:pt x="1" y="38"/>
                      <a:pt x="10" y="65"/>
                    </a:cubicBezTo>
                    <a:cubicBezTo>
                      <a:pt x="36" y="172"/>
                      <a:pt x="72" y="288"/>
                      <a:pt x="99" y="395"/>
                    </a:cubicBezTo>
                    <a:cubicBezTo>
                      <a:pt x="106" y="417"/>
                      <a:pt x="132" y="433"/>
                      <a:pt x="155" y="433"/>
                    </a:cubicBezTo>
                    <a:cubicBezTo>
                      <a:pt x="161" y="433"/>
                      <a:pt x="166" y="432"/>
                      <a:pt x="170" y="431"/>
                    </a:cubicBezTo>
                    <a:cubicBezTo>
                      <a:pt x="197" y="422"/>
                      <a:pt x="215" y="395"/>
                      <a:pt x="206" y="368"/>
                    </a:cubicBezTo>
                    <a:cubicBezTo>
                      <a:pt x="179" y="252"/>
                      <a:pt x="144" y="145"/>
                      <a:pt x="108" y="38"/>
                    </a:cubicBezTo>
                    <a:cubicBezTo>
                      <a:pt x="108" y="16"/>
                      <a:pt x="84"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06;p61">
                <a:extLst>
                  <a:ext uri="{FF2B5EF4-FFF2-40B4-BE49-F238E27FC236}">
                    <a16:creationId xmlns:a16="http://schemas.microsoft.com/office/drawing/2014/main" id="{F855F1F2-1C05-43B4-8B98-0097AAB97BE5}"/>
                  </a:ext>
                </a:extLst>
              </p:cNvPr>
              <p:cNvSpPr/>
              <p:nvPr/>
            </p:nvSpPr>
            <p:spPr>
              <a:xfrm>
                <a:off x="7229274" y="4263430"/>
                <a:ext cx="26096" cy="44718"/>
              </a:xfrm>
              <a:custGeom>
                <a:avLst/>
                <a:gdLst/>
                <a:ahLst/>
                <a:cxnLst/>
                <a:rect l="l" t="t" r="r" b="b"/>
                <a:pathLst>
                  <a:path w="206" h="353" extrusionOk="0">
                    <a:moveTo>
                      <a:pt x="59" y="0"/>
                    </a:moveTo>
                    <a:cubicBezTo>
                      <a:pt x="55" y="0"/>
                      <a:pt x="50" y="1"/>
                      <a:pt x="45" y="2"/>
                    </a:cubicBezTo>
                    <a:cubicBezTo>
                      <a:pt x="19" y="11"/>
                      <a:pt x="1" y="46"/>
                      <a:pt x="10" y="73"/>
                    </a:cubicBezTo>
                    <a:cubicBezTo>
                      <a:pt x="36" y="153"/>
                      <a:pt x="63" y="234"/>
                      <a:pt x="90" y="314"/>
                    </a:cubicBezTo>
                    <a:cubicBezTo>
                      <a:pt x="97" y="336"/>
                      <a:pt x="117" y="352"/>
                      <a:pt x="143" y="352"/>
                    </a:cubicBezTo>
                    <a:cubicBezTo>
                      <a:pt x="149" y="352"/>
                      <a:pt x="155" y="351"/>
                      <a:pt x="161" y="350"/>
                    </a:cubicBezTo>
                    <a:cubicBezTo>
                      <a:pt x="188" y="341"/>
                      <a:pt x="206" y="314"/>
                      <a:pt x="197" y="287"/>
                    </a:cubicBezTo>
                    <a:cubicBezTo>
                      <a:pt x="170" y="207"/>
                      <a:pt x="144" y="127"/>
                      <a:pt x="117" y="46"/>
                    </a:cubicBezTo>
                    <a:cubicBezTo>
                      <a:pt x="109" y="23"/>
                      <a:pt x="88" y="0"/>
                      <a:pt x="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07;p61">
                <a:extLst>
                  <a:ext uri="{FF2B5EF4-FFF2-40B4-BE49-F238E27FC236}">
                    <a16:creationId xmlns:a16="http://schemas.microsoft.com/office/drawing/2014/main" id="{7F9E8576-5400-4FC0-B677-F2C794BEF7CA}"/>
                  </a:ext>
                </a:extLst>
              </p:cNvPr>
              <p:cNvSpPr/>
              <p:nvPr/>
            </p:nvSpPr>
            <p:spPr>
              <a:xfrm>
                <a:off x="7301607" y="4260263"/>
                <a:ext cx="18242" cy="40158"/>
              </a:xfrm>
              <a:custGeom>
                <a:avLst/>
                <a:gdLst/>
                <a:ahLst/>
                <a:cxnLst/>
                <a:rect l="l" t="t" r="r" b="b"/>
                <a:pathLst>
                  <a:path w="144" h="317" extrusionOk="0">
                    <a:moveTo>
                      <a:pt x="45" y="0"/>
                    </a:moveTo>
                    <a:cubicBezTo>
                      <a:pt x="27" y="9"/>
                      <a:pt x="19" y="9"/>
                      <a:pt x="10" y="27"/>
                    </a:cubicBezTo>
                    <a:cubicBezTo>
                      <a:pt x="1" y="36"/>
                      <a:pt x="1" y="54"/>
                      <a:pt x="1" y="71"/>
                    </a:cubicBezTo>
                    <a:cubicBezTo>
                      <a:pt x="19" y="134"/>
                      <a:pt x="27" y="205"/>
                      <a:pt x="36" y="277"/>
                    </a:cubicBezTo>
                    <a:cubicBezTo>
                      <a:pt x="36" y="285"/>
                      <a:pt x="54" y="303"/>
                      <a:pt x="63" y="312"/>
                    </a:cubicBezTo>
                    <a:cubicBezTo>
                      <a:pt x="69" y="312"/>
                      <a:pt x="79" y="316"/>
                      <a:pt x="88" y="316"/>
                    </a:cubicBezTo>
                    <a:cubicBezTo>
                      <a:pt x="92" y="316"/>
                      <a:pt x="96" y="315"/>
                      <a:pt x="99" y="312"/>
                    </a:cubicBezTo>
                    <a:cubicBezTo>
                      <a:pt x="117" y="312"/>
                      <a:pt x="126" y="303"/>
                      <a:pt x="135" y="294"/>
                    </a:cubicBezTo>
                    <a:cubicBezTo>
                      <a:pt x="143" y="277"/>
                      <a:pt x="143" y="268"/>
                      <a:pt x="143" y="250"/>
                    </a:cubicBezTo>
                    <a:cubicBezTo>
                      <a:pt x="135" y="178"/>
                      <a:pt x="117" y="107"/>
                      <a:pt x="108" y="36"/>
                    </a:cubicBezTo>
                    <a:cubicBezTo>
                      <a:pt x="108" y="27"/>
                      <a:pt x="99" y="9"/>
                      <a:pt x="81" y="9"/>
                    </a:cubicBezTo>
                    <a:cubicBezTo>
                      <a:pt x="72" y="0"/>
                      <a:pt x="54"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808;p61">
                <a:extLst>
                  <a:ext uri="{FF2B5EF4-FFF2-40B4-BE49-F238E27FC236}">
                    <a16:creationId xmlns:a16="http://schemas.microsoft.com/office/drawing/2014/main" id="{6A705F27-EDA4-4565-B615-1A25F6CE2B21}"/>
                  </a:ext>
                </a:extLst>
              </p:cNvPr>
              <p:cNvSpPr/>
              <p:nvPr/>
            </p:nvSpPr>
            <p:spPr>
              <a:xfrm>
                <a:off x="7233834" y="4202624"/>
                <a:ext cx="14822" cy="37371"/>
              </a:xfrm>
              <a:custGeom>
                <a:avLst/>
                <a:gdLst/>
                <a:ahLst/>
                <a:cxnLst/>
                <a:rect l="l" t="t" r="r" b="b"/>
                <a:pathLst>
                  <a:path w="117" h="295" extrusionOk="0">
                    <a:moveTo>
                      <a:pt x="54" y="0"/>
                    </a:moveTo>
                    <a:cubicBezTo>
                      <a:pt x="27" y="0"/>
                      <a:pt x="0" y="27"/>
                      <a:pt x="0" y="54"/>
                    </a:cubicBezTo>
                    <a:lnTo>
                      <a:pt x="0" y="241"/>
                    </a:lnTo>
                    <a:cubicBezTo>
                      <a:pt x="0" y="268"/>
                      <a:pt x="27" y="294"/>
                      <a:pt x="54" y="294"/>
                    </a:cubicBezTo>
                    <a:cubicBezTo>
                      <a:pt x="90" y="286"/>
                      <a:pt x="116" y="268"/>
                      <a:pt x="116" y="241"/>
                    </a:cubicBezTo>
                    <a:lnTo>
                      <a:pt x="116" y="54"/>
                    </a:lnTo>
                    <a:cubicBezTo>
                      <a:pt x="116" y="27"/>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809;p61">
                <a:extLst>
                  <a:ext uri="{FF2B5EF4-FFF2-40B4-BE49-F238E27FC236}">
                    <a16:creationId xmlns:a16="http://schemas.microsoft.com/office/drawing/2014/main" id="{89478B2B-6B5B-425B-85A0-9D9008F6964F}"/>
                  </a:ext>
                </a:extLst>
              </p:cNvPr>
              <p:cNvSpPr/>
              <p:nvPr/>
            </p:nvSpPr>
            <p:spPr>
              <a:xfrm>
                <a:off x="7302748" y="4366419"/>
                <a:ext cx="21662" cy="29263"/>
              </a:xfrm>
              <a:custGeom>
                <a:avLst/>
                <a:gdLst/>
                <a:ahLst/>
                <a:cxnLst/>
                <a:rect l="l" t="t" r="r" b="b"/>
                <a:pathLst>
                  <a:path w="171" h="231" extrusionOk="0">
                    <a:moveTo>
                      <a:pt x="72" y="1"/>
                    </a:moveTo>
                    <a:cubicBezTo>
                      <a:pt x="54" y="1"/>
                      <a:pt x="36" y="1"/>
                      <a:pt x="27" y="10"/>
                    </a:cubicBezTo>
                    <a:cubicBezTo>
                      <a:pt x="18" y="18"/>
                      <a:pt x="1" y="27"/>
                      <a:pt x="1" y="36"/>
                    </a:cubicBezTo>
                    <a:cubicBezTo>
                      <a:pt x="1" y="54"/>
                      <a:pt x="1" y="72"/>
                      <a:pt x="10" y="81"/>
                    </a:cubicBezTo>
                    <a:cubicBezTo>
                      <a:pt x="27" y="125"/>
                      <a:pt x="45" y="161"/>
                      <a:pt x="63" y="206"/>
                    </a:cubicBezTo>
                    <a:cubicBezTo>
                      <a:pt x="72" y="215"/>
                      <a:pt x="90" y="224"/>
                      <a:pt x="99" y="224"/>
                    </a:cubicBezTo>
                    <a:cubicBezTo>
                      <a:pt x="108" y="228"/>
                      <a:pt x="114" y="230"/>
                      <a:pt x="121" y="230"/>
                    </a:cubicBezTo>
                    <a:cubicBezTo>
                      <a:pt x="128" y="230"/>
                      <a:pt x="134" y="228"/>
                      <a:pt x="143" y="224"/>
                    </a:cubicBezTo>
                    <a:cubicBezTo>
                      <a:pt x="152" y="215"/>
                      <a:pt x="161" y="206"/>
                      <a:pt x="170" y="188"/>
                    </a:cubicBezTo>
                    <a:cubicBezTo>
                      <a:pt x="170" y="170"/>
                      <a:pt x="170" y="161"/>
                      <a:pt x="161" y="143"/>
                    </a:cubicBezTo>
                    <a:cubicBezTo>
                      <a:pt x="143" y="108"/>
                      <a:pt x="117" y="63"/>
                      <a:pt x="99" y="27"/>
                    </a:cubicBezTo>
                    <a:cubicBezTo>
                      <a:pt x="99" y="18"/>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810;p61">
                <a:extLst>
                  <a:ext uri="{FF2B5EF4-FFF2-40B4-BE49-F238E27FC236}">
                    <a16:creationId xmlns:a16="http://schemas.microsoft.com/office/drawing/2014/main" id="{86741F96-67A7-4C4C-8583-FBD01039C989}"/>
                  </a:ext>
                </a:extLst>
              </p:cNvPr>
              <p:cNvSpPr/>
              <p:nvPr/>
            </p:nvSpPr>
            <p:spPr>
              <a:xfrm>
                <a:off x="7396617" y="4324362"/>
                <a:ext cx="23816" cy="40284"/>
              </a:xfrm>
              <a:custGeom>
                <a:avLst/>
                <a:gdLst/>
                <a:ahLst/>
                <a:cxnLst/>
                <a:rect l="l" t="t" r="r" b="b"/>
                <a:pathLst>
                  <a:path w="188" h="318" extrusionOk="0">
                    <a:moveTo>
                      <a:pt x="68" y="0"/>
                    </a:moveTo>
                    <a:cubicBezTo>
                      <a:pt x="63" y="0"/>
                      <a:pt x="58" y="1"/>
                      <a:pt x="54" y="3"/>
                    </a:cubicBezTo>
                    <a:cubicBezTo>
                      <a:pt x="27" y="11"/>
                      <a:pt x="0" y="38"/>
                      <a:pt x="9" y="74"/>
                    </a:cubicBezTo>
                    <a:cubicBezTo>
                      <a:pt x="36" y="136"/>
                      <a:pt x="54" y="208"/>
                      <a:pt x="71" y="279"/>
                    </a:cubicBezTo>
                    <a:cubicBezTo>
                      <a:pt x="79" y="301"/>
                      <a:pt x="98" y="317"/>
                      <a:pt x="120" y="317"/>
                    </a:cubicBezTo>
                    <a:cubicBezTo>
                      <a:pt x="124" y="317"/>
                      <a:pt x="129" y="316"/>
                      <a:pt x="134" y="315"/>
                    </a:cubicBezTo>
                    <a:cubicBezTo>
                      <a:pt x="170" y="306"/>
                      <a:pt x="187" y="279"/>
                      <a:pt x="179" y="252"/>
                    </a:cubicBezTo>
                    <a:cubicBezTo>
                      <a:pt x="161" y="181"/>
                      <a:pt x="134" y="110"/>
                      <a:pt x="116" y="38"/>
                    </a:cubicBezTo>
                    <a:cubicBezTo>
                      <a:pt x="109" y="16"/>
                      <a:pt x="89" y="0"/>
                      <a:pt x="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811;p61">
                <a:extLst>
                  <a:ext uri="{FF2B5EF4-FFF2-40B4-BE49-F238E27FC236}">
                    <a16:creationId xmlns:a16="http://schemas.microsoft.com/office/drawing/2014/main" id="{6A96BABD-B0EF-442A-8E56-39E34DE061E1}"/>
                  </a:ext>
                </a:extLst>
              </p:cNvPr>
              <p:cNvSpPr/>
              <p:nvPr/>
            </p:nvSpPr>
            <p:spPr>
              <a:xfrm>
                <a:off x="7355826" y="4191223"/>
                <a:ext cx="13681" cy="32937"/>
              </a:xfrm>
              <a:custGeom>
                <a:avLst/>
                <a:gdLst/>
                <a:ahLst/>
                <a:cxnLst/>
                <a:rect l="l" t="t" r="r" b="b"/>
                <a:pathLst>
                  <a:path w="108" h="260" extrusionOk="0">
                    <a:moveTo>
                      <a:pt x="54" y="1"/>
                    </a:moveTo>
                    <a:cubicBezTo>
                      <a:pt x="28" y="1"/>
                      <a:pt x="1" y="28"/>
                      <a:pt x="1" y="54"/>
                    </a:cubicBezTo>
                    <a:lnTo>
                      <a:pt x="1" y="206"/>
                    </a:lnTo>
                    <a:cubicBezTo>
                      <a:pt x="1" y="233"/>
                      <a:pt x="28" y="260"/>
                      <a:pt x="54" y="260"/>
                    </a:cubicBezTo>
                    <a:cubicBezTo>
                      <a:pt x="81" y="260"/>
                      <a:pt x="108" y="242"/>
                      <a:pt x="108" y="206"/>
                    </a:cubicBezTo>
                    <a:lnTo>
                      <a:pt x="108" y="54"/>
                    </a:lnTo>
                    <a:cubicBezTo>
                      <a:pt x="108" y="28"/>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812;p61">
                <a:extLst>
                  <a:ext uri="{FF2B5EF4-FFF2-40B4-BE49-F238E27FC236}">
                    <a16:creationId xmlns:a16="http://schemas.microsoft.com/office/drawing/2014/main" id="{C19BDF36-8B1A-47A3-8FBB-C376EAD00FC8}"/>
                  </a:ext>
                </a:extLst>
              </p:cNvPr>
              <p:cNvSpPr/>
              <p:nvPr/>
            </p:nvSpPr>
            <p:spPr>
              <a:xfrm>
                <a:off x="7302748" y="4165254"/>
                <a:ext cx="13681" cy="47632"/>
              </a:xfrm>
              <a:custGeom>
                <a:avLst/>
                <a:gdLst/>
                <a:ahLst/>
                <a:cxnLst/>
                <a:rect l="l" t="t" r="r" b="b"/>
                <a:pathLst>
                  <a:path w="108" h="376" extrusionOk="0">
                    <a:moveTo>
                      <a:pt x="54" y="1"/>
                    </a:moveTo>
                    <a:cubicBezTo>
                      <a:pt x="27" y="1"/>
                      <a:pt x="1" y="18"/>
                      <a:pt x="1" y="54"/>
                    </a:cubicBezTo>
                    <a:lnTo>
                      <a:pt x="1" y="322"/>
                    </a:lnTo>
                    <a:cubicBezTo>
                      <a:pt x="1" y="349"/>
                      <a:pt x="27" y="375"/>
                      <a:pt x="54" y="375"/>
                    </a:cubicBezTo>
                    <a:cubicBezTo>
                      <a:pt x="81" y="375"/>
                      <a:pt x="108" y="349"/>
                      <a:pt x="108" y="322"/>
                    </a:cubicBezTo>
                    <a:lnTo>
                      <a:pt x="108" y="54"/>
                    </a:lnTo>
                    <a:cubicBezTo>
                      <a:pt x="108" y="27"/>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813;p61">
                <a:extLst>
                  <a:ext uri="{FF2B5EF4-FFF2-40B4-BE49-F238E27FC236}">
                    <a16:creationId xmlns:a16="http://schemas.microsoft.com/office/drawing/2014/main" id="{33C42E90-3EE5-4163-9D62-57A0216E400F}"/>
                  </a:ext>
                </a:extLst>
              </p:cNvPr>
              <p:cNvSpPr/>
              <p:nvPr/>
            </p:nvSpPr>
            <p:spPr>
              <a:xfrm>
                <a:off x="7449695" y="4241008"/>
                <a:ext cx="19382" cy="47758"/>
              </a:xfrm>
              <a:custGeom>
                <a:avLst/>
                <a:gdLst/>
                <a:ahLst/>
                <a:cxnLst/>
                <a:rect l="l" t="t" r="r" b="b"/>
                <a:pathLst>
                  <a:path w="153" h="377" extrusionOk="0">
                    <a:moveTo>
                      <a:pt x="63" y="0"/>
                    </a:moveTo>
                    <a:cubicBezTo>
                      <a:pt x="36" y="0"/>
                      <a:pt x="0" y="27"/>
                      <a:pt x="9" y="54"/>
                    </a:cubicBezTo>
                    <a:cubicBezTo>
                      <a:pt x="18" y="143"/>
                      <a:pt x="27" y="232"/>
                      <a:pt x="36" y="322"/>
                    </a:cubicBezTo>
                    <a:cubicBezTo>
                      <a:pt x="44" y="345"/>
                      <a:pt x="59" y="376"/>
                      <a:pt x="81" y="376"/>
                    </a:cubicBezTo>
                    <a:cubicBezTo>
                      <a:pt x="84" y="376"/>
                      <a:pt x="87" y="376"/>
                      <a:pt x="90" y="375"/>
                    </a:cubicBezTo>
                    <a:cubicBezTo>
                      <a:pt x="116" y="375"/>
                      <a:pt x="152" y="357"/>
                      <a:pt x="143" y="322"/>
                    </a:cubicBezTo>
                    <a:lnTo>
                      <a:pt x="116" y="54"/>
                    </a:lnTo>
                    <a:cubicBezTo>
                      <a:pt x="107"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814;p61">
                <a:extLst>
                  <a:ext uri="{FF2B5EF4-FFF2-40B4-BE49-F238E27FC236}">
                    <a16:creationId xmlns:a16="http://schemas.microsoft.com/office/drawing/2014/main" id="{851734CB-F72A-44AC-8D37-422B32F47AA8}"/>
                  </a:ext>
                </a:extLst>
              </p:cNvPr>
              <p:cNvSpPr/>
              <p:nvPr/>
            </p:nvSpPr>
            <p:spPr>
              <a:xfrm>
                <a:off x="7531023" y="4321068"/>
                <a:ext cx="13681" cy="44338"/>
              </a:xfrm>
              <a:custGeom>
                <a:avLst/>
                <a:gdLst/>
                <a:ahLst/>
                <a:cxnLst/>
                <a:rect l="l" t="t" r="r" b="b"/>
                <a:pathLst>
                  <a:path w="108" h="350" extrusionOk="0">
                    <a:moveTo>
                      <a:pt x="65" y="0"/>
                    </a:moveTo>
                    <a:cubicBezTo>
                      <a:pt x="61" y="0"/>
                      <a:pt x="58" y="1"/>
                      <a:pt x="54" y="2"/>
                    </a:cubicBezTo>
                    <a:cubicBezTo>
                      <a:pt x="19" y="2"/>
                      <a:pt x="1" y="20"/>
                      <a:pt x="1" y="55"/>
                    </a:cubicBezTo>
                    <a:lnTo>
                      <a:pt x="1" y="296"/>
                    </a:lnTo>
                    <a:cubicBezTo>
                      <a:pt x="1" y="323"/>
                      <a:pt x="19" y="350"/>
                      <a:pt x="54" y="350"/>
                    </a:cubicBezTo>
                    <a:cubicBezTo>
                      <a:pt x="81" y="341"/>
                      <a:pt x="108" y="323"/>
                      <a:pt x="108" y="296"/>
                    </a:cubicBezTo>
                    <a:lnTo>
                      <a:pt x="108" y="55"/>
                    </a:lnTo>
                    <a:cubicBezTo>
                      <a:pt x="108" y="24"/>
                      <a:pt x="88"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815;p61">
                <a:extLst>
                  <a:ext uri="{FF2B5EF4-FFF2-40B4-BE49-F238E27FC236}">
                    <a16:creationId xmlns:a16="http://schemas.microsoft.com/office/drawing/2014/main" id="{2732132F-CE81-48EA-9DE9-41B130DBFCCF}"/>
                  </a:ext>
                </a:extLst>
              </p:cNvPr>
              <p:cNvSpPr/>
              <p:nvPr/>
            </p:nvSpPr>
            <p:spPr>
              <a:xfrm>
                <a:off x="7503914" y="4214152"/>
                <a:ext cx="18242" cy="40538"/>
              </a:xfrm>
              <a:custGeom>
                <a:avLst/>
                <a:gdLst/>
                <a:ahLst/>
                <a:cxnLst/>
                <a:rect l="l" t="t" r="r" b="b"/>
                <a:pathLst>
                  <a:path w="144" h="320" extrusionOk="0">
                    <a:moveTo>
                      <a:pt x="63" y="0"/>
                    </a:moveTo>
                    <a:cubicBezTo>
                      <a:pt x="56" y="0"/>
                      <a:pt x="50" y="3"/>
                      <a:pt x="45" y="7"/>
                    </a:cubicBezTo>
                    <a:cubicBezTo>
                      <a:pt x="27" y="7"/>
                      <a:pt x="18" y="16"/>
                      <a:pt x="10" y="25"/>
                    </a:cubicBezTo>
                    <a:cubicBezTo>
                      <a:pt x="1" y="43"/>
                      <a:pt x="1" y="52"/>
                      <a:pt x="1" y="70"/>
                    </a:cubicBezTo>
                    <a:cubicBezTo>
                      <a:pt x="10" y="141"/>
                      <a:pt x="27" y="212"/>
                      <a:pt x="36" y="284"/>
                    </a:cubicBezTo>
                    <a:cubicBezTo>
                      <a:pt x="36" y="293"/>
                      <a:pt x="45" y="310"/>
                      <a:pt x="63" y="310"/>
                    </a:cubicBezTo>
                    <a:cubicBezTo>
                      <a:pt x="72" y="319"/>
                      <a:pt x="90" y="319"/>
                      <a:pt x="99" y="319"/>
                    </a:cubicBezTo>
                    <a:cubicBezTo>
                      <a:pt x="117" y="310"/>
                      <a:pt x="125" y="302"/>
                      <a:pt x="134" y="293"/>
                    </a:cubicBezTo>
                    <a:cubicBezTo>
                      <a:pt x="143" y="284"/>
                      <a:pt x="143" y="266"/>
                      <a:pt x="134" y="248"/>
                    </a:cubicBezTo>
                    <a:cubicBezTo>
                      <a:pt x="125" y="186"/>
                      <a:pt x="117" y="114"/>
                      <a:pt x="108" y="43"/>
                    </a:cubicBezTo>
                    <a:cubicBezTo>
                      <a:pt x="108" y="25"/>
                      <a:pt x="90" y="16"/>
                      <a:pt x="81" y="7"/>
                    </a:cubicBezTo>
                    <a:cubicBezTo>
                      <a:pt x="76" y="3"/>
                      <a:pt x="7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816;p61">
                <a:extLst>
                  <a:ext uri="{FF2B5EF4-FFF2-40B4-BE49-F238E27FC236}">
                    <a16:creationId xmlns:a16="http://schemas.microsoft.com/office/drawing/2014/main" id="{E20230B9-EC4D-424D-8519-473DBA079C0E}"/>
                  </a:ext>
                </a:extLst>
              </p:cNvPr>
              <p:cNvSpPr/>
              <p:nvPr/>
            </p:nvSpPr>
            <p:spPr>
              <a:xfrm>
                <a:off x="7642880" y="4290666"/>
                <a:ext cx="19382" cy="44211"/>
              </a:xfrm>
              <a:custGeom>
                <a:avLst/>
                <a:gdLst/>
                <a:ahLst/>
                <a:cxnLst/>
                <a:rect l="l" t="t" r="r" b="b"/>
                <a:pathLst>
                  <a:path w="153" h="349" extrusionOk="0">
                    <a:moveTo>
                      <a:pt x="63" y="1"/>
                    </a:moveTo>
                    <a:cubicBezTo>
                      <a:pt x="37" y="1"/>
                      <a:pt x="1" y="19"/>
                      <a:pt x="10" y="54"/>
                    </a:cubicBezTo>
                    <a:cubicBezTo>
                      <a:pt x="19" y="135"/>
                      <a:pt x="28" y="215"/>
                      <a:pt x="37" y="295"/>
                    </a:cubicBezTo>
                    <a:cubicBezTo>
                      <a:pt x="45" y="304"/>
                      <a:pt x="45" y="322"/>
                      <a:pt x="54" y="331"/>
                    </a:cubicBezTo>
                    <a:cubicBezTo>
                      <a:pt x="63" y="340"/>
                      <a:pt x="81" y="349"/>
                      <a:pt x="90" y="349"/>
                    </a:cubicBezTo>
                    <a:cubicBezTo>
                      <a:pt x="117" y="349"/>
                      <a:pt x="153" y="322"/>
                      <a:pt x="153" y="295"/>
                    </a:cubicBezTo>
                    <a:cubicBezTo>
                      <a:pt x="135" y="215"/>
                      <a:pt x="126" y="135"/>
                      <a:pt x="117" y="54"/>
                    </a:cubicBezTo>
                    <a:cubicBezTo>
                      <a:pt x="117" y="37"/>
                      <a:pt x="117" y="28"/>
                      <a:pt x="99" y="10"/>
                    </a:cubicBezTo>
                    <a:cubicBezTo>
                      <a:pt x="90" y="1"/>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817;p61">
                <a:extLst>
                  <a:ext uri="{FF2B5EF4-FFF2-40B4-BE49-F238E27FC236}">
                    <a16:creationId xmlns:a16="http://schemas.microsoft.com/office/drawing/2014/main" id="{4C4369D1-AF5B-4BD3-9B90-6E70035F4F7E}"/>
                  </a:ext>
                </a:extLst>
              </p:cNvPr>
              <p:cNvSpPr/>
              <p:nvPr/>
            </p:nvSpPr>
            <p:spPr>
              <a:xfrm>
                <a:off x="7732189" y="4305360"/>
                <a:ext cx="13681" cy="55486"/>
              </a:xfrm>
              <a:custGeom>
                <a:avLst/>
                <a:gdLst/>
                <a:ahLst/>
                <a:cxnLst/>
                <a:rect l="l" t="t" r="r" b="b"/>
                <a:pathLst>
                  <a:path w="108" h="438" extrusionOk="0">
                    <a:moveTo>
                      <a:pt x="54" y="1"/>
                    </a:moveTo>
                    <a:cubicBezTo>
                      <a:pt x="27" y="1"/>
                      <a:pt x="1" y="28"/>
                      <a:pt x="1" y="54"/>
                    </a:cubicBezTo>
                    <a:lnTo>
                      <a:pt x="1" y="384"/>
                    </a:lnTo>
                    <a:cubicBezTo>
                      <a:pt x="1" y="411"/>
                      <a:pt x="27" y="438"/>
                      <a:pt x="54" y="438"/>
                    </a:cubicBezTo>
                    <a:cubicBezTo>
                      <a:pt x="81" y="438"/>
                      <a:pt x="108" y="420"/>
                      <a:pt x="108" y="384"/>
                    </a:cubicBezTo>
                    <a:lnTo>
                      <a:pt x="108" y="54"/>
                    </a:lnTo>
                    <a:cubicBezTo>
                      <a:pt x="108" y="28"/>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3818;p61">
                <a:extLst>
                  <a:ext uri="{FF2B5EF4-FFF2-40B4-BE49-F238E27FC236}">
                    <a16:creationId xmlns:a16="http://schemas.microsoft.com/office/drawing/2014/main" id="{B81725AC-92DB-47F1-9C5E-2FE7AC760508}"/>
                  </a:ext>
                </a:extLst>
              </p:cNvPr>
              <p:cNvSpPr/>
              <p:nvPr/>
            </p:nvSpPr>
            <p:spPr>
              <a:xfrm>
                <a:off x="7595502" y="4213898"/>
                <a:ext cx="13681" cy="37371"/>
              </a:xfrm>
              <a:custGeom>
                <a:avLst/>
                <a:gdLst/>
                <a:ahLst/>
                <a:cxnLst/>
                <a:rect l="l" t="t" r="r" b="b"/>
                <a:pathLst>
                  <a:path w="108" h="295" extrusionOk="0">
                    <a:moveTo>
                      <a:pt x="54" y="0"/>
                    </a:moveTo>
                    <a:cubicBezTo>
                      <a:pt x="27" y="9"/>
                      <a:pt x="0" y="27"/>
                      <a:pt x="0" y="54"/>
                    </a:cubicBezTo>
                    <a:lnTo>
                      <a:pt x="0" y="241"/>
                    </a:lnTo>
                    <a:cubicBezTo>
                      <a:pt x="0" y="268"/>
                      <a:pt x="27" y="295"/>
                      <a:pt x="54" y="295"/>
                    </a:cubicBezTo>
                    <a:cubicBezTo>
                      <a:pt x="80" y="295"/>
                      <a:pt x="107" y="268"/>
                      <a:pt x="107" y="241"/>
                    </a:cubicBezTo>
                    <a:lnTo>
                      <a:pt x="107" y="54"/>
                    </a:lnTo>
                    <a:cubicBezTo>
                      <a:pt x="107" y="27"/>
                      <a:pt x="8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3819;p61">
                <a:extLst>
                  <a:ext uri="{FF2B5EF4-FFF2-40B4-BE49-F238E27FC236}">
                    <a16:creationId xmlns:a16="http://schemas.microsoft.com/office/drawing/2014/main" id="{8A73ED8F-BA4B-437C-BB81-55DDD99D8A9C}"/>
                  </a:ext>
                </a:extLst>
              </p:cNvPr>
              <p:cNvSpPr/>
              <p:nvPr/>
            </p:nvSpPr>
            <p:spPr>
              <a:xfrm>
                <a:off x="7701659" y="4233027"/>
                <a:ext cx="13681" cy="37497"/>
              </a:xfrm>
              <a:custGeom>
                <a:avLst/>
                <a:gdLst/>
                <a:ahLst/>
                <a:cxnLst/>
                <a:rect l="l" t="t" r="r" b="b"/>
                <a:pathLst>
                  <a:path w="108" h="296" extrusionOk="0">
                    <a:moveTo>
                      <a:pt x="54" y="1"/>
                    </a:moveTo>
                    <a:cubicBezTo>
                      <a:pt x="28" y="1"/>
                      <a:pt x="1" y="28"/>
                      <a:pt x="1" y="54"/>
                    </a:cubicBezTo>
                    <a:lnTo>
                      <a:pt x="1" y="233"/>
                    </a:lnTo>
                    <a:cubicBezTo>
                      <a:pt x="1" y="269"/>
                      <a:pt x="28" y="295"/>
                      <a:pt x="54" y="295"/>
                    </a:cubicBezTo>
                    <a:cubicBezTo>
                      <a:pt x="81" y="286"/>
                      <a:pt x="108" y="269"/>
                      <a:pt x="108" y="233"/>
                    </a:cubicBezTo>
                    <a:lnTo>
                      <a:pt x="108" y="54"/>
                    </a:lnTo>
                    <a:cubicBezTo>
                      <a:pt x="108" y="28"/>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3820;p61">
                <a:extLst>
                  <a:ext uri="{FF2B5EF4-FFF2-40B4-BE49-F238E27FC236}">
                    <a16:creationId xmlns:a16="http://schemas.microsoft.com/office/drawing/2014/main" id="{C6D1620A-669D-4511-B10B-CB0F19B77C62}"/>
                  </a:ext>
                </a:extLst>
              </p:cNvPr>
              <p:cNvSpPr/>
              <p:nvPr/>
            </p:nvSpPr>
            <p:spPr>
              <a:xfrm>
                <a:off x="7750304" y="4446227"/>
                <a:ext cx="26096" cy="40664"/>
              </a:xfrm>
              <a:custGeom>
                <a:avLst/>
                <a:gdLst/>
                <a:ahLst/>
                <a:cxnLst/>
                <a:rect l="l" t="t" r="r" b="b"/>
                <a:pathLst>
                  <a:path w="206" h="321" extrusionOk="0">
                    <a:moveTo>
                      <a:pt x="57" y="0"/>
                    </a:moveTo>
                    <a:cubicBezTo>
                      <a:pt x="52" y="0"/>
                      <a:pt x="48" y="1"/>
                      <a:pt x="45" y="4"/>
                    </a:cubicBezTo>
                    <a:cubicBezTo>
                      <a:pt x="27" y="4"/>
                      <a:pt x="18" y="13"/>
                      <a:pt x="9" y="31"/>
                    </a:cubicBezTo>
                    <a:cubicBezTo>
                      <a:pt x="9" y="40"/>
                      <a:pt x="0" y="58"/>
                      <a:pt x="9" y="66"/>
                    </a:cubicBezTo>
                    <a:cubicBezTo>
                      <a:pt x="36" y="138"/>
                      <a:pt x="63" y="209"/>
                      <a:pt x="90" y="281"/>
                    </a:cubicBezTo>
                    <a:cubicBezTo>
                      <a:pt x="99" y="289"/>
                      <a:pt x="107" y="307"/>
                      <a:pt x="116" y="316"/>
                    </a:cubicBezTo>
                    <a:cubicBezTo>
                      <a:pt x="128" y="316"/>
                      <a:pt x="136" y="320"/>
                      <a:pt x="145" y="320"/>
                    </a:cubicBezTo>
                    <a:cubicBezTo>
                      <a:pt x="150" y="320"/>
                      <a:pt x="155" y="319"/>
                      <a:pt x="161" y="316"/>
                    </a:cubicBezTo>
                    <a:cubicBezTo>
                      <a:pt x="170" y="316"/>
                      <a:pt x="188" y="307"/>
                      <a:pt x="197" y="289"/>
                    </a:cubicBezTo>
                    <a:cubicBezTo>
                      <a:pt x="197" y="281"/>
                      <a:pt x="206" y="263"/>
                      <a:pt x="197" y="254"/>
                    </a:cubicBezTo>
                    <a:cubicBezTo>
                      <a:pt x="170" y="182"/>
                      <a:pt x="143" y="111"/>
                      <a:pt x="107" y="40"/>
                    </a:cubicBezTo>
                    <a:cubicBezTo>
                      <a:pt x="107" y="22"/>
                      <a:pt x="99" y="13"/>
                      <a:pt x="90" y="4"/>
                    </a:cubicBezTo>
                    <a:cubicBezTo>
                      <a:pt x="78" y="4"/>
                      <a:pt x="66" y="0"/>
                      <a:pt x="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3821;p61">
                <a:extLst>
                  <a:ext uri="{FF2B5EF4-FFF2-40B4-BE49-F238E27FC236}">
                    <a16:creationId xmlns:a16="http://schemas.microsoft.com/office/drawing/2014/main" id="{71A3BDE8-BB08-4A17-93AD-403405F89BB6}"/>
                  </a:ext>
                </a:extLst>
              </p:cNvPr>
              <p:cNvSpPr/>
              <p:nvPr/>
            </p:nvSpPr>
            <p:spPr>
              <a:xfrm>
                <a:off x="7792108" y="4541362"/>
                <a:ext cx="22676" cy="36737"/>
              </a:xfrm>
              <a:custGeom>
                <a:avLst/>
                <a:gdLst/>
                <a:ahLst/>
                <a:cxnLst/>
                <a:rect l="l" t="t" r="r" b="b"/>
                <a:pathLst>
                  <a:path w="179" h="290" extrusionOk="0">
                    <a:moveTo>
                      <a:pt x="68" y="0"/>
                    </a:moveTo>
                    <a:cubicBezTo>
                      <a:pt x="63" y="0"/>
                      <a:pt x="59" y="1"/>
                      <a:pt x="54" y="2"/>
                    </a:cubicBezTo>
                    <a:cubicBezTo>
                      <a:pt x="27" y="11"/>
                      <a:pt x="0" y="38"/>
                      <a:pt x="9" y="65"/>
                    </a:cubicBezTo>
                    <a:cubicBezTo>
                      <a:pt x="36" y="127"/>
                      <a:pt x="54" y="190"/>
                      <a:pt x="72" y="243"/>
                    </a:cubicBezTo>
                    <a:cubicBezTo>
                      <a:pt x="80" y="266"/>
                      <a:pt x="101" y="290"/>
                      <a:pt x="124" y="290"/>
                    </a:cubicBezTo>
                    <a:cubicBezTo>
                      <a:pt x="127" y="290"/>
                      <a:pt x="131" y="289"/>
                      <a:pt x="134" y="288"/>
                    </a:cubicBezTo>
                    <a:cubicBezTo>
                      <a:pt x="161" y="279"/>
                      <a:pt x="179" y="243"/>
                      <a:pt x="170" y="216"/>
                    </a:cubicBezTo>
                    <a:cubicBezTo>
                      <a:pt x="152" y="154"/>
                      <a:pt x="134" y="100"/>
                      <a:pt x="116" y="38"/>
                    </a:cubicBezTo>
                    <a:cubicBezTo>
                      <a:pt x="109" y="16"/>
                      <a:pt x="90" y="0"/>
                      <a:pt x="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3822;p61">
                <a:extLst>
                  <a:ext uri="{FF2B5EF4-FFF2-40B4-BE49-F238E27FC236}">
                    <a16:creationId xmlns:a16="http://schemas.microsoft.com/office/drawing/2014/main" id="{2E31BE36-6043-4E27-B0AD-58C9A8754D81}"/>
                  </a:ext>
                </a:extLst>
              </p:cNvPr>
              <p:cNvSpPr/>
              <p:nvPr/>
            </p:nvSpPr>
            <p:spPr>
              <a:xfrm>
                <a:off x="7700519" y="4494998"/>
                <a:ext cx="20522" cy="48138"/>
              </a:xfrm>
              <a:custGeom>
                <a:avLst/>
                <a:gdLst/>
                <a:ahLst/>
                <a:cxnLst/>
                <a:rect l="l" t="t" r="r" b="b"/>
                <a:pathLst>
                  <a:path w="162" h="380" extrusionOk="0">
                    <a:moveTo>
                      <a:pt x="65" y="1"/>
                    </a:moveTo>
                    <a:cubicBezTo>
                      <a:pt x="62" y="1"/>
                      <a:pt x="58" y="1"/>
                      <a:pt x="54" y="3"/>
                    </a:cubicBezTo>
                    <a:cubicBezTo>
                      <a:pt x="28" y="12"/>
                      <a:pt x="1" y="47"/>
                      <a:pt x="19" y="74"/>
                    </a:cubicBezTo>
                    <a:cubicBezTo>
                      <a:pt x="28" y="92"/>
                      <a:pt x="28" y="119"/>
                      <a:pt x="37" y="136"/>
                    </a:cubicBezTo>
                    <a:cubicBezTo>
                      <a:pt x="37" y="145"/>
                      <a:pt x="37" y="154"/>
                      <a:pt x="37" y="163"/>
                    </a:cubicBezTo>
                    <a:cubicBezTo>
                      <a:pt x="45" y="172"/>
                      <a:pt x="45" y="172"/>
                      <a:pt x="45" y="172"/>
                    </a:cubicBezTo>
                    <a:cubicBezTo>
                      <a:pt x="45" y="181"/>
                      <a:pt x="45" y="190"/>
                      <a:pt x="45" y="190"/>
                    </a:cubicBezTo>
                    <a:cubicBezTo>
                      <a:pt x="45" y="217"/>
                      <a:pt x="45" y="235"/>
                      <a:pt x="45" y="252"/>
                    </a:cubicBezTo>
                    <a:cubicBezTo>
                      <a:pt x="45" y="270"/>
                      <a:pt x="45" y="279"/>
                      <a:pt x="45" y="288"/>
                    </a:cubicBezTo>
                    <a:cubicBezTo>
                      <a:pt x="45" y="288"/>
                      <a:pt x="40" y="299"/>
                      <a:pt x="42" y="299"/>
                    </a:cubicBezTo>
                    <a:cubicBezTo>
                      <a:pt x="43" y="299"/>
                      <a:pt x="44" y="299"/>
                      <a:pt x="45" y="297"/>
                    </a:cubicBezTo>
                    <a:lnTo>
                      <a:pt x="45" y="297"/>
                    </a:lnTo>
                    <a:cubicBezTo>
                      <a:pt x="45" y="297"/>
                      <a:pt x="37" y="306"/>
                      <a:pt x="37" y="315"/>
                    </a:cubicBezTo>
                    <a:cubicBezTo>
                      <a:pt x="37" y="342"/>
                      <a:pt x="45" y="377"/>
                      <a:pt x="81" y="377"/>
                    </a:cubicBezTo>
                    <a:cubicBezTo>
                      <a:pt x="84" y="379"/>
                      <a:pt x="88" y="380"/>
                      <a:pt x="92" y="380"/>
                    </a:cubicBezTo>
                    <a:cubicBezTo>
                      <a:pt x="111" y="380"/>
                      <a:pt x="136" y="364"/>
                      <a:pt x="144" y="342"/>
                    </a:cubicBezTo>
                    <a:cubicBezTo>
                      <a:pt x="161" y="243"/>
                      <a:pt x="153" y="136"/>
                      <a:pt x="117" y="38"/>
                    </a:cubicBezTo>
                    <a:cubicBezTo>
                      <a:pt x="109" y="23"/>
                      <a:pt x="88" y="1"/>
                      <a:pt x="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3823;p61">
                <a:extLst>
                  <a:ext uri="{FF2B5EF4-FFF2-40B4-BE49-F238E27FC236}">
                    <a16:creationId xmlns:a16="http://schemas.microsoft.com/office/drawing/2014/main" id="{A7CDD733-0525-4018-A144-E29C8B8CAD09}"/>
                  </a:ext>
                </a:extLst>
              </p:cNvPr>
              <p:cNvSpPr/>
              <p:nvPr/>
            </p:nvSpPr>
            <p:spPr>
              <a:xfrm>
                <a:off x="7618051" y="4483977"/>
                <a:ext cx="19382" cy="44211"/>
              </a:xfrm>
              <a:custGeom>
                <a:avLst/>
                <a:gdLst/>
                <a:ahLst/>
                <a:cxnLst/>
                <a:rect l="l" t="t" r="r" b="b"/>
                <a:pathLst>
                  <a:path w="153" h="349" extrusionOk="0">
                    <a:moveTo>
                      <a:pt x="63" y="0"/>
                    </a:moveTo>
                    <a:cubicBezTo>
                      <a:pt x="36" y="0"/>
                      <a:pt x="1" y="27"/>
                      <a:pt x="10" y="54"/>
                    </a:cubicBezTo>
                    <a:cubicBezTo>
                      <a:pt x="18" y="134"/>
                      <a:pt x="27" y="214"/>
                      <a:pt x="36" y="295"/>
                    </a:cubicBezTo>
                    <a:cubicBezTo>
                      <a:pt x="36" y="313"/>
                      <a:pt x="45" y="322"/>
                      <a:pt x="54" y="330"/>
                    </a:cubicBezTo>
                    <a:cubicBezTo>
                      <a:pt x="63" y="339"/>
                      <a:pt x="81" y="348"/>
                      <a:pt x="90" y="348"/>
                    </a:cubicBezTo>
                    <a:cubicBezTo>
                      <a:pt x="117" y="348"/>
                      <a:pt x="152" y="322"/>
                      <a:pt x="143" y="295"/>
                    </a:cubicBezTo>
                    <a:cubicBezTo>
                      <a:pt x="134" y="214"/>
                      <a:pt x="126" y="134"/>
                      <a:pt x="117" y="54"/>
                    </a:cubicBezTo>
                    <a:cubicBezTo>
                      <a:pt x="117" y="36"/>
                      <a:pt x="108" y="27"/>
                      <a:pt x="99"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3824;p61">
                <a:extLst>
                  <a:ext uri="{FF2B5EF4-FFF2-40B4-BE49-F238E27FC236}">
                    <a16:creationId xmlns:a16="http://schemas.microsoft.com/office/drawing/2014/main" id="{9025F1D9-22FD-4D8E-8B98-8E1408BB672E}"/>
                  </a:ext>
                </a:extLst>
              </p:cNvPr>
              <p:cNvSpPr/>
              <p:nvPr/>
            </p:nvSpPr>
            <p:spPr>
              <a:xfrm>
                <a:off x="7671130" y="4399989"/>
                <a:ext cx="22802" cy="44845"/>
              </a:xfrm>
              <a:custGeom>
                <a:avLst/>
                <a:gdLst/>
                <a:ahLst/>
                <a:cxnLst/>
                <a:rect l="l" t="t" r="r" b="b"/>
                <a:pathLst>
                  <a:path w="180" h="354" extrusionOk="0">
                    <a:moveTo>
                      <a:pt x="60" y="1"/>
                    </a:moveTo>
                    <a:cubicBezTo>
                      <a:pt x="55" y="1"/>
                      <a:pt x="50" y="2"/>
                      <a:pt x="46" y="3"/>
                    </a:cubicBezTo>
                    <a:cubicBezTo>
                      <a:pt x="19" y="12"/>
                      <a:pt x="1" y="39"/>
                      <a:pt x="10" y="75"/>
                    </a:cubicBezTo>
                    <a:lnTo>
                      <a:pt x="72" y="315"/>
                    </a:lnTo>
                    <a:cubicBezTo>
                      <a:pt x="72" y="337"/>
                      <a:pt x="96" y="353"/>
                      <a:pt x="120" y="353"/>
                    </a:cubicBezTo>
                    <a:cubicBezTo>
                      <a:pt x="125" y="353"/>
                      <a:pt x="130" y="353"/>
                      <a:pt x="135" y="351"/>
                    </a:cubicBezTo>
                    <a:cubicBezTo>
                      <a:pt x="161" y="342"/>
                      <a:pt x="179" y="315"/>
                      <a:pt x="170" y="280"/>
                    </a:cubicBezTo>
                    <a:lnTo>
                      <a:pt x="117" y="39"/>
                    </a:lnTo>
                    <a:cubicBezTo>
                      <a:pt x="110" y="17"/>
                      <a:pt x="84"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3825;p61">
                <a:extLst>
                  <a:ext uri="{FF2B5EF4-FFF2-40B4-BE49-F238E27FC236}">
                    <a16:creationId xmlns:a16="http://schemas.microsoft.com/office/drawing/2014/main" id="{76CB1719-3E3E-4568-822C-DA93B4003868}"/>
                  </a:ext>
                </a:extLst>
              </p:cNvPr>
              <p:cNvSpPr/>
              <p:nvPr/>
            </p:nvSpPr>
            <p:spPr>
              <a:xfrm>
                <a:off x="7613491" y="4370093"/>
                <a:ext cx="19382" cy="44338"/>
              </a:xfrm>
              <a:custGeom>
                <a:avLst/>
                <a:gdLst/>
                <a:ahLst/>
                <a:cxnLst/>
                <a:rect l="l" t="t" r="r" b="b"/>
                <a:pathLst>
                  <a:path w="153" h="350" extrusionOk="0">
                    <a:moveTo>
                      <a:pt x="63" y="1"/>
                    </a:moveTo>
                    <a:cubicBezTo>
                      <a:pt x="57" y="1"/>
                      <a:pt x="50" y="3"/>
                      <a:pt x="46" y="7"/>
                    </a:cubicBezTo>
                    <a:cubicBezTo>
                      <a:pt x="10" y="16"/>
                      <a:pt x="1" y="43"/>
                      <a:pt x="1" y="70"/>
                    </a:cubicBezTo>
                    <a:cubicBezTo>
                      <a:pt x="19" y="150"/>
                      <a:pt x="28" y="230"/>
                      <a:pt x="37" y="311"/>
                    </a:cubicBezTo>
                    <a:cubicBezTo>
                      <a:pt x="37" y="320"/>
                      <a:pt x="54" y="337"/>
                      <a:pt x="63" y="337"/>
                    </a:cubicBezTo>
                    <a:cubicBezTo>
                      <a:pt x="70" y="344"/>
                      <a:pt x="80" y="350"/>
                      <a:pt x="93" y="350"/>
                    </a:cubicBezTo>
                    <a:cubicBezTo>
                      <a:pt x="98" y="350"/>
                      <a:pt x="103" y="349"/>
                      <a:pt x="108" y="346"/>
                    </a:cubicBezTo>
                    <a:cubicBezTo>
                      <a:pt x="135" y="337"/>
                      <a:pt x="153" y="311"/>
                      <a:pt x="144" y="284"/>
                    </a:cubicBezTo>
                    <a:cubicBezTo>
                      <a:pt x="135" y="204"/>
                      <a:pt x="117" y="123"/>
                      <a:pt x="108" y="43"/>
                    </a:cubicBezTo>
                    <a:cubicBezTo>
                      <a:pt x="108" y="25"/>
                      <a:pt x="90" y="16"/>
                      <a:pt x="81" y="7"/>
                    </a:cubicBezTo>
                    <a:cubicBezTo>
                      <a:pt x="77" y="3"/>
                      <a:pt x="7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3826;p61">
                <a:extLst>
                  <a:ext uri="{FF2B5EF4-FFF2-40B4-BE49-F238E27FC236}">
                    <a16:creationId xmlns:a16="http://schemas.microsoft.com/office/drawing/2014/main" id="{25B0B673-D92E-42E0-84D2-BB35C7020605}"/>
                  </a:ext>
                </a:extLst>
              </p:cNvPr>
              <p:cNvSpPr/>
              <p:nvPr/>
            </p:nvSpPr>
            <p:spPr>
              <a:xfrm>
                <a:off x="7537863" y="4461048"/>
                <a:ext cx="22676" cy="48138"/>
              </a:xfrm>
              <a:custGeom>
                <a:avLst/>
                <a:gdLst/>
                <a:ahLst/>
                <a:cxnLst/>
                <a:rect l="l" t="t" r="r" b="b"/>
                <a:pathLst>
                  <a:path w="179" h="380" extrusionOk="0">
                    <a:moveTo>
                      <a:pt x="60" y="1"/>
                    </a:moveTo>
                    <a:cubicBezTo>
                      <a:pt x="55" y="1"/>
                      <a:pt x="50" y="1"/>
                      <a:pt x="45" y="3"/>
                    </a:cubicBezTo>
                    <a:cubicBezTo>
                      <a:pt x="18" y="12"/>
                      <a:pt x="0" y="39"/>
                      <a:pt x="9" y="74"/>
                    </a:cubicBezTo>
                    <a:cubicBezTo>
                      <a:pt x="27" y="164"/>
                      <a:pt x="45" y="253"/>
                      <a:pt x="63" y="342"/>
                    </a:cubicBezTo>
                    <a:cubicBezTo>
                      <a:pt x="70" y="364"/>
                      <a:pt x="95" y="380"/>
                      <a:pt x="119" y="380"/>
                    </a:cubicBezTo>
                    <a:cubicBezTo>
                      <a:pt x="124" y="380"/>
                      <a:pt x="129" y="379"/>
                      <a:pt x="134" y="378"/>
                    </a:cubicBezTo>
                    <a:cubicBezTo>
                      <a:pt x="161" y="369"/>
                      <a:pt x="179" y="342"/>
                      <a:pt x="170" y="315"/>
                    </a:cubicBezTo>
                    <a:cubicBezTo>
                      <a:pt x="152" y="226"/>
                      <a:pt x="134" y="128"/>
                      <a:pt x="116" y="39"/>
                    </a:cubicBezTo>
                    <a:cubicBezTo>
                      <a:pt x="109" y="17"/>
                      <a:pt x="83"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3827;p61">
                <a:extLst>
                  <a:ext uri="{FF2B5EF4-FFF2-40B4-BE49-F238E27FC236}">
                    <a16:creationId xmlns:a16="http://schemas.microsoft.com/office/drawing/2014/main" id="{6E58E432-B015-43F2-B350-D6654BB24D3C}"/>
                  </a:ext>
                </a:extLst>
              </p:cNvPr>
              <p:cNvSpPr/>
              <p:nvPr/>
            </p:nvSpPr>
            <p:spPr>
              <a:xfrm>
                <a:off x="7484658" y="4407970"/>
                <a:ext cx="21662" cy="44718"/>
              </a:xfrm>
              <a:custGeom>
                <a:avLst/>
                <a:gdLst/>
                <a:ahLst/>
                <a:cxnLst/>
                <a:rect l="l" t="t" r="r" b="b"/>
                <a:pathLst>
                  <a:path w="171" h="353" extrusionOk="0">
                    <a:moveTo>
                      <a:pt x="60" y="0"/>
                    </a:moveTo>
                    <a:cubicBezTo>
                      <a:pt x="55" y="0"/>
                      <a:pt x="50" y="1"/>
                      <a:pt x="46" y="3"/>
                    </a:cubicBezTo>
                    <a:cubicBezTo>
                      <a:pt x="19" y="12"/>
                      <a:pt x="1" y="38"/>
                      <a:pt x="10" y="74"/>
                    </a:cubicBezTo>
                    <a:cubicBezTo>
                      <a:pt x="28" y="154"/>
                      <a:pt x="46" y="235"/>
                      <a:pt x="63" y="315"/>
                    </a:cubicBezTo>
                    <a:cubicBezTo>
                      <a:pt x="71" y="337"/>
                      <a:pt x="90" y="353"/>
                      <a:pt x="112" y="353"/>
                    </a:cubicBezTo>
                    <a:cubicBezTo>
                      <a:pt x="116" y="353"/>
                      <a:pt x="121" y="352"/>
                      <a:pt x="126" y="351"/>
                    </a:cubicBezTo>
                    <a:cubicBezTo>
                      <a:pt x="162" y="342"/>
                      <a:pt x="170" y="315"/>
                      <a:pt x="170" y="279"/>
                    </a:cubicBezTo>
                    <a:cubicBezTo>
                      <a:pt x="153" y="199"/>
                      <a:pt x="135" y="119"/>
                      <a:pt x="108" y="38"/>
                    </a:cubicBezTo>
                    <a:cubicBezTo>
                      <a:pt x="108" y="16"/>
                      <a:pt x="84"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3828;p61">
                <a:extLst>
                  <a:ext uri="{FF2B5EF4-FFF2-40B4-BE49-F238E27FC236}">
                    <a16:creationId xmlns:a16="http://schemas.microsoft.com/office/drawing/2014/main" id="{7152EE3B-C429-4FF3-87C8-D8DB3746576C}"/>
                  </a:ext>
                </a:extLst>
              </p:cNvPr>
              <p:cNvSpPr/>
              <p:nvPr/>
            </p:nvSpPr>
            <p:spPr>
              <a:xfrm>
                <a:off x="7419165" y="4453701"/>
                <a:ext cx="18242" cy="36864"/>
              </a:xfrm>
              <a:custGeom>
                <a:avLst/>
                <a:gdLst/>
                <a:ahLst/>
                <a:cxnLst/>
                <a:rect l="l" t="t" r="r" b="b"/>
                <a:pathLst>
                  <a:path w="144" h="291" extrusionOk="0">
                    <a:moveTo>
                      <a:pt x="64" y="1"/>
                    </a:moveTo>
                    <a:cubicBezTo>
                      <a:pt x="56" y="1"/>
                      <a:pt x="50" y="3"/>
                      <a:pt x="45" y="7"/>
                    </a:cubicBezTo>
                    <a:cubicBezTo>
                      <a:pt x="36" y="7"/>
                      <a:pt x="18" y="16"/>
                      <a:pt x="9" y="25"/>
                    </a:cubicBezTo>
                    <a:cubicBezTo>
                      <a:pt x="9" y="43"/>
                      <a:pt x="1" y="52"/>
                      <a:pt x="9" y="70"/>
                    </a:cubicBezTo>
                    <a:lnTo>
                      <a:pt x="36" y="248"/>
                    </a:lnTo>
                    <a:cubicBezTo>
                      <a:pt x="36" y="266"/>
                      <a:pt x="54" y="275"/>
                      <a:pt x="63" y="284"/>
                    </a:cubicBezTo>
                    <a:cubicBezTo>
                      <a:pt x="67" y="288"/>
                      <a:pt x="74" y="291"/>
                      <a:pt x="82" y="291"/>
                    </a:cubicBezTo>
                    <a:cubicBezTo>
                      <a:pt x="90" y="291"/>
                      <a:pt x="99" y="288"/>
                      <a:pt x="108" y="284"/>
                    </a:cubicBezTo>
                    <a:cubicBezTo>
                      <a:pt x="116" y="284"/>
                      <a:pt x="134" y="275"/>
                      <a:pt x="134" y="266"/>
                    </a:cubicBezTo>
                    <a:cubicBezTo>
                      <a:pt x="143" y="248"/>
                      <a:pt x="143" y="239"/>
                      <a:pt x="143" y="222"/>
                    </a:cubicBezTo>
                    <a:lnTo>
                      <a:pt x="116" y="43"/>
                    </a:lnTo>
                    <a:cubicBezTo>
                      <a:pt x="108" y="25"/>
                      <a:pt x="99" y="16"/>
                      <a:pt x="90" y="7"/>
                    </a:cubicBezTo>
                    <a:cubicBezTo>
                      <a:pt x="81" y="3"/>
                      <a:pt x="72" y="1"/>
                      <a:pt x="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3829;p61">
                <a:extLst>
                  <a:ext uri="{FF2B5EF4-FFF2-40B4-BE49-F238E27FC236}">
                    <a16:creationId xmlns:a16="http://schemas.microsoft.com/office/drawing/2014/main" id="{EE50DFEF-4402-439B-AAE9-CA94CDD85B6B}"/>
                  </a:ext>
                </a:extLst>
              </p:cNvPr>
              <p:cNvSpPr/>
              <p:nvPr/>
            </p:nvSpPr>
            <p:spPr>
              <a:xfrm>
                <a:off x="7363807" y="4422918"/>
                <a:ext cx="13681" cy="40791"/>
              </a:xfrm>
              <a:custGeom>
                <a:avLst/>
                <a:gdLst/>
                <a:ahLst/>
                <a:cxnLst/>
                <a:rect l="l" t="t" r="r" b="b"/>
                <a:pathLst>
                  <a:path w="108" h="322" extrusionOk="0">
                    <a:moveTo>
                      <a:pt x="54" y="1"/>
                    </a:moveTo>
                    <a:cubicBezTo>
                      <a:pt x="18" y="1"/>
                      <a:pt x="0" y="27"/>
                      <a:pt x="0" y="54"/>
                    </a:cubicBezTo>
                    <a:lnTo>
                      <a:pt x="0" y="268"/>
                    </a:lnTo>
                    <a:cubicBezTo>
                      <a:pt x="0" y="295"/>
                      <a:pt x="18" y="322"/>
                      <a:pt x="54" y="322"/>
                    </a:cubicBezTo>
                    <a:cubicBezTo>
                      <a:pt x="81" y="322"/>
                      <a:pt x="107" y="295"/>
                      <a:pt x="107" y="268"/>
                    </a:cubicBezTo>
                    <a:lnTo>
                      <a:pt x="107" y="54"/>
                    </a:lnTo>
                    <a:cubicBezTo>
                      <a:pt x="107" y="27"/>
                      <a:pt x="81"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3830;p61">
                <a:extLst>
                  <a:ext uri="{FF2B5EF4-FFF2-40B4-BE49-F238E27FC236}">
                    <a16:creationId xmlns:a16="http://schemas.microsoft.com/office/drawing/2014/main" id="{D78761B3-9A3C-4E2B-B466-F733DF5AA118}"/>
                  </a:ext>
                </a:extLst>
              </p:cNvPr>
              <p:cNvSpPr/>
              <p:nvPr/>
            </p:nvSpPr>
            <p:spPr>
              <a:xfrm>
                <a:off x="7168341" y="4206804"/>
                <a:ext cx="19255" cy="40411"/>
              </a:xfrm>
              <a:custGeom>
                <a:avLst/>
                <a:gdLst/>
                <a:ahLst/>
                <a:cxnLst/>
                <a:rect l="l" t="t" r="r" b="b"/>
                <a:pathLst>
                  <a:path w="152" h="319" extrusionOk="0">
                    <a:moveTo>
                      <a:pt x="66" y="0"/>
                    </a:moveTo>
                    <a:cubicBezTo>
                      <a:pt x="42" y="0"/>
                      <a:pt x="18" y="16"/>
                      <a:pt x="18" y="38"/>
                    </a:cubicBezTo>
                    <a:cubicBezTo>
                      <a:pt x="0" y="128"/>
                      <a:pt x="9" y="208"/>
                      <a:pt x="45" y="288"/>
                    </a:cubicBezTo>
                    <a:cubicBezTo>
                      <a:pt x="58" y="308"/>
                      <a:pt x="81" y="318"/>
                      <a:pt x="104" y="318"/>
                    </a:cubicBezTo>
                    <a:cubicBezTo>
                      <a:pt x="111" y="318"/>
                      <a:pt x="118" y="317"/>
                      <a:pt x="125" y="315"/>
                    </a:cubicBezTo>
                    <a:cubicBezTo>
                      <a:pt x="152" y="297"/>
                      <a:pt x="152" y="261"/>
                      <a:pt x="143" y="235"/>
                    </a:cubicBezTo>
                    <a:cubicBezTo>
                      <a:pt x="143" y="235"/>
                      <a:pt x="143" y="235"/>
                      <a:pt x="134" y="226"/>
                    </a:cubicBezTo>
                    <a:cubicBezTo>
                      <a:pt x="134" y="217"/>
                      <a:pt x="125" y="208"/>
                      <a:pt x="125" y="199"/>
                    </a:cubicBezTo>
                    <a:cubicBezTo>
                      <a:pt x="125" y="190"/>
                      <a:pt x="125" y="181"/>
                      <a:pt x="125" y="172"/>
                    </a:cubicBezTo>
                    <a:cubicBezTo>
                      <a:pt x="116" y="172"/>
                      <a:pt x="116" y="163"/>
                      <a:pt x="116" y="163"/>
                    </a:cubicBezTo>
                    <a:cubicBezTo>
                      <a:pt x="116" y="163"/>
                      <a:pt x="116" y="160"/>
                      <a:pt x="116" y="157"/>
                    </a:cubicBezTo>
                    <a:cubicBezTo>
                      <a:pt x="116" y="157"/>
                      <a:pt x="116" y="145"/>
                      <a:pt x="116" y="145"/>
                    </a:cubicBezTo>
                    <a:cubicBezTo>
                      <a:pt x="116" y="145"/>
                      <a:pt x="116" y="137"/>
                      <a:pt x="116" y="137"/>
                    </a:cubicBezTo>
                    <a:cubicBezTo>
                      <a:pt x="116" y="128"/>
                      <a:pt x="116" y="119"/>
                      <a:pt x="116" y="110"/>
                    </a:cubicBezTo>
                    <a:cubicBezTo>
                      <a:pt x="116" y="101"/>
                      <a:pt x="116" y="92"/>
                      <a:pt x="116" y="83"/>
                    </a:cubicBezTo>
                    <a:cubicBezTo>
                      <a:pt x="116" y="83"/>
                      <a:pt x="116" y="74"/>
                      <a:pt x="116" y="74"/>
                    </a:cubicBezTo>
                    <a:cubicBezTo>
                      <a:pt x="116" y="74"/>
                      <a:pt x="116" y="74"/>
                      <a:pt x="116" y="65"/>
                    </a:cubicBezTo>
                    <a:cubicBezTo>
                      <a:pt x="125" y="56"/>
                      <a:pt x="125" y="38"/>
                      <a:pt x="116" y="29"/>
                    </a:cubicBezTo>
                    <a:cubicBezTo>
                      <a:pt x="107" y="12"/>
                      <a:pt x="89" y="3"/>
                      <a:pt x="80" y="3"/>
                    </a:cubicBezTo>
                    <a:cubicBezTo>
                      <a:pt x="76" y="1"/>
                      <a:pt x="71" y="0"/>
                      <a:pt x="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3831;p61">
                <a:extLst>
                  <a:ext uri="{FF2B5EF4-FFF2-40B4-BE49-F238E27FC236}">
                    <a16:creationId xmlns:a16="http://schemas.microsoft.com/office/drawing/2014/main" id="{4FAC8999-34DA-4267-ACF3-6C95C0ADF601}"/>
                  </a:ext>
                </a:extLst>
              </p:cNvPr>
              <p:cNvSpPr/>
              <p:nvPr/>
            </p:nvSpPr>
            <p:spPr>
              <a:xfrm>
                <a:off x="7210145" y="4051117"/>
                <a:ext cx="19255" cy="32937"/>
              </a:xfrm>
              <a:custGeom>
                <a:avLst/>
                <a:gdLst/>
                <a:ahLst/>
                <a:cxnLst/>
                <a:rect l="l" t="t" r="r" b="b"/>
                <a:pathLst>
                  <a:path w="152" h="260" extrusionOk="0">
                    <a:moveTo>
                      <a:pt x="45" y="1"/>
                    </a:moveTo>
                    <a:cubicBezTo>
                      <a:pt x="18" y="10"/>
                      <a:pt x="0" y="36"/>
                      <a:pt x="9" y="72"/>
                    </a:cubicBezTo>
                    <a:cubicBezTo>
                      <a:pt x="18" y="117"/>
                      <a:pt x="27" y="170"/>
                      <a:pt x="36" y="215"/>
                    </a:cubicBezTo>
                    <a:cubicBezTo>
                      <a:pt x="45" y="233"/>
                      <a:pt x="54" y="242"/>
                      <a:pt x="63" y="250"/>
                    </a:cubicBezTo>
                    <a:cubicBezTo>
                      <a:pt x="71" y="259"/>
                      <a:pt x="89" y="259"/>
                      <a:pt x="107" y="259"/>
                    </a:cubicBezTo>
                    <a:cubicBezTo>
                      <a:pt x="134" y="250"/>
                      <a:pt x="152" y="224"/>
                      <a:pt x="143" y="188"/>
                    </a:cubicBezTo>
                    <a:cubicBezTo>
                      <a:pt x="134" y="143"/>
                      <a:pt x="125" y="90"/>
                      <a:pt x="116" y="36"/>
                    </a:cubicBezTo>
                    <a:cubicBezTo>
                      <a:pt x="107" y="27"/>
                      <a:pt x="98" y="10"/>
                      <a:pt x="89" y="10"/>
                    </a:cubicBezTo>
                    <a:cubicBezTo>
                      <a:pt x="7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3832;p61">
                <a:extLst>
                  <a:ext uri="{FF2B5EF4-FFF2-40B4-BE49-F238E27FC236}">
                    <a16:creationId xmlns:a16="http://schemas.microsoft.com/office/drawing/2014/main" id="{52F1CF40-48D0-4CE8-8535-559779B8E9A0}"/>
                  </a:ext>
                </a:extLst>
              </p:cNvPr>
              <p:cNvSpPr/>
              <p:nvPr/>
            </p:nvSpPr>
            <p:spPr>
              <a:xfrm>
                <a:off x="7253089" y="3552764"/>
                <a:ext cx="24956" cy="36864"/>
              </a:xfrm>
              <a:custGeom>
                <a:avLst/>
                <a:gdLst/>
                <a:ahLst/>
                <a:cxnLst/>
                <a:rect l="l" t="t" r="r" b="b"/>
                <a:pathLst>
                  <a:path w="197" h="291" extrusionOk="0">
                    <a:moveTo>
                      <a:pt x="139" y="0"/>
                    </a:moveTo>
                    <a:cubicBezTo>
                      <a:pt x="120" y="0"/>
                      <a:pt x="101" y="10"/>
                      <a:pt x="89" y="27"/>
                    </a:cubicBezTo>
                    <a:cubicBezTo>
                      <a:pt x="63" y="90"/>
                      <a:pt x="36" y="152"/>
                      <a:pt x="9" y="206"/>
                    </a:cubicBezTo>
                    <a:cubicBezTo>
                      <a:pt x="0" y="224"/>
                      <a:pt x="0" y="232"/>
                      <a:pt x="0" y="250"/>
                    </a:cubicBezTo>
                    <a:cubicBezTo>
                      <a:pt x="0" y="259"/>
                      <a:pt x="9" y="277"/>
                      <a:pt x="27" y="286"/>
                    </a:cubicBezTo>
                    <a:cubicBezTo>
                      <a:pt x="36" y="289"/>
                      <a:pt x="46" y="291"/>
                      <a:pt x="55" y="291"/>
                    </a:cubicBezTo>
                    <a:cubicBezTo>
                      <a:pt x="74" y="291"/>
                      <a:pt x="92" y="283"/>
                      <a:pt x="98" y="259"/>
                    </a:cubicBezTo>
                    <a:cubicBezTo>
                      <a:pt x="125" y="206"/>
                      <a:pt x="161" y="143"/>
                      <a:pt x="187" y="81"/>
                    </a:cubicBezTo>
                    <a:cubicBezTo>
                      <a:pt x="196" y="72"/>
                      <a:pt x="196" y="54"/>
                      <a:pt x="196" y="36"/>
                    </a:cubicBezTo>
                    <a:cubicBezTo>
                      <a:pt x="187" y="27"/>
                      <a:pt x="179" y="18"/>
                      <a:pt x="170" y="9"/>
                    </a:cubicBezTo>
                    <a:cubicBezTo>
                      <a:pt x="160" y="3"/>
                      <a:pt x="150" y="0"/>
                      <a:pt x="1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3833;p61">
                <a:extLst>
                  <a:ext uri="{FF2B5EF4-FFF2-40B4-BE49-F238E27FC236}">
                    <a16:creationId xmlns:a16="http://schemas.microsoft.com/office/drawing/2014/main" id="{3FBD9346-3B64-4D2F-A079-07997857734C}"/>
                  </a:ext>
                </a:extLst>
              </p:cNvPr>
              <p:cNvSpPr/>
              <p:nvPr/>
            </p:nvSpPr>
            <p:spPr>
              <a:xfrm>
                <a:off x="7974019" y="3739235"/>
                <a:ext cx="22802" cy="44211"/>
              </a:xfrm>
              <a:custGeom>
                <a:avLst/>
                <a:gdLst/>
                <a:ahLst/>
                <a:cxnLst/>
                <a:rect l="l" t="t" r="r" b="b"/>
                <a:pathLst>
                  <a:path w="180" h="349" extrusionOk="0">
                    <a:moveTo>
                      <a:pt x="126" y="0"/>
                    </a:moveTo>
                    <a:cubicBezTo>
                      <a:pt x="99" y="0"/>
                      <a:pt x="72" y="27"/>
                      <a:pt x="72" y="54"/>
                    </a:cubicBezTo>
                    <a:cubicBezTo>
                      <a:pt x="72" y="72"/>
                      <a:pt x="72" y="99"/>
                      <a:pt x="72" y="116"/>
                    </a:cubicBezTo>
                    <a:cubicBezTo>
                      <a:pt x="69" y="116"/>
                      <a:pt x="67" y="118"/>
                      <a:pt x="66" y="119"/>
                    </a:cubicBezTo>
                    <a:lnTo>
                      <a:pt x="66" y="119"/>
                    </a:lnTo>
                    <a:cubicBezTo>
                      <a:pt x="69" y="116"/>
                      <a:pt x="72" y="116"/>
                      <a:pt x="72" y="116"/>
                    </a:cubicBezTo>
                    <a:lnTo>
                      <a:pt x="72" y="116"/>
                    </a:lnTo>
                    <a:cubicBezTo>
                      <a:pt x="69" y="119"/>
                      <a:pt x="67" y="120"/>
                      <a:pt x="66" y="120"/>
                    </a:cubicBezTo>
                    <a:cubicBezTo>
                      <a:pt x="65" y="120"/>
                      <a:pt x="65" y="120"/>
                      <a:pt x="66" y="119"/>
                    </a:cubicBezTo>
                    <a:lnTo>
                      <a:pt x="66" y="119"/>
                    </a:lnTo>
                    <a:cubicBezTo>
                      <a:pt x="64" y="120"/>
                      <a:pt x="63" y="122"/>
                      <a:pt x="63" y="125"/>
                    </a:cubicBezTo>
                    <a:cubicBezTo>
                      <a:pt x="63" y="125"/>
                      <a:pt x="63" y="125"/>
                      <a:pt x="63" y="134"/>
                    </a:cubicBezTo>
                    <a:cubicBezTo>
                      <a:pt x="63" y="143"/>
                      <a:pt x="63" y="152"/>
                      <a:pt x="54" y="161"/>
                    </a:cubicBezTo>
                    <a:cubicBezTo>
                      <a:pt x="54" y="188"/>
                      <a:pt x="45" y="206"/>
                      <a:pt x="36" y="223"/>
                    </a:cubicBezTo>
                    <a:cubicBezTo>
                      <a:pt x="36" y="232"/>
                      <a:pt x="36" y="232"/>
                      <a:pt x="28" y="241"/>
                    </a:cubicBezTo>
                    <a:cubicBezTo>
                      <a:pt x="28" y="250"/>
                      <a:pt x="19" y="259"/>
                      <a:pt x="19" y="268"/>
                    </a:cubicBezTo>
                    <a:cubicBezTo>
                      <a:pt x="1" y="295"/>
                      <a:pt x="10" y="331"/>
                      <a:pt x="36" y="339"/>
                    </a:cubicBezTo>
                    <a:cubicBezTo>
                      <a:pt x="46" y="346"/>
                      <a:pt x="57" y="349"/>
                      <a:pt x="67" y="349"/>
                    </a:cubicBezTo>
                    <a:cubicBezTo>
                      <a:pt x="85" y="349"/>
                      <a:pt x="102" y="339"/>
                      <a:pt x="108" y="322"/>
                    </a:cubicBezTo>
                    <a:cubicBezTo>
                      <a:pt x="152" y="241"/>
                      <a:pt x="179" y="152"/>
                      <a:pt x="179" y="54"/>
                    </a:cubicBezTo>
                    <a:cubicBezTo>
                      <a:pt x="179" y="27"/>
                      <a:pt x="152" y="0"/>
                      <a:pt x="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3834;p61">
                <a:extLst>
                  <a:ext uri="{FF2B5EF4-FFF2-40B4-BE49-F238E27FC236}">
                    <a16:creationId xmlns:a16="http://schemas.microsoft.com/office/drawing/2014/main" id="{525C4322-A401-45D6-9990-00334C6DB398}"/>
                  </a:ext>
                </a:extLst>
              </p:cNvPr>
              <p:cNvSpPr/>
              <p:nvPr/>
            </p:nvSpPr>
            <p:spPr>
              <a:xfrm>
                <a:off x="7796668" y="3549344"/>
                <a:ext cx="13681" cy="24956"/>
              </a:xfrm>
              <a:custGeom>
                <a:avLst/>
                <a:gdLst/>
                <a:ahLst/>
                <a:cxnLst/>
                <a:rect l="l" t="t" r="r" b="b"/>
                <a:pathLst>
                  <a:path w="108" h="197" extrusionOk="0">
                    <a:moveTo>
                      <a:pt x="54" y="1"/>
                    </a:moveTo>
                    <a:cubicBezTo>
                      <a:pt x="45" y="1"/>
                      <a:pt x="27" y="10"/>
                      <a:pt x="18" y="19"/>
                    </a:cubicBezTo>
                    <a:cubicBezTo>
                      <a:pt x="9" y="27"/>
                      <a:pt x="0" y="36"/>
                      <a:pt x="0" y="54"/>
                    </a:cubicBezTo>
                    <a:lnTo>
                      <a:pt x="0" y="143"/>
                    </a:lnTo>
                    <a:cubicBezTo>
                      <a:pt x="0" y="161"/>
                      <a:pt x="9" y="170"/>
                      <a:pt x="18" y="179"/>
                    </a:cubicBezTo>
                    <a:cubicBezTo>
                      <a:pt x="27" y="188"/>
                      <a:pt x="45" y="197"/>
                      <a:pt x="54" y="197"/>
                    </a:cubicBezTo>
                    <a:cubicBezTo>
                      <a:pt x="72" y="197"/>
                      <a:pt x="80" y="197"/>
                      <a:pt x="89" y="179"/>
                    </a:cubicBezTo>
                    <a:cubicBezTo>
                      <a:pt x="98" y="170"/>
                      <a:pt x="107" y="161"/>
                      <a:pt x="107" y="143"/>
                    </a:cubicBezTo>
                    <a:lnTo>
                      <a:pt x="107" y="54"/>
                    </a:lnTo>
                    <a:cubicBezTo>
                      <a:pt x="107" y="36"/>
                      <a:pt x="98" y="27"/>
                      <a:pt x="89" y="19"/>
                    </a:cubicBezTo>
                    <a:cubicBezTo>
                      <a:pt x="80" y="10"/>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3835;p61">
                <a:extLst>
                  <a:ext uri="{FF2B5EF4-FFF2-40B4-BE49-F238E27FC236}">
                    <a16:creationId xmlns:a16="http://schemas.microsoft.com/office/drawing/2014/main" id="{E7C2A30E-59FA-4D09-AC7A-DB302309579D}"/>
                  </a:ext>
                </a:extLst>
              </p:cNvPr>
              <p:cNvSpPr/>
              <p:nvPr/>
            </p:nvSpPr>
            <p:spPr>
              <a:xfrm>
                <a:off x="7877996" y="3602549"/>
                <a:ext cx="20522" cy="37117"/>
              </a:xfrm>
              <a:custGeom>
                <a:avLst/>
                <a:gdLst/>
                <a:ahLst/>
                <a:cxnLst/>
                <a:rect l="l" t="t" r="r" b="b"/>
                <a:pathLst>
                  <a:path w="162" h="293" extrusionOk="0">
                    <a:moveTo>
                      <a:pt x="90" y="0"/>
                    </a:moveTo>
                    <a:cubicBezTo>
                      <a:pt x="63" y="0"/>
                      <a:pt x="27" y="9"/>
                      <a:pt x="18" y="45"/>
                    </a:cubicBezTo>
                    <a:cubicBezTo>
                      <a:pt x="0" y="116"/>
                      <a:pt x="9" y="196"/>
                      <a:pt x="54" y="268"/>
                    </a:cubicBezTo>
                    <a:cubicBezTo>
                      <a:pt x="60" y="280"/>
                      <a:pt x="80" y="293"/>
                      <a:pt x="100" y="293"/>
                    </a:cubicBezTo>
                    <a:cubicBezTo>
                      <a:pt x="109" y="293"/>
                      <a:pt x="118" y="291"/>
                      <a:pt x="125" y="285"/>
                    </a:cubicBezTo>
                    <a:cubicBezTo>
                      <a:pt x="152" y="268"/>
                      <a:pt x="161" y="232"/>
                      <a:pt x="143" y="205"/>
                    </a:cubicBezTo>
                    <a:cubicBezTo>
                      <a:pt x="143" y="196"/>
                      <a:pt x="134" y="187"/>
                      <a:pt x="134" y="178"/>
                    </a:cubicBezTo>
                    <a:cubicBezTo>
                      <a:pt x="134" y="187"/>
                      <a:pt x="134" y="187"/>
                      <a:pt x="134" y="196"/>
                    </a:cubicBezTo>
                    <a:cubicBezTo>
                      <a:pt x="134" y="178"/>
                      <a:pt x="125" y="152"/>
                      <a:pt x="125" y="134"/>
                    </a:cubicBezTo>
                    <a:cubicBezTo>
                      <a:pt x="125" y="134"/>
                      <a:pt x="125" y="143"/>
                      <a:pt x="125" y="143"/>
                    </a:cubicBezTo>
                    <a:cubicBezTo>
                      <a:pt x="116" y="125"/>
                      <a:pt x="116" y="107"/>
                      <a:pt x="125" y="80"/>
                    </a:cubicBezTo>
                    <a:cubicBezTo>
                      <a:pt x="125" y="77"/>
                      <a:pt x="125" y="74"/>
                      <a:pt x="125" y="71"/>
                    </a:cubicBezTo>
                    <a:cubicBezTo>
                      <a:pt x="134" y="45"/>
                      <a:pt x="116" y="9"/>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3836;p61">
                <a:extLst>
                  <a:ext uri="{FF2B5EF4-FFF2-40B4-BE49-F238E27FC236}">
                    <a16:creationId xmlns:a16="http://schemas.microsoft.com/office/drawing/2014/main" id="{1513F3D2-A7F3-4636-B0DF-0FD5578ECD33}"/>
                  </a:ext>
                </a:extLst>
              </p:cNvPr>
              <p:cNvSpPr/>
              <p:nvPr/>
            </p:nvSpPr>
            <p:spPr>
              <a:xfrm>
                <a:off x="7587522" y="4009313"/>
                <a:ext cx="13681" cy="28883"/>
              </a:xfrm>
              <a:custGeom>
                <a:avLst/>
                <a:gdLst/>
                <a:ahLst/>
                <a:cxnLst/>
                <a:rect l="l" t="t" r="r" b="b"/>
                <a:pathLst>
                  <a:path w="108" h="228" extrusionOk="0">
                    <a:moveTo>
                      <a:pt x="54" y="1"/>
                    </a:moveTo>
                    <a:cubicBezTo>
                      <a:pt x="45" y="1"/>
                      <a:pt x="28" y="1"/>
                      <a:pt x="19" y="18"/>
                    </a:cubicBezTo>
                    <a:cubicBezTo>
                      <a:pt x="10" y="27"/>
                      <a:pt x="1" y="36"/>
                      <a:pt x="1" y="54"/>
                    </a:cubicBezTo>
                    <a:lnTo>
                      <a:pt x="1" y="170"/>
                    </a:lnTo>
                    <a:cubicBezTo>
                      <a:pt x="1" y="188"/>
                      <a:pt x="10" y="206"/>
                      <a:pt x="19" y="215"/>
                    </a:cubicBezTo>
                    <a:cubicBezTo>
                      <a:pt x="25" y="221"/>
                      <a:pt x="36" y="227"/>
                      <a:pt x="45" y="227"/>
                    </a:cubicBezTo>
                    <a:cubicBezTo>
                      <a:pt x="48" y="227"/>
                      <a:pt x="52" y="226"/>
                      <a:pt x="54" y="224"/>
                    </a:cubicBezTo>
                    <a:cubicBezTo>
                      <a:pt x="72" y="224"/>
                      <a:pt x="81" y="224"/>
                      <a:pt x="90" y="215"/>
                    </a:cubicBezTo>
                    <a:cubicBezTo>
                      <a:pt x="108" y="197"/>
                      <a:pt x="108" y="188"/>
                      <a:pt x="108" y="170"/>
                    </a:cubicBezTo>
                    <a:lnTo>
                      <a:pt x="108" y="54"/>
                    </a:lnTo>
                    <a:cubicBezTo>
                      <a:pt x="108" y="36"/>
                      <a:pt x="108" y="27"/>
                      <a:pt x="90" y="18"/>
                    </a:cubicBezTo>
                    <a:cubicBezTo>
                      <a:pt x="81" y="9"/>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3837;p61">
                <a:extLst>
                  <a:ext uri="{FF2B5EF4-FFF2-40B4-BE49-F238E27FC236}">
                    <a16:creationId xmlns:a16="http://schemas.microsoft.com/office/drawing/2014/main" id="{09E6E4EE-79BF-4166-A974-B3B5C30EBDAA}"/>
                  </a:ext>
                </a:extLst>
              </p:cNvPr>
              <p:cNvSpPr/>
              <p:nvPr/>
            </p:nvSpPr>
            <p:spPr>
              <a:xfrm>
                <a:off x="7489219" y="3998038"/>
                <a:ext cx="13681" cy="24956"/>
              </a:xfrm>
              <a:custGeom>
                <a:avLst/>
                <a:gdLst/>
                <a:ahLst/>
                <a:cxnLst/>
                <a:rect l="l" t="t" r="r" b="b"/>
                <a:pathLst>
                  <a:path w="108" h="197" extrusionOk="0">
                    <a:moveTo>
                      <a:pt x="54" y="0"/>
                    </a:moveTo>
                    <a:cubicBezTo>
                      <a:pt x="36" y="0"/>
                      <a:pt x="27" y="0"/>
                      <a:pt x="10" y="9"/>
                    </a:cubicBezTo>
                    <a:cubicBezTo>
                      <a:pt x="1" y="27"/>
                      <a:pt x="1" y="36"/>
                      <a:pt x="1" y="54"/>
                    </a:cubicBezTo>
                    <a:lnTo>
                      <a:pt x="1" y="143"/>
                    </a:lnTo>
                    <a:cubicBezTo>
                      <a:pt x="1" y="152"/>
                      <a:pt x="1" y="170"/>
                      <a:pt x="10" y="179"/>
                    </a:cubicBezTo>
                    <a:cubicBezTo>
                      <a:pt x="18" y="188"/>
                      <a:pt x="36" y="197"/>
                      <a:pt x="54" y="197"/>
                    </a:cubicBezTo>
                    <a:cubicBezTo>
                      <a:pt x="63" y="197"/>
                      <a:pt x="81" y="188"/>
                      <a:pt x="90" y="179"/>
                    </a:cubicBezTo>
                    <a:cubicBezTo>
                      <a:pt x="99" y="170"/>
                      <a:pt x="108" y="161"/>
                      <a:pt x="108" y="143"/>
                    </a:cubicBezTo>
                    <a:lnTo>
                      <a:pt x="108" y="54"/>
                    </a:lnTo>
                    <a:cubicBezTo>
                      <a:pt x="108" y="36"/>
                      <a:pt x="99" y="27"/>
                      <a:pt x="90" y="9"/>
                    </a:cubicBezTo>
                    <a:cubicBezTo>
                      <a:pt x="81" y="0"/>
                      <a:pt x="63"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3838;p61">
                <a:extLst>
                  <a:ext uri="{FF2B5EF4-FFF2-40B4-BE49-F238E27FC236}">
                    <a16:creationId xmlns:a16="http://schemas.microsoft.com/office/drawing/2014/main" id="{049280CE-69AC-4EB8-8DCB-D40446DFBFED}"/>
                  </a:ext>
                </a:extLst>
              </p:cNvPr>
              <p:cNvSpPr/>
              <p:nvPr/>
            </p:nvSpPr>
            <p:spPr>
              <a:xfrm>
                <a:off x="7526589" y="3845518"/>
                <a:ext cx="13681" cy="32810"/>
              </a:xfrm>
              <a:custGeom>
                <a:avLst/>
                <a:gdLst/>
                <a:ahLst/>
                <a:cxnLst/>
                <a:rect l="l" t="t" r="r" b="b"/>
                <a:pathLst>
                  <a:path w="108" h="259" extrusionOk="0">
                    <a:moveTo>
                      <a:pt x="54" y="0"/>
                    </a:moveTo>
                    <a:cubicBezTo>
                      <a:pt x="27" y="0"/>
                      <a:pt x="0" y="27"/>
                      <a:pt x="0" y="54"/>
                    </a:cubicBezTo>
                    <a:lnTo>
                      <a:pt x="0" y="205"/>
                    </a:lnTo>
                    <a:cubicBezTo>
                      <a:pt x="0" y="232"/>
                      <a:pt x="27" y="259"/>
                      <a:pt x="54" y="259"/>
                    </a:cubicBezTo>
                    <a:cubicBezTo>
                      <a:pt x="89" y="259"/>
                      <a:pt x="107" y="241"/>
                      <a:pt x="107" y="205"/>
                    </a:cubicBezTo>
                    <a:lnTo>
                      <a:pt x="107" y="54"/>
                    </a:lnTo>
                    <a:cubicBezTo>
                      <a:pt x="107" y="27"/>
                      <a:pt x="89"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3839;p61">
                <a:extLst>
                  <a:ext uri="{FF2B5EF4-FFF2-40B4-BE49-F238E27FC236}">
                    <a16:creationId xmlns:a16="http://schemas.microsoft.com/office/drawing/2014/main" id="{81AA8375-5BB8-4D37-A20F-6AFC51E946E4}"/>
                  </a:ext>
                </a:extLst>
              </p:cNvPr>
              <p:cNvSpPr/>
              <p:nvPr/>
            </p:nvSpPr>
            <p:spPr>
              <a:xfrm>
                <a:off x="7285773" y="3746835"/>
                <a:ext cx="23943" cy="44465"/>
              </a:xfrm>
              <a:custGeom>
                <a:avLst/>
                <a:gdLst/>
                <a:ahLst/>
                <a:cxnLst/>
                <a:rect l="l" t="t" r="r" b="b"/>
                <a:pathLst>
                  <a:path w="189" h="351" extrusionOk="0">
                    <a:moveTo>
                      <a:pt x="125" y="1"/>
                    </a:moveTo>
                    <a:cubicBezTo>
                      <a:pt x="99" y="1"/>
                      <a:pt x="80" y="17"/>
                      <a:pt x="72" y="39"/>
                    </a:cubicBezTo>
                    <a:cubicBezTo>
                      <a:pt x="54" y="119"/>
                      <a:pt x="28" y="199"/>
                      <a:pt x="10" y="279"/>
                    </a:cubicBezTo>
                    <a:cubicBezTo>
                      <a:pt x="1" y="306"/>
                      <a:pt x="19" y="342"/>
                      <a:pt x="45" y="351"/>
                    </a:cubicBezTo>
                    <a:cubicBezTo>
                      <a:pt x="81" y="351"/>
                      <a:pt x="108" y="342"/>
                      <a:pt x="117" y="306"/>
                    </a:cubicBezTo>
                    <a:cubicBezTo>
                      <a:pt x="135" y="226"/>
                      <a:pt x="152" y="146"/>
                      <a:pt x="179" y="65"/>
                    </a:cubicBezTo>
                    <a:cubicBezTo>
                      <a:pt x="188" y="39"/>
                      <a:pt x="170" y="12"/>
                      <a:pt x="144" y="3"/>
                    </a:cubicBezTo>
                    <a:cubicBezTo>
                      <a:pt x="137" y="1"/>
                      <a:pt x="131" y="1"/>
                      <a:pt x="1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3840;p61">
                <a:extLst>
                  <a:ext uri="{FF2B5EF4-FFF2-40B4-BE49-F238E27FC236}">
                    <a16:creationId xmlns:a16="http://schemas.microsoft.com/office/drawing/2014/main" id="{3C2F4B8B-C72B-41B0-9230-D75C9E966617}"/>
                  </a:ext>
                </a:extLst>
              </p:cNvPr>
              <p:cNvSpPr/>
              <p:nvPr/>
            </p:nvSpPr>
            <p:spPr>
              <a:xfrm>
                <a:off x="7439561" y="3739235"/>
                <a:ext cx="18115" cy="36611"/>
              </a:xfrm>
              <a:custGeom>
                <a:avLst/>
                <a:gdLst/>
                <a:ahLst/>
                <a:cxnLst/>
                <a:rect l="l" t="t" r="r" b="b"/>
                <a:pathLst>
                  <a:path w="143" h="289" extrusionOk="0">
                    <a:moveTo>
                      <a:pt x="98" y="0"/>
                    </a:moveTo>
                    <a:cubicBezTo>
                      <a:pt x="71" y="0"/>
                      <a:pt x="36" y="9"/>
                      <a:pt x="36" y="45"/>
                    </a:cubicBezTo>
                    <a:cubicBezTo>
                      <a:pt x="18" y="99"/>
                      <a:pt x="9" y="161"/>
                      <a:pt x="0" y="223"/>
                    </a:cubicBezTo>
                    <a:cubicBezTo>
                      <a:pt x="0" y="232"/>
                      <a:pt x="0" y="250"/>
                      <a:pt x="9" y="259"/>
                    </a:cubicBezTo>
                    <a:cubicBezTo>
                      <a:pt x="9" y="277"/>
                      <a:pt x="27" y="286"/>
                      <a:pt x="36" y="286"/>
                    </a:cubicBezTo>
                    <a:cubicBezTo>
                      <a:pt x="41" y="287"/>
                      <a:pt x="46" y="288"/>
                      <a:pt x="51" y="288"/>
                    </a:cubicBezTo>
                    <a:cubicBezTo>
                      <a:pt x="74" y="288"/>
                      <a:pt x="100" y="272"/>
                      <a:pt x="107" y="250"/>
                    </a:cubicBezTo>
                    <a:cubicBezTo>
                      <a:pt x="116" y="188"/>
                      <a:pt x="125" y="134"/>
                      <a:pt x="134" y="72"/>
                    </a:cubicBezTo>
                    <a:cubicBezTo>
                      <a:pt x="143" y="54"/>
                      <a:pt x="143" y="45"/>
                      <a:pt x="134" y="27"/>
                    </a:cubicBezTo>
                    <a:cubicBezTo>
                      <a:pt x="125" y="18"/>
                      <a:pt x="107" y="9"/>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3841;p61">
                <a:extLst>
                  <a:ext uri="{FF2B5EF4-FFF2-40B4-BE49-F238E27FC236}">
                    <a16:creationId xmlns:a16="http://schemas.microsoft.com/office/drawing/2014/main" id="{5643966E-10FC-49F0-B010-77431710800C}"/>
                  </a:ext>
                </a:extLst>
              </p:cNvPr>
              <p:cNvSpPr/>
              <p:nvPr/>
            </p:nvSpPr>
            <p:spPr>
              <a:xfrm>
                <a:off x="7360386" y="3716686"/>
                <a:ext cx="18242" cy="29390"/>
              </a:xfrm>
              <a:custGeom>
                <a:avLst/>
                <a:gdLst/>
                <a:ahLst/>
                <a:cxnLst/>
                <a:rect l="l" t="t" r="r" b="b"/>
                <a:pathLst>
                  <a:path w="144" h="232" extrusionOk="0">
                    <a:moveTo>
                      <a:pt x="99" y="0"/>
                    </a:moveTo>
                    <a:cubicBezTo>
                      <a:pt x="90" y="0"/>
                      <a:pt x="72" y="0"/>
                      <a:pt x="54" y="9"/>
                    </a:cubicBezTo>
                    <a:cubicBezTo>
                      <a:pt x="45" y="18"/>
                      <a:pt x="36" y="27"/>
                      <a:pt x="36" y="45"/>
                    </a:cubicBezTo>
                    <a:cubicBezTo>
                      <a:pt x="27" y="80"/>
                      <a:pt x="10" y="125"/>
                      <a:pt x="1" y="161"/>
                    </a:cubicBezTo>
                    <a:cubicBezTo>
                      <a:pt x="1" y="178"/>
                      <a:pt x="1" y="187"/>
                      <a:pt x="10" y="205"/>
                    </a:cubicBezTo>
                    <a:cubicBezTo>
                      <a:pt x="18" y="214"/>
                      <a:pt x="27" y="223"/>
                      <a:pt x="45" y="232"/>
                    </a:cubicBezTo>
                    <a:cubicBezTo>
                      <a:pt x="54" y="232"/>
                      <a:pt x="72" y="232"/>
                      <a:pt x="81" y="223"/>
                    </a:cubicBezTo>
                    <a:cubicBezTo>
                      <a:pt x="99" y="214"/>
                      <a:pt x="108" y="205"/>
                      <a:pt x="108" y="187"/>
                    </a:cubicBezTo>
                    <a:cubicBezTo>
                      <a:pt x="117" y="152"/>
                      <a:pt x="126" y="107"/>
                      <a:pt x="134" y="71"/>
                    </a:cubicBezTo>
                    <a:cubicBezTo>
                      <a:pt x="143" y="54"/>
                      <a:pt x="143" y="45"/>
                      <a:pt x="134" y="27"/>
                    </a:cubicBezTo>
                    <a:cubicBezTo>
                      <a:pt x="126" y="18"/>
                      <a:pt x="117" y="9"/>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3842;p61">
                <a:extLst>
                  <a:ext uri="{FF2B5EF4-FFF2-40B4-BE49-F238E27FC236}">
                    <a16:creationId xmlns:a16="http://schemas.microsoft.com/office/drawing/2014/main" id="{9171B72E-F202-4BAC-9598-059DD7C1D9C9}"/>
                  </a:ext>
                </a:extLst>
              </p:cNvPr>
              <p:cNvSpPr/>
              <p:nvPr/>
            </p:nvSpPr>
            <p:spPr>
              <a:xfrm>
                <a:off x="7097148" y="3826263"/>
                <a:ext cx="13681" cy="48645"/>
              </a:xfrm>
              <a:custGeom>
                <a:avLst/>
                <a:gdLst/>
                <a:ahLst/>
                <a:cxnLst/>
                <a:rect l="l" t="t" r="r" b="b"/>
                <a:pathLst>
                  <a:path w="108" h="384" extrusionOk="0">
                    <a:moveTo>
                      <a:pt x="54" y="0"/>
                    </a:moveTo>
                    <a:cubicBezTo>
                      <a:pt x="27" y="9"/>
                      <a:pt x="0" y="27"/>
                      <a:pt x="0" y="63"/>
                    </a:cubicBezTo>
                    <a:lnTo>
                      <a:pt x="0" y="330"/>
                    </a:lnTo>
                    <a:cubicBezTo>
                      <a:pt x="0" y="357"/>
                      <a:pt x="27" y="384"/>
                      <a:pt x="54" y="384"/>
                    </a:cubicBezTo>
                    <a:cubicBezTo>
                      <a:pt x="89" y="384"/>
                      <a:pt x="107" y="357"/>
                      <a:pt x="107" y="330"/>
                    </a:cubicBezTo>
                    <a:lnTo>
                      <a:pt x="107" y="63"/>
                    </a:lnTo>
                    <a:cubicBezTo>
                      <a:pt x="107" y="27"/>
                      <a:pt x="89"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3843;p61">
                <a:extLst>
                  <a:ext uri="{FF2B5EF4-FFF2-40B4-BE49-F238E27FC236}">
                    <a16:creationId xmlns:a16="http://schemas.microsoft.com/office/drawing/2014/main" id="{350D9567-11DD-41D2-9E1E-BC426EFC018F}"/>
                  </a:ext>
                </a:extLst>
              </p:cNvPr>
              <p:cNvSpPr/>
              <p:nvPr/>
            </p:nvSpPr>
            <p:spPr>
              <a:xfrm>
                <a:off x="7119697" y="4031862"/>
                <a:ext cx="14822" cy="44211"/>
              </a:xfrm>
              <a:custGeom>
                <a:avLst/>
                <a:gdLst/>
                <a:ahLst/>
                <a:cxnLst/>
                <a:rect l="l" t="t" r="r" b="b"/>
                <a:pathLst>
                  <a:path w="117" h="349" extrusionOk="0">
                    <a:moveTo>
                      <a:pt x="63" y="1"/>
                    </a:moveTo>
                    <a:cubicBezTo>
                      <a:pt x="27" y="1"/>
                      <a:pt x="0" y="28"/>
                      <a:pt x="0" y="55"/>
                    </a:cubicBezTo>
                    <a:lnTo>
                      <a:pt x="0" y="295"/>
                    </a:lnTo>
                    <a:cubicBezTo>
                      <a:pt x="0" y="322"/>
                      <a:pt x="27" y="349"/>
                      <a:pt x="63" y="349"/>
                    </a:cubicBezTo>
                    <a:cubicBezTo>
                      <a:pt x="90" y="349"/>
                      <a:pt x="116" y="322"/>
                      <a:pt x="116" y="295"/>
                    </a:cubicBezTo>
                    <a:lnTo>
                      <a:pt x="116" y="55"/>
                    </a:lnTo>
                    <a:cubicBezTo>
                      <a:pt x="116" y="28"/>
                      <a:pt x="9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3844;p61">
                <a:extLst>
                  <a:ext uri="{FF2B5EF4-FFF2-40B4-BE49-F238E27FC236}">
                    <a16:creationId xmlns:a16="http://schemas.microsoft.com/office/drawing/2014/main" id="{CA0C2757-9C11-4AF5-A096-6ACF84A30856}"/>
                  </a:ext>
                </a:extLst>
              </p:cNvPr>
              <p:cNvSpPr/>
              <p:nvPr/>
            </p:nvSpPr>
            <p:spPr>
              <a:xfrm>
                <a:off x="7298187" y="4009060"/>
                <a:ext cx="22802" cy="33190"/>
              </a:xfrm>
              <a:custGeom>
                <a:avLst/>
                <a:gdLst/>
                <a:ahLst/>
                <a:cxnLst/>
                <a:rect l="l" t="t" r="r" b="b"/>
                <a:pathLst>
                  <a:path w="180" h="262" extrusionOk="0">
                    <a:moveTo>
                      <a:pt x="118" y="0"/>
                    </a:moveTo>
                    <a:cubicBezTo>
                      <a:pt x="104" y="0"/>
                      <a:pt x="90" y="7"/>
                      <a:pt x="81" y="20"/>
                    </a:cubicBezTo>
                    <a:cubicBezTo>
                      <a:pt x="37" y="65"/>
                      <a:pt x="1" y="136"/>
                      <a:pt x="1" y="208"/>
                    </a:cubicBezTo>
                    <a:cubicBezTo>
                      <a:pt x="1" y="235"/>
                      <a:pt x="28" y="261"/>
                      <a:pt x="54" y="261"/>
                    </a:cubicBezTo>
                    <a:cubicBezTo>
                      <a:pt x="90" y="261"/>
                      <a:pt x="117" y="235"/>
                      <a:pt x="117" y="208"/>
                    </a:cubicBezTo>
                    <a:cubicBezTo>
                      <a:pt x="117" y="202"/>
                      <a:pt x="117" y="196"/>
                      <a:pt x="117" y="190"/>
                    </a:cubicBezTo>
                    <a:cubicBezTo>
                      <a:pt x="117" y="172"/>
                      <a:pt x="117" y="154"/>
                      <a:pt x="126" y="136"/>
                    </a:cubicBezTo>
                    <a:cubicBezTo>
                      <a:pt x="126" y="145"/>
                      <a:pt x="126" y="145"/>
                      <a:pt x="126" y="145"/>
                    </a:cubicBezTo>
                    <a:cubicBezTo>
                      <a:pt x="135" y="136"/>
                      <a:pt x="144" y="119"/>
                      <a:pt x="153" y="101"/>
                    </a:cubicBezTo>
                    <a:lnTo>
                      <a:pt x="153" y="101"/>
                    </a:lnTo>
                    <a:cubicBezTo>
                      <a:pt x="155" y="98"/>
                      <a:pt x="158" y="95"/>
                      <a:pt x="162" y="92"/>
                    </a:cubicBezTo>
                    <a:cubicBezTo>
                      <a:pt x="179" y="74"/>
                      <a:pt x="179" y="38"/>
                      <a:pt x="162" y="20"/>
                    </a:cubicBezTo>
                    <a:cubicBezTo>
                      <a:pt x="148" y="7"/>
                      <a:pt x="133" y="0"/>
                      <a:pt x="1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3845;p61">
                <a:extLst>
                  <a:ext uri="{FF2B5EF4-FFF2-40B4-BE49-F238E27FC236}">
                    <a16:creationId xmlns:a16="http://schemas.microsoft.com/office/drawing/2014/main" id="{71C36764-417B-4C64-ADDD-EF1FCA52AD50}"/>
                  </a:ext>
                </a:extLst>
              </p:cNvPr>
              <p:cNvSpPr/>
              <p:nvPr/>
            </p:nvSpPr>
            <p:spPr>
              <a:xfrm>
                <a:off x="7469964" y="4039589"/>
                <a:ext cx="18242" cy="44465"/>
              </a:xfrm>
              <a:custGeom>
                <a:avLst/>
                <a:gdLst/>
                <a:ahLst/>
                <a:cxnLst/>
                <a:rect l="l" t="t" r="r" b="b"/>
                <a:pathLst>
                  <a:path w="144" h="351" extrusionOk="0">
                    <a:moveTo>
                      <a:pt x="84" y="0"/>
                    </a:moveTo>
                    <a:cubicBezTo>
                      <a:pt x="61" y="0"/>
                      <a:pt x="37" y="16"/>
                      <a:pt x="37" y="38"/>
                    </a:cubicBezTo>
                    <a:lnTo>
                      <a:pt x="1" y="279"/>
                    </a:lnTo>
                    <a:cubicBezTo>
                      <a:pt x="1" y="297"/>
                      <a:pt x="1" y="306"/>
                      <a:pt x="1" y="324"/>
                    </a:cubicBezTo>
                    <a:cubicBezTo>
                      <a:pt x="10" y="333"/>
                      <a:pt x="28" y="341"/>
                      <a:pt x="37" y="350"/>
                    </a:cubicBezTo>
                    <a:cubicBezTo>
                      <a:pt x="63" y="350"/>
                      <a:pt x="99" y="341"/>
                      <a:pt x="108" y="306"/>
                    </a:cubicBezTo>
                    <a:cubicBezTo>
                      <a:pt x="117" y="225"/>
                      <a:pt x="126" y="145"/>
                      <a:pt x="135" y="65"/>
                    </a:cubicBezTo>
                    <a:cubicBezTo>
                      <a:pt x="144" y="56"/>
                      <a:pt x="144" y="38"/>
                      <a:pt x="135" y="29"/>
                    </a:cubicBezTo>
                    <a:cubicBezTo>
                      <a:pt x="126" y="11"/>
                      <a:pt x="117" y="2"/>
                      <a:pt x="99" y="2"/>
                    </a:cubicBezTo>
                    <a:cubicBezTo>
                      <a:pt x="94" y="1"/>
                      <a:pt x="89" y="0"/>
                      <a:pt x="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3846;p61">
                <a:extLst>
                  <a:ext uri="{FF2B5EF4-FFF2-40B4-BE49-F238E27FC236}">
                    <a16:creationId xmlns:a16="http://schemas.microsoft.com/office/drawing/2014/main" id="{87645B28-9404-4535-BE96-194F394649F8}"/>
                  </a:ext>
                </a:extLst>
              </p:cNvPr>
              <p:cNvSpPr/>
              <p:nvPr/>
            </p:nvSpPr>
            <p:spPr>
              <a:xfrm>
                <a:off x="7428160" y="4157400"/>
                <a:ext cx="13681" cy="52065"/>
              </a:xfrm>
              <a:custGeom>
                <a:avLst/>
                <a:gdLst/>
                <a:ahLst/>
                <a:cxnLst/>
                <a:rect l="l" t="t" r="r" b="b"/>
                <a:pathLst>
                  <a:path w="108" h="411" extrusionOk="0">
                    <a:moveTo>
                      <a:pt x="54" y="0"/>
                    </a:moveTo>
                    <a:cubicBezTo>
                      <a:pt x="28" y="0"/>
                      <a:pt x="1" y="27"/>
                      <a:pt x="1" y="54"/>
                    </a:cubicBezTo>
                    <a:lnTo>
                      <a:pt x="1" y="357"/>
                    </a:lnTo>
                    <a:cubicBezTo>
                      <a:pt x="1" y="384"/>
                      <a:pt x="28" y="411"/>
                      <a:pt x="54" y="411"/>
                    </a:cubicBezTo>
                    <a:cubicBezTo>
                      <a:pt x="81" y="411"/>
                      <a:pt x="108" y="384"/>
                      <a:pt x="108" y="357"/>
                    </a:cubicBezTo>
                    <a:lnTo>
                      <a:pt x="108" y="54"/>
                    </a:lnTo>
                    <a:cubicBezTo>
                      <a:pt x="108" y="27"/>
                      <a:pt x="8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3847;p61">
                <a:extLst>
                  <a:ext uri="{FF2B5EF4-FFF2-40B4-BE49-F238E27FC236}">
                    <a16:creationId xmlns:a16="http://schemas.microsoft.com/office/drawing/2014/main" id="{E7B12C72-4B94-4481-94A5-1913F1FB8E46}"/>
                  </a:ext>
                </a:extLst>
              </p:cNvPr>
              <p:cNvSpPr/>
              <p:nvPr/>
            </p:nvSpPr>
            <p:spPr>
              <a:xfrm>
                <a:off x="7386356" y="4248735"/>
                <a:ext cx="13681" cy="44338"/>
              </a:xfrm>
              <a:custGeom>
                <a:avLst/>
                <a:gdLst/>
                <a:ahLst/>
                <a:cxnLst/>
                <a:rect l="l" t="t" r="r" b="b"/>
                <a:pathLst>
                  <a:path w="108" h="350" extrusionOk="0">
                    <a:moveTo>
                      <a:pt x="63" y="0"/>
                    </a:moveTo>
                    <a:cubicBezTo>
                      <a:pt x="60" y="0"/>
                      <a:pt x="57" y="1"/>
                      <a:pt x="54" y="2"/>
                    </a:cubicBezTo>
                    <a:cubicBezTo>
                      <a:pt x="28" y="2"/>
                      <a:pt x="1" y="20"/>
                      <a:pt x="1" y="55"/>
                    </a:cubicBezTo>
                    <a:lnTo>
                      <a:pt x="1" y="296"/>
                    </a:lnTo>
                    <a:cubicBezTo>
                      <a:pt x="1" y="323"/>
                      <a:pt x="28" y="350"/>
                      <a:pt x="54" y="350"/>
                    </a:cubicBezTo>
                    <a:cubicBezTo>
                      <a:pt x="81" y="350"/>
                      <a:pt x="108" y="323"/>
                      <a:pt x="108" y="296"/>
                    </a:cubicBezTo>
                    <a:lnTo>
                      <a:pt x="108" y="55"/>
                    </a:lnTo>
                    <a:cubicBezTo>
                      <a:pt x="108" y="31"/>
                      <a:pt x="86"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3848;p61">
                <a:extLst>
                  <a:ext uri="{FF2B5EF4-FFF2-40B4-BE49-F238E27FC236}">
                    <a16:creationId xmlns:a16="http://schemas.microsoft.com/office/drawing/2014/main" id="{4B21D9D8-AABD-4DC0-84D9-479E522D3D96}"/>
                  </a:ext>
                </a:extLst>
              </p:cNvPr>
              <p:cNvSpPr/>
              <p:nvPr/>
            </p:nvSpPr>
            <p:spPr>
              <a:xfrm>
                <a:off x="7838472" y="3906197"/>
                <a:ext cx="22676" cy="40664"/>
              </a:xfrm>
              <a:custGeom>
                <a:avLst/>
                <a:gdLst/>
                <a:ahLst/>
                <a:cxnLst/>
                <a:rect l="l" t="t" r="r" b="b"/>
                <a:pathLst>
                  <a:path w="179" h="321" extrusionOk="0">
                    <a:moveTo>
                      <a:pt x="60" y="0"/>
                    </a:moveTo>
                    <a:cubicBezTo>
                      <a:pt x="55" y="0"/>
                      <a:pt x="50" y="1"/>
                      <a:pt x="45" y="3"/>
                    </a:cubicBezTo>
                    <a:cubicBezTo>
                      <a:pt x="18" y="12"/>
                      <a:pt x="0" y="38"/>
                      <a:pt x="9" y="74"/>
                    </a:cubicBezTo>
                    <a:cubicBezTo>
                      <a:pt x="27" y="137"/>
                      <a:pt x="45" y="208"/>
                      <a:pt x="63" y="279"/>
                    </a:cubicBezTo>
                    <a:cubicBezTo>
                      <a:pt x="70" y="300"/>
                      <a:pt x="87" y="321"/>
                      <a:pt x="107" y="321"/>
                    </a:cubicBezTo>
                    <a:cubicBezTo>
                      <a:pt x="113" y="321"/>
                      <a:pt x="119" y="319"/>
                      <a:pt x="125" y="315"/>
                    </a:cubicBezTo>
                    <a:cubicBezTo>
                      <a:pt x="161" y="306"/>
                      <a:pt x="179" y="279"/>
                      <a:pt x="170" y="253"/>
                    </a:cubicBezTo>
                    <a:cubicBezTo>
                      <a:pt x="152" y="181"/>
                      <a:pt x="134" y="110"/>
                      <a:pt x="116" y="38"/>
                    </a:cubicBezTo>
                    <a:cubicBezTo>
                      <a:pt x="109" y="16"/>
                      <a:pt x="83"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849;p61">
              <a:extLst>
                <a:ext uri="{FF2B5EF4-FFF2-40B4-BE49-F238E27FC236}">
                  <a16:creationId xmlns:a16="http://schemas.microsoft.com/office/drawing/2014/main" id="{04D856E9-D802-488F-829D-329126C4BCD1}"/>
                </a:ext>
              </a:extLst>
            </p:cNvPr>
            <p:cNvGrpSpPr/>
            <p:nvPr/>
          </p:nvGrpSpPr>
          <p:grpSpPr>
            <a:xfrm flipH="1">
              <a:off x="7061157" y="2857029"/>
              <a:ext cx="530616" cy="698022"/>
              <a:chOff x="1156782" y="2441804"/>
              <a:chExt cx="530616" cy="698022"/>
            </a:xfrm>
          </p:grpSpPr>
          <p:sp>
            <p:nvSpPr>
              <p:cNvPr id="321" name="Google Shape;3850;p61">
                <a:extLst>
                  <a:ext uri="{FF2B5EF4-FFF2-40B4-BE49-F238E27FC236}">
                    <a16:creationId xmlns:a16="http://schemas.microsoft.com/office/drawing/2014/main" id="{060BA166-D931-4D23-9702-9485EF98F30B}"/>
                  </a:ext>
                </a:extLst>
              </p:cNvPr>
              <p:cNvSpPr/>
              <p:nvPr/>
            </p:nvSpPr>
            <p:spPr>
              <a:xfrm flipH="1">
                <a:off x="1156782" y="2441804"/>
                <a:ext cx="530616" cy="698022"/>
              </a:xfrm>
              <a:custGeom>
                <a:avLst/>
                <a:gdLst/>
                <a:ahLst/>
                <a:cxnLst/>
                <a:rect l="l" t="t" r="r" b="b"/>
                <a:pathLst>
                  <a:path w="4735" h="6229" extrusionOk="0">
                    <a:moveTo>
                      <a:pt x="2593" y="0"/>
                    </a:moveTo>
                    <a:cubicBezTo>
                      <a:pt x="2352" y="0"/>
                      <a:pt x="2129" y="27"/>
                      <a:pt x="1933" y="89"/>
                    </a:cubicBezTo>
                    <a:lnTo>
                      <a:pt x="1924" y="89"/>
                    </a:lnTo>
                    <a:cubicBezTo>
                      <a:pt x="880" y="420"/>
                      <a:pt x="300" y="1579"/>
                      <a:pt x="167" y="3230"/>
                    </a:cubicBezTo>
                    <a:cubicBezTo>
                      <a:pt x="1" y="5162"/>
                      <a:pt x="1025" y="6228"/>
                      <a:pt x="2636" y="6228"/>
                    </a:cubicBezTo>
                    <a:cubicBezTo>
                      <a:pt x="2669" y="6228"/>
                      <a:pt x="2702" y="6228"/>
                      <a:pt x="2736" y="6227"/>
                    </a:cubicBezTo>
                    <a:cubicBezTo>
                      <a:pt x="3298" y="6209"/>
                      <a:pt x="3726" y="5951"/>
                      <a:pt x="4029" y="5549"/>
                    </a:cubicBezTo>
                    <a:cubicBezTo>
                      <a:pt x="4556" y="4844"/>
                      <a:pt x="4734" y="3702"/>
                      <a:pt x="4707" y="2632"/>
                    </a:cubicBezTo>
                    <a:cubicBezTo>
                      <a:pt x="4654" y="946"/>
                      <a:pt x="3378" y="0"/>
                      <a:pt x="25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851;p61">
                <a:extLst>
                  <a:ext uri="{FF2B5EF4-FFF2-40B4-BE49-F238E27FC236}">
                    <a16:creationId xmlns:a16="http://schemas.microsoft.com/office/drawing/2014/main" id="{35B38ADA-D6B2-4BD9-A6FE-7AE1525F8F28}"/>
                  </a:ext>
                </a:extLst>
              </p:cNvPr>
              <p:cNvSpPr/>
              <p:nvPr/>
            </p:nvSpPr>
            <p:spPr>
              <a:xfrm flipH="1">
                <a:off x="1235786" y="2451777"/>
                <a:ext cx="451612" cy="688048"/>
              </a:xfrm>
              <a:custGeom>
                <a:avLst/>
                <a:gdLst/>
                <a:ahLst/>
                <a:cxnLst/>
                <a:rect l="l" t="t" r="r" b="b"/>
                <a:pathLst>
                  <a:path w="4030" h="6140" extrusionOk="0">
                    <a:moveTo>
                      <a:pt x="1924" y="0"/>
                    </a:moveTo>
                    <a:lnTo>
                      <a:pt x="1924" y="0"/>
                    </a:lnTo>
                    <a:cubicBezTo>
                      <a:pt x="880" y="331"/>
                      <a:pt x="300" y="1490"/>
                      <a:pt x="167" y="3141"/>
                    </a:cubicBezTo>
                    <a:cubicBezTo>
                      <a:pt x="1" y="5073"/>
                      <a:pt x="1025" y="6139"/>
                      <a:pt x="2636" y="6139"/>
                    </a:cubicBezTo>
                    <a:cubicBezTo>
                      <a:pt x="2669" y="6139"/>
                      <a:pt x="2702" y="6139"/>
                      <a:pt x="2736" y="6138"/>
                    </a:cubicBezTo>
                    <a:cubicBezTo>
                      <a:pt x="3298" y="6120"/>
                      <a:pt x="3726" y="5862"/>
                      <a:pt x="4029" y="5460"/>
                    </a:cubicBezTo>
                    <a:lnTo>
                      <a:pt x="4029" y="5460"/>
                    </a:lnTo>
                    <a:cubicBezTo>
                      <a:pt x="3835" y="5495"/>
                      <a:pt x="3628" y="5514"/>
                      <a:pt x="3416" y="5514"/>
                    </a:cubicBezTo>
                    <a:cubicBezTo>
                      <a:pt x="2120" y="5514"/>
                      <a:pt x="650" y="4800"/>
                      <a:pt x="934" y="2668"/>
                    </a:cubicBezTo>
                    <a:cubicBezTo>
                      <a:pt x="1130" y="1187"/>
                      <a:pt x="1558" y="411"/>
                      <a:pt x="1924"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852;p61">
                <a:extLst>
                  <a:ext uri="{FF2B5EF4-FFF2-40B4-BE49-F238E27FC236}">
                    <a16:creationId xmlns:a16="http://schemas.microsoft.com/office/drawing/2014/main" id="{3A5F9C77-3BCB-4046-B151-A3B4F8968E2C}"/>
                  </a:ext>
                </a:extLst>
              </p:cNvPr>
              <p:cNvSpPr/>
              <p:nvPr/>
            </p:nvSpPr>
            <p:spPr>
              <a:xfrm flipH="1">
                <a:off x="1409707" y="2667717"/>
                <a:ext cx="22188" cy="297968"/>
              </a:xfrm>
              <a:custGeom>
                <a:avLst/>
                <a:gdLst/>
                <a:ahLst/>
                <a:cxnLst/>
                <a:rect l="l" t="t" r="r" b="b"/>
                <a:pathLst>
                  <a:path w="198" h="2659" extrusionOk="0">
                    <a:moveTo>
                      <a:pt x="99" y="0"/>
                    </a:moveTo>
                    <a:cubicBezTo>
                      <a:pt x="37" y="0"/>
                      <a:pt x="1" y="45"/>
                      <a:pt x="1" y="98"/>
                    </a:cubicBezTo>
                    <a:lnTo>
                      <a:pt x="1" y="2561"/>
                    </a:lnTo>
                    <a:cubicBezTo>
                      <a:pt x="1" y="2614"/>
                      <a:pt x="37" y="2659"/>
                      <a:pt x="99" y="2659"/>
                    </a:cubicBezTo>
                    <a:cubicBezTo>
                      <a:pt x="153" y="2659"/>
                      <a:pt x="197" y="2614"/>
                      <a:pt x="197" y="2561"/>
                    </a:cubicBezTo>
                    <a:lnTo>
                      <a:pt x="197" y="98"/>
                    </a:lnTo>
                    <a:cubicBezTo>
                      <a:pt x="197" y="45"/>
                      <a:pt x="153"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853;p61">
                <a:extLst>
                  <a:ext uri="{FF2B5EF4-FFF2-40B4-BE49-F238E27FC236}">
                    <a16:creationId xmlns:a16="http://schemas.microsoft.com/office/drawing/2014/main" id="{846F93A6-99E1-42ED-A0FB-E2BD3DE6A96E}"/>
                  </a:ext>
                </a:extLst>
              </p:cNvPr>
              <p:cNvSpPr/>
              <p:nvPr/>
            </p:nvSpPr>
            <p:spPr>
              <a:xfrm flipH="1">
                <a:off x="1361745" y="2580086"/>
                <a:ext cx="132122" cy="98725"/>
              </a:xfrm>
              <a:custGeom>
                <a:avLst/>
                <a:gdLst/>
                <a:ahLst/>
                <a:cxnLst/>
                <a:rect l="l" t="t" r="r" b="b"/>
                <a:pathLst>
                  <a:path w="1179" h="881" extrusionOk="0">
                    <a:moveTo>
                      <a:pt x="566" y="1"/>
                    </a:moveTo>
                    <a:cubicBezTo>
                      <a:pt x="519" y="1"/>
                      <a:pt x="473" y="3"/>
                      <a:pt x="429" y="6"/>
                    </a:cubicBezTo>
                    <a:cubicBezTo>
                      <a:pt x="251" y="15"/>
                      <a:pt x="99" y="51"/>
                      <a:pt x="72" y="104"/>
                    </a:cubicBezTo>
                    <a:cubicBezTo>
                      <a:pt x="1" y="274"/>
                      <a:pt x="161" y="880"/>
                      <a:pt x="652" y="880"/>
                    </a:cubicBezTo>
                    <a:cubicBezTo>
                      <a:pt x="795" y="880"/>
                      <a:pt x="920" y="782"/>
                      <a:pt x="1018" y="657"/>
                    </a:cubicBezTo>
                    <a:cubicBezTo>
                      <a:pt x="1116" y="524"/>
                      <a:pt x="1178" y="345"/>
                      <a:pt x="1178" y="211"/>
                    </a:cubicBezTo>
                    <a:cubicBezTo>
                      <a:pt x="1178" y="73"/>
                      <a:pt x="860" y="1"/>
                      <a:pt x="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854;p61">
                <a:extLst>
                  <a:ext uri="{FF2B5EF4-FFF2-40B4-BE49-F238E27FC236}">
                    <a16:creationId xmlns:a16="http://schemas.microsoft.com/office/drawing/2014/main" id="{ED5D66AE-BA96-4E4F-9010-90475E71D72D}"/>
                  </a:ext>
                </a:extLst>
              </p:cNvPr>
              <p:cNvSpPr/>
              <p:nvPr/>
            </p:nvSpPr>
            <p:spPr>
              <a:xfrm flipH="1">
                <a:off x="1361745" y="2580086"/>
                <a:ext cx="86064" cy="73735"/>
              </a:xfrm>
              <a:custGeom>
                <a:avLst/>
                <a:gdLst/>
                <a:ahLst/>
                <a:cxnLst/>
                <a:rect l="l" t="t" r="r" b="b"/>
                <a:pathLst>
                  <a:path w="768" h="658" extrusionOk="0">
                    <a:moveTo>
                      <a:pt x="155" y="1"/>
                    </a:moveTo>
                    <a:cubicBezTo>
                      <a:pt x="108" y="1"/>
                      <a:pt x="62" y="3"/>
                      <a:pt x="18" y="6"/>
                    </a:cubicBezTo>
                    <a:cubicBezTo>
                      <a:pt x="9" y="42"/>
                      <a:pt x="0" y="78"/>
                      <a:pt x="0" y="122"/>
                    </a:cubicBezTo>
                    <a:cubicBezTo>
                      <a:pt x="0" y="390"/>
                      <a:pt x="268" y="622"/>
                      <a:pt x="607" y="657"/>
                    </a:cubicBezTo>
                    <a:cubicBezTo>
                      <a:pt x="705" y="524"/>
                      <a:pt x="767" y="345"/>
                      <a:pt x="767" y="211"/>
                    </a:cubicBezTo>
                    <a:cubicBezTo>
                      <a:pt x="767" y="73"/>
                      <a:pt x="449" y="1"/>
                      <a:pt x="155"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 name="Google Shape;3855;p61">
            <a:extLst>
              <a:ext uri="{FF2B5EF4-FFF2-40B4-BE49-F238E27FC236}">
                <a16:creationId xmlns:a16="http://schemas.microsoft.com/office/drawing/2014/main" id="{AF7D68AF-94B3-4D7B-B46D-9CD7421D055D}"/>
              </a:ext>
            </a:extLst>
          </p:cNvPr>
          <p:cNvGrpSpPr/>
          <p:nvPr/>
        </p:nvGrpSpPr>
        <p:grpSpPr>
          <a:xfrm>
            <a:off x="4199306" y="3475234"/>
            <a:ext cx="1244594" cy="1324323"/>
            <a:chOff x="4199306" y="3475234"/>
            <a:chExt cx="1244594" cy="1324323"/>
          </a:xfrm>
        </p:grpSpPr>
        <p:sp>
          <p:nvSpPr>
            <p:cNvPr id="432" name="Google Shape;3856;p61">
              <a:extLst>
                <a:ext uri="{FF2B5EF4-FFF2-40B4-BE49-F238E27FC236}">
                  <a16:creationId xmlns:a16="http://schemas.microsoft.com/office/drawing/2014/main" id="{FD13900C-7419-4200-8536-6449E399221F}"/>
                </a:ext>
              </a:extLst>
            </p:cNvPr>
            <p:cNvSpPr/>
            <p:nvPr/>
          </p:nvSpPr>
          <p:spPr>
            <a:xfrm>
              <a:off x="4364714" y="4701267"/>
              <a:ext cx="879109" cy="98290"/>
            </a:xfrm>
            <a:custGeom>
              <a:avLst/>
              <a:gdLst/>
              <a:ahLst/>
              <a:cxnLst/>
              <a:rect l="l" t="t" r="r" b="b"/>
              <a:pathLst>
                <a:path w="10858" h="1214" extrusionOk="0">
                  <a:moveTo>
                    <a:pt x="5425" y="1"/>
                  </a:moveTo>
                  <a:cubicBezTo>
                    <a:pt x="2436" y="1"/>
                    <a:pt x="1" y="277"/>
                    <a:pt x="1" y="607"/>
                  </a:cubicBezTo>
                  <a:cubicBezTo>
                    <a:pt x="1" y="946"/>
                    <a:pt x="2436" y="1214"/>
                    <a:pt x="5425" y="1214"/>
                  </a:cubicBezTo>
                  <a:cubicBezTo>
                    <a:pt x="8422" y="1214"/>
                    <a:pt x="10858" y="946"/>
                    <a:pt x="10858" y="607"/>
                  </a:cubicBezTo>
                  <a:cubicBezTo>
                    <a:pt x="10858" y="277"/>
                    <a:pt x="8422" y="1"/>
                    <a:pt x="5425" y="1"/>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3857;p61">
              <a:extLst>
                <a:ext uri="{FF2B5EF4-FFF2-40B4-BE49-F238E27FC236}">
                  <a16:creationId xmlns:a16="http://schemas.microsoft.com/office/drawing/2014/main" id="{0B3272A1-7E1D-4818-BDA6-4F044459E714}"/>
                </a:ext>
              </a:extLst>
            </p:cNvPr>
            <p:cNvSpPr/>
            <p:nvPr/>
          </p:nvSpPr>
          <p:spPr>
            <a:xfrm>
              <a:off x="4199306" y="3493613"/>
              <a:ext cx="1244594" cy="1262568"/>
            </a:xfrm>
            <a:custGeom>
              <a:avLst/>
              <a:gdLst/>
              <a:ahLst/>
              <a:cxnLst/>
              <a:rect l="l" t="t" r="r" b="b"/>
              <a:pathLst>
                <a:path w="15372" h="15594" extrusionOk="0">
                  <a:moveTo>
                    <a:pt x="7512" y="1"/>
                  </a:moveTo>
                  <a:cubicBezTo>
                    <a:pt x="5657" y="1"/>
                    <a:pt x="3873" y="830"/>
                    <a:pt x="2044" y="4925"/>
                  </a:cubicBezTo>
                  <a:cubicBezTo>
                    <a:pt x="241" y="8942"/>
                    <a:pt x="1" y="15593"/>
                    <a:pt x="7250" y="15593"/>
                  </a:cubicBezTo>
                  <a:cubicBezTo>
                    <a:pt x="7391" y="15593"/>
                    <a:pt x="7535" y="15591"/>
                    <a:pt x="7682" y="15586"/>
                  </a:cubicBezTo>
                  <a:cubicBezTo>
                    <a:pt x="15372" y="15327"/>
                    <a:pt x="13918" y="8208"/>
                    <a:pt x="13249" y="5665"/>
                  </a:cubicBezTo>
                  <a:cubicBezTo>
                    <a:pt x="12588" y="3114"/>
                    <a:pt x="10893" y="1"/>
                    <a:pt x="7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3858;p61">
              <a:extLst>
                <a:ext uri="{FF2B5EF4-FFF2-40B4-BE49-F238E27FC236}">
                  <a16:creationId xmlns:a16="http://schemas.microsoft.com/office/drawing/2014/main" id="{6A809394-E0E1-4FA5-B70A-2B6269A728CA}"/>
                </a:ext>
              </a:extLst>
            </p:cNvPr>
            <p:cNvSpPr/>
            <p:nvPr/>
          </p:nvSpPr>
          <p:spPr>
            <a:xfrm>
              <a:off x="4344474" y="3563566"/>
              <a:ext cx="963645" cy="1153994"/>
            </a:xfrm>
            <a:custGeom>
              <a:avLst/>
              <a:gdLst/>
              <a:ahLst/>
              <a:cxnLst/>
              <a:rect l="l" t="t" r="r" b="b"/>
              <a:pathLst>
                <a:path w="11902" h="14253" extrusionOk="0">
                  <a:moveTo>
                    <a:pt x="5750" y="0"/>
                  </a:moveTo>
                  <a:cubicBezTo>
                    <a:pt x="3105" y="0"/>
                    <a:pt x="2071" y="1742"/>
                    <a:pt x="2071" y="1742"/>
                  </a:cubicBezTo>
                  <a:cubicBezTo>
                    <a:pt x="2008" y="1777"/>
                    <a:pt x="554" y="3606"/>
                    <a:pt x="295" y="6514"/>
                  </a:cubicBezTo>
                  <a:cubicBezTo>
                    <a:pt x="1" y="9833"/>
                    <a:pt x="260" y="12723"/>
                    <a:pt x="2927" y="13722"/>
                  </a:cubicBezTo>
                  <a:cubicBezTo>
                    <a:pt x="3924" y="14099"/>
                    <a:pt x="4920" y="14253"/>
                    <a:pt x="5844" y="14253"/>
                  </a:cubicBezTo>
                  <a:cubicBezTo>
                    <a:pt x="7391" y="14253"/>
                    <a:pt x="8736" y="13822"/>
                    <a:pt x="9546" y="13285"/>
                  </a:cubicBezTo>
                  <a:cubicBezTo>
                    <a:pt x="10840" y="12429"/>
                    <a:pt x="11902" y="9637"/>
                    <a:pt x="11224" y="5613"/>
                  </a:cubicBezTo>
                  <a:cubicBezTo>
                    <a:pt x="10608" y="1956"/>
                    <a:pt x="8797" y="64"/>
                    <a:pt x="5889" y="2"/>
                  </a:cubicBezTo>
                  <a:cubicBezTo>
                    <a:pt x="5842" y="1"/>
                    <a:pt x="5796" y="0"/>
                    <a:pt x="57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3859;p61">
              <a:extLst>
                <a:ext uri="{FF2B5EF4-FFF2-40B4-BE49-F238E27FC236}">
                  <a16:creationId xmlns:a16="http://schemas.microsoft.com/office/drawing/2014/main" id="{9C8B0A3F-98B3-4F93-B4E4-84AE5EC573B2}"/>
                </a:ext>
              </a:extLst>
            </p:cNvPr>
            <p:cNvSpPr/>
            <p:nvPr/>
          </p:nvSpPr>
          <p:spPr>
            <a:xfrm>
              <a:off x="4385684" y="3599028"/>
              <a:ext cx="857419" cy="1092947"/>
            </a:xfrm>
            <a:custGeom>
              <a:avLst/>
              <a:gdLst/>
              <a:ahLst/>
              <a:cxnLst/>
              <a:rect l="l" t="t" r="r" b="b"/>
              <a:pathLst>
                <a:path w="10590" h="13499" extrusionOk="0">
                  <a:moveTo>
                    <a:pt x="5135" y="1"/>
                  </a:moveTo>
                  <a:cubicBezTo>
                    <a:pt x="4571" y="1"/>
                    <a:pt x="3498" y="36"/>
                    <a:pt x="2623" y="688"/>
                  </a:cubicBezTo>
                  <a:cubicBezTo>
                    <a:pt x="2623" y="688"/>
                    <a:pt x="2257" y="217"/>
                    <a:pt x="1805" y="217"/>
                  </a:cubicBezTo>
                  <a:cubicBezTo>
                    <a:pt x="1667" y="217"/>
                    <a:pt x="1520" y="261"/>
                    <a:pt x="1374" y="376"/>
                  </a:cubicBezTo>
                  <a:cubicBezTo>
                    <a:pt x="759" y="875"/>
                    <a:pt x="1687" y="1678"/>
                    <a:pt x="1687" y="1678"/>
                  </a:cubicBezTo>
                  <a:cubicBezTo>
                    <a:pt x="1687" y="1678"/>
                    <a:pt x="0" y="3570"/>
                    <a:pt x="54" y="7307"/>
                  </a:cubicBezTo>
                  <a:cubicBezTo>
                    <a:pt x="90" y="9805"/>
                    <a:pt x="491" y="11741"/>
                    <a:pt x="2070" y="12740"/>
                  </a:cubicBezTo>
                  <a:cubicBezTo>
                    <a:pt x="2106" y="12767"/>
                    <a:pt x="2142" y="12794"/>
                    <a:pt x="2177" y="12812"/>
                  </a:cubicBezTo>
                  <a:cubicBezTo>
                    <a:pt x="2935" y="13258"/>
                    <a:pt x="3944" y="13499"/>
                    <a:pt x="5300" y="13499"/>
                  </a:cubicBezTo>
                  <a:cubicBezTo>
                    <a:pt x="6905" y="13499"/>
                    <a:pt x="8029" y="13160"/>
                    <a:pt x="8814" y="12544"/>
                  </a:cubicBezTo>
                  <a:cubicBezTo>
                    <a:pt x="8886" y="12482"/>
                    <a:pt x="8957" y="12419"/>
                    <a:pt x="9029" y="12357"/>
                  </a:cubicBezTo>
                  <a:cubicBezTo>
                    <a:pt x="10197" y="11286"/>
                    <a:pt x="10509" y="9511"/>
                    <a:pt x="10536" y="7307"/>
                  </a:cubicBezTo>
                  <a:cubicBezTo>
                    <a:pt x="10590" y="3570"/>
                    <a:pt x="8904" y="1678"/>
                    <a:pt x="8904" y="1678"/>
                  </a:cubicBezTo>
                  <a:cubicBezTo>
                    <a:pt x="8904" y="1678"/>
                    <a:pt x="9840" y="875"/>
                    <a:pt x="9216" y="376"/>
                  </a:cubicBezTo>
                  <a:cubicBezTo>
                    <a:pt x="9070" y="261"/>
                    <a:pt x="8924" y="217"/>
                    <a:pt x="8785" y="217"/>
                  </a:cubicBezTo>
                  <a:cubicBezTo>
                    <a:pt x="8333" y="217"/>
                    <a:pt x="7967" y="688"/>
                    <a:pt x="7967" y="688"/>
                  </a:cubicBezTo>
                  <a:cubicBezTo>
                    <a:pt x="7100" y="36"/>
                    <a:pt x="6056" y="1"/>
                    <a:pt x="5499" y="1"/>
                  </a:cubicBezTo>
                  <a:cubicBezTo>
                    <a:pt x="5431" y="1"/>
                    <a:pt x="5370" y="1"/>
                    <a:pt x="5317" y="1"/>
                  </a:cubicBezTo>
                  <a:cubicBezTo>
                    <a:pt x="5265" y="1"/>
                    <a:pt x="5204" y="1"/>
                    <a:pt x="5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3860;p61">
              <a:extLst>
                <a:ext uri="{FF2B5EF4-FFF2-40B4-BE49-F238E27FC236}">
                  <a16:creationId xmlns:a16="http://schemas.microsoft.com/office/drawing/2014/main" id="{EB697D15-6691-48DC-A21D-CB971F0333F0}"/>
                </a:ext>
              </a:extLst>
            </p:cNvPr>
            <p:cNvSpPr/>
            <p:nvPr/>
          </p:nvSpPr>
          <p:spPr>
            <a:xfrm>
              <a:off x="4296867" y="4305436"/>
              <a:ext cx="31819" cy="10201"/>
            </a:xfrm>
            <a:custGeom>
              <a:avLst/>
              <a:gdLst/>
              <a:ahLst/>
              <a:cxnLst/>
              <a:rect l="l" t="t" r="r" b="b"/>
              <a:pathLst>
                <a:path w="393" h="126" extrusionOk="0">
                  <a:moveTo>
                    <a:pt x="63" y="1"/>
                  </a:moveTo>
                  <a:cubicBezTo>
                    <a:pt x="27" y="1"/>
                    <a:pt x="0" y="28"/>
                    <a:pt x="0" y="63"/>
                  </a:cubicBezTo>
                  <a:cubicBezTo>
                    <a:pt x="0" y="99"/>
                    <a:pt x="27" y="126"/>
                    <a:pt x="63" y="126"/>
                  </a:cubicBezTo>
                  <a:lnTo>
                    <a:pt x="330" y="126"/>
                  </a:lnTo>
                  <a:cubicBezTo>
                    <a:pt x="366" y="126"/>
                    <a:pt x="393" y="99"/>
                    <a:pt x="393" y="63"/>
                  </a:cubicBezTo>
                  <a:cubicBezTo>
                    <a:pt x="393" y="28"/>
                    <a:pt x="366" y="1"/>
                    <a:pt x="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3861;p61">
              <a:extLst>
                <a:ext uri="{FF2B5EF4-FFF2-40B4-BE49-F238E27FC236}">
                  <a16:creationId xmlns:a16="http://schemas.microsoft.com/office/drawing/2014/main" id="{6DBF67B0-BB1C-4B54-B808-4AB47184F987}"/>
                </a:ext>
              </a:extLst>
            </p:cNvPr>
            <p:cNvSpPr/>
            <p:nvPr/>
          </p:nvSpPr>
          <p:spPr>
            <a:xfrm>
              <a:off x="4298324" y="4252000"/>
              <a:ext cx="30362" cy="10201"/>
            </a:xfrm>
            <a:custGeom>
              <a:avLst/>
              <a:gdLst/>
              <a:ahLst/>
              <a:cxnLst/>
              <a:rect l="l" t="t" r="r" b="b"/>
              <a:pathLst>
                <a:path w="375" h="126" extrusionOk="0">
                  <a:moveTo>
                    <a:pt x="62" y="1"/>
                  </a:moveTo>
                  <a:cubicBezTo>
                    <a:pt x="27" y="1"/>
                    <a:pt x="0" y="27"/>
                    <a:pt x="0" y="63"/>
                  </a:cubicBezTo>
                  <a:cubicBezTo>
                    <a:pt x="0" y="99"/>
                    <a:pt x="27" y="126"/>
                    <a:pt x="62" y="126"/>
                  </a:cubicBezTo>
                  <a:lnTo>
                    <a:pt x="312" y="126"/>
                  </a:lnTo>
                  <a:cubicBezTo>
                    <a:pt x="348" y="126"/>
                    <a:pt x="375" y="99"/>
                    <a:pt x="375" y="63"/>
                  </a:cubicBezTo>
                  <a:cubicBezTo>
                    <a:pt x="375" y="27"/>
                    <a:pt x="348" y="1"/>
                    <a:pt x="3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3862;p61">
              <a:extLst>
                <a:ext uri="{FF2B5EF4-FFF2-40B4-BE49-F238E27FC236}">
                  <a16:creationId xmlns:a16="http://schemas.microsoft.com/office/drawing/2014/main" id="{BDDCE8DD-595E-4D3B-A6EA-CEC5636084B6}"/>
                </a:ext>
              </a:extLst>
            </p:cNvPr>
            <p:cNvSpPr/>
            <p:nvPr/>
          </p:nvSpPr>
          <p:spPr>
            <a:xfrm>
              <a:off x="4310550" y="4167474"/>
              <a:ext cx="13116" cy="9473"/>
            </a:xfrm>
            <a:custGeom>
              <a:avLst/>
              <a:gdLst/>
              <a:ahLst/>
              <a:cxnLst/>
              <a:rect l="l" t="t" r="r" b="b"/>
              <a:pathLst>
                <a:path w="162" h="117" extrusionOk="0">
                  <a:moveTo>
                    <a:pt x="45" y="1"/>
                  </a:moveTo>
                  <a:cubicBezTo>
                    <a:pt x="36" y="1"/>
                    <a:pt x="27" y="10"/>
                    <a:pt x="19" y="19"/>
                  </a:cubicBezTo>
                  <a:cubicBezTo>
                    <a:pt x="19" y="19"/>
                    <a:pt x="10" y="28"/>
                    <a:pt x="10" y="37"/>
                  </a:cubicBezTo>
                  <a:cubicBezTo>
                    <a:pt x="1" y="46"/>
                    <a:pt x="1" y="54"/>
                    <a:pt x="1" y="54"/>
                  </a:cubicBezTo>
                  <a:cubicBezTo>
                    <a:pt x="1" y="63"/>
                    <a:pt x="1" y="72"/>
                    <a:pt x="10" y="72"/>
                  </a:cubicBezTo>
                  <a:cubicBezTo>
                    <a:pt x="10" y="81"/>
                    <a:pt x="10" y="90"/>
                    <a:pt x="19" y="99"/>
                  </a:cubicBezTo>
                  <a:lnTo>
                    <a:pt x="36" y="108"/>
                  </a:lnTo>
                  <a:cubicBezTo>
                    <a:pt x="45" y="117"/>
                    <a:pt x="54" y="117"/>
                    <a:pt x="63" y="117"/>
                  </a:cubicBezTo>
                  <a:lnTo>
                    <a:pt x="126" y="117"/>
                  </a:lnTo>
                  <a:cubicBezTo>
                    <a:pt x="134" y="108"/>
                    <a:pt x="143" y="108"/>
                    <a:pt x="143" y="99"/>
                  </a:cubicBezTo>
                  <a:cubicBezTo>
                    <a:pt x="152" y="99"/>
                    <a:pt x="161" y="90"/>
                    <a:pt x="161" y="81"/>
                  </a:cubicBezTo>
                  <a:cubicBezTo>
                    <a:pt x="161" y="72"/>
                    <a:pt x="161" y="63"/>
                    <a:pt x="161" y="54"/>
                  </a:cubicBezTo>
                  <a:cubicBezTo>
                    <a:pt x="161" y="54"/>
                    <a:pt x="161" y="46"/>
                    <a:pt x="161" y="46"/>
                  </a:cubicBezTo>
                  <a:cubicBezTo>
                    <a:pt x="161" y="28"/>
                    <a:pt x="152" y="19"/>
                    <a:pt x="143" y="19"/>
                  </a:cubicBezTo>
                  <a:lnTo>
                    <a:pt x="134" y="10"/>
                  </a:lnTo>
                  <a:cubicBezTo>
                    <a:pt x="126" y="1"/>
                    <a:pt x="117"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3863;p61">
              <a:extLst>
                <a:ext uri="{FF2B5EF4-FFF2-40B4-BE49-F238E27FC236}">
                  <a16:creationId xmlns:a16="http://schemas.microsoft.com/office/drawing/2014/main" id="{C78D710A-BE15-47DB-9A1C-42EFF8B8E4B6}"/>
                </a:ext>
              </a:extLst>
            </p:cNvPr>
            <p:cNvSpPr/>
            <p:nvPr/>
          </p:nvSpPr>
          <p:spPr>
            <a:xfrm>
              <a:off x="4310550" y="4107560"/>
              <a:ext cx="18136" cy="12388"/>
            </a:xfrm>
            <a:custGeom>
              <a:avLst/>
              <a:gdLst/>
              <a:ahLst/>
              <a:cxnLst/>
              <a:rect l="l" t="t" r="r" b="b"/>
              <a:pathLst>
                <a:path w="224" h="153" extrusionOk="0">
                  <a:moveTo>
                    <a:pt x="54" y="0"/>
                  </a:moveTo>
                  <a:cubicBezTo>
                    <a:pt x="45" y="0"/>
                    <a:pt x="45" y="0"/>
                    <a:pt x="36" y="9"/>
                  </a:cubicBezTo>
                  <a:cubicBezTo>
                    <a:pt x="19" y="9"/>
                    <a:pt x="10" y="27"/>
                    <a:pt x="10" y="45"/>
                  </a:cubicBezTo>
                  <a:cubicBezTo>
                    <a:pt x="1" y="54"/>
                    <a:pt x="1" y="72"/>
                    <a:pt x="10" y="90"/>
                  </a:cubicBezTo>
                  <a:cubicBezTo>
                    <a:pt x="19" y="90"/>
                    <a:pt x="19" y="99"/>
                    <a:pt x="19" y="99"/>
                  </a:cubicBezTo>
                  <a:cubicBezTo>
                    <a:pt x="27" y="108"/>
                    <a:pt x="36" y="116"/>
                    <a:pt x="45" y="116"/>
                  </a:cubicBezTo>
                  <a:lnTo>
                    <a:pt x="143" y="152"/>
                  </a:lnTo>
                  <a:lnTo>
                    <a:pt x="170" y="152"/>
                  </a:lnTo>
                  <a:cubicBezTo>
                    <a:pt x="179" y="152"/>
                    <a:pt x="188" y="152"/>
                    <a:pt x="197" y="143"/>
                  </a:cubicBezTo>
                  <a:cubicBezTo>
                    <a:pt x="206" y="143"/>
                    <a:pt x="224" y="125"/>
                    <a:pt x="224" y="108"/>
                  </a:cubicBezTo>
                  <a:cubicBezTo>
                    <a:pt x="224" y="99"/>
                    <a:pt x="224" y="81"/>
                    <a:pt x="215" y="63"/>
                  </a:cubicBezTo>
                  <a:cubicBezTo>
                    <a:pt x="215" y="63"/>
                    <a:pt x="206" y="54"/>
                    <a:pt x="206" y="54"/>
                  </a:cubicBezTo>
                  <a:cubicBezTo>
                    <a:pt x="197" y="45"/>
                    <a:pt x="188" y="36"/>
                    <a:pt x="179" y="36"/>
                  </a:cubicBezTo>
                  <a:lnTo>
                    <a:pt x="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3864;p61">
              <a:extLst>
                <a:ext uri="{FF2B5EF4-FFF2-40B4-BE49-F238E27FC236}">
                  <a16:creationId xmlns:a16="http://schemas.microsoft.com/office/drawing/2014/main" id="{9284F493-5194-403F-9DB0-5201BD1F29B2}"/>
                </a:ext>
              </a:extLst>
            </p:cNvPr>
            <p:cNvSpPr/>
            <p:nvPr/>
          </p:nvSpPr>
          <p:spPr>
            <a:xfrm>
              <a:off x="4329333" y="4082300"/>
              <a:ext cx="20322" cy="13035"/>
            </a:xfrm>
            <a:custGeom>
              <a:avLst/>
              <a:gdLst/>
              <a:ahLst/>
              <a:cxnLst/>
              <a:rect l="l" t="t" r="r" b="b"/>
              <a:pathLst>
                <a:path w="251" h="161" extrusionOk="0">
                  <a:moveTo>
                    <a:pt x="121" y="125"/>
                  </a:moveTo>
                  <a:cubicBezTo>
                    <a:pt x="123" y="126"/>
                    <a:pt x="124" y="127"/>
                    <a:pt x="126" y="128"/>
                  </a:cubicBezTo>
                  <a:lnTo>
                    <a:pt x="126" y="128"/>
                  </a:lnTo>
                  <a:cubicBezTo>
                    <a:pt x="126" y="126"/>
                    <a:pt x="126" y="125"/>
                    <a:pt x="126" y="125"/>
                  </a:cubicBezTo>
                  <a:lnTo>
                    <a:pt x="126" y="125"/>
                  </a:lnTo>
                  <a:cubicBezTo>
                    <a:pt x="126" y="125"/>
                    <a:pt x="126" y="125"/>
                    <a:pt x="126" y="125"/>
                  </a:cubicBezTo>
                  <a:cubicBezTo>
                    <a:pt x="124" y="125"/>
                    <a:pt x="122" y="125"/>
                    <a:pt x="121" y="125"/>
                  </a:cubicBezTo>
                  <a:close/>
                  <a:moveTo>
                    <a:pt x="99" y="0"/>
                  </a:moveTo>
                  <a:cubicBezTo>
                    <a:pt x="81" y="0"/>
                    <a:pt x="63" y="0"/>
                    <a:pt x="54" y="9"/>
                  </a:cubicBezTo>
                  <a:cubicBezTo>
                    <a:pt x="36" y="9"/>
                    <a:pt x="18" y="18"/>
                    <a:pt x="10" y="36"/>
                  </a:cubicBezTo>
                  <a:cubicBezTo>
                    <a:pt x="10" y="45"/>
                    <a:pt x="1" y="63"/>
                    <a:pt x="10" y="81"/>
                  </a:cubicBezTo>
                  <a:cubicBezTo>
                    <a:pt x="10" y="98"/>
                    <a:pt x="18" y="107"/>
                    <a:pt x="36" y="116"/>
                  </a:cubicBezTo>
                  <a:cubicBezTo>
                    <a:pt x="45" y="125"/>
                    <a:pt x="63" y="125"/>
                    <a:pt x="81" y="125"/>
                  </a:cubicBezTo>
                  <a:cubicBezTo>
                    <a:pt x="90" y="125"/>
                    <a:pt x="99" y="116"/>
                    <a:pt x="99" y="116"/>
                  </a:cubicBezTo>
                  <a:cubicBezTo>
                    <a:pt x="103" y="116"/>
                    <a:pt x="108" y="119"/>
                    <a:pt x="112" y="121"/>
                  </a:cubicBezTo>
                  <a:lnTo>
                    <a:pt x="112" y="121"/>
                  </a:lnTo>
                  <a:cubicBezTo>
                    <a:pt x="111" y="120"/>
                    <a:pt x="110" y="118"/>
                    <a:pt x="108" y="116"/>
                  </a:cubicBezTo>
                  <a:lnTo>
                    <a:pt x="108" y="116"/>
                  </a:lnTo>
                  <a:cubicBezTo>
                    <a:pt x="111" y="119"/>
                    <a:pt x="114" y="121"/>
                    <a:pt x="117" y="123"/>
                  </a:cubicBezTo>
                  <a:lnTo>
                    <a:pt x="117" y="123"/>
                  </a:lnTo>
                  <a:cubicBezTo>
                    <a:pt x="115" y="122"/>
                    <a:pt x="114" y="121"/>
                    <a:pt x="112" y="121"/>
                  </a:cubicBezTo>
                  <a:lnTo>
                    <a:pt x="112" y="121"/>
                  </a:lnTo>
                  <a:cubicBezTo>
                    <a:pt x="116" y="124"/>
                    <a:pt x="117" y="125"/>
                    <a:pt x="121" y="125"/>
                  </a:cubicBezTo>
                  <a:lnTo>
                    <a:pt x="121" y="125"/>
                  </a:lnTo>
                  <a:cubicBezTo>
                    <a:pt x="119" y="124"/>
                    <a:pt x="118" y="124"/>
                    <a:pt x="117" y="123"/>
                  </a:cubicBezTo>
                  <a:lnTo>
                    <a:pt x="117" y="123"/>
                  </a:lnTo>
                  <a:cubicBezTo>
                    <a:pt x="120" y="124"/>
                    <a:pt x="123" y="125"/>
                    <a:pt x="126" y="125"/>
                  </a:cubicBezTo>
                  <a:cubicBezTo>
                    <a:pt x="134" y="125"/>
                    <a:pt x="134" y="134"/>
                    <a:pt x="134" y="134"/>
                  </a:cubicBezTo>
                  <a:lnTo>
                    <a:pt x="134" y="134"/>
                  </a:lnTo>
                  <a:cubicBezTo>
                    <a:pt x="132" y="131"/>
                    <a:pt x="129" y="129"/>
                    <a:pt x="126" y="128"/>
                  </a:cubicBezTo>
                  <a:lnTo>
                    <a:pt x="126" y="128"/>
                  </a:lnTo>
                  <a:cubicBezTo>
                    <a:pt x="127" y="130"/>
                    <a:pt x="129" y="134"/>
                    <a:pt x="134" y="134"/>
                  </a:cubicBezTo>
                  <a:cubicBezTo>
                    <a:pt x="134" y="134"/>
                    <a:pt x="143" y="143"/>
                    <a:pt x="143" y="152"/>
                  </a:cubicBezTo>
                  <a:cubicBezTo>
                    <a:pt x="152" y="152"/>
                    <a:pt x="161" y="161"/>
                    <a:pt x="170" y="161"/>
                  </a:cubicBezTo>
                  <a:cubicBezTo>
                    <a:pt x="179" y="161"/>
                    <a:pt x="206" y="161"/>
                    <a:pt x="215" y="152"/>
                  </a:cubicBezTo>
                  <a:cubicBezTo>
                    <a:pt x="224" y="143"/>
                    <a:pt x="241" y="134"/>
                    <a:pt x="241" y="116"/>
                  </a:cubicBezTo>
                  <a:cubicBezTo>
                    <a:pt x="250" y="98"/>
                    <a:pt x="250" y="81"/>
                    <a:pt x="233" y="72"/>
                  </a:cubicBezTo>
                  <a:cubicBezTo>
                    <a:pt x="233" y="63"/>
                    <a:pt x="224" y="54"/>
                    <a:pt x="215" y="45"/>
                  </a:cubicBezTo>
                  <a:cubicBezTo>
                    <a:pt x="206" y="36"/>
                    <a:pt x="197" y="27"/>
                    <a:pt x="188" y="27"/>
                  </a:cubicBezTo>
                  <a:cubicBezTo>
                    <a:pt x="179" y="18"/>
                    <a:pt x="161" y="9"/>
                    <a:pt x="1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3865;p61">
              <a:extLst>
                <a:ext uri="{FF2B5EF4-FFF2-40B4-BE49-F238E27FC236}">
                  <a16:creationId xmlns:a16="http://schemas.microsoft.com/office/drawing/2014/main" id="{DCBE5E91-EC5C-4BFF-BB63-1E2DB8306405}"/>
                </a:ext>
              </a:extLst>
            </p:cNvPr>
            <p:cNvSpPr/>
            <p:nvPr/>
          </p:nvSpPr>
          <p:spPr>
            <a:xfrm>
              <a:off x="4301158" y="4062059"/>
              <a:ext cx="16679" cy="13116"/>
            </a:xfrm>
            <a:custGeom>
              <a:avLst/>
              <a:gdLst/>
              <a:ahLst/>
              <a:cxnLst/>
              <a:rect l="l" t="t" r="r" b="b"/>
              <a:pathLst>
                <a:path w="206" h="162" extrusionOk="0">
                  <a:moveTo>
                    <a:pt x="45" y="0"/>
                  </a:moveTo>
                  <a:cubicBezTo>
                    <a:pt x="36" y="0"/>
                    <a:pt x="36" y="0"/>
                    <a:pt x="27" y="9"/>
                  </a:cubicBezTo>
                  <a:cubicBezTo>
                    <a:pt x="19" y="18"/>
                    <a:pt x="19" y="18"/>
                    <a:pt x="10" y="27"/>
                  </a:cubicBezTo>
                  <a:cubicBezTo>
                    <a:pt x="1" y="45"/>
                    <a:pt x="1" y="63"/>
                    <a:pt x="10" y="72"/>
                  </a:cubicBezTo>
                  <a:cubicBezTo>
                    <a:pt x="10" y="90"/>
                    <a:pt x="19" y="108"/>
                    <a:pt x="36" y="108"/>
                  </a:cubicBezTo>
                  <a:lnTo>
                    <a:pt x="108" y="152"/>
                  </a:lnTo>
                  <a:cubicBezTo>
                    <a:pt x="117" y="152"/>
                    <a:pt x="126" y="161"/>
                    <a:pt x="135" y="161"/>
                  </a:cubicBezTo>
                  <a:cubicBezTo>
                    <a:pt x="143" y="161"/>
                    <a:pt x="152" y="161"/>
                    <a:pt x="161" y="152"/>
                  </a:cubicBezTo>
                  <a:cubicBezTo>
                    <a:pt x="170" y="152"/>
                    <a:pt x="170" y="152"/>
                    <a:pt x="179" y="143"/>
                  </a:cubicBezTo>
                  <a:cubicBezTo>
                    <a:pt x="188" y="143"/>
                    <a:pt x="188" y="134"/>
                    <a:pt x="197" y="125"/>
                  </a:cubicBezTo>
                  <a:cubicBezTo>
                    <a:pt x="206" y="116"/>
                    <a:pt x="206" y="99"/>
                    <a:pt x="197" y="81"/>
                  </a:cubicBezTo>
                  <a:cubicBezTo>
                    <a:pt x="197" y="63"/>
                    <a:pt x="188" y="54"/>
                    <a:pt x="170" y="45"/>
                  </a:cubicBezTo>
                  <a:cubicBezTo>
                    <a:pt x="143" y="27"/>
                    <a:pt x="126" y="18"/>
                    <a:pt x="99" y="9"/>
                  </a:cubicBezTo>
                  <a:cubicBezTo>
                    <a:pt x="90" y="0"/>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3866;p61">
              <a:extLst>
                <a:ext uri="{FF2B5EF4-FFF2-40B4-BE49-F238E27FC236}">
                  <a16:creationId xmlns:a16="http://schemas.microsoft.com/office/drawing/2014/main" id="{287EEB3C-7DDE-48EE-9AC7-1B11BDF8CB5E}"/>
                </a:ext>
              </a:extLst>
            </p:cNvPr>
            <p:cNvSpPr/>
            <p:nvPr/>
          </p:nvSpPr>
          <p:spPr>
            <a:xfrm>
              <a:off x="4317027" y="3987572"/>
              <a:ext cx="32629" cy="16760"/>
            </a:xfrm>
            <a:custGeom>
              <a:avLst/>
              <a:gdLst/>
              <a:ahLst/>
              <a:cxnLst/>
              <a:rect l="l" t="t" r="r" b="b"/>
              <a:pathLst>
                <a:path w="403" h="207" extrusionOk="0">
                  <a:moveTo>
                    <a:pt x="96" y="0"/>
                  </a:moveTo>
                  <a:cubicBezTo>
                    <a:pt x="85" y="0"/>
                    <a:pt x="74" y="1"/>
                    <a:pt x="63" y="2"/>
                  </a:cubicBezTo>
                  <a:cubicBezTo>
                    <a:pt x="28" y="11"/>
                    <a:pt x="1" y="28"/>
                    <a:pt x="1" y="64"/>
                  </a:cubicBezTo>
                  <a:cubicBezTo>
                    <a:pt x="1" y="100"/>
                    <a:pt x="28" y="127"/>
                    <a:pt x="63" y="127"/>
                  </a:cubicBezTo>
                  <a:lnTo>
                    <a:pt x="153" y="127"/>
                  </a:lnTo>
                  <a:cubicBezTo>
                    <a:pt x="170" y="135"/>
                    <a:pt x="179" y="135"/>
                    <a:pt x="188" y="135"/>
                  </a:cubicBezTo>
                  <a:cubicBezTo>
                    <a:pt x="197" y="144"/>
                    <a:pt x="215" y="144"/>
                    <a:pt x="224" y="153"/>
                  </a:cubicBezTo>
                  <a:cubicBezTo>
                    <a:pt x="233" y="153"/>
                    <a:pt x="233" y="153"/>
                    <a:pt x="242" y="162"/>
                  </a:cubicBezTo>
                  <a:cubicBezTo>
                    <a:pt x="260" y="171"/>
                    <a:pt x="286" y="180"/>
                    <a:pt x="304" y="198"/>
                  </a:cubicBezTo>
                  <a:cubicBezTo>
                    <a:pt x="313" y="207"/>
                    <a:pt x="340" y="207"/>
                    <a:pt x="349" y="207"/>
                  </a:cubicBezTo>
                  <a:cubicBezTo>
                    <a:pt x="367" y="198"/>
                    <a:pt x="385" y="189"/>
                    <a:pt x="385" y="171"/>
                  </a:cubicBezTo>
                  <a:cubicBezTo>
                    <a:pt x="393" y="162"/>
                    <a:pt x="402" y="144"/>
                    <a:pt x="393" y="127"/>
                  </a:cubicBezTo>
                  <a:cubicBezTo>
                    <a:pt x="385" y="109"/>
                    <a:pt x="376" y="100"/>
                    <a:pt x="367" y="91"/>
                  </a:cubicBezTo>
                  <a:cubicBezTo>
                    <a:pt x="287" y="35"/>
                    <a:pt x="192" y="0"/>
                    <a:pt x="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3867;p61">
              <a:extLst>
                <a:ext uri="{FF2B5EF4-FFF2-40B4-BE49-F238E27FC236}">
                  <a16:creationId xmlns:a16="http://schemas.microsoft.com/office/drawing/2014/main" id="{8800D2B4-E6C0-4067-A664-005DCB1FD095}"/>
                </a:ext>
              </a:extLst>
            </p:cNvPr>
            <p:cNvSpPr/>
            <p:nvPr/>
          </p:nvSpPr>
          <p:spPr>
            <a:xfrm>
              <a:off x="4354594" y="3910819"/>
              <a:ext cx="16760" cy="13359"/>
            </a:xfrm>
            <a:custGeom>
              <a:avLst/>
              <a:gdLst/>
              <a:ahLst/>
              <a:cxnLst/>
              <a:rect l="l" t="t" r="r" b="b"/>
              <a:pathLst>
                <a:path w="207" h="165" extrusionOk="0">
                  <a:moveTo>
                    <a:pt x="63" y="0"/>
                  </a:moveTo>
                  <a:cubicBezTo>
                    <a:pt x="57" y="0"/>
                    <a:pt x="51" y="4"/>
                    <a:pt x="45" y="4"/>
                  </a:cubicBezTo>
                  <a:cubicBezTo>
                    <a:pt x="37" y="4"/>
                    <a:pt x="37" y="4"/>
                    <a:pt x="28" y="13"/>
                  </a:cubicBezTo>
                  <a:cubicBezTo>
                    <a:pt x="19" y="22"/>
                    <a:pt x="19" y="22"/>
                    <a:pt x="10" y="31"/>
                  </a:cubicBezTo>
                  <a:cubicBezTo>
                    <a:pt x="1" y="49"/>
                    <a:pt x="1" y="58"/>
                    <a:pt x="10" y="75"/>
                  </a:cubicBezTo>
                  <a:cubicBezTo>
                    <a:pt x="10" y="93"/>
                    <a:pt x="19" y="111"/>
                    <a:pt x="37" y="111"/>
                  </a:cubicBezTo>
                  <a:cubicBezTo>
                    <a:pt x="63" y="129"/>
                    <a:pt x="90" y="138"/>
                    <a:pt x="108" y="156"/>
                  </a:cubicBezTo>
                  <a:cubicBezTo>
                    <a:pt x="117" y="156"/>
                    <a:pt x="126" y="156"/>
                    <a:pt x="135" y="165"/>
                  </a:cubicBezTo>
                  <a:cubicBezTo>
                    <a:pt x="144" y="165"/>
                    <a:pt x="153" y="165"/>
                    <a:pt x="161" y="156"/>
                  </a:cubicBezTo>
                  <a:cubicBezTo>
                    <a:pt x="170" y="156"/>
                    <a:pt x="170" y="156"/>
                    <a:pt x="179" y="147"/>
                  </a:cubicBezTo>
                  <a:cubicBezTo>
                    <a:pt x="188" y="147"/>
                    <a:pt x="188" y="138"/>
                    <a:pt x="197" y="129"/>
                  </a:cubicBezTo>
                  <a:cubicBezTo>
                    <a:pt x="206" y="120"/>
                    <a:pt x="206" y="102"/>
                    <a:pt x="206" y="84"/>
                  </a:cubicBezTo>
                  <a:cubicBezTo>
                    <a:pt x="197" y="66"/>
                    <a:pt x="188" y="58"/>
                    <a:pt x="170" y="49"/>
                  </a:cubicBezTo>
                  <a:cubicBezTo>
                    <a:pt x="144" y="31"/>
                    <a:pt x="126" y="22"/>
                    <a:pt x="99" y="4"/>
                  </a:cubicBezTo>
                  <a:lnTo>
                    <a:pt x="72" y="4"/>
                  </a:lnTo>
                  <a:cubicBezTo>
                    <a:pt x="69" y="1"/>
                    <a:pt x="66"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3868;p61">
              <a:extLst>
                <a:ext uri="{FF2B5EF4-FFF2-40B4-BE49-F238E27FC236}">
                  <a16:creationId xmlns:a16="http://schemas.microsoft.com/office/drawing/2014/main" id="{850D387E-F9B1-42E9-96BE-D61444D70AE6}"/>
                </a:ext>
              </a:extLst>
            </p:cNvPr>
            <p:cNvSpPr/>
            <p:nvPr/>
          </p:nvSpPr>
          <p:spPr>
            <a:xfrm>
              <a:off x="4357509" y="3947252"/>
              <a:ext cx="21779" cy="13035"/>
            </a:xfrm>
            <a:custGeom>
              <a:avLst/>
              <a:gdLst/>
              <a:ahLst/>
              <a:cxnLst/>
              <a:rect l="l" t="t" r="r" b="b"/>
              <a:pathLst>
                <a:path w="269" h="161" extrusionOk="0">
                  <a:moveTo>
                    <a:pt x="81" y="0"/>
                  </a:moveTo>
                  <a:cubicBezTo>
                    <a:pt x="72" y="0"/>
                    <a:pt x="54" y="0"/>
                    <a:pt x="36" y="9"/>
                  </a:cubicBezTo>
                  <a:cubicBezTo>
                    <a:pt x="27" y="18"/>
                    <a:pt x="9" y="27"/>
                    <a:pt x="9" y="45"/>
                  </a:cubicBezTo>
                  <a:cubicBezTo>
                    <a:pt x="1" y="71"/>
                    <a:pt x="18" y="107"/>
                    <a:pt x="54" y="116"/>
                  </a:cubicBezTo>
                  <a:cubicBezTo>
                    <a:pt x="99" y="134"/>
                    <a:pt x="143" y="143"/>
                    <a:pt x="188" y="161"/>
                  </a:cubicBezTo>
                  <a:cubicBezTo>
                    <a:pt x="206" y="161"/>
                    <a:pt x="224" y="161"/>
                    <a:pt x="232" y="152"/>
                  </a:cubicBezTo>
                  <a:cubicBezTo>
                    <a:pt x="250" y="143"/>
                    <a:pt x="259" y="125"/>
                    <a:pt x="259" y="116"/>
                  </a:cubicBezTo>
                  <a:cubicBezTo>
                    <a:pt x="268" y="80"/>
                    <a:pt x="250" y="45"/>
                    <a:pt x="224" y="36"/>
                  </a:cubicBezTo>
                  <a:lnTo>
                    <a:pt x="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3869;p61">
              <a:extLst>
                <a:ext uri="{FF2B5EF4-FFF2-40B4-BE49-F238E27FC236}">
                  <a16:creationId xmlns:a16="http://schemas.microsoft.com/office/drawing/2014/main" id="{75BB72E8-BD54-49B2-9934-ED4929066617}"/>
                </a:ext>
              </a:extLst>
            </p:cNvPr>
            <p:cNvSpPr/>
            <p:nvPr/>
          </p:nvSpPr>
          <p:spPr>
            <a:xfrm>
              <a:off x="4379936" y="3800627"/>
              <a:ext cx="28256" cy="19512"/>
            </a:xfrm>
            <a:custGeom>
              <a:avLst/>
              <a:gdLst/>
              <a:ahLst/>
              <a:cxnLst/>
              <a:rect l="l" t="t" r="r" b="b"/>
              <a:pathLst>
                <a:path w="349" h="241" extrusionOk="0">
                  <a:moveTo>
                    <a:pt x="219" y="205"/>
                  </a:moveTo>
                  <a:cubicBezTo>
                    <a:pt x="220" y="205"/>
                    <a:pt x="221" y="205"/>
                    <a:pt x="223" y="205"/>
                  </a:cubicBezTo>
                  <a:cubicBezTo>
                    <a:pt x="223" y="207"/>
                    <a:pt x="223" y="208"/>
                    <a:pt x="222" y="208"/>
                  </a:cubicBezTo>
                  <a:cubicBezTo>
                    <a:pt x="221" y="208"/>
                    <a:pt x="220" y="206"/>
                    <a:pt x="219" y="205"/>
                  </a:cubicBezTo>
                  <a:close/>
                  <a:moveTo>
                    <a:pt x="63" y="0"/>
                  </a:moveTo>
                  <a:cubicBezTo>
                    <a:pt x="45" y="0"/>
                    <a:pt x="27" y="9"/>
                    <a:pt x="18" y="18"/>
                  </a:cubicBezTo>
                  <a:cubicBezTo>
                    <a:pt x="9" y="27"/>
                    <a:pt x="0" y="45"/>
                    <a:pt x="0" y="63"/>
                  </a:cubicBezTo>
                  <a:cubicBezTo>
                    <a:pt x="0" y="98"/>
                    <a:pt x="27" y="116"/>
                    <a:pt x="63" y="125"/>
                  </a:cubicBezTo>
                  <a:lnTo>
                    <a:pt x="71" y="125"/>
                  </a:lnTo>
                  <a:cubicBezTo>
                    <a:pt x="71" y="125"/>
                    <a:pt x="63" y="125"/>
                    <a:pt x="63" y="116"/>
                  </a:cubicBezTo>
                  <a:lnTo>
                    <a:pt x="63" y="116"/>
                  </a:lnTo>
                  <a:cubicBezTo>
                    <a:pt x="80" y="125"/>
                    <a:pt x="98" y="125"/>
                    <a:pt x="116" y="134"/>
                  </a:cubicBezTo>
                  <a:cubicBezTo>
                    <a:pt x="116" y="134"/>
                    <a:pt x="125" y="134"/>
                    <a:pt x="125" y="143"/>
                  </a:cubicBezTo>
                  <a:cubicBezTo>
                    <a:pt x="134" y="143"/>
                    <a:pt x="143" y="152"/>
                    <a:pt x="152" y="152"/>
                  </a:cubicBezTo>
                  <a:cubicBezTo>
                    <a:pt x="161" y="161"/>
                    <a:pt x="170" y="161"/>
                    <a:pt x="179" y="170"/>
                  </a:cubicBezTo>
                  <a:cubicBezTo>
                    <a:pt x="187" y="170"/>
                    <a:pt x="187" y="178"/>
                    <a:pt x="187" y="178"/>
                  </a:cubicBezTo>
                  <a:cubicBezTo>
                    <a:pt x="196" y="187"/>
                    <a:pt x="205" y="187"/>
                    <a:pt x="214" y="196"/>
                  </a:cubicBezTo>
                  <a:cubicBezTo>
                    <a:pt x="214" y="200"/>
                    <a:pt x="214" y="202"/>
                    <a:pt x="215" y="203"/>
                  </a:cubicBezTo>
                  <a:lnTo>
                    <a:pt x="215" y="203"/>
                  </a:lnTo>
                  <a:cubicBezTo>
                    <a:pt x="214" y="203"/>
                    <a:pt x="214" y="204"/>
                    <a:pt x="214" y="205"/>
                  </a:cubicBezTo>
                  <a:cubicBezTo>
                    <a:pt x="214" y="205"/>
                    <a:pt x="223" y="214"/>
                    <a:pt x="223" y="214"/>
                  </a:cubicBezTo>
                  <a:cubicBezTo>
                    <a:pt x="232" y="223"/>
                    <a:pt x="241" y="232"/>
                    <a:pt x="259" y="241"/>
                  </a:cubicBezTo>
                  <a:cubicBezTo>
                    <a:pt x="277" y="241"/>
                    <a:pt x="294" y="241"/>
                    <a:pt x="303" y="232"/>
                  </a:cubicBezTo>
                  <a:cubicBezTo>
                    <a:pt x="330" y="214"/>
                    <a:pt x="348" y="178"/>
                    <a:pt x="330" y="152"/>
                  </a:cubicBezTo>
                  <a:cubicBezTo>
                    <a:pt x="294" y="107"/>
                    <a:pt x="259" y="71"/>
                    <a:pt x="214" y="45"/>
                  </a:cubicBezTo>
                  <a:cubicBezTo>
                    <a:pt x="170" y="18"/>
                    <a:pt x="116"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3870;p61">
              <a:extLst>
                <a:ext uri="{FF2B5EF4-FFF2-40B4-BE49-F238E27FC236}">
                  <a16:creationId xmlns:a16="http://schemas.microsoft.com/office/drawing/2014/main" id="{C866D21C-AA44-43A8-8CE5-E44691C7864D}"/>
                </a:ext>
              </a:extLst>
            </p:cNvPr>
            <p:cNvSpPr/>
            <p:nvPr/>
          </p:nvSpPr>
          <p:spPr>
            <a:xfrm>
              <a:off x="4437663" y="3770995"/>
              <a:ext cx="16679" cy="14493"/>
            </a:xfrm>
            <a:custGeom>
              <a:avLst/>
              <a:gdLst/>
              <a:ahLst/>
              <a:cxnLst/>
              <a:rect l="l" t="t" r="r" b="b"/>
              <a:pathLst>
                <a:path w="206" h="179" extrusionOk="0">
                  <a:moveTo>
                    <a:pt x="54" y="0"/>
                  </a:moveTo>
                  <a:cubicBezTo>
                    <a:pt x="45" y="0"/>
                    <a:pt x="36" y="9"/>
                    <a:pt x="28" y="9"/>
                  </a:cubicBezTo>
                  <a:cubicBezTo>
                    <a:pt x="28" y="18"/>
                    <a:pt x="19" y="18"/>
                    <a:pt x="19" y="27"/>
                  </a:cubicBezTo>
                  <a:cubicBezTo>
                    <a:pt x="10" y="45"/>
                    <a:pt x="1" y="63"/>
                    <a:pt x="10" y="81"/>
                  </a:cubicBezTo>
                  <a:cubicBezTo>
                    <a:pt x="10" y="81"/>
                    <a:pt x="10" y="90"/>
                    <a:pt x="19" y="90"/>
                  </a:cubicBezTo>
                  <a:cubicBezTo>
                    <a:pt x="19" y="98"/>
                    <a:pt x="28" y="107"/>
                    <a:pt x="36" y="116"/>
                  </a:cubicBezTo>
                  <a:cubicBezTo>
                    <a:pt x="63" y="134"/>
                    <a:pt x="90" y="152"/>
                    <a:pt x="117" y="170"/>
                  </a:cubicBezTo>
                  <a:cubicBezTo>
                    <a:pt x="126" y="179"/>
                    <a:pt x="126" y="179"/>
                    <a:pt x="135" y="179"/>
                  </a:cubicBezTo>
                  <a:lnTo>
                    <a:pt x="161" y="179"/>
                  </a:lnTo>
                  <a:cubicBezTo>
                    <a:pt x="170" y="179"/>
                    <a:pt x="179" y="170"/>
                    <a:pt x="179" y="170"/>
                  </a:cubicBezTo>
                  <a:cubicBezTo>
                    <a:pt x="188" y="161"/>
                    <a:pt x="197" y="161"/>
                    <a:pt x="197" y="152"/>
                  </a:cubicBezTo>
                  <a:cubicBezTo>
                    <a:pt x="206" y="134"/>
                    <a:pt x="206" y="116"/>
                    <a:pt x="206" y="98"/>
                  </a:cubicBezTo>
                  <a:cubicBezTo>
                    <a:pt x="206" y="98"/>
                    <a:pt x="197" y="90"/>
                    <a:pt x="197" y="90"/>
                  </a:cubicBezTo>
                  <a:cubicBezTo>
                    <a:pt x="197" y="81"/>
                    <a:pt x="188" y="72"/>
                    <a:pt x="179" y="63"/>
                  </a:cubicBezTo>
                  <a:cubicBezTo>
                    <a:pt x="152" y="45"/>
                    <a:pt x="126" y="27"/>
                    <a:pt x="99" y="9"/>
                  </a:cubicBezTo>
                  <a:cubicBezTo>
                    <a:pt x="90" y="0"/>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3871;p61">
              <a:extLst>
                <a:ext uri="{FF2B5EF4-FFF2-40B4-BE49-F238E27FC236}">
                  <a16:creationId xmlns:a16="http://schemas.microsoft.com/office/drawing/2014/main" id="{F5E6274D-4FFC-42E6-92B3-BD07461771AF}"/>
                </a:ext>
              </a:extLst>
            </p:cNvPr>
            <p:cNvSpPr/>
            <p:nvPr/>
          </p:nvSpPr>
          <p:spPr>
            <a:xfrm>
              <a:off x="4408111" y="3777148"/>
              <a:ext cx="23156" cy="16274"/>
            </a:xfrm>
            <a:custGeom>
              <a:avLst/>
              <a:gdLst/>
              <a:ahLst/>
              <a:cxnLst/>
              <a:rect l="l" t="t" r="r" b="b"/>
              <a:pathLst>
                <a:path w="286" h="201" extrusionOk="0">
                  <a:moveTo>
                    <a:pt x="62" y="1"/>
                  </a:moveTo>
                  <a:cubicBezTo>
                    <a:pt x="57" y="1"/>
                    <a:pt x="51" y="2"/>
                    <a:pt x="45" y="5"/>
                  </a:cubicBezTo>
                  <a:cubicBezTo>
                    <a:pt x="36" y="5"/>
                    <a:pt x="18" y="14"/>
                    <a:pt x="9" y="31"/>
                  </a:cubicBezTo>
                  <a:cubicBezTo>
                    <a:pt x="0" y="58"/>
                    <a:pt x="0" y="94"/>
                    <a:pt x="36" y="112"/>
                  </a:cubicBezTo>
                  <a:cubicBezTo>
                    <a:pt x="89" y="138"/>
                    <a:pt x="134" y="165"/>
                    <a:pt x="187" y="192"/>
                  </a:cubicBezTo>
                  <a:cubicBezTo>
                    <a:pt x="205" y="201"/>
                    <a:pt x="223" y="201"/>
                    <a:pt x="232" y="201"/>
                  </a:cubicBezTo>
                  <a:cubicBezTo>
                    <a:pt x="250" y="192"/>
                    <a:pt x="268" y="183"/>
                    <a:pt x="268" y="174"/>
                  </a:cubicBezTo>
                  <a:cubicBezTo>
                    <a:pt x="285" y="147"/>
                    <a:pt x="277" y="103"/>
                    <a:pt x="250" y="85"/>
                  </a:cubicBezTo>
                  <a:cubicBezTo>
                    <a:pt x="196" y="58"/>
                    <a:pt x="143" y="31"/>
                    <a:pt x="98" y="5"/>
                  </a:cubicBezTo>
                  <a:cubicBezTo>
                    <a:pt x="86" y="5"/>
                    <a:pt x="74"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3872;p61">
              <a:extLst>
                <a:ext uri="{FF2B5EF4-FFF2-40B4-BE49-F238E27FC236}">
                  <a16:creationId xmlns:a16="http://schemas.microsoft.com/office/drawing/2014/main" id="{886999B2-6963-45F7-9991-6665128E2D88}"/>
                </a:ext>
              </a:extLst>
            </p:cNvPr>
            <p:cNvSpPr/>
            <p:nvPr/>
          </p:nvSpPr>
          <p:spPr>
            <a:xfrm>
              <a:off x="4392161" y="3879324"/>
              <a:ext cx="15302" cy="13116"/>
            </a:xfrm>
            <a:custGeom>
              <a:avLst/>
              <a:gdLst/>
              <a:ahLst/>
              <a:cxnLst/>
              <a:rect l="l" t="t" r="r" b="b"/>
              <a:pathLst>
                <a:path w="189" h="162" extrusionOk="0">
                  <a:moveTo>
                    <a:pt x="54" y="0"/>
                  </a:moveTo>
                  <a:cubicBezTo>
                    <a:pt x="45" y="9"/>
                    <a:pt x="36" y="9"/>
                    <a:pt x="28" y="18"/>
                  </a:cubicBezTo>
                  <a:cubicBezTo>
                    <a:pt x="19" y="18"/>
                    <a:pt x="19" y="27"/>
                    <a:pt x="10" y="36"/>
                  </a:cubicBezTo>
                  <a:cubicBezTo>
                    <a:pt x="10" y="36"/>
                    <a:pt x="10" y="45"/>
                    <a:pt x="10" y="45"/>
                  </a:cubicBezTo>
                  <a:cubicBezTo>
                    <a:pt x="1" y="54"/>
                    <a:pt x="1" y="72"/>
                    <a:pt x="10" y="81"/>
                  </a:cubicBezTo>
                  <a:cubicBezTo>
                    <a:pt x="10" y="81"/>
                    <a:pt x="10" y="90"/>
                    <a:pt x="10" y="99"/>
                  </a:cubicBezTo>
                  <a:cubicBezTo>
                    <a:pt x="19" y="108"/>
                    <a:pt x="28" y="108"/>
                    <a:pt x="36" y="116"/>
                  </a:cubicBezTo>
                  <a:cubicBezTo>
                    <a:pt x="54" y="125"/>
                    <a:pt x="72" y="143"/>
                    <a:pt x="90" y="152"/>
                  </a:cubicBezTo>
                  <a:cubicBezTo>
                    <a:pt x="99" y="161"/>
                    <a:pt x="108" y="161"/>
                    <a:pt x="117" y="161"/>
                  </a:cubicBezTo>
                  <a:lnTo>
                    <a:pt x="143" y="161"/>
                  </a:lnTo>
                  <a:cubicBezTo>
                    <a:pt x="152" y="161"/>
                    <a:pt x="152" y="152"/>
                    <a:pt x="161" y="152"/>
                  </a:cubicBezTo>
                  <a:cubicBezTo>
                    <a:pt x="170" y="143"/>
                    <a:pt x="170" y="143"/>
                    <a:pt x="179" y="134"/>
                  </a:cubicBezTo>
                  <a:cubicBezTo>
                    <a:pt x="179" y="125"/>
                    <a:pt x="179" y="125"/>
                    <a:pt x="179" y="116"/>
                  </a:cubicBezTo>
                  <a:cubicBezTo>
                    <a:pt x="188" y="108"/>
                    <a:pt x="188" y="99"/>
                    <a:pt x="179" y="90"/>
                  </a:cubicBezTo>
                  <a:cubicBezTo>
                    <a:pt x="179" y="81"/>
                    <a:pt x="179" y="72"/>
                    <a:pt x="179" y="72"/>
                  </a:cubicBezTo>
                  <a:cubicBezTo>
                    <a:pt x="170" y="63"/>
                    <a:pt x="161" y="54"/>
                    <a:pt x="152" y="45"/>
                  </a:cubicBezTo>
                  <a:cubicBezTo>
                    <a:pt x="135" y="36"/>
                    <a:pt x="117" y="27"/>
                    <a:pt x="99" y="9"/>
                  </a:cubicBezTo>
                  <a:cubicBezTo>
                    <a:pt x="90" y="9"/>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3873;p61">
              <a:extLst>
                <a:ext uri="{FF2B5EF4-FFF2-40B4-BE49-F238E27FC236}">
                  <a16:creationId xmlns:a16="http://schemas.microsoft.com/office/drawing/2014/main" id="{246F354D-2EB6-4EDD-83D4-B47C7F288108}"/>
                </a:ext>
              </a:extLst>
            </p:cNvPr>
            <p:cNvSpPr/>
            <p:nvPr/>
          </p:nvSpPr>
          <p:spPr>
            <a:xfrm>
              <a:off x="4366900" y="3844671"/>
              <a:ext cx="21779" cy="15059"/>
            </a:xfrm>
            <a:custGeom>
              <a:avLst/>
              <a:gdLst/>
              <a:ahLst/>
              <a:cxnLst/>
              <a:rect l="l" t="t" r="r" b="b"/>
              <a:pathLst>
                <a:path w="269" h="186" extrusionOk="0">
                  <a:moveTo>
                    <a:pt x="54" y="0"/>
                  </a:moveTo>
                  <a:cubicBezTo>
                    <a:pt x="36" y="9"/>
                    <a:pt x="18" y="18"/>
                    <a:pt x="18" y="36"/>
                  </a:cubicBezTo>
                  <a:cubicBezTo>
                    <a:pt x="9" y="45"/>
                    <a:pt x="1" y="63"/>
                    <a:pt x="9" y="81"/>
                  </a:cubicBezTo>
                  <a:cubicBezTo>
                    <a:pt x="9" y="89"/>
                    <a:pt x="18" y="107"/>
                    <a:pt x="36" y="116"/>
                  </a:cubicBezTo>
                  <a:lnTo>
                    <a:pt x="170" y="179"/>
                  </a:lnTo>
                  <a:lnTo>
                    <a:pt x="197" y="179"/>
                  </a:lnTo>
                  <a:cubicBezTo>
                    <a:pt x="201" y="183"/>
                    <a:pt x="206" y="185"/>
                    <a:pt x="210" y="185"/>
                  </a:cubicBezTo>
                  <a:cubicBezTo>
                    <a:pt x="215" y="185"/>
                    <a:pt x="219" y="183"/>
                    <a:pt x="224" y="179"/>
                  </a:cubicBezTo>
                  <a:cubicBezTo>
                    <a:pt x="232" y="179"/>
                    <a:pt x="250" y="170"/>
                    <a:pt x="259" y="152"/>
                  </a:cubicBezTo>
                  <a:cubicBezTo>
                    <a:pt x="268" y="134"/>
                    <a:pt x="268" y="125"/>
                    <a:pt x="259" y="107"/>
                  </a:cubicBezTo>
                  <a:cubicBezTo>
                    <a:pt x="259" y="89"/>
                    <a:pt x="250" y="72"/>
                    <a:pt x="232" y="72"/>
                  </a:cubicBezTo>
                  <a:cubicBezTo>
                    <a:pt x="188" y="45"/>
                    <a:pt x="143" y="27"/>
                    <a:pt x="99" y="9"/>
                  </a:cubicBezTo>
                  <a:cubicBezTo>
                    <a:pt x="90" y="9"/>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3874;p61">
              <a:extLst>
                <a:ext uri="{FF2B5EF4-FFF2-40B4-BE49-F238E27FC236}">
                  <a16:creationId xmlns:a16="http://schemas.microsoft.com/office/drawing/2014/main" id="{3C07A4E8-4D3B-4D96-8877-0ECADF70D284}"/>
                </a:ext>
              </a:extLst>
            </p:cNvPr>
            <p:cNvSpPr/>
            <p:nvPr/>
          </p:nvSpPr>
          <p:spPr>
            <a:xfrm>
              <a:off x="4345202" y="4041089"/>
              <a:ext cx="15302" cy="11659"/>
            </a:xfrm>
            <a:custGeom>
              <a:avLst/>
              <a:gdLst/>
              <a:ahLst/>
              <a:cxnLst/>
              <a:rect l="l" t="t" r="r" b="b"/>
              <a:pathLst>
                <a:path w="189" h="144" extrusionOk="0">
                  <a:moveTo>
                    <a:pt x="54" y="1"/>
                  </a:moveTo>
                  <a:cubicBezTo>
                    <a:pt x="45" y="1"/>
                    <a:pt x="37" y="10"/>
                    <a:pt x="37" y="10"/>
                  </a:cubicBezTo>
                  <a:cubicBezTo>
                    <a:pt x="28" y="19"/>
                    <a:pt x="19" y="19"/>
                    <a:pt x="19" y="28"/>
                  </a:cubicBezTo>
                  <a:cubicBezTo>
                    <a:pt x="10" y="36"/>
                    <a:pt x="10" y="36"/>
                    <a:pt x="10" y="45"/>
                  </a:cubicBezTo>
                  <a:cubicBezTo>
                    <a:pt x="1" y="54"/>
                    <a:pt x="1" y="54"/>
                    <a:pt x="1" y="63"/>
                  </a:cubicBezTo>
                  <a:cubicBezTo>
                    <a:pt x="1" y="72"/>
                    <a:pt x="10" y="90"/>
                    <a:pt x="10" y="99"/>
                  </a:cubicBezTo>
                  <a:cubicBezTo>
                    <a:pt x="19" y="99"/>
                    <a:pt x="19" y="99"/>
                    <a:pt x="19" y="108"/>
                  </a:cubicBezTo>
                  <a:cubicBezTo>
                    <a:pt x="28" y="117"/>
                    <a:pt x="37" y="117"/>
                    <a:pt x="45" y="126"/>
                  </a:cubicBezTo>
                  <a:cubicBezTo>
                    <a:pt x="63" y="126"/>
                    <a:pt x="90" y="135"/>
                    <a:pt x="108" y="143"/>
                  </a:cubicBezTo>
                  <a:lnTo>
                    <a:pt x="135" y="143"/>
                  </a:lnTo>
                  <a:cubicBezTo>
                    <a:pt x="135" y="143"/>
                    <a:pt x="144" y="143"/>
                    <a:pt x="153" y="135"/>
                  </a:cubicBezTo>
                  <a:cubicBezTo>
                    <a:pt x="161" y="135"/>
                    <a:pt x="170" y="126"/>
                    <a:pt x="170" y="117"/>
                  </a:cubicBezTo>
                  <a:cubicBezTo>
                    <a:pt x="179" y="117"/>
                    <a:pt x="179" y="108"/>
                    <a:pt x="179" y="99"/>
                  </a:cubicBezTo>
                  <a:cubicBezTo>
                    <a:pt x="179" y="99"/>
                    <a:pt x="179" y="90"/>
                    <a:pt x="188" y="81"/>
                  </a:cubicBezTo>
                  <a:cubicBezTo>
                    <a:pt x="188" y="72"/>
                    <a:pt x="179" y="63"/>
                    <a:pt x="179" y="54"/>
                  </a:cubicBezTo>
                  <a:cubicBezTo>
                    <a:pt x="170" y="45"/>
                    <a:pt x="170" y="45"/>
                    <a:pt x="170" y="36"/>
                  </a:cubicBezTo>
                  <a:cubicBezTo>
                    <a:pt x="161" y="36"/>
                    <a:pt x="153" y="28"/>
                    <a:pt x="135" y="28"/>
                  </a:cubicBezTo>
                  <a:cubicBezTo>
                    <a:pt x="117" y="19"/>
                    <a:pt x="99" y="10"/>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3875;p61">
              <a:extLst>
                <a:ext uri="{FF2B5EF4-FFF2-40B4-BE49-F238E27FC236}">
                  <a16:creationId xmlns:a16="http://schemas.microsoft.com/office/drawing/2014/main" id="{60C62CCF-3110-4F85-B41D-7E106B2C4594}"/>
                </a:ext>
              </a:extLst>
            </p:cNvPr>
            <p:cNvSpPr/>
            <p:nvPr/>
          </p:nvSpPr>
          <p:spPr>
            <a:xfrm>
              <a:off x="4267963" y="4194272"/>
              <a:ext cx="24613" cy="12873"/>
            </a:xfrm>
            <a:custGeom>
              <a:avLst/>
              <a:gdLst/>
              <a:ahLst/>
              <a:cxnLst/>
              <a:rect l="l" t="t" r="r" b="b"/>
              <a:pathLst>
                <a:path w="304" h="159" extrusionOk="0">
                  <a:moveTo>
                    <a:pt x="81" y="0"/>
                  </a:moveTo>
                  <a:cubicBezTo>
                    <a:pt x="63" y="0"/>
                    <a:pt x="45" y="0"/>
                    <a:pt x="36" y="9"/>
                  </a:cubicBezTo>
                  <a:cubicBezTo>
                    <a:pt x="18" y="18"/>
                    <a:pt x="9" y="27"/>
                    <a:pt x="9" y="45"/>
                  </a:cubicBezTo>
                  <a:cubicBezTo>
                    <a:pt x="0" y="71"/>
                    <a:pt x="18" y="116"/>
                    <a:pt x="45" y="116"/>
                  </a:cubicBezTo>
                  <a:cubicBezTo>
                    <a:pt x="107" y="134"/>
                    <a:pt x="170" y="143"/>
                    <a:pt x="223" y="152"/>
                  </a:cubicBezTo>
                  <a:cubicBezTo>
                    <a:pt x="232" y="156"/>
                    <a:pt x="241" y="158"/>
                    <a:pt x="249" y="158"/>
                  </a:cubicBezTo>
                  <a:cubicBezTo>
                    <a:pt x="257" y="158"/>
                    <a:pt x="264" y="156"/>
                    <a:pt x="268" y="152"/>
                  </a:cubicBezTo>
                  <a:cubicBezTo>
                    <a:pt x="286" y="143"/>
                    <a:pt x="295" y="125"/>
                    <a:pt x="304" y="116"/>
                  </a:cubicBezTo>
                  <a:cubicBezTo>
                    <a:pt x="304" y="80"/>
                    <a:pt x="295" y="45"/>
                    <a:pt x="259" y="36"/>
                  </a:cubicBezTo>
                  <a:cubicBezTo>
                    <a:pt x="197" y="27"/>
                    <a:pt x="143" y="9"/>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3876;p61">
              <a:extLst>
                <a:ext uri="{FF2B5EF4-FFF2-40B4-BE49-F238E27FC236}">
                  <a16:creationId xmlns:a16="http://schemas.microsoft.com/office/drawing/2014/main" id="{9508E6BA-932D-426F-9A1E-AA88E069D33E}"/>
                </a:ext>
              </a:extLst>
            </p:cNvPr>
            <p:cNvSpPr/>
            <p:nvPr/>
          </p:nvSpPr>
          <p:spPr>
            <a:xfrm>
              <a:off x="4277355" y="4126182"/>
              <a:ext cx="26799" cy="14897"/>
            </a:xfrm>
            <a:custGeom>
              <a:avLst/>
              <a:gdLst/>
              <a:ahLst/>
              <a:cxnLst/>
              <a:rect l="l" t="t" r="r" b="b"/>
              <a:pathLst>
                <a:path w="331" h="184" extrusionOk="0">
                  <a:moveTo>
                    <a:pt x="66" y="0"/>
                  </a:moveTo>
                  <a:cubicBezTo>
                    <a:pt x="42" y="0"/>
                    <a:pt x="17" y="17"/>
                    <a:pt x="9" y="47"/>
                  </a:cubicBezTo>
                  <a:cubicBezTo>
                    <a:pt x="0" y="83"/>
                    <a:pt x="18" y="109"/>
                    <a:pt x="54" y="127"/>
                  </a:cubicBezTo>
                  <a:cubicBezTo>
                    <a:pt x="116" y="145"/>
                    <a:pt x="179" y="163"/>
                    <a:pt x="241" y="181"/>
                  </a:cubicBezTo>
                  <a:cubicBezTo>
                    <a:pt x="247" y="182"/>
                    <a:pt x="253" y="183"/>
                    <a:pt x="259" y="183"/>
                  </a:cubicBezTo>
                  <a:cubicBezTo>
                    <a:pt x="288" y="183"/>
                    <a:pt x="314" y="166"/>
                    <a:pt x="321" y="136"/>
                  </a:cubicBezTo>
                  <a:cubicBezTo>
                    <a:pt x="330" y="101"/>
                    <a:pt x="313" y="74"/>
                    <a:pt x="277" y="65"/>
                  </a:cubicBezTo>
                  <a:lnTo>
                    <a:pt x="81" y="2"/>
                  </a:lnTo>
                  <a:cubicBezTo>
                    <a:pt x="76" y="1"/>
                    <a:pt x="71" y="0"/>
                    <a:pt x="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3877;p61">
              <a:extLst>
                <a:ext uri="{FF2B5EF4-FFF2-40B4-BE49-F238E27FC236}">
                  <a16:creationId xmlns:a16="http://schemas.microsoft.com/office/drawing/2014/main" id="{72D8160E-61AF-4128-A0C2-0698A5ED9C8C}"/>
                </a:ext>
              </a:extLst>
            </p:cNvPr>
            <p:cNvSpPr/>
            <p:nvPr/>
          </p:nvSpPr>
          <p:spPr>
            <a:xfrm>
              <a:off x="4327876" y="4222367"/>
              <a:ext cx="18136" cy="11497"/>
            </a:xfrm>
            <a:custGeom>
              <a:avLst/>
              <a:gdLst/>
              <a:ahLst/>
              <a:cxnLst/>
              <a:rect l="l" t="t" r="r" b="b"/>
              <a:pathLst>
                <a:path w="224" h="142" extrusionOk="0">
                  <a:moveTo>
                    <a:pt x="81" y="1"/>
                  </a:moveTo>
                  <a:cubicBezTo>
                    <a:pt x="63" y="1"/>
                    <a:pt x="45" y="1"/>
                    <a:pt x="36" y="10"/>
                  </a:cubicBezTo>
                  <a:cubicBezTo>
                    <a:pt x="19" y="19"/>
                    <a:pt x="10" y="28"/>
                    <a:pt x="1" y="46"/>
                  </a:cubicBezTo>
                  <a:cubicBezTo>
                    <a:pt x="1" y="63"/>
                    <a:pt x="1" y="81"/>
                    <a:pt x="10" y="90"/>
                  </a:cubicBezTo>
                  <a:cubicBezTo>
                    <a:pt x="19" y="108"/>
                    <a:pt x="36" y="117"/>
                    <a:pt x="45" y="117"/>
                  </a:cubicBezTo>
                  <a:cubicBezTo>
                    <a:pt x="81" y="126"/>
                    <a:pt x="117" y="135"/>
                    <a:pt x="144" y="135"/>
                  </a:cubicBezTo>
                  <a:cubicBezTo>
                    <a:pt x="152" y="139"/>
                    <a:pt x="161" y="141"/>
                    <a:pt x="169" y="141"/>
                  </a:cubicBezTo>
                  <a:cubicBezTo>
                    <a:pt x="177" y="141"/>
                    <a:pt x="184" y="139"/>
                    <a:pt x="188" y="135"/>
                  </a:cubicBezTo>
                  <a:cubicBezTo>
                    <a:pt x="206" y="126"/>
                    <a:pt x="215" y="108"/>
                    <a:pt x="224" y="99"/>
                  </a:cubicBezTo>
                  <a:cubicBezTo>
                    <a:pt x="224" y="81"/>
                    <a:pt x="224" y="63"/>
                    <a:pt x="215" y="46"/>
                  </a:cubicBezTo>
                  <a:cubicBezTo>
                    <a:pt x="206" y="37"/>
                    <a:pt x="197" y="28"/>
                    <a:pt x="179" y="19"/>
                  </a:cubicBezTo>
                  <a:cubicBezTo>
                    <a:pt x="144" y="19"/>
                    <a:pt x="117" y="10"/>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3878;p61">
              <a:extLst>
                <a:ext uri="{FF2B5EF4-FFF2-40B4-BE49-F238E27FC236}">
                  <a16:creationId xmlns:a16="http://schemas.microsoft.com/office/drawing/2014/main" id="{41CC0901-611E-45A1-A101-8BEA9CAC27A2}"/>
                </a:ext>
              </a:extLst>
            </p:cNvPr>
            <p:cNvSpPr/>
            <p:nvPr/>
          </p:nvSpPr>
          <p:spPr>
            <a:xfrm>
              <a:off x="4335810" y="4148042"/>
              <a:ext cx="13116" cy="10121"/>
            </a:xfrm>
            <a:custGeom>
              <a:avLst/>
              <a:gdLst/>
              <a:ahLst/>
              <a:cxnLst/>
              <a:rect l="l" t="t" r="r" b="b"/>
              <a:pathLst>
                <a:path w="162" h="125" extrusionOk="0">
                  <a:moveTo>
                    <a:pt x="63" y="0"/>
                  </a:moveTo>
                  <a:cubicBezTo>
                    <a:pt x="54" y="0"/>
                    <a:pt x="46" y="9"/>
                    <a:pt x="37" y="9"/>
                  </a:cubicBezTo>
                  <a:cubicBezTo>
                    <a:pt x="37" y="9"/>
                    <a:pt x="28" y="18"/>
                    <a:pt x="19" y="18"/>
                  </a:cubicBezTo>
                  <a:cubicBezTo>
                    <a:pt x="10" y="27"/>
                    <a:pt x="10" y="36"/>
                    <a:pt x="10" y="45"/>
                  </a:cubicBezTo>
                  <a:cubicBezTo>
                    <a:pt x="1" y="54"/>
                    <a:pt x="1" y="54"/>
                    <a:pt x="1" y="63"/>
                  </a:cubicBezTo>
                  <a:cubicBezTo>
                    <a:pt x="1" y="71"/>
                    <a:pt x="1" y="80"/>
                    <a:pt x="1" y="80"/>
                  </a:cubicBezTo>
                  <a:cubicBezTo>
                    <a:pt x="10" y="89"/>
                    <a:pt x="10" y="98"/>
                    <a:pt x="19" y="107"/>
                  </a:cubicBezTo>
                  <a:cubicBezTo>
                    <a:pt x="28" y="116"/>
                    <a:pt x="28" y="116"/>
                    <a:pt x="37" y="116"/>
                  </a:cubicBezTo>
                  <a:cubicBezTo>
                    <a:pt x="46" y="125"/>
                    <a:pt x="54" y="125"/>
                    <a:pt x="63" y="125"/>
                  </a:cubicBezTo>
                  <a:lnTo>
                    <a:pt x="126" y="125"/>
                  </a:lnTo>
                  <a:cubicBezTo>
                    <a:pt x="135" y="116"/>
                    <a:pt x="144" y="116"/>
                    <a:pt x="144" y="107"/>
                  </a:cubicBezTo>
                  <a:cubicBezTo>
                    <a:pt x="153" y="107"/>
                    <a:pt x="153" y="98"/>
                    <a:pt x="161" y="89"/>
                  </a:cubicBezTo>
                  <a:cubicBezTo>
                    <a:pt x="161" y="80"/>
                    <a:pt x="161" y="71"/>
                    <a:pt x="161" y="63"/>
                  </a:cubicBezTo>
                  <a:cubicBezTo>
                    <a:pt x="161" y="63"/>
                    <a:pt x="161" y="54"/>
                    <a:pt x="161" y="54"/>
                  </a:cubicBezTo>
                  <a:cubicBezTo>
                    <a:pt x="161" y="36"/>
                    <a:pt x="153" y="27"/>
                    <a:pt x="144" y="18"/>
                  </a:cubicBezTo>
                  <a:lnTo>
                    <a:pt x="135" y="9"/>
                  </a:lnTo>
                  <a:cubicBezTo>
                    <a:pt x="126" y="9"/>
                    <a:pt x="117" y="0"/>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3879;p61">
              <a:extLst>
                <a:ext uri="{FF2B5EF4-FFF2-40B4-BE49-F238E27FC236}">
                  <a16:creationId xmlns:a16="http://schemas.microsoft.com/office/drawing/2014/main" id="{928B9DC2-3304-4C45-BD74-076E610EE4A9}"/>
                </a:ext>
              </a:extLst>
            </p:cNvPr>
            <p:cNvSpPr/>
            <p:nvPr/>
          </p:nvSpPr>
          <p:spPr>
            <a:xfrm>
              <a:off x="4263591" y="4283818"/>
              <a:ext cx="19593" cy="9473"/>
            </a:xfrm>
            <a:custGeom>
              <a:avLst/>
              <a:gdLst/>
              <a:ahLst/>
              <a:cxnLst/>
              <a:rect l="l" t="t" r="r" b="b"/>
              <a:pathLst>
                <a:path w="242" h="117" extrusionOk="0">
                  <a:moveTo>
                    <a:pt x="63" y="0"/>
                  </a:moveTo>
                  <a:cubicBezTo>
                    <a:pt x="45" y="0"/>
                    <a:pt x="28" y="9"/>
                    <a:pt x="19" y="18"/>
                  </a:cubicBezTo>
                  <a:cubicBezTo>
                    <a:pt x="10" y="27"/>
                    <a:pt x="1" y="45"/>
                    <a:pt x="1" y="63"/>
                  </a:cubicBezTo>
                  <a:cubicBezTo>
                    <a:pt x="1" y="72"/>
                    <a:pt x="10" y="89"/>
                    <a:pt x="19" y="98"/>
                  </a:cubicBezTo>
                  <a:cubicBezTo>
                    <a:pt x="28" y="116"/>
                    <a:pt x="45" y="116"/>
                    <a:pt x="63" y="116"/>
                  </a:cubicBezTo>
                  <a:lnTo>
                    <a:pt x="179" y="116"/>
                  </a:lnTo>
                  <a:cubicBezTo>
                    <a:pt x="197" y="116"/>
                    <a:pt x="215" y="116"/>
                    <a:pt x="224" y="98"/>
                  </a:cubicBezTo>
                  <a:cubicBezTo>
                    <a:pt x="233" y="89"/>
                    <a:pt x="242" y="72"/>
                    <a:pt x="242" y="63"/>
                  </a:cubicBezTo>
                  <a:cubicBezTo>
                    <a:pt x="242" y="45"/>
                    <a:pt x="233" y="27"/>
                    <a:pt x="224" y="18"/>
                  </a:cubicBezTo>
                  <a:cubicBezTo>
                    <a:pt x="206" y="9"/>
                    <a:pt x="197"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3880;p61">
              <a:extLst>
                <a:ext uri="{FF2B5EF4-FFF2-40B4-BE49-F238E27FC236}">
                  <a16:creationId xmlns:a16="http://schemas.microsoft.com/office/drawing/2014/main" id="{E4F219C0-8FB1-42C9-B880-3623D4645E82}"/>
                </a:ext>
              </a:extLst>
            </p:cNvPr>
            <p:cNvSpPr/>
            <p:nvPr/>
          </p:nvSpPr>
          <p:spPr>
            <a:xfrm>
              <a:off x="4266506" y="4362515"/>
              <a:ext cx="19593" cy="9473"/>
            </a:xfrm>
            <a:custGeom>
              <a:avLst/>
              <a:gdLst/>
              <a:ahLst/>
              <a:cxnLst/>
              <a:rect l="l" t="t" r="r" b="b"/>
              <a:pathLst>
                <a:path w="242" h="117" extrusionOk="0">
                  <a:moveTo>
                    <a:pt x="63" y="1"/>
                  </a:moveTo>
                  <a:cubicBezTo>
                    <a:pt x="45" y="1"/>
                    <a:pt x="36" y="1"/>
                    <a:pt x="18" y="18"/>
                  </a:cubicBezTo>
                  <a:cubicBezTo>
                    <a:pt x="9" y="27"/>
                    <a:pt x="0" y="45"/>
                    <a:pt x="0" y="54"/>
                  </a:cubicBezTo>
                  <a:cubicBezTo>
                    <a:pt x="0" y="72"/>
                    <a:pt x="9" y="90"/>
                    <a:pt x="18" y="99"/>
                  </a:cubicBezTo>
                  <a:cubicBezTo>
                    <a:pt x="36" y="117"/>
                    <a:pt x="45" y="117"/>
                    <a:pt x="63" y="117"/>
                  </a:cubicBezTo>
                  <a:lnTo>
                    <a:pt x="179" y="117"/>
                  </a:lnTo>
                  <a:cubicBezTo>
                    <a:pt x="197" y="117"/>
                    <a:pt x="215" y="117"/>
                    <a:pt x="224" y="99"/>
                  </a:cubicBezTo>
                  <a:cubicBezTo>
                    <a:pt x="232" y="90"/>
                    <a:pt x="241" y="72"/>
                    <a:pt x="241" y="54"/>
                  </a:cubicBezTo>
                  <a:cubicBezTo>
                    <a:pt x="241" y="45"/>
                    <a:pt x="232" y="27"/>
                    <a:pt x="224" y="18"/>
                  </a:cubicBezTo>
                  <a:cubicBezTo>
                    <a:pt x="215" y="1"/>
                    <a:pt x="197" y="1"/>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3881;p61">
              <a:extLst>
                <a:ext uri="{FF2B5EF4-FFF2-40B4-BE49-F238E27FC236}">
                  <a16:creationId xmlns:a16="http://schemas.microsoft.com/office/drawing/2014/main" id="{DC02C9C4-9537-486A-9770-8865927B42CF}"/>
                </a:ext>
              </a:extLst>
            </p:cNvPr>
            <p:cNvSpPr/>
            <p:nvPr/>
          </p:nvSpPr>
          <p:spPr>
            <a:xfrm>
              <a:off x="4315651" y="4393605"/>
              <a:ext cx="11578" cy="10201"/>
            </a:xfrm>
            <a:custGeom>
              <a:avLst/>
              <a:gdLst/>
              <a:ahLst/>
              <a:cxnLst/>
              <a:rect l="l" t="t" r="r" b="b"/>
              <a:pathLst>
                <a:path w="143" h="126" extrusionOk="0">
                  <a:moveTo>
                    <a:pt x="63" y="0"/>
                  </a:moveTo>
                  <a:cubicBezTo>
                    <a:pt x="54" y="0"/>
                    <a:pt x="45" y="0"/>
                    <a:pt x="36" y="9"/>
                  </a:cubicBezTo>
                  <a:cubicBezTo>
                    <a:pt x="27" y="9"/>
                    <a:pt x="18" y="18"/>
                    <a:pt x="18" y="18"/>
                  </a:cubicBezTo>
                  <a:cubicBezTo>
                    <a:pt x="9" y="27"/>
                    <a:pt x="9" y="36"/>
                    <a:pt x="0" y="36"/>
                  </a:cubicBezTo>
                  <a:cubicBezTo>
                    <a:pt x="0" y="45"/>
                    <a:pt x="0" y="54"/>
                    <a:pt x="0" y="63"/>
                  </a:cubicBezTo>
                  <a:cubicBezTo>
                    <a:pt x="0" y="72"/>
                    <a:pt x="0" y="72"/>
                    <a:pt x="0" y="80"/>
                  </a:cubicBezTo>
                  <a:cubicBezTo>
                    <a:pt x="0" y="89"/>
                    <a:pt x="9" y="98"/>
                    <a:pt x="18" y="107"/>
                  </a:cubicBezTo>
                  <a:lnTo>
                    <a:pt x="27" y="116"/>
                  </a:lnTo>
                  <a:cubicBezTo>
                    <a:pt x="36" y="125"/>
                    <a:pt x="45" y="125"/>
                    <a:pt x="63" y="125"/>
                  </a:cubicBezTo>
                  <a:lnTo>
                    <a:pt x="80" y="125"/>
                  </a:lnTo>
                  <a:cubicBezTo>
                    <a:pt x="89" y="125"/>
                    <a:pt x="98" y="125"/>
                    <a:pt x="107" y="116"/>
                  </a:cubicBezTo>
                  <a:cubicBezTo>
                    <a:pt x="107" y="116"/>
                    <a:pt x="116" y="116"/>
                    <a:pt x="125" y="107"/>
                  </a:cubicBezTo>
                  <a:cubicBezTo>
                    <a:pt x="125" y="98"/>
                    <a:pt x="134" y="98"/>
                    <a:pt x="134" y="89"/>
                  </a:cubicBezTo>
                  <a:cubicBezTo>
                    <a:pt x="143" y="80"/>
                    <a:pt x="143" y="72"/>
                    <a:pt x="143" y="63"/>
                  </a:cubicBezTo>
                  <a:cubicBezTo>
                    <a:pt x="143" y="54"/>
                    <a:pt x="143" y="54"/>
                    <a:pt x="143" y="45"/>
                  </a:cubicBezTo>
                  <a:cubicBezTo>
                    <a:pt x="134" y="36"/>
                    <a:pt x="134" y="27"/>
                    <a:pt x="125" y="18"/>
                  </a:cubicBezTo>
                  <a:lnTo>
                    <a:pt x="107" y="9"/>
                  </a:lnTo>
                  <a:cubicBezTo>
                    <a:pt x="98" y="0"/>
                    <a:pt x="89"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3882;p61">
              <a:extLst>
                <a:ext uri="{FF2B5EF4-FFF2-40B4-BE49-F238E27FC236}">
                  <a16:creationId xmlns:a16="http://schemas.microsoft.com/office/drawing/2014/main" id="{E31A667A-3A80-42A6-9998-7B767BB54E08}"/>
                </a:ext>
              </a:extLst>
            </p:cNvPr>
            <p:cNvSpPr/>
            <p:nvPr/>
          </p:nvSpPr>
          <p:spPr>
            <a:xfrm>
              <a:off x="4325042" y="4337254"/>
              <a:ext cx="20970" cy="13035"/>
            </a:xfrm>
            <a:custGeom>
              <a:avLst/>
              <a:gdLst/>
              <a:ahLst/>
              <a:cxnLst/>
              <a:rect l="l" t="t" r="r" b="b"/>
              <a:pathLst>
                <a:path w="259" h="161" extrusionOk="0">
                  <a:moveTo>
                    <a:pt x="179" y="0"/>
                  </a:moveTo>
                  <a:cubicBezTo>
                    <a:pt x="134" y="18"/>
                    <a:pt x="89" y="27"/>
                    <a:pt x="45" y="36"/>
                  </a:cubicBezTo>
                  <a:cubicBezTo>
                    <a:pt x="27" y="45"/>
                    <a:pt x="18" y="54"/>
                    <a:pt x="9" y="63"/>
                  </a:cubicBezTo>
                  <a:cubicBezTo>
                    <a:pt x="0" y="81"/>
                    <a:pt x="0" y="99"/>
                    <a:pt x="0" y="116"/>
                  </a:cubicBezTo>
                  <a:cubicBezTo>
                    <a:pt x="9" y="143"/>
                    <a:pt x="45" y="161"/>
                    <a:pt x="80" y="161"/>
                  </a:cubicBezTo>
                  <a:cubicBezTo>
                    <a:pt x="125" y="143"/>
                    <a:pt x="170" y="134"/>
                    <a:pt x="214" y="125"/>
                  </a:cubicBezTo>
                  <a:cubicBezTo>
                    <a:pt x="232" y="116"/>
                    <a:pt x="241" y="107"/>
                    <a:pt x="250" y="99"/>
                  </a:cubicBezTo>
                  <a:cubicBezTo>
                    <a:pt x="259" y="81"/>
                    <a:pt x="259" y="63"/>
                    <a:pt x="259" y="45"/>
                  </a:cubicBezTo>
                  <a:cubicBezTo>
                    <a:pt x="250" y="18"/>
                    <a:pt x="214"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3883;p61">
              <a:extLst>
                <a:ext uri="{FF2B5EF4-FFF2-40B4-BE49-F238E27FC236}">
                  <a16:creationId xmlns:a16="http://schemas.microsoft.com/office/drawing/2014/main" id="{2DD7363A-B9E8-4BF3-A598-E1B3A06AA803}"/>
                </a:ext>
              </a:extLst>
            </p:cNvPr>
            <p:cNvSpPr/>
            <p:nvPr/>
          </p:nvSpPr>
          <p:spPr>
            <a:xfrm>
              <a:off x="4279541" y="4436192"/>
              <a:ext cx="28904" cy="11740"/>
            </a:xfrm>
            <a:custGeom>
              <a:avLst/>
              <a:gdLst/>
              <a:ahLst/>
              <a:cxnLst/>
              <a:rect l="l" t="t" r="r" b="b"/>
              <a:pathLst>
                <a:path w="357" h="145" extrusionOk="0">
                  <a:moveTo>
                    <a:pt x="294" y="1"/>
                  </a:moveTo>
                  <a:cubicBezTo>
                    <a:pt x="214" y="9"/>
                    <a:pt x="134" y="18"/>
                    <a:pt x="63" y="27"/>
                  </a:cubicBezTo>
                  <a:cubicBezTo>
                    <a:pt x="45" y="27"/>
                    <a:pt x="27" y="27"/>
                    <a:pt x="18" y="45"/>
                  </a:cubicBezTo>
                  <a:cubicBezTo>
                    <a:pt x="9" y="54"/>
                    <a:pt x="0" y="72"/>
                    <a:pt x="0" y="81"/>
                  </a:cubicBezTo>
                  <a:cubicBezTo>
                    <a:pt x="0" y="113"/>
                    <a:pt x="21" y="145"/>
                    <a:pt x="52" y="145"/>
                  </a:cubicBezTo>
                  <a:cubicBezTo>
                    <a:pt x="55" y="145"/>
                    <a:pt x="59" y="144"/>
                    <a:pt x="63" y="143"/>
                  </a:cubicBezTo>
                  <a:cubicBezTo>
                    <a:pt x="134" y="134"/>
                    <a:pt x="214" y="134"/>
                    <a:pt x="294" y="125"/>
                  </a:cubicBezTo>
                  <a:cubicBezTo>
                    <a:pt x="312" y="117"/>
                    <a:pt x="321" y="117"/>
                    <a:pt x="339" y="108"/>
                  </a:cubicBezTo>
                  <a:cubicBezTo>
                    <a:pt x="348" y="90"/>
                    <a:pt x="357" y="72"/>
                    <a:pt x="357" y="63"/>
                  </a:cubicBezTo>
                  <a:cubicBezTo>
                    <a:pt x="348" y="27"/>
                    <a:pt x="330" y="1"/>
                    <a:pt x="2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3884;p61">
              <a:extLst>
                <a:ext uri="{FF2B5EF4-FFF2-40B4-BE49-F238E27FC236}">
                  <a16:creationId xmlns:a16="http://schemas.microsoft.com/office/drawing/2014/main" id="{0FE59262-0099-4423-9C10-DC34E3AF3526}"/>
                </a:ext>
              </a:extLst>
            </p:cNvPr>
            <p:cNvSpPr/>
            <p:nvPr/>
          </p:nvSpPr>
          <p:spPr>
            <a:xfrm>
              <a:off x="4341640" y="4431010"/>
              <a:ext cx="28256" cy="14816"/>
            </a:xfrm>
            <a:custGeom>
              <a:avLst/>
              <a:gdLst/>
              <a:ahLst/>
              <a:cxnLst/>
              <a:rect l="l" t="t" r="r" b="b"/>
              <a:pathLst>
                <a:path w="349" h="183" extrusionOk="0">
                  <a:moveTo>
                    <a:pt x="279" y="0"/>
                  </a:moveTo>
                  <a:cubicBezTo>
                    <a:pt x="275" y="0"/>
                    <a:pt x="272" y="1"/>
                    <a:pt x="268" y="2"/>
                  </a:cubicBezTo>
                  <a:lnTo>
                    <a:pt x="54" y="65"/>
                  </a:lnTo>
                  <a:cubicBezTo>
                    <a:pt x="18" y="73"/>
                    <a:pt x="0" y="109"/>
                    <a:pt x="9" y="136"/>
                  </a:cubicBezTo>
                  <a:cubicBezTo>
                    <a:pt x="17" y="165"/>
                    <a:pt x="42" y="183"/>
                    <a:pt x="66" y="183"/>
                  </a:cubicBezTo>
                  <a:cubicBezTo>
                    <a:pt x="71" y="183"/>
                    <a:pt x="76" y="182"/>
                    <a:pt x="81" y="181"/>
                  </a:cubicBezTo>
                  <a:cubicBezTo>
                    <a:pt x="152" y="163"/>
                    <a:pt x="223" y="145"/>
                    <a:pt x="295" y="127"/>
                  </a:cubicBezTo>
                  <a:cubicBezTo>
                    <a:pt x="330" y="118"/>
                    <a:pt x="348" y="82"/>
                    <a:pt x="339" y="47"/>
                  </a:cubicBezTo>
                  <a:cubicBezTo>
                    <a:pt x="332" y="24"/>
                    <a:pt x="304" y="0"/>
                    <a:pt x="2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3885;p61">
              <a:extLst>
                <a:ext uri="{FF2B5EF4-FFF2-40B4-BE49-F238E27FC236}">
                  <a16:creationId xmlns:a16="http://schemas.microsoft.com/office/drawing/2014/main" id="{994E581A-894D-4352-B9A4-6D932A999CE2}"/>
                </a:ext>
              </a:extLst>
            </p:cNvPr>
            <p:cNvSpPr/>
            <p:nvPr/>
          </p:nvSpPr>
          <p:spPr>
            <a:xfrm>
              <a:off x="4348846" y="4373364"/>
              <a:ext cx="14493" cy="10201"/>
            </a:xfrm>
            <a:custGeom>
              <a:avLst/>
              <a:gdLst/>
              <a:ahLst/>
              <a:cxnLst/>
              <a:rect l="l" t="t" r="r" b="b"/>
              <a:pathLst>
                <a:path w="179" h="126" extrusionOk="0">
                  <a:moveTo>
                    <a:pt x="36" y="0"/>
                  </a:moveTo>
                  <a:cubicBezTo>
                    <a:pt x="27" y="9"/>
                    <a:pt x="18" y="9"/>
                    <a:pt x="18" y="18"/>
                  </a:cubicBezTo>
                  <a:cubicBezTo>
                    <a:pt x="9" y="18"/>
                    <a:pt x="0" y="27"/>
                    <a:pt x="0" y="36"/>
                  </a:cubicBezTo>
                  <a:cubicBezTo>
                    <a:pt x="0" y="45"/>
                    <a:pt x="0" y="54"/>
                    <a:pt x="0" y="63"/>
                  </a:cubicBezTo>
                  <a:cubicBezTo>
                    <a:pt x="0" y="63"/>
                    <a:pt x="0" y="72"/>
                    <a:pt x="0" y="81"/>
                  </a:cubicBezTo>
                  <a:cubicBezTo>
                    <a:pt x="0" y="90"/>
                    <a:pt x="9" y="99"/>
                    <a:pt x="18" y="107"/>
                  </a:cubicBezTo>
                  <a:lnTo>
                    <a:pt x="27" y="116"/>
                  </a:lnTo>
                  <a:cubicBezTo>
                    <a:pt x="36" y="116"/>
                    <a:pt x="45" y="125"/>
                    <a:pt x="54" y="125"/>
                  </a:cubicBezTo>
                  <a:lnTo>
                    <a:pt x="116" y="125"/>
                  </a:lnTo>
                  <a:cubicBezTo>
                    <a:pt x="125" y="125"/>
                    <a:pt x="134" y="116"/>
                    <a:pt x="143" y="116"/>
                  </a:cubicBezTo>
                  <a:cubicBezTo>
                    <a:pt x="143" y="116"/>
                    <a:pt x="152" y="107"/>
                    <a:pt x="161" y="107"/>
                  </a:cubicBezTo>
                  <a:cubicBezTo>
                    <a:pt x="161" y="99"/>
                    <a:pt x="170" y="90"/>
                    <a:pt x="170" y="81"/>
                  </a:cubicBezTo>
                  <a:cubicBezTo>
                    <a:pt x="179" y="81"/>
                    <a:pt x="179" y="72"/>
                    <a:pt x="179" y="63"/>
                  </a:cubicBezTo>
                  <a:cubicBezTo>
                    <a:pt x="179" y="54"/>
                    <a:pt x="179" y="54"/>
                    <a:pt x="179" y="45"/>
                  </a:cubicBezTo>
                  <a:cubicBezTo>
                    <a:pt x="170" y="36"/>
                    <a:pt x="170" y="27"/>
                    <a:pt x="161" y="18"/>
                  </a:cubicBezTo>
                  <a:cubicBezTo>
                    <a:pt x="152" y="18"/>
                    <a:pt x="152" y="9"/>
                    <a:pt x="143" y="9"/>
                  </a:cubicBezTo>
                  <a:cubicBezTo>
                    <a:pt x="134" y="0"/>
                    <a:pt x="125"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3886;p61">
              <a:extLst>
                <a:ext uri="{FF2B5EF4-FFF2-40B4-BE49-F238E27FC236}">
                  <a16:creationId xmlns:a16="http://schemas.microsoft.com/office/drawing/2014/main" id="{4B1017FF-390E-45F4-8725-2C0B2F11739A}"/>
                </a:ext>
              </a:extLst>
            </p:cNvPr>
            <p:cNvSpPr/>
            <p:nvPr/>
          </p:nvSpPr>
          <p:spPr>
            <a:xfrm>
              <a:off x="4327876" y="4459995"/>
              <a:ext cx="23237" cy="9473"/>
            </a:xfrm>
            <a:custGeom>
              <a:avLst/>
              <a:gdLst/>
              <a:ahLst/>
              <a:cxnLst/>
              <a:rect l="l" t="t" r="r" b="b"/>
              <a:pathLst>
                <a:path w="287" h="117" extrusionOk="0">
                  <a:moveTo>
                    <a:pt x="63" y="1"/>
                  </a:moveTo>
                  <a:cubicBezTo>
                    <a:pt x="36" y="1"/>
                    <a:pt x="1" y="28"/>
                    <a:pt x="1" y="63"/>
                  </a:cubicBezTo>
                  <a:cubicBezTo>
                    <a:pt x="1" y="90"/>
                    <a:pt x="28" y="117"/>
                    <a:pt x="63" y="117"/>
                  </a:cubicBezTo>
                  <a:lnTo>
                    <a:pt x="224" y="117"/>
                  </a:lnTo>
                  <a:cubicBezTo>
                    <a:pt x="251" y="117"/>
                    <a:pt x="286" y="90"/>
                    <a:pt x="277" y="63"/>
                  </a:cubicBezTo>
                  <a:cubicBezTo>
                    <a:pt x="277" y="28"/>
                    <a:pt x="251" y="1"/>
                    <a:pt x="2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3887;p61">
              <a:extLst>
                <a:ext uri="{FF2B5EF4-FFF2-40B4-BE49-F238E27FC236}">
                  <a16:creationId xmlns:a16="http://schemas.microsoft.com/office/drawing/2014/main" id="{8A1528EE-BF1F-4D41-92D9-3D34B27123FF}"/>
                </a:ext>
              </a:extLst>
            </p:cNvPr>
            <p:cNvSpPr/>
            <p:nvPr/>
          </p:nvSpPr>
          <p:spPr>
            <a:xfrm>
              <a:off x="4315651" y="4516346"/>
              <a:ext cx="19512" cy="14574"/>
            </a:xfrm>
            <a:custGeom>
              <a:avLst/>
              <a:gdLst/>
              <a:ahLst/>
              <a:cxnLst/>
              <a:rect l="l" t="t" r="r" b="b"/>
              <a:pathLst>
                <a:path w="241" h="180" extrusionOk="0">
                  <a:moveTo>
                    <a:pt x="179" y="1"/>
                  </a:moveTo>
                  <a:cubicBezTo>
                    <a:pt x="170" y="1"/>
                    <a:pt x="152" y="1"/>
                    <a:pt x="143" y="10"/>
                  </a:cubicBezTo>
                  <a:cubicBezTo>
                    <a:pt x="107" y="28"/>
                    <a:pt x="71" y="45"/>
                    <a:pt x="27" y="63"/>
                  </a:cubicBezTo>
                  <a:cubicBezTo>
                    <a:pt x="18" y="72"/>
                    <a:pt x="0" y="90"/>
                    <a:pt x="0" y="99"/>
                  </a:cubicBezTo>
                  <a:cubicBezTo>
                    <a:pt x="0" y="117"/>
                    <a:pt x="0" y="135"/>
                    <a:pt x="9" y="152"/>
                  </a:cubicBezTo>
                  <a:cubicBezTo>
                    <a:pt x="18" y="161"/>
                    <a:pt x="27" y="179"/>
                    <a:pt x="45" y="179"/>
                  </a:cubicBezTo>
                  <a:lnTo>
                    <a:pt x="63" y="179"/>
                  </a:lnTo>
                  <a:cubicBezTo>
                    <a:pt x="71" y="179"/>
                    <a:pt x="80" y="179"/>
                    <a:pt x="89" y="170"/>
                  </a:cubicBezTo>
                  <a:lnTo>
                    <a:pt x="205" y="117"/>
                  </a:lnTo>
                  <a:cubicBezTo>
                    <a:pt x="223" y="108"/>
                    <a:pt x="232" y="90"/>
                    <a:pt x="232" y="81"/>
                  </a:cubicBezTo>
                  <a:cubicBezTo>
                    <a:pt x="241" y="63"/>
                    <a:pt x="241" y="45"/>
                    <a:pt x="232" y="36"/>
                  </a:cubicBezTo>
                  <a:cubicBezTo>
                    <a:pt x="223" y="19"/>
                    <a:pt x="205" y="10"/>
                    <a:pt x="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3888;p61">
              <a:extLst>
                <a:ext uri="{FF2B5EF4-FFF2-40B4-BE49-F238E27FC236}">
                  <a16:creationId xmlns:a16="http://schemas.microsoft.com/office/drawing/2014/main" id="{DC4471DC-2069-4BAB-93AB-3E1D0FC25A5B}"/>
                </a:ext>
              </a:extLst>
            </p:cNvPr>
            <p:cNvSpPr/>
            <p:nvPr/>
          </p:nvSpPr>
          <p:spPr>
            <a:xfrm>
              <a:off x="4357509" y="4491085"/>
              <a:ext cx="18865" cy="13116"/>
            </a:xfrm>
            <a:custGeom>
              <a:avLst/>
              <a:gdLst/>
              <a:ahLst/>
              <a:cxnLst/>
              <a:rect l="l" t="t" r="r" b="b"/>
              <a:pathLst>
                <a:path w="233" h="162" extrusionOk="0">
                  <a:moveTo>
                    <a:pt x="152" y="1"/>
                  </a:moveTo>
                  <a:lnTo>
                    <a:pt x="54" y="45"/>
                  </a:lnTo>
                  <a:cubicBezTo>
                    <a:pt x="45" y="45"/>
                    <a:pt x="36" y="45"/>
                    <a:pt x="27" y="54"/>
                  </a:cubicBezTo>
                  <a:cubicBezTo>
                    <a:pt x="27" y="54"/>
                    <a:pt x="18" y="63"/>
                    <a:pt x="18" y="72"/>
                  </a:cubicBezTo>
                  <a:cubicBezTo>
                    <a:pt x="9" y="81"/>
                    <a:pt x="1" y="108"/>
                    <a:pt x="9" y="117"/>
                  </a:cubicBezTo>
                  <a:cubicBezTo>
                    <a:pt x="9" y="134"/>
                    <a:pt x="18" y="143"/>
                    <a:pt x="36" y="152"/>
                  </a:cubicBezTo>
                  <a:cubicBezTo>
                    <a:pt x="45" y="161"/>
                    <a:pt x="45" y="161"/>
                    <a:pt x="54" y="161"/>
                  </a:cubicBezTo>
                  <a:lnTo>
                    <a:pt x="81" y="161"/>
                  </a:lnTo>
                  <a:cubicBezTo>
                    <a:pt x="117" y="152"/>
                    <a:pt x="152" y="134"/>
                    <a:pt x="179" y="125"/>
                  </a:cubicBezTo>
                  <a:cubicBezTo>
                    <a:pt x="188" y="117"/>
                    <a:pt x="197" y="117"/>
                    <a:pt x="206" y="108"/>
                  </a:cubicBezTo>
                  <a:cubicBezTo>
                    <a:pt x="206" y="108"/>
                    <a:pt x="215" y="99"/>
                    <a:pt x="215" y="99"/>
                  </a:cubicBezTo>
                  <a:cubicBezTo>
                    <a:pt x="224" y="81"/>
                    <a:pt x="232" y="63"/>
                    <a:pt x="224" y="45"/>
                  </a:cubicBezTo>
                  <a:cubicBezTo>
                    <a:pt x="215" y="36"/>
                    <a:pt x="206" y="18"/>
                    <a:pt x="197" y="9"/>
                  </a:cubicBezTo>
                  <a:lnTo>
                    <a:pt x="1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3889;p61">
              <a:extLst>
                <a:ext uri="{FF2B5EF4-FFF2-40B4-BE49-F238E27FC236}">
                  <a16:creationId xmlns:a16="http://schemas.microsoft.com/office/drawing/2014/main" id="{17E86D08-E5B8-4A38-A032-D009A28AAC22}"/>
                </a:ext>
              </a:extLst>
            </p:cNvPr>
            <p:cNvSpPr/>
            <p:nvPr/>
          </p:nvSpPr>
          <p:spPr>
            <a:xfrm>
              <a:off x="4389327" y="4519989"/>
              <a:ext cx="15221" cy="12388"/>
            </a:xfrm>
            <a:custGeom>
              <a:avLst/>
              <a:gdLst/>
              <a:ahLst/>
              <a:cxnLst/>
              <a:rect l="l" t="t" r="r" b="b"/>
              <a:pathLst>
                <a:path w="188" h="153" extrusionOk="0">
                  <a:moveTo>
                    <a:pt x="125" y="0"/>
                  </a:moveTo>
                  <a:cubicBezTo>
                    <a:pt x="116" y="9"/>
                    <a:pt x="98" y="9"/>
                    <a:pt x="89" y="9"/>
                  </a:cubicBezTo>
                  <a:cubicBezTo>
                    <a:pt x="89" y="9"/>
                    <a:pt x="89" y="9"/>
                    <a:pt x="89" y="9"/>
                  </a:cubicBezTo>
                  <a:lnTo>
                    <a:pt x="89" y="9"/>
                  </a:lnTo>
                  <a:cubicBezTo>
                    <a:pt x="71" y="27"/>
                    <a:pt x="54" y="36"/>
                    <a:pt x="36" y="45"/>
                  </a:cubicBezTo>
                  <a:cubicBezTo>
                    <a:pt x="27" y="45"/>
                    <a:pt x="18" y="54"/>
                    <a:pt x="18" y="54"/>
                  </a:cubicBezTo>
                  <a:cubicBezTo>
                    <a:pt x="9" y="63"/>
                    <a:pt x="9" y="72"/>
                    <a:pt x="0" y="81"/>
                  </a:cubicBezTo>
                  <a:cubicBezTo>
                    <a:pt x="0" y="90"/>
                    <a:pt x="0" y="99"/>
                    <a:pt x="0" y="107"/>
                  </a:cubicBezTo>
                  <a:cubicBezTo>
                    <a:pt x="0" y="107"/>
                    <a:pt x="9" y="116"/>
                    <a:pt x="9" y="125"/>
                  </a:cubicBezTo>
                  <a:cubicBezTo>
                    <a:pt x="9" y="134"/>
                    <a:pt x="18" y="134"/>
                    <a:pt x="18" y="134"/>
                  </a:cubicBezTo>
                  <a:cubicBezTo>
                    <a:pt x="27" y="143"/>
                    <a:pt x="36" y="152"/>
                    <a:pt x="45" y="152"/>
                  </a:cubicBezTo>
                  <a:lnTo>
                    <a:pt x="116" y="152"/>
                  </a:lnTo>
                  <a:cubicBezTo>
                    <a:pt x="125" y="134"/>
                    <a:pt x="143" y="125"/>
                    <a:pt x="152" y="116"/>
                  </a:cubicBezTo>
                  <a:lnTo>
                    <a:pt x="152" y="116"/>
                  </a:lnTo>
                  <a:cubicBezTo>
                    <a:pt x="152" y="116"/>
                    <a:pt x="152" y="116"/>
                    <a:pt x="152" y="116"/>
                  </a:cubicBezTo>
                  <a:cubicBezTo>
                    <a:pt x="161" y="116"/>
                    <a:pt x="170" y="107"/>
                    <a:pt x="170" y="107"/>
                  </a:cubicBezTo>
                  <a:cubicBezTo>
                    <a:pt x="178" y="99"/>
                    <a:pt x="178" y="90"/>
                    <a:pt x="187" y="81"/>
                  </a:cubicBezTo>
                  <a:cubicBezTo>
                    <a:pt x="187" y="72"/>
                    <a:pt x="187" y="63"/>
                    <a:pt x="187" y="54"/>
                  </a:cubicBezTo>
                  <a:cubicBezTo>
                    <a:pt x="187" y="54"/>
                    <a:pt x="178" y="45"/>
                    <a:pt x="178" y="36"/>
                  </a:cubicBezTo>
                  <a:cubicBezTo>
                    <a:pt x="170" y="27"/>
                    <a:pt x="170" y="27"/>
                    <a:pt x="170" y="27"/>
                  </a:cubicBezTo>
                  <a:cubicBezTo>
                    <a:pt x="161" y="18"/>
                    <a:pt x="152" y="9"/>
                    <a:pt x="143" y="9"/>
                  </a:cubicBezTo>
                  <a:cubicBezTo>
                    <a:pt x="134" y="9"/>
                    <a:pt x="125" y="9"/>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3890;p61">
              <a:extLst>
                <a:ext uri="{FF2B5EF4-FFF2-40B4-BE49-F238E27FC236}">
                  <a16:creationId xmlns:a16="http://schemas.microsoft.com/office/drawing/2014/main" id="{1054D681-FEB4-456B-8C29-3824CB648239}"/>
                </a:ext>
              </a:extLst>
            </p:cNvPr>
            <p:cNvSpPr/>
            <p:nvPr/>
          </p:nvSpPr>
          <p:spPr>
            <a:xfrm>
              <a:off x="4386413" y="4560390"/>
              <a:ext cx="15950" cy="14574"/>
            </a:xfrm>
            <a:custGeom>
              <a:avLst/>
              <a:gdLst/>
              <a:ahLst/>
              <a:cxnLst/>
              <a:rect l="l" t="t" r="r" b="b"/>
              <a:pathLst>
                <a:path w="197" h="180" extrusionOk="0">
                  <a:moveTo>
                    <a:pt x="134" y="1"/>
                  </a:moveTo>
                  <a:cubicBezTo>
                    <a:pt x="125" y="1"/>
                    <a:pt x="116" y="1"/>
                    <a:pt x="107" y="10"/>
                  </a:cubicBezTo>
                  <a:cubicBezTo>
                    <a:pt x="81" y="28"/>
                    <a:pt x="54" y="46"/>
                    <a:pt x="27" y="63"/>
                  </a:cubicBezTo>
                  <a:cubicBezTo>
                    <a:pt x="18" y="72"/>
                    <a:pt x="18" y="72"/>
                    <a:pt x="9" y="81"/>
                  </a:cubicBezTo>
                  <a:cubicBezTo>
                    <a:pt x="9" y="90"/>
                    <a:pt x="0" y="99"/>
                    <a:pt x="0" y="108"/>
                  </a:cubicBezTo>
                  <a:cubicBezTo>
                    <a:pt x="0" y="108"/>
                    <a:pt x="0" y="117"/>
                    <a:pt x="0" y="126"/>
                  </a:cubicBezTo>
                  <a:cubicBezTo>
                    <a:pt x="0" y="135"/>
                    <a:pt x="0" y="144"/>
                    <a:pt x="9" y="153"/>
                  </a:cubicBezTo>
                  <a:cubicBezTo>
                    <a:pt x="18" y="162"/>
                    <a:pt x="27" y="179"/>
                    <a:pt x="45" y="179"/>
                  </a:cubicBezTo>
                  <a:lnTo>
                    <a:pt x="63" y="179"/>
                  </a:lnTo>
                  <a:cubicBezTo>
                    <a:pt x="72" y="179"/>
                    <a:pt x="81" y="179"/>
                    <a:pt x="90" y="170"/>
                  </a:cubicBezTo>
                  <a:cubicBezTo>
                    <a:pt x="116" y="153"/>
                    <a:pt x="143" y="135"/>
                    <a:pt x="170" y="117"/>
                  </a:cubicBezTo>
                  <a:cubicBezTo>
                    <a:pt x="179" y="108"/>
                    <a:pt x="179" y="108"/>
                    <a:pt x="188" y="99"/>
                  </a:cubicBezTo>
                  <a:cubicBezTo>
                    <a:pt x="188" y="90"/>
                    <a:pt x="197" y="90"/>
                    <a:pt x="197" y="81"/>
                  </a:cubicBezTo>
                  <a:cubicBezTo>
                    <a:pt x="197" y="72"/>
                    <a:pt x="197" y="63"/>
                    <a:pt x="197" y="54"/>
                  </a:cubicBezTo>
                  <a:cubicBezTo>
                    <a:pt x="197" y="46"/>
                    <a:pt x="197" y="37"/>
                    <a:pt x="188" y="28"/>
                  </a:cubicBezTo>
                  <a:cubicBezTo>
                    <a:pt x="179" y="19"/>
                    <a:pt x="170" y="10"/>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3891;p61">
              <a:extLst>
                <a:ext uri="{FF2B5EF4-FFF2-40B4-BE49-F238E27FC236}">
                  <a16:creationId xmlns:a16="http://schemas.microsoft.com/office/drawing/2014/main" id="{17B57FAA-C751-408F-B00D-E89CC8A7284D}"/>
                </a:ext>
              </a:extLst>
            </p:cNvPr>
            <p:cNvSpPr/>
            <p:nvPr/>
          </p:nvSpPr>
          <p:spPr>
            <a:xfrm>
              <a:off x="4358237" y="4527195"/>
              <a:ext cx="13116" cy="13116"/>
            </a:xfrm>
            <a:custGeom>
              <a:avLst/>
              <a:gdLst/>
              <a:ahLst/>
              <a:cxnLst/>
              <a:rect l="l" t="t" r="r" b="b"/>
              <a:pathLst>
                <a:path w="162" h="162" extrusionOk="0">
                  <a:moveTo>
                    <a:pt x="99" y="1"/>
                  </a:moveTo>
                  <a:lnTo>
                    <a:pt x="81" y="10"/>
                  </a:lnTo>
                  <a:cubicBezTo>
                    <a:pt x="72" y="10"/>
                    <a:pt x="63" y="18"/>
                    <a:pt x="54" y="18"/>
                  </a:cubicBezTo>
                  <a:cubicBezTo>
                    <a:pt x="45" y="36"/>
                    <a:pt x="27" y="45"/>
                    <a:pt x="18" y="63"/>
                  </a:cubicBezTo>
                  <a:cubicBezTo>
                    <a:pt x="9" y="63"/>
                    <a:pt x="9" y="72"/>
                    <a:pt x="0" y="81"/>
                  </a:cubicBezTo>
                  <a:cubicBezTo>
                    <a:pt x="0" y="90"/>
                    <a:pt x="0" y="99"/>
                    <a:pt x="0" y="108"/>
                  </a:cubicBezTo>
                  <a:cubicBezTo>
                    <a:pt x="0" y="117"/>
                    <a:pt x="0" y="117"/>
                    <a:pt x="0" y="125"/>
                  </a:cubicBezTo>
                  <a:cubicBezTo>
                    <a:pt x="9" y="134"/>
                    <a:pt x="9" y="143"/>
                    <a:pt x="18" y="143"/>
                  </a:cubicBezTo>
                  <a:lnTo>
                    <a:pt x="27" y="161"/>
                  </a:lnTo>
                  <a:lnTo>
                    <a:pt x="72" y="161"/>
                  </a:lnTo>
                  <a:cubicBezTo>
                    <a:pt x="90" y="161"/>
                    <a:pt x="99" y="152"/>
                    <a:pt x="99" y="143"/>
                  </a:cubicBezTo>
                  <a:cubicBezTo>
                    <a:pt x="116" y="134"/>
                    <a:pt x="125" y="125"/>
                    <a:pt x="143" y="108"/>
                  </a:cubicBezTo>
                  <a:cubicBezTo>
                    <a:pt x="143" y="99"/>
                    <a:pt x="152" y="99"/>
                    <a:pt x="152" y="90"/>
                  </a:cubicBezTo>
                  <a:cubicBezTo>
                    <a:pt x="161" y="81"/>
                    <a:pt x="161" y="72"/>
                    <a:pt x="161" y="63"/>
                  </a:cubicBezTo>
                  <a:cubicBezTo>
                    <a:pt x="161" y="54"/>
                    <a:pt x="161" y="45"/>
                    <a:pt x="152" y="45"/>
                  </a:cubicBezTo>
                  <a:cubicBezTo>
                    <a:pt x="152" y="36"/>
                    <a:pt x="143" y="27"/>
                    <a:pt x="143" y="18"/>
                  </a:cubicBezTo>
                  <a:cubicBezTo>
                    <a:pt x="134" y="18"/>
                    <a:pt x="134" y="18"/>
                    <a:pt x="125" y="10"/>
                  </a:cubicBezTo>
                  <a:cubicBezTo>
                    <a:pt x="116" y="10"/>
                    <a:pt x="108"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3892;p61">
              <a:extLst>
                <a:ext uri="{FF2B5EF4-FFF2-40B4-BE49-F238E27FC236}">
                  <a16:creationId xmlns:a16="http://schemas.microsoft.com/office/drawing/2014/main" id="{408D250C-E782-4F10-AE06-45096B62B523}"/>
                </a:ext>
              </a:extLst>
            </p:cNvPr>
            <p:cNvSpPr/>
            <p:nvPr/>
          </p:nvSpPr>
          <p:spPr>
            <a:xfrm>
              <a:off x="4382769" y="4605892"/>
              <a:ext cx="16679" cy="16760"/>
            </a:xfrm>
            <a:custGeom>
              <a:avLst/>
              <a:gdLst/>
              <a:ahLst/>
              <a:cxnLst/>
              <a:rect l="l" t="t" r="r" b="b"/>
              <a:pathLst>
                <a:path w="206" h="207" extrusionOk="0">
                  <a:moveTo>
                    <a:pt x="144" y="1"/>
                  </a:moveTo>
                  <a:cubicBezTo>
                    <a:pt x="126" y="1"/>
                    <a:pt x="117" y="10"/>
                    <a:pt x="99" y="19"/>
                  </a:cubicBezTo>
                  <a:cubicBezTo>
                    <a:pt x="72" y="46"/>
                    <a:pt x="45" y="72"/>
                    <a:pt x="19" y="99"/>
                  </a:cubicBezTo>
                  <a:cubicBezTo>
                    <a:pt x="10" y="108"/>
                    <a:pt x="1" y="126"/>
                    <a:pt x="1" y="144"/>
                  </a:cubicBezTo>
                  <a:cubicBezTo>
                    <a:pt x="1" y="153"/>
                    <a:pt x="10" y="162"/>
                    <a:pt x="10" y="162"/>
                  </a:cubicBezTo>
                  <a:cubicBezTo>
                    <a:pt x="10" y="170"/>
                    <a:pt x="19" y="179"/>
                    <a:pt x="19" y="188"/>
                  </a:cubicBezTo>
                  <a:cubicBezTo>
                    <a:pt x="36" y="197"/>
                    <a:pt x="54" y="206"/>
                    <a:pt x="63" y="206"/>
                  </a:cubicBezTo>
                  <a:cubicBezTo>
                    <a:pt x="81" y="206"/>
                    <a:pt x="99" y="197"/>
                    <a:pt x="108" y="188"/>
                  </a:cubicBezTo>
                  <a:cubicBezTo>
                    <a:pt x="135" y="162"/>
                    <a:pt x="161" y="135"/>
                    <a:pt x="188" y="108"/>
                  </a:cubicBezTo>
                  <a:cubicBezTo>
                    <a:pt x="197" y="99"/>
                    <a:pt x="206" y="81"/>
                    <a:pt x="206" y="63"/>
                  </a:cubicBezTo>
                  <a:cubicBezTo>
                    <a:pt x="206" y="55"/>
                    <a:pt x="206" y="46"/>
                    <a:pt x="197" y="37"/>
                  </a:cubicBezTo>
                  <a:cubicBezTo>
                    <a:pt x="197" y="37"/>
                    <a:pt x="197" y="28"/>
                    <a:pt x="188" y="19"/>
                  </a:cubicBezTo>
                  <a:cubicBezTo>
                    <a:pt x="179" y="10"/>
                    <a:pt x="161"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3893;p61">
              <a:extLst>
                <a:ext uri="{FF2B5EF4-FFF2-40B4-BE49-F238E27FC236}">
                  <a16:creationId xmlns:a16="http://schemas.microsoft.com/office/drawing/2014/main" id="{17B7F210-3B9F-4988-A6A2-CFC85192924B}"/>
                </a:ext>
              </a:extLst>
            </p:cNvPr>
            <p:cNvSpPr/>
            <p:nvPr/>
          </p:nvSpPr>
          <p:spPr>
            <a:xfrm>
              <a:off x="4437663" y="4607592"/>
              <a:ext cx="18865" cy="14816"/>
            </a:xfrm>
            <a:custGeom>
              <a:avLst/>
              <a:gdLst/>
              <a:ahLst/>
              <a:cxnLst/>
              <a:rect l="l" t="t" r="r" b="b"/>
              <a:pathLst>
                <a:path w="233" h="183" extrusionOk="0">
                  <a:moveTo>
                    <a:pt x="157" y="0"/>
                  </a:moveTo>
                  <a:cubicBezTo>
                    <a:pt x="150" y="0"/>
                    <a:pt x="144" y="2"/>
                    <a:pt x="135" y="7"/>
                  </a:cubicBezTo>
                  <a:cubicBezTo>
                    <a:pt x="99" y="25"/>
                    <a:pt x="72" y="51"/>
                    <a:pt x="36" y="69"/>
                  </a:cubicBezTo>
                  <a:cubicBezTo>
                    <a:pt x="28" y="78"/>
                    <a:pt x="10" y="87"/>
                    <a:pt x="10" y="105"/>
                  </a:cubicBezTo>
                  <a:cubicBezTo>
                    <a:pt x="1" y="123"/>
                    <a:pt x="10" y="141"/>
                    <a:pt x="19" y="149"/>
                  </a:cubicBezTo>
                  <a:cubicBezTo>
                    <a:pt x="28" y="167"/>
                    <a:pt x="36" y="176"/>
                    <a:pt x="54" y="176"/>
                  </a:cubicBezTo>
                  <a:cubicBezTo>
                    <a:pt x="63" y="181"/>
                    <a:pt x="70" y="183"/>
                    <a:pt x="77" y="183"/>
                  </a:cubicBezTo>
                  <a:cubicBezTo>
                    <a:pt x="83" y="183"/>
                    <a:pt x="90" y="181"/>
                    <a:pt x="99" y="176"/>
                  </a:cubicBezTo>
                  <a:lnTo>
                    <a:pt x="197" y="114"/>
                  </a:lnTo>
                  <a:cubicBezTo>
                    <a:pt x="206" y="105"/>
                    <a:pt x="224" y="96"/>
                    <a:pt x="224" y="78"/>
                  </a:cubicBezTo>
                  <a:cubicBezTo>
                    <a:pt x="233" y="60"/>
                    <a:pt x="224" y="42"/>
                    <a:pt x="215" y="34"/>
                  </a:cubicBezTo>
                  <a:cubicBezTo>
                    <a:pt x="206" y="16"/>
                    <a:pt x="197" y="7"/>
                    <a:pt x="179" y="7"/>
                  </a:cubicBezTo>
                  <a:cubicBezTo>
                    <a:pt x="170" y="2"/>
                    <a:pt x="164" y="0"/>
                    <a:pt x="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3894;p61">
              <a:extLst>
                <a:ext uri="{FF2B5EF4-FFF2-40B4-BE49-F238E27FC236}">
                  <a16:creationId xmlns:a16="http://schemas.microsoft.com/office/drawing/2014/main" id="{0410CAD1-7262-4730-A9CB-99EEF9B9A777}"/>
                </a:ext>
              </a:extLst>
            </p:cNvPr>
            <p:cNvSpPr/>
            <p:nvPr/>
          </p:nvSpPr>
          <p:spPr>
            <a:xfrm>
              <a:off x="4458632" y="4672363"/>
              <a:ext cx="16679" cy="17407"/>
            </a:xfrm>
            <a:custGeom>
              <a:avLst/>
              <a:gdLst/>
              <a:ahLst/>
              <a:cxnLst/>
              <a:rect l="l" t="t" r="r" b="b"/>
              <a:pathLst>
                <a:path w="206" h="215" extrusionOk="0">
                  <a:moveTo>
                    <a:pt x="143" y="1"/>
                  </a:moveTo>
                  <a:cubicBezTo>
                    <a:pt x="125" y="1"/>
                    <a:pt x="108" y="1"/>
                    <a:pt x="99" y="19"/>
                  </a:cubicBezTo>
                  <a:cubicBezTo>
                    <a:pt x="72" y="45"/>
                    <a:pt x="45" y="81"/>
                    <a:pt x="18" y="117"/>
                  </a:cubicBezTo>
                  <a:cubicBezTo>
                    <a:pt x="18" y="117"/>
                    <a:pt x="9" y="126"/>
                    <a:pt x="9" y="135"/>
                  </a:cubicBezTo>
                  <a:cubicBezTo>
                    <a:pt x="0" y="143"/>
                    <a:pt x="0" y="152"/>
                    <a:pt x="0" y="161"/>
                  </a:cubicBezTo>
                  <a:cubicBezTo>
                    <a:pt x="0" y="170"/>
                    <a:pt x="9" y="188"/>
                    <a:pt x="18" y="197"/>
                  </a:cubicBezTo>
                  <a:cubicBezTo>
                    <a:pt x="36" y="215"/>
                    <a:pt x="45" y="215"/>
                    <a:pt x="63" y="215"/>
                  </a:cubicBezTo>
                  <a:cubicBezTo>
                    <a:pt x="81" y="215"/>
                    <a:pt x="99" y="215"/>
                    <a:pt x="108" y="197"/>
                  </a:cubicBezTo>
                  <a:lnTo>
                    <a:pt x="188" y="99"/>
                  </a:lnTo>
                  <a:cubicBezTo>
                    <a:pt x="188" y="99"/>
                    <a:pt x="197" y="90"/>
                    <a:pt x="197" y="81"/>
                  </a:cubicBezTo>
                  <a:cubicBezTo>
                    <a:pt x="197" y="72"/>
                    <a:pt x="206" y="72"/>
                    <a:pt x="206" y="63"/>
                  </a:cubicBezTo>
                  <a:cubicBezTo>
                    <a:pt x="206" y="45"/>
                    <a:pt x="197" y="27"/>
                    <a:pt x="188" y="19"/>
                  </a:cubicBezTo>
                  <a:cubicBezTo>
                    <a:pt x="170" y="10"/>
                    <a:pt x="161" y="1"/>
                    <a:pt x="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3895;p61">
              <a:extLst>
                <a:ext uri="{FF2B5EF4-FFF2-40B4-BE49-F238E27FC236}">
                  <a16:creationId xmlns:a16="http://schemas.microsoft.com/office/drawing/2014/main" id="{DD7F861A-DE50-4000-80E0-8600D4C8FA68}"/>
                </a:ext>
              </a:extLst>
            </p:cNvPr>
            <p:cNvSpPr/>
            <p:nvPr/>
          </p:nvSpPr>
          <p:spPr>
            <a:xfrm>
              <a:off x="4468024" y="4635929"/>
              <a:ext cx="13764" cy="16274"/>
            </a:xfrm>
            <a:custGeom>
              <a:avLst/>
              <a:gdLst/>
              <a:ahLst/>
              <a:cxnLst/>
              <a:rect l="l" t="t" r="r" b="b"/>
              <a:pathLst>
                <a:path w="170" h="201" extrusionOk="0">
                  <a:moveTo>
                    <a:pt x="105" y="1"/>
                  </a:moveTo>
                  <a:cubicBezTo>
                    <a:pt x="100" y="1"/>
                    <a:pt x="95" y="2"/>
                    <a:pt x="90" y="5"/>
                  </a:cubicBezTo>
                  <a:cubicBezTo>
                    <a:pt x="72" y="14"/>
                    <a:pt x="63" y="23"/>
                    <a:pt x="54" y="31"/>
                  </a:cubicBezTo>
                  <a:cubicBezTo>
                    <a:pt x="36" y="58"/>
                    <a:pt x="27" y="85"/>
                    <a:pt x="9" y="112"/>
                  </a:cubicBezTo>
                  <a:cubicBezTo>
                    <a:pt x="9" y="121"/>
                    <a:pt x="9" y="121"/>
                    <a:pt x="9" y="130"/>
                  </a:cubicBezTo>
                  <a:cubicBezTo>
                    <a:pt x="0" y="138"/>
                    <a:pt x="0" y="147"/>
                    <a:pt x="9" y="156"/>
                  </a:cubicBezTo>
                  <a:cubicBezTo>
                    <a:pt x="9" y="165"/>
                    <a:pt x="9" y="174"/>
                    <a:pt x="18" y="174"/>
                  </a:cubicBezTo>
                  <a:cubicBezTo>
                    <a:pt x="18" y="183"/>
                    <a:pt x="27" y="192"/>
                    <a:pt x="36" y="192"/>
                  </a:cubicBezTo>
                  <a:cubicBezTo>
                    <a:pt x="45" y="201"/>
                    <a:pt x="63" y="201"/>
                    <a:pt x="81" y="201"/>
                  </a:cubicBezTo>
                  <a:cubicBezTo>
                    <a:pt x="99" y="192"/>
                    <a:pt x="108" y="183"/>
                    <a:pt x="116" y="174"/>
                  </a:cubicBezTo>
                  <a:cubicBezTo>
                    <a:pt x="134" y="147"/>
                    <a:pt x="143" y="121"/>
                    <a:pt x="161" y="94"/>
                  </a:cubicBezTo>
                  <a:cubicBezTo>
                    <a:pt x="161" y="85"/>
                    <a:pt x="161" y="76"/>
                    <a:pt x="161" y="76"/>
                  </a:cubicBezTo>
                  <a:cubicBezTo>
                    <a:pt x="170" y="67"/>
                    <a:pt x="170" y="58"/>
                    <a:pt x="161" y="49"/>
                  </a:cubicBezTo>
                  <a:cubicBezTo>
                    <a:pt x="161" y="40"/>
                    <a:pt x="161" y="31"/>
                    <a:pt x="152" y="23"/>
                  </a:cubicBezTo>
                  <a:cubicBezTo>
                    <a:pt x="152" y="23"/>
                    <a:pt x="143" y="14"/>
                    <a:pt x="134" y="14"/>
                  </a:cubicBezTo>
                  <a:cubicBezTo>
                    <a:pt x="128" y="7"/>
                    <a:pt x="117" y="1"/>
                    <a:pt x="1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3896;p61">
              <a:extLst>
                <a:ext uri="{FF2B5EF4-FFF2-40B4-BE49-F238E27FC236}">
                  <a16:creationId xmlns:a16="http://schemas.microsoft.com/office/drawing/2014/main" id="{561AAF7E-A22F-41C6-9041-451B56768C0F}"/>
                </a:ext>
              </a:extLst>
            </p:cNvPr>
            <p:cNvSpPr/>
            <p:nvPr/>
          </p:nvSpPr>
          <p:spPr>
            <a:xfrm>
              <a:off x="4423980" y="4648560"/>
              <a:ext cx="14493" cy="11416"/>
            </a:xfrm>
            <a:custGeom>
              <a:avLst/>
              <a:gdLst/>
              <a:ahLst/>
              <a:cxnLst/>
              <a:rect l="l" t="t" r="r" b="b"/>
              <a:pathLst>
                <a:path w="179" h="141" extrusionOk="0">
                  <a:moveTo>
                    <a:pt x="107" y="0"/>
                  </a:moveTo>
                  <a:cubicBezTo>
                    <a:pt x="81" y="9"/>
                    <a:pt x="63" y="9"/>
                    <a:pt x="45" y="18"/>
                  </a:cubicBezTo>
                  <a:cubicBezTo>
                    <a:pt x="36" y="18"/>
                    <a:pt x="27" y="27"/>
                    <a:pt x="27" y="27"/>
                  </a:cubicBezTo>
                  <a:cubicBezTo>
                    <a:pt x="18" y="36"/>
                    <a:pt x="9" y="45"/>
                    <a:pt x="9" y="45"/>
                  </a:cubicBezTo>
                  <a:cubicBezTo>
                    <a:pt x="0" y="54"/>
                    <a:pt x="0" y="63"/>
                    <a:pt x="0" y="72"/>
                  </a:cubicBezTo>
                  <a:cubicBezTo>
                    <a:pt x="0" y="81"/>
                    <a:pt x="0" y="90"/>
                    <a:pt x="0" y="98"/>
                  </a:cubicBezTo>
                  <a:cubicBezTo>
                    <a:pt x="9" y="98"/>
                    <a:pt x="9" y="107"/>
                    <a:pt x="9" y="107"/>
                  </a:cubicBezTo>
                  <a:cubicBezTo>
                    <a:pt x="18" y="116"/>
                    <a:pt x="18" y="125"/>
                    <a:pt x="27" y="134"/>
                  </a:cubicBezTo>
                  <a:lnTo>
                    <a:pt x="45" y="134"/>
                  </a:lnTo>
                  <a:cubicBezTo>
                    <a:pt x="49" y="139"/>
                    <a:pt x="56" y="141"/>
                    <a:pt x="63" y="141"/>
                  </a:cubicBezTo>
                  <a:cubicBezTo>
                    <a:pt x="69" y="141"/>
                    <a:pt x="76" y="139"/>
                    <a:pt x="81" y="134"/>
                  </a:cubicBezTo>
                  <a:cubicBezTo>
                    <a:pt x="98" y="134"/>
                    <a:pt x="116" y="125"/>
                    <a:pt x="134" y="116"/>
                  </a:cubicBezTo>
                  <a:cubicBezTo>
                    <a:pt x="143" y="116"/>
                    <a:pt x="152" y="116"/>
                    <a:pt x="161" y="107"/>
                  </a:cubicBezTo>
                  <a:cubicBezTo>
                    <a:pt x="161" y="107"/>
                    <a:pt x="170" y="98"/>
                    <a:pt x="170" y="90"/>
                  </a:cubicBezTo>
                  <a:cubicBezTo>
                    <a:pt x="179" y="81"/>
                    <a:pt x="179" y="72"/>
                    <a:pt x="179" y="72"/>
                  </a:cubicBezTo>
                  <a:cubicBezTo>
                    <a:pt x="179" y="63"/>
                    <a:pt x="179" y="54"/>
                    <a:pt x="179" y="45"/>
                  </a:cubicBezTo>
                  <a:cubicBezTo>
                    <a:pt x="179" y="36"/>
                    <a:pt x="179" y="36"/>
                    <a:pt x="170" y="27"/>
                  </a:cubicBezTo>
                  <a:cubicBezTo>
                    <a:pt x="170" y="18"/>
                    <a:pt x="161" y="9"/>
                    <a:pt x="152" y="9"/>
                  </a:cubicBezTo>
                  <a:cubicBezTo>
                    <a:pt x="143" y="0"/>
                    <a:pt x="143" y="0"/>
                    <a:pt x="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3897;p61">
              <a:extLst>
                <a:ext uri="{FF2B5EF4-FFF2-40B4-BE49-F238E27FC236}">
                  <a16:creationId xmlns:a16="http://schemas.microsoft.com/office/drawing/2014/main" id="{E3335EEF-A1B9-4DC2-83D6-3F435E7787FE}"/>
                </a:ext>
              </a:extLst>
            </p:cNvPr>
            <p:cNvSpPr/>
            <p:nvPr/>
          </p:nvSpPr>
          <p:spPr>
            <a:xfrm>
              <a:off x="4653674" y="4730171"/>
              <a:ext cx="11578" cy="19593"/>
            </a:xfrm>
            <a:custGeom>
              <a:avLst/>
              <a:gdLst/>
              <a:ahLst/>
              <a:cxnLst/>
              <a:rect l="l" t="t" r="r" b="b"/>
              <a:pathLst>
                <a:path w="143" h="242" extrusionOk="0">
                  <a:moveTo>
                    <a:pt x="98" y="0"/>
                  </a:moveTo>
                  <a:cubicBezTo>
                    <a:pt x="89" y="0"/>
                    <a:pt x="72" y="0"/>
                    <a:pt x="54" y="9"/>
                  </a:cubicBezTo>
                  <a:cubicBezTo>
                    <a:pt x="45" y="18"/>
                    <a:pt x="27" y="36"/>
                    <a:pt x="27" y="45"/>
                  </a:cubicBezTo>
                  <a:cubicBezTo>
                    <a:pt x="18" y="90"/>
                    <a:pt x="9" y="125"/>
                    <a:pt x="9" y="161"/>
                  </a:cubicBezTo>
                  <a:cubicBezTo>
                    <a:pt x="0" y="170"/>
                    <a:pt x="0" y="179"/>
                    <a:pt x="9" y="188"/>
                  </a:cubicBezTo>
                  <a:cubicBezTo>
                    <a:pt x="9" y="197"/>
                    <a:pt x="9" y="206"/>
                    <a:pt x="9" y="214"/>
                  </a:cubicBezTo>
                  <a:cubicBezTo>
                    <a:pt x="18" y="223"/>
                    <a:pt x="36" y="232"/>
                    <a:pt x="54" y="241"/>
                  </a:cubicBezTo>
                  <a:cubicBezTo>
                    <a:pt x="63" y="241"/>
                    <a:pt x="80" y="241"/>
                    <a:pt x="98" y="232"/>
                  </a:cubicBezTo>
                  <a:cubicBezTo>
                    <a:pt x="107" y="223"/>
                    <a:pt x="125" y="214"/>
                    <a:pt x="125" y="197"/>
                  </a:cubicBezTo>
                  <a:cubicBezTo>
                    <a:pt x="134" y="161"/>
                    <a:pt x="134" y="116"/>
                    <a:pt x="143" y="81"/>
                  </a:cubicBezTo>
                  <a:cubicBezTo>
                    <a:pt x="143" y="72"/>
                    <a:pt x="143" y="63"/>
                    <a:pt x="143" y="54"/>
                  </a:cubicBezTo>
                  <a:cubicBezTo>
                    <a:pt x="143" y="45"/>
                    <a:pt x="143" y="36"/>
                    <a:pt x="134" y="36"/>
                  </a:cubicBezTo>
                  <a:cubicBezTo>
                    <a:pt x="134" y="18"/>
                    <a:pt x="116" y="9"/>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3898;p61">
              <a:extLst>
                <a:ext uri="{FF2B5EF4-FFF2-40B4-BE49-F238E27FC236}">
                  <a16:creationId xmlns:a16="http://schemas.microsoft.com/office/drawing/2014/main" id="{E7F59C1C-BB45-4D18-97B8-FF55A16459BB}"/>
                </a:ext>
              </a:extLst>
            </p:cNvPr>
            <p:cNvSpPr/>
            <p:nvPr/>
          </p:nvSpPr>
          <p:spPr>
            <a:xfrm>
              <a:off x="4440577" y="3694079"/>
              <a:ext cx="26799" cy="28742"/>
            </a:xfrm>
            <a:custGeom>
              <a:avLst/>
              <a:gdLst/>
              <a:ahLst/>
              <a:cxnLst/>
              <a:rect l="l" t="t" r="r" b="b"/>
              <a:pathLst>
                <a:path w="331" h="355" extrusionOk="0">
                  <a:moveTo>
                    <a:pt x="67" y="0"/>
                  </a:moveTo>
                  <a:cubicBezTo>
                    <a:pt x="52" y="0"/>
                    <a:pt x="36" y="5"/>
                    <a:pt x="27" y="14"/>
                  </a:cubicBezTo>
                  <a:cubicBezTo>
                    <a:pt x="0" y="40"/>
                    <a:pt x="0" y="76"/>
                    <a:pt x="27" y="103"/>
                  </a:cubicBezTo>
                  <a:cubicBezTo>
                    <a:pt x="90" y="183"/>
                    <a:pt x="152" y="254"/>
                    <a:pt x="223" y="335"/>
                  </a:cubicBezTo>
                  <a:cubicBezTo>
                    <a:pt x="232" y="348"/>
                    <a:pt x="248" y="355"/>
                    <a:pt x="264" y="355"/>
                  </a:cubicBezTo>
                  <a:cubicBezTo>
                    <a:pt x="279" y="355"/>
                    <a:pt x="295" y="348"/>
                    <a:pt x="304" y="335"/>
                  </a:cubicBezTo>
                  <a:cubicBezTo>
                    <a:pt x="331" y="308"/>
                    <a:pt x="331" y="272"/>
                    <a:pt x="304" y="246"/>
                  </a:cubicBezTo>
                  <a:lnTo>
                    <a:pt x="108" y="14"/>
                  </a:lnTo>
                  <a:cubicBezTo>
                    <a:pt x="99" y="5"/>
                    <a:pt x="83" y="0"/>
                    <a:pt x="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3899;p61">
              <a:extLst>
                <a:ext uri="{FF2B5EF4-FFF2-40B4-BE49-F238E27FC236}">
                  <a16:creationId xmlns:a16="http://schemas.microsoft.com/office/drawing/2014/main" id="{60409696-2A1A-4B85-ABEF-8EDAFA3CFF11}"/>
                </a:ext>
              </a:extLst>
            </p:cNvPr>
            <p:cNvSpPr/>
            <p:nvPr/>
          </p:nvSpPr>
          <p:spPr>
            <a:xfrm>
              <a:off x="4538058" y="3577410"/>
              <a:ext cx="25423" cy="23965"/>
            </a:xfrm>
            <a:custGeom>
              <a:avLst/>
              <a:gdLst/>
              <a:ahLst/>
              <a:cxnLst/>
              <a:rect l="l" t="t" r="r" b="b"/>
              <a:pathLst>
                <a:path w="314" h="296" extrusionOk="0">
                  <a:moveTo>
                    <a:pt x="68" y="0"/>
                  </a:moveTo>
                  <a:cubicBezTo>
                    <a:pt x="49" y="0"/>
                    <a:pt x="30" y="10"/>
                    <a:pt x="19" y="27"/>
                  </a:cubicBezTo>
                  <a:cubicBezTo>
                    <a:pt x="1" y="63"/>
                    <a:pt x="10" y="99"/>
                    <a:pt x="36" y="116"/>
                  </a:cubicBezTo>
                  <a:cubicBezTo>
                    <a:pt x="54" y="125"/>
                    <a:pt x="72" y="134"/>
                    <a:pt x="90" y="152"/>
                  </a:cubicBezTo>
                  <a:lnTo>
                    <a:pt x="81" y="143"/>
                  </a:lnTo>
                  <a:lnTo>
                    <a:pt x="81" y="143"/>
                  </a:lnTo>
                  <a:cubicBezTo>
                    <a:pt x="108" y="170"/>
                    <a:pt x="144" y="197"/>
                    <a:pt x="170" y="232"/>
                  </a:cubicBezTo>
                  <a:cubicBezTo>
                    <a:pt x="170" y="232"/>
                    <a:pt x="162" y="224"/>
                    <a:pt x="161" y="224"/>
                  </a:cubicBezTo>
                  <a:lnTo>
                    <a:pt x="161" y="224"/>
                  </a:lnTo>
                  <a:cubicBezTo>
                    <a:pt x="170" y="232"/>
                    <a:pt x="179" y="250"/>
                    <a:pt x="197" y="268"/>
                  </a:cubicBezTo>
                  <a:cubicBezTo>
                    <a:pt x="203" y="285"/>
                    <a:pt x="223" y="295"/>
                    <a:pt x="245" y="295"/>
                  </a:cubicBezTo>
                  <a:cubicBezTo>
                    <a:pt x="256" y="295"/>
                    <a:pt x="268" y="292"/>
                    <a:pt x="277" y="286"/>
                  </a:cubicBezTo>
                  <a:cubicBezTo>
                    <a:pt x="304" y="268"/>
                    <a:pt x="313" y="232"/>
                    <a:pt x="295" y="206"/>
                  </a:cubicBezTo>
                  <a:cubicBezTo>
                    <a:pt x="251" y="125"/>
                    <a:pt x="179" y="54"/>
                    <a:pt x="99" y="9"/>
                  </a:cubicBezTo>
                  <a:cubicBezTo>
                    <a:pt x="89" y="3"/>
                    <a:pt x="79" y="0"/>
                    <a:pt x="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3900;p61">
              <a:extLst>
                <a:ext uri="{FF2B5EF4-FFF2-40B4-BE49-F238E27FC236}">
                  <a16:creationId xmlns:a16="http://schemas.microsoft.com/office/drawing/2014/main" id="{80034A9B-E1EF-4F1B-87BF-FB9C9931C987}"/>
                </a:ext>
              </a:extLst>
            </p:cNvPr>
            <p:cNvSpPr/>
            <p:nvPr/>
          </p:nvSpPr>
          <p:spPr>
            <a:xfrm>
              <a:off x="4606715" y="3575953"/>
              <a:ext cx="13035" cy="15950"/>
            </a:xfrm>
            <a:custGeom>
              <a:avLst/>
              <a:gdLst/>
              <a:ahLst/>
              <a:cxnLst/>
              <a:rect l="l" t="t" r="r" b="b"/>
              <a:pathLst>
                <a:path w="161" h="197" extrusionOk="0">
                  <a:moveTo>
                    <a:pt x="54" y="1"/>
                  </a:moveTo>
                  <a:cubicBezTo>
                    <a:pt x="45" y="1"/>
                    <a:pt x="36" y="1"/>
                    <a:pt x="27" y="10"/>
                  </a:cubicBezTo>
                  <a:cubicBezTo>
                    <a:pt x="18" y="18"/>
                    <a:pt x="0" y="27"/>
                    <a:pt x="0" y="45"/>
                  </a:cubicBezTo>
                  <a:cubicBezTo>
                    <a:pt x="0" y="45"/>
                    <a:pt x="0" y="54"/>
                    <a:pt x="0" y="63"/>
                  </a:cubicBezTo>
                  <a:cubicBezTo>
                    <a:pt x="0" y="72"/>
                    <a:pt x="0" y="81"/>
                    <a:pt x="9" y="90"/>
                  </a:cubicBezTo>
                  <a:lnTo>
                    <a:pt x="45" y="170"/>
                  </a:lnTo>
                  <a:cubicBezTo>
                    <a:pt x="45" y="179"/>
                    <a:pt x="54" y="179"/>
                    <a:pt x="63" y="188"/>
                  </a:cubicBezTo>
                  <a:cubicBezTo>
                    <a:pt x="63" y="188"/>
                    <a:pt x="72" y="197"/>
                    <a:pt x="81" y="197"/>
                  </a:cubicBezTo>
                  <a:lnTo>
                    <a:pt x="107" y="197"/>
                  </a:lnTo>
                  <a:cubicBezTo>
                    <a:pt x="116" y="197"/>
                    <a:pt x="125" y="197"/>
                    <a:pt x="125" y="188"/>
                  </a:cubicBezTo>
                  <a:cubicBezTo>
                    <a:pt x="143" y="179"/>
                    <a:pt x="152" y="170"/>
                    <a:pt x="161" y="152"/>
                  </a:cubicBezTo>
                  <a:cubicBezTo>
                    <a:pt x="161" y="152"/>
                    <a:pt x="161" y="143"/>
                    <a:pt x="161" y="134"/>
                  </a:cubicBezTo>
                  <a:cubicBezTo>
                    <a:pt x="161" y="126"/>
                    <a:pt x="152" y="117"/>
                    <a:pt x="152" y="108"/>
                  </a:cubicBezTo>
                  <a:cubicBezTo>
                    <a:pt x="134" y="81"/>
                    <a:pt x="125" y="54"/>
                    <a:pt x="107" y="27"/>
                  </a:cubicBezTo>
                  <a:cubicBezTo>
                    <a:pt x="107" y="18"/>
                    <a:pt x="98" y="18"/>
                    <a:pt x="98" y="10"/>
                  </a:cubicBezTo>
                  <a:cubicBezTo>
                    <a:pt x="90" y="10"/>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3901;p61">
              <a:extLst>
                <a:ext uri="{FF2B5EF4-FFF2-40B4-BE49-F238E27FC236}">
                  <a16:creationId xmlns:a16="http://schemas.microsoft.com/office/drawing/2014/main" id="{61BA0A9B-4C55-460E-8890-BD8DBEE3FE0E}"/>
                </a:ext>
              </a:extLst>
            </p:cNvPr>
            <p:cNvSpPr/>
            <p:nvPr/>
          </p:nvSpPr>
          <p:spPr>
            <a:xfrm>
              <a:off x="4576353" y="3589717"/>
              <a:ext cx="11659" cy="11578"/>
            </a:xfrm>
            <a:custGeom>
              <a:avLst/>
              <a:gdLst/>
              <a:ahLst/>
              <a:cxnLst/>
              <a:rect l="l" t="t" r="r" b="b"/>
              <a:pathLst>
                <a:path w="144" h="143" extrusionOk="0">
                  <a:moveTo>
                    <a:pt x="63" y="0"/>
                  </a:moveTo>
                  <a:cubicBezTo>
                    <a:pt x="54" y="0"/>
                    <a:pt x="45" y="9"/>
                    <a:pt x="45" y="9"/>
                  </a:cubicBezTo>
                  <a:cubicBezTo>
                    <a:pt x="36" y="9"/>
                    <a:pt x="27" y="18"/>
                    <a:pt x="18" y="18"/>
                  </a:cubicBezTo>
                  <a:cubicBezTo>
                    <a:pt x="18" y="27"/>
                    <a:pt x="18" y="27"/>
                    <a:pt x="10" y="36"/>
                  </a:cubicBezTo>
                  <a:cubicBezTo>
                    <a:pt x="10" y="45"/>
                    <a:pt x="1" y="54"/>
                    <a:pt x="1" y="63"/>
                  </a:cubicBezTo>
                  <a:cubicBezTo>
                    <a:pt x="1" y="72"/>
                    <a:pt x="1" y="80"/>
                    <a:pt x="10" y="80"/>
                  </a:cubicBezTo>
                  <a:cubicBezTo>
                    <a:pt x="10" y="89"/>
                    <a:pt x="10" y="98"/>
                    <a:pt x="18" y="107"/>
                  </a:cubicBezTo>
                  <a:lnTo>
                    <a:pt x="36" y="125"/>
                  </a:lnTo>
                  <a:cubicBezTo>
                    <a:pt x="45" y="134"/>
                    <a:pt x="54" y="134"/>
                    <a:pt x="63" y="143"/>
                  </a:cubicBezTo>
                  <a:lnTo>
                    <a:pt x="108" y="143"/>
                  </a:lnTo>
                  <a:cubicBezTo>
                    <a:pt x="117" y="134"/>
                    <a:pt x="126" y="134"/>
                    <a:pt x="126" y="125"/>
                  </a:cubicBezTo>
                  <a:cubicBezTo>
                    <a:pt x="134" y="125"/>
                    <a:pt x="134" y="116"/>
                    <a:pt x="134" y="116"/>
                  </a:cubicBezTo>
                  <a:cubicBezTo>
                    <a:pt x="143" y="107"/>
                    <a:pt x="143" y="98"/>
                    <a:pt x="143" y="80"/>
                  </a:cubicBezTo>
                  <a:cubicBezTo>
                    <a:pt x="143" y="80"/>
                    <a:pt x="143" y="72"/>
                    <a:pt x="143" y="72"/>
                  </a:cubicBezTo>
                  <a:cubicBezTo>
                    <a:pt x="143" y="54"/>
                    <a:pt x="134" y="45"/>
                    <a:pt x="126" y="45"/>
                  </a:cubicBezTo>
                  <a:cubicBezTo>
                    <a:pt x="117" y="36"/>
                    <a:pt x="117" y="27"/>
                    <a:pt x="108" y="18"/>
                  </a:cubicBezTo>
                  <a:cubicBezTo>
                    <a:pt x="99" y="18"/>
                    <a:pt x="99" y="9"/>
                    <a:pt x="90" y="9"/>
                  </a:cubicBezTo>
                  <a:cubicBezTo>
                    <a:pt x="81"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3902;p61">
              <a:extLst>
                <a:ext uri="{FF2B5EF4-FFF2-40B4-BE49-F238E27FC236}">
                  <a16:creationId xmlns:a16="http://schemas.microsoft.com/office/drawing/2014/main" id="{128E1FEB-5211-42D5-83D3-59446D2A48FE}"/>
                </a:ext>
              </a:extLst>
            </p:cNvPr>
            <p:cNvSpPr/>
            <p:nvPr/>
          </p:nvSpPr>
          <p:spPr>
            <a:xfrm>
              <a:off x="4610277" y="3530452"/>
              <a:ext cx="21051" cy="25423"/>
            </a:xfrm>
            <a:custGeom>
              <a:avLst/>
              <a:gdLst/>
              <a:ahLst/>
              <a:cxnLst/>
              <a:rect l="l" t="t" r="r" b="b"/>
              <a:pathLst>
                <a:path w="260" h="314" extrusionOk="0">
                  <a:moveTo>
                    <a:pt x="76" y="0"/>
                  </a:moveTo>
                  <a:cubicBezTo>
                    <a:pt x="66" y="0"/>
                    <a:pt x="55" y="3"/>
                    <a:pt x="46" y="10"/>
                  </a:cubicBezTo>
                  <a:cubicBezTo>
                    <a:pt x="19" y="27"/>
                    <a:pt x="1" y="63"/>
                    <a:pt x="19" y="90"/>
                  </a:cubicBezTo>
                  <a:lnTo>
                    <a:pt x="135" y="286"/>
                  </a:lnTo>
                  <a:cubicBezTo>
                    <a:pt x="146" y="303"/>
                    <a:pt x="165" y="313"/>
                    <a:pt x="187" y="313"/>
                  </a:cubicBezTo>
                  <a:cubicBezTo>
                    <a:pt x="199" y="313"/>
                    <a:pt x="211" y="310"/>
                    <a:pt x="224" y="304"/>
                  </a:cubicBezTo>
                  <a:cubicBezTo>
                    <a:pt x="251" y="286"/>
                    <a:pt x="260" y="250"/>
                    <a:pt x="242" y="224"/>
                  </a:cubicBezTo>
                  <a:cubicBezTo>
                    <a:pt x="206" y="161"/>
                    <a:pt x="161" y="90"/>
                    <a:pt x="126" y="27"/>
                  </a:cubicBezTo>
                  <a:cubicBezTo>
                    <a:pt x="114" y="10"/>
                    <a:pt x="95"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3903;p61">
              <a:extLst>
                <a:ext uri="{FF2B5EF4-FFF2-40B4-BE49-F238E27FC236}">
                  <a16:creationId xmlns:a16="http://schemas.microsoft.com/office/drawing/2014/main" id="{C28F202D-FEE2-4A74-BF1A-9147A2260EEC}"/>
                </a:ext>
              </a:extLst>
            </p:cNvPr>
            <p:cNvSpPr/>
            <p:nvPr/>
          </p:nvSpPr>
          <p:spPr>
            <a:xfrm>
              <a:off x="4656507" y="3511344"/>
              <a:ext cx="15302" cy="19512"/>
            </a:xfrm>
            <a:custGeom>
              <a:avLst/>
              <a:gdLst/>
              <a:ahLst/>
              <a:cxnLst/>
              <a:rect l="l" t="t" r="r" b="b"/>
              <a:pathLst>
                <a:path w="189" h="241" extrusionOk="0">
                  <a:moveTo>
                    <a:pt x="66" y="1"/>
                  </a:moveTo>
                  <a:cubicBezTo>
                    <a:pt x="54" y="1"/>
                    <a:pt x="43" y="7"/>
                    <a:pt x="37" y="14"/>
                  </a:cubicBezTo>
                  <a:cubicBezTo>
                    <a:pt x="19" y="23"/>
                    <a:pt x="10" y="31"/>
                    <a:pt x="1" y="49"/>
                  </a:cubicBezTo>
                  <a:cubicBezTo>
                    <a:pt x="1" y="67"/>
                    <a:pt x="1" y="76"/>
                    <a:pt x="10" y="94"/>
                  </a:cubicBezTo>
                  <a:cubicBezTo>
                    <a:pt x="28" y="130"/>
                    <a:pt x="54" y="174"/>
                    <a:pt x="72" y="210"/>
                  </a:cubicBezTo>
                  <a:cubicBezTo>
                    <a:pt x="72" y="228"/>
                    <a:pt x="90" y="237"/>
                    <a:pt x="108" y="237"/>
                  </a:cubicBezTo>
                  <a:cubicBezTo>
                    <a:pt x="111" y="239"/>
                    <a:pt x="115" y="240"/>
                    <a:pt x="119" y="240"/>
                  </a:cubicBezTo>
                  <a:cubicBezTo>
                    <a:pt x="131" y="240"/>
                    <a:pt x="146" y="234"/>
                    <a:pt x="153" y="228"/>
                  </a:cubicBezTo>
                  <a:cubicBezTo>
                    <a:pt x="170" y="228"/>
                    <a:pt x="179" y="210"/>
                    <a:pt x="179" y="192"/>
                  </a:cubicBezTo>
                  <a:cubicBezTo>
                    <a:pt x="188" y="183"/>
                    <a:pt x="179" y="165"/>
                    <a:pt x="179" y="147"/>
                  </a:cubicBezTo>
                  <a:cubicBezTo>
                    <a:pt x="153" y="112"/>
                    <a:pt x="135" y="67"/>
                    <a:pt x="117" y="31"/>
                  </a:cubicBezTo>
                  <a:cubicBezTo>
                    <a:pt x="108" y="23"/>
                    <a:pt x="90" y="5"/>
                    <a:pt x="81" y="5"/>
                  </a:cubicBezTo>
                  <a:cubicBezTo>
                    <a:pt x="76" y="2"/>
                    <a:pt x="71" y="1"/>
                    <a:pt x="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3904;p61">
              <a:extLst>
                <a:ext uri="{FF2B5EF4-FFF2-40B4-BE49-F238E27FC236}">
                  <a16:creationId xmlns:a16="http://schemas.microsoft.com/office/drawing/2014/main" id="{29941B37-2AAB-460F-8199-E1E28A7D0B99}"/>
                </a:ext>
              </a:extLst>
            </p:cNvPr>
            <p:cNvSpPr/>
            <p:nvPr/>
          </p:nvSpPr>
          <p:spPr>
            <a:xfrm>
              <a:off x="4657965" y="3547778"/>
              <a:ext cx="11659" cy="14574"/>
            </a:xfrm>
            <a:custGeom>
              <a:avLst/>
              <a:gdLst/>
              <a:ahLst/>
              <a:cxnLst/>
              <a:rect l="l" t="t" r="r" b="b"/>
              <a:pathLst>
                <a:path w="144" h="180" extrusionOk="0">
                  <a:moveTo>
                    <a:pt x="45" y="1"/>
                  </a:moveTo>
                  <a:cubicBezTo>
                    <a:pt x="45" y="1"/>
                    <a:pt x="36" y="1"/>
                    <a:pt x="36" y="10"/>
                  </a:cubicBezTo>
                  <a:cubicBezTo>
                    <a:pt x="27" y="10"/>
                    <a:pt x="19" y="19"/>
                    <a:pt x="10" y="27"/>
                  </a:cubicBezTo>
                  <a:cubicBezTo>
                    <a:pt x="10" y="36"/>
                    <a:pt x="10" y="36"/>
                    <a:pt x="10" y="45"/>
                  </a:cubicBezTo>
                  <a:cubicBezTo>
                    <a:pt x="1" y="54"/>
                    <a:pt x="1" y="63"/>
                    <a:pt x="10" y="72"/>
                  </a:cubicBezTo>
                  <a:cubicBezTo>
                    <a:pt x="10" y="99"/>
                    <a:pt x="19" y="117"/>
                    <a:pt x="27" y="135"/>
                  </a:cubicBezTo>
                  <a:cubicBezTo>
                    <a:pt x="27" y="143"/>
                    <a:pt x="27" y="152"/>
                    <a:pt x="36" y="152"/>
                  </a:cubicBezTo>
                  <a:cubicBezTo>
                    <a:pt x="45" y="161"/>
                    <a:pt x="45" y="170"/>
                    <a:pt x="54" y="170"/>
                  </a:cubicBezTo>
                  <a:cubicBezTo>
                    <a:pt x="63" y="179"/>
                    <a:pt x="72" y="179"/>
                    <a:pt x="81" y="179"/>
                  </a:cubicBezTo>
                  <a:lnTo>
                    <a:pt x="99" y="179"/>
                  </a:lnTo>
                  <a:lnTo>
                    <a:pt x="117" y="170"/>
                  </a:lnTo>
                  <a:cubicBezTo>
                    <a:pt x="126" y="161"/>
                    <a:pt x="135" y="161"/>
                    <a:pt x="135" y="152"/>
                  </a:cubicBezTo>
                  <a:cubicBezTo>
                    <a:pt x="143" y="143"/>
                    <a:pt x="143" y="135"/>
                    <a:pt x="143" y="135"/>
                  </a:cubicBezTo>
                  <a:cubicBezTo>
                    <a:pt x="143" y="126"/>
                    <a:pt x="143" y="108"/>
                    <a:pt x="143" y="99"/>
                  </a:cubicBezTo>
                  <a:cubicBezTo>
                    <a:pt x="135" y="81"/>
                    <a:pt x="135" y="63"/>
                    <a:pt x="126" y="45"/>
                  </a:cubicBezTo>
                  <a:cubicBezTo>
                    <a:pt x="126" y="36"/>
                    <a:pt x="117" y="27"/>
                    <a:pt x="117" y="19"/>
                  </a:cubicBezTo>
                  <a:cubicBezTo>
                    <a:pt x="108" y="19"/>
                    <a:pt x="108" y="10"/>
                    <a:pt x="99" y="10"/>
                  </a:cubicBezTo>
                  <a:cubicBezTo>
                    <a:pt x="90" y="1"/>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3905;p61">
              <a:extLst>
                <a:ext uri="{FF2B5EF4-FFF2-40B4-BE49-F238E27FC236}">
                  <a16:creationId xmlns:a16="http://schemas.microsoft.com/office/drawing/2014/main" id="{7E16118F-3B1F-4985-86F2-549D5CFBC171}"/>
                </a:ext>
              </a:extLst>
            </p:cNvPr>
            <p:cNvSpPr/>
            <p:nvPr/>
          </p:nvSpPr>
          <p:spPr>
            <a:xfrm>
              <a:off x="4710024" y="3481307"/>
              <a:ext cx="12307" cy="26151"/>
            </a:xfrm>
            <a:custGeom>
              <a:avLst/>
              <a:gdLst/>
              <a:ahLst/>
              <a:cxnLst/>
              <a:rect l="l" t="t" r="r" b="b"/>
              <a:pathLst>
                <a:path w="152" h="323" extrusionOk="0">
                  <a:moveTo>
                    <a:pt x="62" y="1"/>
                  </a:moveTo>
                  <a:cubicBezTo>
                    <a:pt x="36" y="1"/>
                    <a:pt x="0" y="28"/>
                    <a:pt x="9" y="63"/>
                  </a:cubicBezTo>
                  <a:cubicBezTo>
                    <a:pt x="9" y="126"/>
                    <a:pt x="18" y="197"/>
                    <a:pt x="27" y="260"/>
                  </a:cubicBezTo>
                  <a:cubicBezTo>
                    <a:pt x="27" y="278"/>
                    <a:pt x="27" y="286"/>
                    <a:pt x="45" y="304"/>
                  </a:cubicBezTo>
                  <a:cubicBezTo>
                    <a:pt x="54" y="313"/>
                    <a:pt x="71" y="322"/>
                    <a:pt x="89" y="322"/>
                  </a:cubicBezTo>
                  <a:cubicBezTo>
                    <a:pt x="116" y="322"/>
                    <a:pt x="152" y="295"/>
                    <a:pt x="152" y="260"/>
                  </a:cubicBezTo>
                  <a:cubicBezTo>
                    <a:pt x="143" y="197"/>
                    <a:pt x="134" y="126"/>
                    <a:pt x="125" y="63"/>
                  </a:cubicBezTo>
                  <a:cubicBezTo>
                    <a:pt x="125" y="46"/>
                    <a:pt x="125" y="37"/>
                    <a:pt x="107" y="19"/>
                  </a:cubicBezTo>
                  <a:cubicBezTo>
                    <a:pt x="98" y="10"/>
                    <a:pt x="80"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3906;p61">
              <a:extLst>
                <a:ext uri="{FF2B5EF4-FFF2-40B4-BE49-F238E27FC236}">
                  <a16:creationId xmlns:a16="http://schemas.microsoft.com/office/drawing/2014/main" id="{C9B0C4A8-FE69-49DB-BA4F-4CA739CA48FE}"/>
                </a:ext>
              </a:extLst>
            </p:cNvPr>
            <p:cNvSpPr/>
            <p:nvPr/>
          </p:nvSpPr>
          <p:spPr>
            <a:xfrm>
              <a:off x="4730913" y="3533366"/>
              <a:ext cx="9473" cy="19593"/>
            </a:xfrm>
            <a:custGeom>
              <a:avLst/>
              <a:gdLst/>
              <a:ahLst/>
              <a:cxnLst/>
              <a:rect l="l" t="t" r="r" b="b"/>
              <a:pathLst>
                <a:path w="117" h="242" extrusionOk="0">
                  <a:moveTo>
                    <a:pt x="63" y="0"/>
                  </a:moveTo>
                  <a:cubicBezTo>
                    <a:pt x="45" y="0"/>
                    <a:pt x="27" y="9"/>
                    <a:pt x="19" y="18"/>
                  </a:cubicBezTo>
                  <a:cubicBezTo>
                    <a:pt x="1" y="27"/>
                    <a:pt x="1" y="45"/>
                    <a:pt x="1" y="63"/>
                  </a:cubicBezTo>
                  <a:lnTo>
                    <a:pt x="1" y="179"/>
                  </a:lnTo>
                  <a:cubicBezTo>
                    <a:pt x="1" y="197"/>
                    <a:pt x="1" y="214"/>
                    <a:pt x="19" y="223"/>
                  </a:cubicBezTo>
                  <a:cubicBezTo>
                    <a:pt x="27" y="232"/>
                    <a:pt x="45" y="241"/>
                    <a:pt x="63" y="241"/>
                  </a:cubicBezTo>
                  <a:cubicBezTo>
                    <a:pt x="72" y="241"/>
                    <a:pt x="90" y="232"/>
                    <a:pt x="99" y="223"/>
                  </a:cubicBezTo>
                  <a:cubicBezTo>
                    <a:pt x="117" y="205"/>
                    <a:pt x="117" y="197"/>
                    <a:pt x="117" y="179"/>
                  </a:cubicBezTo>
                  <a:lnTo>
                    <a:pt x="117" y="63"/>
                  </a:lnTo>
                  <a:cubicBezTo>
                    <a:pt x="117" y="45"/>
                    <a:pt x="117" y="27"/>
                    <a:pt x="99"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3907;p61">
              <a:extLst>
                <a:ext uri="{FF2B5EF4-FFF2-40B4-BE49-F238E27FC236}">
                  <a16:creationId xmlns:a16="http://schemas.microsoft.com/office/drawing/2014/main" id="{9BE983C6-B096-46C9-A47A-6EFF36DC6E4D}"/>
                </a:ext>
              </a:extLst>
            </p:cNvPr>
            <p:cNvSpPr/>
            <p:nvPr/>
          </p:nvSpPr>
          <p:spPr>
            <a:xfrm>
              <a:off x="4694075" y="3530128"/>
              <a:ext cx="11659" cy="18055"/>
            </a:xfrm>
            <a:custGeom>
              <a:avLst/>
              <a:gdLst/>
              <a:ahLst/>
              <a:cxnLst/>
              <a:rect l="l" t="t" r="r" b="b"/>
              <a:pathLst>
                <a:path w="144" h="223" extrusionOk="0">
                  <a:moveTo>
                    <a:pt x="61" y="1"/>
                  </a:moveTo>
                  <a:cubicBezTo>
                    <a:pt x="56" y="1"/>
                    <a:pt x="51" y="2"/>
                    <a:pt x="45" y="5"/>
                  </a:cubicBezTo>
                  <a:cubicBezTo>
                    <a:pt x="36" y="14"/>
                    <a:pt x="19" y="22"/>
                    <a:pt x="10" y="31"/>
                  </a:cubicBezTo>
                  <a:cubicBezTo>
                    <a:pt x="10" y="40"/>
                    <a:pt x="10" y="40"/>
                    <a:pt x="10" y="49"/>
                  </a:cubicBezTo>
                  <a:cubicBezTo>
                    <a:pt x="1" y="58"/>
                    <a:pt x="1" y="67"/>
                    <a:pt x="10" y="76"/>
                  </a:cubicBezTo>
                  <a:lnTo>
                    <a:pt x="28" y="174"/>
                  </a:lnTo>
                  <a:cubicBezTo>
                    <a:pt x="28" y="192"/>
                    <a:pt x="36" y="210"/>
                    <a:pt x="54" y="210"/>
                  </a:cubicBezTo>
                  <a:cubicBezTo>
                    <a:pt x="61" y="216"/>
                    <a:pt x="71" y="222"/>
                    <a:pt x="83" y="222"/>
                  </a:cubicBezTo>
                  <a:cubicBezTo>
                    <a:pt x="88" y="222"/>
                    <a:pt x="94" y="221"/>
                    <a:pt x="99" y="219"/>
                  </a:cubicBezTo>
                  <a:cubicBezTo>
                    <a:pt x="117" y="219"/>
                    <a:pt x="126" y="210"/>
                    <a:pt x="135" y="192"/>
                  </a:cubicBezTo>
                  <a:cubicBezTo>
                    <a:pt x="135" y="183"/>
                    <a:pt x="143" y="183"/>
                    <a:pt x="143" y="174"/>
                  </a:cubicBezTo>
                  <a:cubicBezTo>
                    <a:pt x="143" y="165"/>
                    <a:pt x="143" y="156"/>
                    <a:pt x="143" y="147"/>
                  </a:cubicBezTo>
                  <a:cubicBezTo>
                    <a:pt x="135" y="112"/>
                    <a:pt x="126" y="76"/>
                    <a:pt x="126" y="49"/>
                  </a:cubicBezTo>
                  <a:cubicBezTo>
                    <a:pt x="117" y="31"/>
                    <a:pt x="108" y="22"/>
                    <a:pt x="99" y="14"/>
                  </a:cubicBezTo>
                  <a:cubicBezTo>
                    <a:pt x="86" y="7"/>
                    <a:pt x="74" y="1"/>
                    <a:pt x="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3908;p61">
              <a:extLst>
                <a:ext uri="{FF2B5EF4-FFF2-40B4-BE49-F238E27FC236}">
                  <a16:creationId xmlns:a16="http://schemas.microsoft.com/office/drawing/2014/main" id="{10109935-0E52-484B-AF85-C4233FE35674}"/>
                </a:ext>
              </a:extLst>
            </p:cNvPr>
            <p:cNvSpPr/>
            <p:nvPr/>
          </p:nvSpPr>
          <p:spPr>
            <a:xfrm>
              <a:off x="4755526" y="3475234"/>
              <a:ext cx="12307" cy="24451"/>
            </a:xfrm>
            <a:custGeom>
              <a:avLst/>
              <a:gdLst/>
              <a:ahLst/>
              <a:cxnLst/>
              <a:rect l="l" t="t" r="r" b="b"/>
              <a:pathLst>
                <a:path w="152" h="302" extrusionOk="0">
                  <a:moveTo>
                    <a:pt x="83" y="1"/>
                  </a:moveTo>
                  <a:cubicBezTo>
                    <a:pt x="78" y="1"/>
                    <a:pt x="74" y="2"/>
                    <a:pt x="71" y="5"/>
                  </a:cubicBezTo>
                  <a:cubicBezTo>
                    <a:pt x="54" y="5"/>
                    <a:pt x="36" y="14"/>
                    <a:pt x="36" y="31"/>
                  </a:cubicBezTo>
                  <a:cubicBezTo>
                    <a:pt x="27" y="49"/>
                    <a:pt x="18" y="58"/>
                    <a:pt x="27" y="76"/>
                  </a:cubicBezTo>
                  <a:cubicBezTo>
                    <a:pt x="27" y="108"/>
                    <a:pt x="27" y="132"/>
                    <a:pt x="27" y="156"/>
                  </a:cubicBezTo>
                  <a:cubicBezTo>
                    <a:pt x="27" y="174"/>
                    <a:pt x="18" y="201"/>
                    <a:pt x="9" y="219"/>
                  </a:cubicBezTo>
                  <a:cubicBezTo>
                    <a:pt x="0" y="254"/>
                    <a:pt x="27" y="290"/>
                    <a:pt x="54" y="299"/>
                  </a:cubicBezTo>
                  <a:cubicBezTo>
                    <a:pt x="60" y="301"/>
                    <a:pt x="66" y="301"/>
                    <a:pt x="71" y="301"/>
                  </a:cubicBezTo>
                  <a:cubicBezTo>
                    <a:pt x="98" y="301"/>
                    <a:pt x="119" y="284"/>
                    <a:pt x="134" y="254"/>
                  </a:cubicBezTo>
                  <a:cubicBezTo>
                    <a:pt x="152" y="183"/>
                    <a:pt x="152" y="112"/>
                    <a:pt x="143" y="49"/>
                  </a:cubicBezTo>
                  <a:cubicBezTo>
                    <a:pt x="143" y="31"/>
                    <a:pt x="125" y="14"/>
                    <a:pt x="116" y="5"/>
                  </a:cubicBezTo>
                  <a:cubicBezTo>
                    <a:pt x="104" y="5"/>
                    <a:pt x="92" y="1"/>
                    <a:pt x="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3909;p61">
              <a:extLst>
                <a:ext uri="{FF2B5EF4-FFF2-40B4-BE49-F238E27FC236}">
                  <a16:creationId xmlns:a16="http://schemas.microsoft.com/office/drawing/2014/main" id="{7EB20AAD-7ABC-42A2-85E6-B63341426EE1}"/>
                </a:ext>
              </a:extLst>
            </p:cNvPr>
            <p:cNvSpPr/>
            <p:nvPr/>
          </p:nvSpPr>
          <p:spPr>
            <a:xfrm>
              <a:off x="4793741" y="3481307"/>
              <a:ext cx="13116" cy="18217"/>
            </a:xfrm>
            <a:custGeom>
              <a:avLst/>
              <a:gdLst/>
              <a:ahLst/>
              <a:cxnLst/>
              <a:rect l="l" t="t" r="r" b="b"/>
              <a:pathLst>
                <a:path w="162" h="225" extrusionOk="0">
                  <a:moveTo>
                    <a:pt x="45" y="1"/>
                  </a:moveTo>
                  <a:cubicBezTo>
                    <a:pt x="28" y="10"/>
                    <a:pt x="19" y="19"/>
                    <a:pt x="10" y="37"/>
                  </a:cubicBezTo>
                  <a:cubicBezTo>
                    <a:pt x="10" y="37"/>
                    <a:pt x="1" y="46"/>
                    <a:pt x="1" y="46"/>
                  </a:cubicBezTo>
                  <a:cubicBezTo>
                    <a:pt x="1" y="55"/>
                    <a:pt x="1" y="72"/>
                    <a:pt x="1" y="81"/>
                  </a:cubicBezTo>
                  <a:cubicBezTo>
                    <a:pt x="19" y="117"/>
                    <a:pt x="28" y="144"/>
                    <a:pt x="37" y="179"/>
                  </a:cubicBezTo>
                  <a:cubicBezTo>
                    <a:pt x="45" y="188"/>
                    <a:pt x="45" y="188"/>
                    <a:pt x="54" y="197"/>
                  </a:cubicBezTo>
                  <a:cubicBezTo>
                    <a:pt x="54" y="206"/>
                    <a:pt x="63" y="206"/>
                    <a:pt x="72" y="215"/>
                  </a:cubicBezTo>
                  <a:cubicBezTo>
                    <a:pt x="81" y="224"/>
                    <a:pt x="99" y="224"/>
                    <a:pt x="117" y="224"/>
                  </a:cubicBezTo>
                  <a:cubicBezTo>
                    <a:pt x="135" y="215"/>
                    <a:pt x="144" y="206"/>
                    <a:pt x="153" y="188"/>
                  </a:cubicBezTo>
                  <a:cubicBezTo>
                    <a:pt x="153" y="188"/>
                    <a:pt x="153" y="179"/>
                    <a:pt x="161" y="179"/>
                  </a:cubicBezTo>
                  <a:cubicBezTo>
                    <a:pt x="161" y="170"/>
                    <a:pt x="161" y="153"/>
                    <a:pt x="161" y="144"/>
                  </a:cubicBezTo>
                  <a:cubicBezTo>
                    <a:pt x="144" y="108"/>
                    <a:pt x="135" y="81"/>
                    <a:pt x="117" y="46"/>
                  </a:cubicBezTo>
                  <a:cubicBezTo>
                    <a:pt x="117" y="37"/>
                    <a:pt x="117" y="37"/>
                    <a:pt x="108" y="28"/>
                  </a:cubicBezTo>
                  <a:cubicBezTo>
                    <a:pt x="108" y="19"/>
                    <a:pt x="99" y="19"/>
                    <a:pt x="90"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3910;p61">
              <a:extLst>
                <a:ext uri="{FF2B5EF4-FFF2-40B4-BE49-F238E27FC236}">
                  <a16:creationId xmlns:a16="http://schemas.microsoft.com/office/drawing/2014/main" id="{6AB945EE-3A31-460A-BAEF-F677B35C5E5D}"/>
                </a:ext>
              </a:extLst>
            </p:cNvPr>
            <p:cNvSpPr/>
            <p:nvPr/>
          </p:nvSpPr>
          <p:spPr>
            <a:xfrm>
              <a:off x="4774957" y="3519117"/>
              <a:ext cx="11659" cy="13440"/>
            </a:xfrm>
            <a:custGeom>
              <a:avLst/>
              <a:gdLst/>
              <a:ahLst/>
              <a:cxnLst/>
              <a:rect l="l" t="t" r="r" b="b"/>
              <a:pathLst>
                <a:path w="144" h="166" extrusionOk="0">
                  <a:moveTo>
                    <a:pt x="63" y="0"/>
                  </a:moveTo>
                  <a:cubicBezTo>
                    <a:pt x="61" y="0"/>
                    <a:pt x="59" y="2"/>
                    <a:pt x="54" y="7"/>
                  </a:cubicBezTo>
                  <a:lnTo>
                    <a:pt x="28" y="7"/>
                  </a:lnTo>
                  <a:lnTo>
                    <a:pt x="19" y="16"/>
                  </a:lnTo>
                  <a:cubicBezTo>
                    <a:pt x="10" y="25"/>
                    <a:pt x="1" y="34"/>
                    <a:pt x="1" y="51"/>
                  </a:cubicBezTo>
                  <a:cubicBezTo>
                    <a:pt x="1" y="51"/>
                    <a:pt x="1" y="60"/>
                    <a:pt x="1" y="60"/>
                  </a:cubicBezTo>
                  <a:cubicBezTo>
                    <a:pt x="1" y="78"/>
                    <a:pt x="1" y="87"/>
                    <a:pt x="10" y="96"/>
                  </a:cubicBezTo>
                  <a:cubicBezTo>
                    <a:pt x="10" y="105"/>
                    <a:pt x="19" y="123"/>
                    <a:pt x="28" y="132"/>
                  </a:cubicBezTo>
                  <a:cubicBezTo>
                    <a:pt x="28" y="141"/>
                    <a:pt x="37" y="150"/>
                    <a:pt x="46" y="150"/>
                  </a:cubicBezTo>
                  <a:cubicBezTo>
                    <a:pt x="46" y="158"/>
                    <a:pt x="54" y="158"/>
                    <a:pt x="63" y="158"/>
                  </a:cubicBezTo>
                  <a:cubicBezTo>
                    <a:pt x="68" y="163"/>
                    <a:pt x="72" y="165"/>
                    <a:pt x="77" y="165"/>
                  </a:cubicBezTo>
                  <a:cubicBezTo>
                    <a:pt x="81" y="165"/>
                    <a:pt x="86" y="163"/>
                    <a:pt x="90" y="158"/>
                  </a:cubicBezTo>
                  <a:lnTo>
                    <a:pt x="108" y="158"/>
                  </a:lnTo>
                  <a:lnTo>
                    <a:pt x="126" y="150"/>
                  </a:lnTo>
                  <a:cubicBezTo>
                    <a:pt x="126" y="141"/>
                    <a:pt x="135" y="132"/>
                    <a:pt x="135" y="123"/>
                  </a:cubicBezTo>
                  <a:cubicBezTo>
                    <a:pt x="135" y="114"/>
                    <a:pt x="144" y="105"/>
                    <a:pt x="144" y="105"/>
                  </a:cubicBezTo>
                  <a:cubicBezTo>
                    <a:pt x="144" y="87"/>
                    <a:pt x="135" y="78"/>
                    <a:pt x="135" y="69"/>
                  </a:cubicBezTo>
                  <a:cubicBezTo>
                    <a:pt x="126" y="60"/>
                    <a:pt x="117" y="42"/>
                    <a:pt x="108" y="34"/>
                  </a:cubicBezTo>
                  <a:cubicBezTo>
                    <a:pt x="108" y="25"/>
                    <a:pt x="99" y="16"/>
                    <a:pt x="99" y="16"/>
                  </a:cubicBezTo>
                  <a:cubicBezTo>
                    <a:pt x="90" y="7"/>
                    <a:pt x="81" y="7"/>
                    <a:pt x="72" y="7"/>
                  </a:cubicBezTo>
                  <a:cubicBezTo>
                    <a:pt x="68" y="2"/>
                    <a:pt x="66"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3911;p61">
              <a:extLst>
                <a:ext uri="{FF2B5EF4-FFF2-40B4-BE49-F238E27FC236}">
                  <a16:creationId xmlns:a16="http://schemas.microsoft.com/office/drawing/2014/main" id="{6D9DD80B-09B3-46AA-8DC0-39453EC7DEB2}"/>
                </a:ext>
              </a:extLst>
            </p:cNvPr>
            <p:cNvSpPr/>
            <p:nvPr/>
          </p:nvSpPr>
          <p:spPr>
            <a:xfrm>
              <a:off x="4821916" y="3505191"/>
              <a:ext cx="12388" cy="22427"/>
            </a:xfrm>
            <a:custGeom>
              <a:avLst/>
              <a:gdLst/>
              <a:ahLst/>
              <a:cxnLst/>
              <a:rect l="l" t="t" r="r" b="b"/>
              <a:pathLst>
                <a:path w="153" h="277" extrusionOk="0">
                  <a:moveTo>
                    <a:pt x="90" y="0"/>
                  </a:moveTo>
                  <a:cubicBezTo>
                    <a:pt x="72" y="0"/>
                    <a:pt x="54" y="9"/>
                    <a:pt x="45" y="18"/>
                  </a:cubicBezTo>
                  <a:cubicBezTo>
                    <a:pt x="36" y="18"/>
                    <a:pt x="36" y="27"/>
                    <a:pt x="36" y="27"/>
                  </a:cubicBezTo>
                  <a:cubicBezTo>
                    <a:pt x="28" y="36"/>
                    <a:pt x="28" y="54"/>
                    <a:pt x="28" y="63"/>
                  </a:cubicBezTo>
                  <a:cubicBezTo>
                    <a:pt x="19" y="116"/>
                    <a:pt x="10" y="161"/>
                    <a:pt x="1" y="214"/>
                  </a:cubicBezTo>
                  <a:cubicBezTo>
                    <a:pt x="1" y="232"/>
                    <a:pt x="10" y="250"/>
                    <a:pt x="19" y="259"/>
                  </a:cubicBezTo>
                  <a:cubicBezTo>
                    <a:pt x="36" y="268"/>
                    <a:pt x="54" y="277"/>
                    <a:pt x="63" y="277"/>
                  </a:cubicBezTo>
                  <a:cubicBezTo>
                    <a:pt x="81" y="277"/>
                    <a:pt x="99" y="268"/>
                    <a:pt x="108" y="259"/>
                  </a:cubicBezTo>
                  <a:cubicBezTo>
                    <a:pt x="117" y="259"/>
                    <a:pt x="117" y="250"/>
                    <a:pt x="117" y="250"/>
                  </a:cubicBezTo>
                  <a:cubicBezTo>
                    <a:pt x="126" y="241"/>
                    <a:pt x="126" y="223"/>
                    <a:pt x="126" y="214"/>
                  </a:cubicBezTo>
                  <a:cubicBezTo>
                    <a:pt x="135" y="161"/>
                    <a:pt x="144" y="116"/>
                    <a:pt x="144" y="63"/>
                  </a:cubicBezTo>
                  <a:cubicBezTo>
                    <a:pt x="152" y="45"/>
                    <a:pt x="135" y="27"/>
                    <a:pt x="126" y="18"/>
                  </a:cubicBezTo>
                  <a:cubicBezTo>
                    <a:pt x="117" y="9"/>
                    <a:pt x="99"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3912;p61">
              <a:extLst>
                <a:ext uri="{FF2B5EF4-FFF2-40B4-BE49-F238E27FC236}">
                  <a16:creationId xmlns:a16="http://schemas.microsoft.com/office/drawing/2014/main" id="{82731AF7-8001-4FA6-B2C4-F22F8F26288C}"/>
                </a:ext>
              </a:extLst>
            </p:cNvPr>
            <p:cNvSpPr/>
            <p:nvPr/>
          </p:nvSpPr>
          <p:spPr>
            <a:xfrm>
              <a:off x="4843614" y="3533366"/>
              <a:ext cx="10201" cy="19593"/>
            </a:xfrm>
            <a:custGeom>
              <a:avLst/>
              <a:gdLst/>
              <a:ahLst/>
              <a:cxnLst/>
              <a:rect l="l" t="t" r="r" b="b"/>
              <a:pathLst>
                <a:path w="126" h="242" extrusionOk="0">
                  <a:moveTo>
                    <a:pt x="63" y="0"/>
                  </a:moveTo>
                  <a:cubicBezTo>
                    <a:pt x="54" y="0"/>
                    <a:pt x="36" y="9"/>
                    <a:pt x="27" y="18"/>
                  </a:cubicBezTo>
                  <a:cubicBezTo>
                    <a:pt x="9" y="27"/>
                    <a:pt x="0" y="45"/>
                    <a:pt x="0" y="63"/>
                  </a:cubicBezTo>
                  <a:lnTo>
                    <a:pt x="0" y="179"/>
                  </a:lnTo>
                  <a:cubicBezTo>
                    <a:pt x="0" y="197"/>
                    <a:pt x="9" y="214"/>
                    <a:pt x="27" y="223"/>
                  </a:cubicBezTo>
                  <a:cubicBezTo>
                    <a:pt x="36" y="232"/>
                    <a:pt x="54" y="241"/>
                    <a:pt x="63" y="241"/>
                  </a:cubicBezTo>
                  <a:cubicBezTo>
                    <a:pt x="81" y="241"/>
                    <a:pt x="99" y="232"/>
                    <a:pt x="107" y="223"/>
                  </a:cubicBezTo>
                  <a:cubicBezTo>
                    <a:pt x="116" y="205"/>
                    <a:pt x="125" y="197"/>
                    <a:pt x="125" y="179"/>
                  </a:cubicBezTo>
                  <a:lnTo>
                    <a:pt x="125" y="63"/>
                  </a:lnTo>
                  <a:cubicBezTo>
                    <a:pt x="125" y="45"/>
                    <a:pt x="116" y="27"/>
                    <a:pt x="107"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3913;p61">
              <a:extLst>
                <a:ext uri="{FF2B5EF4-FFF2-40B4-BE49-F238E27FC236}">
                  <a16:creationId xmlns:a16="http://schemas.microsoft.com/office/drawing/2014/main" id="{F79F93CB-BC34-414C-9A51-06A503107548}"/>
                </a:ext>
              </a:extLst>
            </p:cNvPr>
            <p:cNvSpPr/>
            <p:nvPr/>
          </p:nvSpPr>
          <p:spPr>
            <a:xfrm>
              <a:off x="4863127" y="3484869"/>
              <a:ext cx="9473" cy="26880"/>
            </a:xfrm>
            <a:custGeom>
              <a:avLst/>
              <a:gdLst/>
              <a:ahLst/>
              <a:cxnLst/>
              <a:rect l="l" t="t" r="r" b="b"/>
              <a:pathLst>
                <a:path w="117" h="332" extrusionOk="0">
                  <a:moveTo>
                    <a:pt x="65" y="0"/>
                  </a:moveTo>
                  <a:cubicBezTo>
                    <a:pt x="61" y="0"/>
                    <a:pt x="58" y="1"/>
                    <a:pt x="54" y="2"/>
                  </a:cubicBezTo>
                  <a:cubicBezTo>
                    <a:pt x="27" y="2"/>
                    <a:pt x="0" y="28"/>
                    <a:pt x="0" y="55"/>
                  </a:cubicBezTo>
                  <a:lnTo>
                    <a:pt x="0" y="269"/>
                  </a:lnTo>
                  <a:cubicBezTo>
                    <a:pt x="0" y="305"/>
                    <a:pt x="27" y="332"/>
                    <a:pt x="54" y="332"/>
                  </a:cubicBezTo>
                  <a:cubicBezTo>
                    <a:pt x="89" y="332"/>
                    <a:pt x="116" y="305"/>
                    <a:pt x="116" y="269"/>
                  </a:cubicBezTo>
                  <a:lnTo>
                    <a:pt x="116" y="55"/>
                  </a:lnTo>
                  <a:cubicBezTo>
                    <a:pt x="116" y="31"/>
                    <a:pt x="95"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3914;p61">
              <a:extLst>
                <a:ext uri="{FF2B5EF4-FFF2-40B4-BE49-F238E27FC236}">
                  <a16:creationId xmlns:a16="http://schemas.microsoft.com/office/drawing/2014/main" id="{9E795D61-2381-4B81-9890-6476358C385E}"/>
                </a:ext>
              </a:extLst>
            </p:cNvPr>
            <p:cNvSpPr/>
            <p:nvPr/>
          </p:nvSpPr>
          <p:spPr>
            <a:xfrm>
              <a:off x="4900694" y="3492399"/>
              <a:ext cx="11578" cy="21375"/>
            </a:xfrm>
            <a:custGeom>
              <a:avLst/>
              <a:gdLst/>
              <a:ahLst/>
              <a:cxnLst/>
              <a:rect l="l" t="t" r="r" b="b"/>
              <a:pathLst>
                <a:path w="143" h="264" extrusionOk="0">
                  <a:moveTo>
                    <a:pt x="73" y="0"/>
                  </a:moveTo>
                  <a:cubicBezTo>
                    <a:pt x="65" y="0"/>
                    <a:pt x="58" y="2"/>
                    <a:pt x="54" y="7"/>
                  </a:cubicBezTo>
                  <a:cubicBezTo>
                    <a:pt x="45" y="16"/>
                    <a:pt x="27" y="33"/>
                    <a:pt x="27" y="51"/>
                  </a:cubicBezTo>
                  <a:cubicBezTo>
                    <a:pt x="18" y="96"/>
                    <a:pt x="9" y="141"/>
                    <a:pt x="9" y="185"/>
                  </a:cubicBezTo>
                  <a:cubicBezTo>
                    <a:pt x="0" y="194"/>
                    <a:pt x="0" y="203"/>
                    <a:pt x="9" y="212"/>
                  </a:cubicBezTo>
                  <a:cubicBezTo>
                    <a:pt x="9" y="212"/>
                    <a:pt x="9" y="221"/>
                    <a:pt x="9" y="230"/>
                  </a:cubicBezTo>
                  <a:cubicBezTo>
                    <a:pt x="18" y="248"/>
                    <a:pt x="36" y="257"/>
                    <a:pt x="45" y="257"/>
                  </a:cubicBezTo>
                  <a:cubicBezTo>
                    <a:pt x="54" y="261"/>
                    <a:pt x="63" y="263"/>
                    <a:pt x="72" y="263"/>
                  </a:cubicBezTo>
                  <a:cubicBezTo>
                    <a:pt x="80" y="263"/>
                    <a:pt x="89" y="261"/>
                    <a:pt x="98" y="257"/>
                  </a:cubicBezTo>
                  <a:cubicBezTo>
                    <a:pt x="107" y="248"/>
                    <a:pt x="125" y="230"/>
                    <a:pt x="125" y="212"/>
                  </a:cubicBezTo>
                  <a:cubicBezTo>
                    <a:pt x="134" y="167"/>
                    <a:pt x="134" y="123"/>
                    <a:pt x="143" y="78"/>
                  </a:cubicBezTo>
                  <a:cubicBezTo>
                    <a:pt x="143" y="69"/>
                    <a:pt x="143" y="60"/>
                    <a:pt x="143" y="51"/>
                  </a:cubicBezTo>
                  <a:cubicBezTo>
                    <a:pt x="143" y="51"/>
                    <a:pt x="143" y="42"/>
                    <a:pt x="134" y="33"/>
                  </a:cubicBezTo>
                  <a:cubicBezTo>
                    <a:pt x="125" y="16"/>
                    <a:pt x="116" y="7"/>
                    <a:pt x="98" y="7"/>
                  </a:cubicBezTo>
                  <a:cubicBezTo>
                    <a:pt x="89" y="2"/>
                    <a:pt x="80" y="0"/>
                    <a:pt x="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3915;p61">
              <a:extLst>
                <a:ext uri="{FF2B5EF4-FFF2-40B4-BE49-F238E27FC236}">
                  <a16:creationId xmlns:a16="http://schemas.microsoft.com/office/drawing/2014/main" id="{2AEA91BE-A873-43C0-9C95-9E7B4B261DF2}"/>
                </a:ext>
              </a:extLst>
            </p:cNvPr>
            <p:cNvSpPr/>
            <p:nvPr/>
          </p:nvSpPr>
          <p:spPr>
            <a:xfrm>
              <a:off x="4944738" y="3513125"/>
              <a:ext cx="11659" cy="17893"/>
            </a:xfrm>
            <a:custGeom>
              <a:avLst/>
              <a:gdLst/>
              <a:ahLst/>
              <a:cxnLst/>
              <a:rect l="l" t="t" r="r" b="b"/>
              <a:pathLst>
                <a:path w="144" h="221" extrusionOk="0">
                  <a:moveTo>
                    <a:pt x="98" y="1"/>
                  </a:moveTo>
                  <a:cubicBezTo>
                    <a:pt x="81" y="1"/>
                    <a:pt x="63" y="1"/>
                    <a:pt x="54" y="9"/>
                  </a:cubicBezTo>
                  <a:cubicBezTo>
                    <a:pt x="36" y="18"/>
                    <a:pt x="27" y="27"/>
                    <a:pt x="27" y="45"/>
                  </a:cubicBezTo>
                  <a:cubicBezTo>
                    <a:pt x="18" y="72"/>
                    <a:pt x="9" y="108"/>
                    <a:pt x="0" y="143"/>
                  </a:cubicBezTo>
                  <a:cubicBezTo>
                    <a:pt x="0" y="161"/>
                    <a:pt x="0" y="170"/>
                    <a:pt x="9" y="188"/>
                  </a:cubicBezTo>
                  <a:cubicBezTo>
                    <a:pt x="18" y="197"/>
                    <a:pt x="36" y="215"/>
                    <a:pt x="45" y="215"/>
                  </a:cubicBezTo>
                  <a:cubicBezTo>
                    <a:pt x="52" y="218"/>
                    <a:pt x="60" y="220"/>
                    <a:pt x="67" y="220"/>
                  </a:cubicBezTo>
                  <a:cubicBezTo>
                    <a:pt x="78" y="220"/>
                    <a:pt x="88" y="216"/>
                    <a:pt x="98" y="206"/>
                  </a:cubicBezTo>
                  <a:cubicBezTo>
                    <a:pt x="107" y="206"/>
                    <a:pt x="116" y="188"/>
                    <a:pt x="125" y="170"/>
                  </a:cubicBezTo>
                  <a:cubicBezTo>
                    <a:pt x="125" y="143"/>
                    <a:pt x="134" y="108"/>
                    <a:pt x="143" y="81"/>
                  </a:cubicBezTo>
                  <a:cubicBezTo>
                    <a:pt x="143" y="63"/>
                    <a:pt x="143" y="45"/>
                    <a:pt x="134" y="27"/>
                  </a:cubicBezTo>
                  <a:cubicBezTo>
                    <a:pt x="125" y="18"/>
                    <a:pt x="116" y="1"/>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3916;p61">
              <a:extLst>
                <a:ext uri="{FF2B5EF4-FFF2-40B4-BE49-F238E27FC236}">
                  <a16:creationId xmlns:a16="http://schemas.microsoft.com/office/drawing/2014/main" id="{CEB82DF0-EB25-467F-B2C6-0C9930540C10}"/>
                </a:ext>
              </a:extLst>
            </p:cNvPr>
            <p:cNvSpPr/>
            <p:nvPr/>
          </p:nvSpPr>
          <p:spPr>
            <a:xfrm>
              <a:off x="4907171" y="3526889"/>
              <a:ext cx="9473" cy="18136"/>
            </a:xfrm>
            <a:custGeom>
              <a:avLst/>
              <a:gdLst/>
              <a:ahLst/>
              <a:cxnLst/>
              <a:rect l="l" t="t" r="r" b="b"/>
              <a:pathLst>
                <a:path w="117" h="224" extrusionOk="0">
                  <a:moveTo>
                    <a:pt x="54" y="0"/>
                  </a:moveTo>
                  <a:cubicBezTo>
                    <a:pt x="45" y="0"/>
                    <a:pt x="27" y="9"/>
                    <a:pt x="18" y="18"/>
                  </a:cubicBezTo>
                  <a:cubicBezTo>
                    <a:pt x="0" y="36"/>
                    <a:pt x="0" y="45"/>
                    <a:pt x="0" y="62"/>
                  </a:cubicBezTo>
                  <a:lnTo>
                    <a:pt x="0" y="161"/>
                  </a:lnTo>
                  <a:cubicBezTo>
                    <a:pt x="0" y="178"/>
                    <a:pt x="0" y="196"/>
                    <a:pt x="18" y="205"/>
                  </a:cubicBezTo>
                  <a:cubicBezTo>
                    <a:pt x="27" y="214"/>
                    <a:pt x="45" y="223"/>
                    <a:pt x="54" y="223"/>
                  </a:cubicBezTo>
                  <a:cubicBezTo>
                    <a:pt x="72" y="223"/>
                    <a:pt x="90" y="214"/>
                    <a:pt x="99" y="205"/>
                  </a:cubicBezTo>
                  <a:cubicBezTo>
                    <a:pt x="116" y="196"/>
                    <a:pt x="116" y="178"/>
                    <a:pt x="116" y="161"/>
                  </a:cubicBezTo>
                  <a:lnTo>
                    <a:pt x="116" y="62"/>
                  </a:lnTo>
                  <a:cubicBezTo>
                    <a:pt x="116" y="45"/>
                    <a:pt x="116" y="36"/>
                    <a:pt x="99" y="18"/>
                  </a:cubicBezTo>
                  <a:cubicBezTo>
                    <a:pt x="90" y="9"/>
                    <a:pt x="72"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3917;p61">
              <a:extLst>
                <a:ext uri="{FF2B5EF4-FFF2-40B4-BE49-F238E27FC236}">
                  <a16:creationId xmlns:a16="http://schemas.microsoft.com/office/drawing/2014/main" id="{0158A463-93C8-477D-A027-D28F8938DA92}"/>
                </a:ext>
              </a:extLst>
            </p:cNvPr>
            <p:cNvSpPr/>
            <p:nvPr/>
          </p:nvSpPr>
          <p:spPr>
            <a:xfrm>
              <a:off x="4870332" y="3514583"/>
              <a:ext cx="13764" cy="19350"/>
            </a:xfrm>
            <a:custGeom>
              <a:avLst/>
              <a:gdLst/>
              <a:ahLst/>
              <a:cxnLst/>
              <a:rect l="l" t="t" r="r" b="b"/>
              <a:pathLst>
                <a:path w="170" h="239" extrusionOk="0">
                  <a:moveTo>
                    <a:pt x="116" y="0"/>
                  </a:moveTo>
                  <a:cubicBezTo>
                    <a:pt x="108" y="0"/>
                    <a:pt x="90" y="0"/>
                    <a:pt x="72" y="9"/>
                  </a:cubicBezTo>
                  <a:cubicBezTo>
                    <a:pt x="63" y="18"/>
                    <a:pt x="54" y="27"/>
                    <a:pt x="45" y="45"/>
                  </a:cubicBezTo>
                  <a:cubicBezTo>
                    <a:pt x="27" y="81"/>
                    <a:pt x="18" y="125"/>
                    <a:pt x="9" y="161"/>
                  </a:cubicBezTo>
                  <a:cubicBezTo>
                    <a:pt x="0" y="179"/>
                    <a:pt x="0" y="197"/>
                    <a:pt x="9" y="206"/>
                  </a:cubicBezTo>
                  <a:cubicBezTo>
                    <a:pt x="18" y="223"/>
                    <a:pt x="36" y="232"/>
                    <a:pt x="45" y="232"/>
                  </a:cubicBezTo>
                  <a:cubicBezTo>
                    <a:pt x="54" y="237"/>
                    <a:pt x="63" y="239"/>
                    <a:pt x="72" y="239"/>
                  </a:cubicBezTo>
                  <a:cubicBezTo>
                    <a:pt x="81" y="239"/>
                    <a:pt x="90" y="237"/>
                    <a:pt x="99" y="232"/>
                  </a:cubicBezTo>
                  <a:cubicBezTo>
                    <a:pt x="108" y="223"/>
                    <a:pt x="116" y="206"/>
                    <a:pt x="125" y="197"/>
                  </a:cubicBezTo>
                  <a:cubicBezTo>
                    <a:pt x="134" y="152"/>
                    <a:pt x="152" y="116"/>
                    <a:pt x="161" y="81"/>
                  </a:cubicBezTo>
                  <a:cubicBezTo>
                    <a:pt x="170" y="63"/>
                    <a:pt x="161" y="45"/>
                    <a:pt x="152" y="27"/>
                  </a:cubicBezTo>
                  <a:cubicBezTo>
                    <a:pt x="152" y="18"/>
                    <a:pt x="134"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3918;p61">
              <a:extLst>
                <a:ext uri="{FF2B5EF4-FFF2-40B4-BE49-F238E27FC236}">
                  <a16:creationId xmlns:a16="http://schemas.microsoft.com/office/drawing/2014/main" id="{A83C8349-7058-48AF-90F5-ABFA7A029216}"/>
                </a:ext>
              </a:extLst>
            </p:cNvPr>
            <p:cNvSpPr/>
            <p:nvPr/>
          </p:nvSpPr>
          <p:spPr>
            <a:xfrm>
              <a:off x="4941095" y="3557170"/>
              <a:ext cx="18136" cy="19593"/>
            </a:xfrm>
            <a:custGeom>
              <a:avLst/>
              <a:gdLst/>
              <a:ahLst/>
              <a:cxnLst/>
              <a:rect l="l" t="t" r="r" b="b"/>
              <a:pathLst>
                <a:path w="224" h="242" extrusionOk="0">
                  <a:moveTo>
                    <a:pt x="161" y="1"/>
                  </a:moveTo>
                  <a:cubicBezTo>
                    <a:pt x="152" y="1"/>
                    <a:pt x="135" y="1"/>
                    <a:pt x="117" y="19"/>
                  </a:cubicBezTo>
                  <a:cubicBezTo>
                    <a:pt x="90" y="54"/>
                    <a:pt x="54" y="90"/>
                    <a:pt x="28" y="135"/>
                  </a:cubicBezTo>
                  <a:cubicBezTo>
                    <a:pt x="10" y="143"/>
                    <a:pt x="1" y="161"/>
                    <a:pt x="1" y="179"/>
                  </a:cubicBezTo>
                  <a:cubicBezTo>
                    <a:pt x="1" y="188"/>
                    <a:pt x="10" y="206"/>
                    <a:pt x="28" y="224"/>
                  </a:cubicBezTo>
                  <a:cubicBezTo>
                    <a:pt x="36" y="233"/>
                    <a:pt x="54" y="242"/>
                    <a:pt x="63" y="242"/>
                  </a:cubicBezTo>
                  <a:cubicBezTo>
                    <a:pt x="81" y="233"/>
                    <a:pt x="99" y="233"/>
                    <a:pt x="108" y="224"/>
                  </a:cubicBezTo>
                  <a:cubicBezTo>
                    <a:pt x="143" y="179"/>
                    <a:pt x="170" y="143"/>
                    <a:pt x="206" y="99"/>
                  </a:cubicBezTo>
                  <a:cubicBezTo>
                    <a:pt x="215" y="90"/>
                    <a:pt x="224" y="81"/>
                    <a:pt x="224" y="63"/>
                  </a:cubicBezTo>
                  <a:cubicBezTo>
                    <a:pt x="224" y="45"/>
                    <a:pt x="215" y="27"/>
                    <a:pt x="206" y="19"/>
                  </a:cubicBezTo>
                  <a:cubicBezTo>
                    <a:pt x="197" y="10"/>
                    <a:pt x="179"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919;p61">
              <a:extLst>
                <a:ext uri="{FF2B5EF4-FFF2-40B4-BE49-F238E27FC236}">
                  <a16:creationId xmlns:a16="http://schemas.microsoft.com/office/drawing/2014/main" id="{EE9FEAED-4482-4D4D-BA69-00B8F05E10FF}"/>
                </a:ext>
              </a:extLst>
            </p:cNvPr>
            <p:cNvSpPr/>
            <p:nvPr/>
          </p:nvSpPr>
          <p:spPr>
            <a:xfrm>
              <a:off x="4990240" y="3522517"/>
              <a:ext cx="18865" cy="25423"/>
            </a:xfrm>
            <a:custGeom>
              <a:avLst/>
              <a:gdLst/>
              <a:ahLst/>
              <a:cxnLst/>
              <a:rect l="l" t="t" r="r" b="b"/>
              <a:pathLst>
                <a:path w="233" h="314" extrusionOk="0">
                  <a:moveTo>
                    <a:pt x="157" y="0"/>
                  </a:moveTo>
                  <a:cubicBezTo>
                    <a:pt x="138" y="0"/>
                    <a:pt x="119" y="10"/>
                    <a:pt x="107" y="27"/>
                  </a:cubicBezTo>
                  <a:cubicBezTo>
                    <a:pt x="72" y="99"/>
                    <a:pt x="45" y="161"/>
                    <a:pt x="9" y="224"/>
                  </a:cubicBezTo>
                  <a:cubicBezTo>
                    <a:pt x="0" y="250"/>
                    <a:pt x="0" y="295"/>
                    <a:pt x="36" y="304"/>
                  </a:cubicBezTo>
                  <a:cubicBezTo>
                    <a:pt x="46" y="310"/>
                    <a:pt x="56" y="313"/>
                    <a:pt x="67" y="313"/>
                  </a:cubicBezTo>
                  <a:cubicBezTo>
                    <a:pt x="86" y="313"/>
                    <a:pt x="105" y="303"/>
                    <a:pt x="116" y="286"/>
                  </a:cubicBezTo>
                  <a:lnTo>
                    <a:pt x="214" y="90"/>
                  </a:lnTo>
                  <a:cubicBezTo>
                    <a:pt x="232" y="63"/>
                    <a:pt x="223" y="27"/>
                    <a:pt x="188" y="9"/>
                  </a:cubicBezTo>
                  <a:cubicBezTo>
                    <a:pt x="178" y="3"/>
                    <a:pt x="168" y="0"/>
                    <a:pt x="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920;p61">
              <a:extLst>
                <a:ext uri="{FF2B5EF4-FFF2-40B4-BE49-F238E27FC236}">
                  <a16:creationId xmlns:a16="http://schemas.microsoft.com/office/drawing/2014/main" id="{453D4412-DD74-4642-B024-BACA7DFA81FE}"/>
                </a:ext>
              </a:extLst>
            </p:cNvPr>
            <p:cNvSpPr/>
            <p:nvPr/>
          </p:nvSpPr>
          <p:spPr>
            <a:xfrm>
              <a:off x="5017686" y="3546078"/>
              <a:ext cx="19593" cy="22751"/>
            </a:xfrm>
            <a:custGeom>
              <a:avLst/>
              <a:gdLst/>
              <a:ahLst/>
              <a:cxnLst/>
              <a:rect l="l" t="t" r="r" b="b"/>
              <a:pathLst>
                <a:path w="242" h="281" extrusionOk="0">
                  <a:moveTo>
                    <a:pt x="175" y="1"/>
                  </a:moveTo>
                  <a:cubicBezTo>
                    <a:pt x="153" y="1"/>
                    <a:pt x="130" y="11"/>
                    <a:pt x="116" y="31"/>
                  </a:cubicBezTo>
                  <a:lnTo>
                    <a:pt x="18" y="182"/>
                  </a:lnTo>
                  <a:cubicBezTo>
                    <a:pt x="0" y="209"/>
                    <a:pt x="9" y="254"/>
                    <a:pt x="45" y="272"/>
                  </a:cubicBezTo>
                  <a:cubicBezTo>
                    <a:pt x="54" y="277"/>
                    <a:pt x="64" y="280"/>
                    <a:pt x="74" y="280"/>
                  </a:cubicBezTo>
                  <a:cubicBezTo>
                    <a:pt x="94" y="280"/>
                    <a:pt x="113" y="269"/>
                    <a:pt x="125" y="245"/>
                  </a:cubicBezTo>
                  <a:lnTo>
                    <a:pt x="223" y="93"/>
                  </a:lnTo>
                  <a:cubicBezTo>
                    <a:pt x="241" y="66"/>
                    <a:pt x="232" y="22"/>
                    <a:pt x="197" y="4"/>
                  </a:cubicBezTo>
                  <a:cubicBezTo>
                    <a:pt x="190" y="2"/>
                    <a:pt x="183"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921;p61">
              <a:extLst>
                <a:ext uri="{FF2B5EF4-FFF2-40B4-BE49-F238E27FC236}">
                  <a16:creationId xmlns:a16="http://schemas.microsoft.com/office/drawing/2014/main" id="{A91002E2-E292-480D-A24D-282F2BAAE0E3}"/>
                </a:ext>
              </a:extLst>
            </p:cNvPr>
            <p:cNvSpPr/>
            <p:nvPr/>
          </p:nvSpPr>
          <p:spPr>
            <a:xfrm>
              <a:off x="5040761" y="3575953"/>
              <a:ext cx="13116" cy="17974"/>
            </a:xfrm>
            <a:custGeom>
              <a:avLst/>
              <a:gdLst/>
              <a:ahLst/>
              <a:cxnLst/>
              <a:rect l="l" t="t" r="r" b="b"/>
              <a:pathLst>
                <a:path w="162" h="222" extrusionOk="0">
                  <a:moveTo>
                    <a:pt x="117" y="1"/>
                  </a:moveTo>
                  <a:cubicBezTo>
                    <a:pt x="99" y="1"/>
                    <a:pt x="81" y="1"/>
                    <a:pt x="63" y="10"/>
                  </a:cubicBezTo>
                  <a:lnTo>
                    <a:pt x="54" y="18"/>
                  </a:lnTo>
                  <a:cubicBezTo>
                    <a:pt x="45" y="27"/>
                    <a:pt x="45" y="36"/>
                    <a:pt x="37" y="45"/>
                  </a:cubicBezTo>
                  <a:cubicBezTo>
                    <a:pt x="28" y="81"/>
                    <a:pt x="10" y="108"/>
                    <a:pt x="1" y="143"/>
                  </a:cubicBezTo>
                  <a:cubicBezTo>
                    <a:pt x="1" y="152"/>
                    <a:pt x="1" y="161"/>
                    <a:pt x="1" y="170"/>
                  </a:cubicBezTo>
                  <a:cubicBezTo>
                    <a:pt x="1" y="170"/>
                    <a:pt x="1" y="179"/>
                    <a:pt x="10" y="188"/>
                  </a:cubicBezTo>
                  <a:cubicBezTo>
                    <a:pt x="10" y="206"/>
                    <a:pt x="28" y="215"/>
                    <a:pt x="45" y="215"/>
                  </a:cubicBezTo>
                  <a:cubicBezTo>
                    <a:pt x="50" y="219"/>
                    <a:pt x="57" y="221"/>
                    <a:pt x="64" y="221"/>
                  </a:cubicBezTo>
                  <a:cubicBezTo>
                    <a:pt x="72" y="221"/>
                    <a:pt x="81" y="219"/>
                    <a:pt x="90" y="215"/>
                  </a:cubicBezTo>
                  <a:lnTo>
                    <a:pt x="99" y="197"/>
                  </a:lnTo>
                  <a:cubicBezTo>
                    <a:pt x="108" y="197"/>
                    <a:pt x="117" y="188"/>
                    <a:pt x="117" y="170"/>
                  </a:cubicBezTo>
                  <a:cubicBezTo>
                    <a:pt x="135" y="143"/>
                    <a:pt x="144" y="108"/>
                    <a:pt x="161" y="81"/>
                  </a:cubicBezTo>
                  <a:cubicBezTo>
                    <a:pt x="161" y="72"/>
                    <a:pt x="161" y="63"/>
                    <a:pt x="161" y="54"/>
                  </a:cubicBezTo>
                  <a:cubicBezTo>
                    <a:pt x="161" y="45"/>
                    <a:pt x="153" y="36"/>
                    <a:pt x="153" y="27"/>
                  </a:cubicBezTo>
                  <a:cubicBezTo>
                    <a:pt x="144" y="18"/>
                    <a:pt x="126" y="1"/>
                    <a:pt x="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922;p61">
              <a:extLst>
                <a:ext uri="{FF2B5EF4-FFF2-40B4-BE49-F238E27FC236}">
                  <a16:creationId xmlns:a16="http://schemas.microsoft.com/office/drawing/2014/main" id="{D994BFB4-650E-4AC4-8E7B-5A79F6F77FA0}"/>
                </a:ext>
              </a:extLst>
            </p:cNvPr>
            <p:cNvSpPr/>
            <p:nvPr/>
          </p:nvSpPr>
          <p:spPr>
            <a:xfrm>
              <a:off x="4994531" y="3563161"/>
              <a:ext cx="12388" cy="13440"/>
            </a:xfrm>
            <a:custGeom>
              <a:avLst/>
              <a:gdLst/>
              <a:ahLst/>
              <a:cxnLst/>
              <a:rect l="l" t="t" r="r" b="b"/>
              <a:pathLst>
                <a:path w="153" h="166" extrusionOk="0">
                  <a:moveTo>
                    <a:pt x="86" y="0"/>
                  </a:moveTo>
                  <a:cubicBezTo>
                    <a:pt x="81" y="0"/>
                    <a:pt x="77" y="3"/>
                    <a:pt x="72" y="7"/>
                  </a:cubicBezTo>
                  <a:lnTo>
                    <a:pt x="54" y="7"/>
                  </a:lnTo>
                  <a:cubicBezTo>
                    <a:pt x="46" y="16"/>
                    <a:pt x="37" y="25"/>
                    <a:pt x="37" y="34"/>
                  </a:cubicBezTo>
                  <a:cubicBezTo>
                    <a:pt x="28" y="43"/>
                    <a:pt x="19" y="61"/>
                    <a:pt x="10" y="69"/>
                  </a:cubicBezTo>
                  <a:cubicBezTo>
                    <a:pt x="10" y="78"/>
                    <a:pt x="10" y="87"/>
                    <a:pt x="10" y="96"/>
                  </a:cubicBezTo>
                  <a:cubicBezTo>
                    <a:pt x="1" y="105"/>
                    <a:pt x="1" y="114"/>
                    <a:pt x="10" y="114"/>
                  </a:cubicBezTo>
                  <a:cubicBezTo>
                    <a:pt x="10" y="123"/>
                    <a:pt x="10" y="132"/>
                    <a:pt x="19" y="141"/>
                  </a:cubicBezTo>
                  <a:cubicBezTo>
                    <a:pt x="19" y="150"/>
                    <a:pt x="28" y="150"/>
                    <a:pt x="37" y="159"/>
                  </a:cubicBezTo>
                  <a:lnTo>
                    <a:pt x="54" y="159"/>
                  </a:lnTo>
                  <a:cubicBezTo>
                    <a:pt x="59" y="163"/>
                    <a:pt x="63" y="165"/>
                    <a:pt x="68" y="165"/>
                  </a:cubicBezTo>
                  <a:cubicBezTo>
                    <a:pt x="72" y="165"/>
                    <a:pt x="77" y="163"/>
                    <a:pt x="81" y="159"/>
                  </a:cubicBezTo>
                  <a:lnTo>
                    <a:pt x="99" y="159"/>
                  </a:lnTo>
                  <a:cubicBezTo>
                    <a:pt x="108" y="150"/>
                    <a:pt x="117" y="141"/>
                    <a:pt x="117" y="132"/>
                  </a:cubicBezTo>
                  <a:cubicBezTo>
                    <a:pt x="126" y="123"/>
                    <a:pt x="135" y="105"/>
                    <a:pt x="144" y="96"/>
                  </a:cubicBezTo>
                  <a:cubicBezTo>
                    <a:pt x="144" y="87"/>
                    <a:pt x="144" y="78"/>
                    <a:pt x="144" y="69"/>
                  </a:cubicBezTo>
                  <a:cubicBezTo>
                    <a:pt x="153" y="61"/>
                    <a:pt x="144" y="52"/>
                    <a:pt x="144" y="43"/>
                  </a:cubicBezTo>
                  <a:cubicBezTo>
                    <a:pt x="144" y="43"/>
                    <a:pt x="144" y="34"/>
                    <a:pt x="135" y="25"/>
                  </a:cubicBezTo>
                  <a:cubicBezTo>
                    <a:pt x="126" y="16"/>
                    <a:pt x="126" y="16"/>
                    <a:pt x="117" y="7"/>
                  </a:cubicBezTo>
                  <a:lnTo>
                    <a:pt x="99" y="7"/>
                  </a:lnTo>
                  <a:cubicBezTo>
                    <a:pt x="95" y="3"/>
                    <a:pt x="90" y="0"/>
                    <a:pt x="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923;p61">
              <a:extLst>
                <a:ext uri="{FF2B5EF4-FFF2-40B4-BE49-F238E27FC236}">
                  <a16:creationId xmlns:a16="http://schemas.microsoft.com/office/drawing/2014/main" id="{1DE540A1-D6C6-46B0-A6DD-B219CC37677F}"/>
                </a:ext>
              </a:extLst>
            </p:cNvPr>
            <p:cNvSpPr/>
            <p:nvPr/>
          </p:nvSpPr>
          <p:spPr>
            <a:xfrm>
              <a:off x="5159939" y="3686469"/>
              <a:ext cx="16760" cy="15950"/>
            </a:xfrm>
            <a:custGeom>
              <a:avLst/>
              <a:gdLst/>
              <a:ahLst/>
              <a:cxnLst/>
              <a:rect l="l" t="t" r="r" b="b"/>
              <a:pathLst>
                <a:path w="207" h="197" extrusionOk="0">
                  <a:moveTo>
                    <a:pt x="144" y="1"/>
                  </a:moveTo>
                  <a:cubicBezTo>
                    <a:pt x="126" y="1"/>
                    <a:pt x="117" y="1"/>
                    <a:pt x="99" y="18"/>
                  </a:cubicBezTo>
                  <a:cubicBezTo>
                    <a:pt x="72" y="36"/>
                    <a:pt x="45" y="63"/>
                    <a:pt x="19" y="90"/>
                  </a:cubicBezTo>
                  <a:cubicBezTo>
                    <a:pt x="19" y="99"/>
                    <a:pt x="10" y="99"/>
                    <a:pt x="10" y="108"/>
                  </a:cubicBezTo>
                  <a:cubicBezTo>
                    <a:pt x="1" y="117"/>
                    <a:pt x="1" y="125"/>
                    <a:pt x="1" y="134"/>
                  </a:cubicBezTo>
                  <a:cubicBezTo>
                    <a:pt x="1" y="143"/>
                    <a:pt x="1" y="152"/>
                    <a:pt x="10" y="161"/>
                  </a:cubicBezTo>
                  <a:cubicBezTo>
                    <a:pt x="10" y="161"/>
                    <a:pt x="19" y="170"/>
                    <a:pt x="19" y="179"/>
                  </a:cubicBezTo>
                  <a:cubicBezTo>
                    <a:pt x="37" y="188"/>
                    <a:pt x="45" y="197"/>
                    <a:pt x="63" y="197"/>
                  </a:cubicBezTo>
                  <a:cubicBezTo>
                    <a:pt x="81" y="197"/>
                    <a:pt x="99" y="188"/>
                    <a:pt x="108" y="179"/>
                  </a:cubicBezTo>
                  <a:cubicBezTo>
                    <a:pt x="135" y="152"/>
                    <a:pt x="161" y="125"/>
                    <a:pt x="188" y="99"/>
                  </a:cubicBezTo>
                  <a:cubicBezTo>
                    <a:pt x="197" y="99"/>
                    <a:pt x="197" y="90"/>
                    <a:pt x="197" y="81"/>
                  </a:cubicBezTo>
                  <a:cubicBezTo>
                    <a:pt x="206" y="72"/>
                    <a:pt x="206" y="63"/>
                    <a:pt x="206" y="54"/>
                  </a:cubicBezTo>
                  <a:cubicBezTo>
                    <a:pt x="206" y="54"/>
                    <a:pt x="206" y="45"/>
                    <a:pt x="197" y="36"/>
                  </a:cubicBezTo>
                  <a:cubicBezTo>
                    <a:pt x="197" y="27"/>
                    <a:pt x="197" y="18"/>
                    <a:pt x="188" y="18"/>
                  </a:cubicBezTo>
                  <a:cubicBezTo>
                    <a:pt x="179" y="1"/>
                    <a:pt x="161" y="1"/>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924;p61">
              <a:extLst>
                <a:ext uri="{FF2B5EF4-FFF2-40B4-BE49-F238E27FC236}">
                  <a16:creationId xmlns:a16="http://schemas.microsoft.com/office/drawing/2014/main" id="{2C82D06F-D0F9-47F0-9F24-5CF25881D78E}"/>
                </a:ext>
              </a:extLst>
            </p:cNvPr>
            <p:cNvSpPr/>
            <p:nvPr/>
          </p:nvSpPr>
          <p:spPr>
            <a:xfrm>
              <a:off x="5170788" y="3718935"/>
              <a:ext cx="19593" cy="16517"/>
            </a:xfrm>
            <a:custGeom>
              <a:avLst/>
              <a:gdLst/>
              <a:ahLst/>
              <a:cxnLst/>
              <a:rect l="l" t="t" r="r" b="b"/>
              <a:pathLst>
                <a:path w="242" h="204" extrusionOk="0">
                  <a:moveTo>
                    <a:pt x="197" y="1"/>
                  </a:moveTo>
                  <a:cubicBezTo>
                    <a:pt x="179" y="1"/>
                    <a:pt x="161" y="1"/>
                    <a:pt x="152" y="10"/>
                  </a:cubicBezTo>
                  <a:cubicBezTo>
                    <a:pt x="108" y="37"/>
                    <a:pt x="72" y="63"/>
                    <a:pt x="36" y="90"/>
                  </a:cubicBezTo>
                  <a:cubicBezTo>
                    <a:pt x="18" y="99"/>
                    <a:pt x="10" y="108"/>
                    <a:pt x="10" y="126"/>
                  </a:cubicBezTo>
                  <a:cubicBezTo>
                    <a:pt x="1" y="135"/>
                    <a:pt x="1" y="162"/>
                    <a:pt x="10" y="170"/>
                  </a:cubicBezTo>
                  <a:cubicBezTo>
                    <a:pt x="18" y="179"/>
                    <a:pt x="36" y="197"/>
                    <a:pt x="45" y="197"/>
                  </a:cubicBezTo>
                  <a:cubicBezTo>
                    <a:pt x="53" y="201"/>
                    <a:pt x="60" y="203"/>
                    <a:pt x="67" y="203"/>
                  </a:cubicBezTo>
                  <a:cubicBezTo>
                    <a:pt x="78" y="203"/>
                    <a:pt x="88" y="199"/>
                    <a:pt x="99" y="188"/>
                  </a:cubicBezTo>
                  <a:cubicBezTo>
                    <a:pt x="134" y="170"/>
                    <a:pt x="170" y="144"/>
                    <a:pt x="215" y="117"/>
                  </a:cubicBezTo>
                  <a:cubicBezTo>
                    <a:pt x="224" y="108"/>
                    <a:pt x="233" y="90"/>
                    <a:pt x="242" y="72"/>
                  </a:cubicBezTo>
                  <a:cubicBezTo>
                    <a:pt x="242" y="63"/>
                    <a:pt x="242" y="46"/>
                    <a:pt x="233" y="28"/>
                  </a:cubicBezTo>
                  <a:cubicBezTo>
                    <a:pt x="224" y="19"/>
                    <a:pt x="215" y="1"/>
                    <a:pt x="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925;p61">
              <a:extLst>
                <a:ext uri="{FF2B5EF4-FFF2-40B4-BE49-F238E27FC236}">
                  <a16:creationId xmlns:a16="http://schemas.microsoft.com/office/drawing/2014/main" id="{581F8DBE-F385-42FA-9E05-3E253BAEDA3C}"/>
                </a:ext>
              </a:extLst>
            </p:cNvPr>
            <p:cNvSpPr/>
            <p:nvPr/>
          </p:nvSpPr>
          <p:spPr>
            <a:xfrm>
              <a:off x="5147714" y="3709624"/>
              <a:ext cx="13035" cy="13035"/>
            </a:xfrm>
            <a:custGeom>
              <a:avLst/>
              <a:gdLst/>
              <a:ahLst/>
              <a:cxnLst/>
              <a:rect l="l" t="t" r="r" b="b"/>
              <a:pathLst>
                <a:path w="161" h="161" extrusionOk="0">
                  <a:moveTo>
                    <a:pt x="80" y="0"/>
                  </a:moveTo>
                  <a:cubicBezTo>
                    <a:pt x="72" y="0"/>
                    <a:pt x="63" y="9"/>
                    <a:pt x="54" y="18"/>
                  </a:cubicBezTo>
                  <a:cubicBezTo>
                    <a:pt x="45" y="27"/>
                    <a:pt x="27" y="45"/>
                    <a:pt x="18" y="54"/>
                  </a:cubicBezTo>
                  <a:cubicBezTo>
                    <a:pt x="9" y="62"/>
                    <a:pt x="9" y="71"/>
                    <a:pt x="0" y="80"/>
                  </a:cubicBezTo>
                  <a:cubicBezTo>
                    <a:pt x="0" y="80"/>
                    <a:pt x="0" y="89"/>
                    <a:pt x="0" y="98"/>
                  </a:cubicBezTo>
                  <a:cubicBezTo>
                    <a:pt x="0" y="107"/>
                    <a:pt x="0" y="116"/>
                    <a:pt x="0" y="125"/>
                  </a:cubicBezTo>
                  <a:cubicBezTo>
                    <a:pt x="9" y="134"/>
                    <a:pt x="9" y="134"/>
                    <a:pt x="18" y="143"/>
                  </a:cubicBezTo>
                  <a:lnTo>
                    <a:pt x="27" y="152"/>
                  </a:lnTo>
                  <a:cubicBezTo>
                    <a:pt x="36" y="161"/>
                    <a:pt x="45" y="161"/>
                    <a:pt x="63" y="161"/>
                  </a:cubicBezTo>
                  <a:lnTo>
                    <a:pt x="72" y="161"/>
                  </a:lnTo>
                  <a:cubicBezTo>
                    <a:pt x="89" y="152"/>
                    <a:pt x="98" y="152"/>
                    <a:pt x="98" y="143"/>
                  </a:cubicBezTo>
                  <a:cubicBezTo>
                    <a:pt x="116" y="134"/>
                    <a:pt x="125" y="116"/>
                    <a:pt x="143" y="107"/>
                  </a:cubicBezTo>
                  <a:cubicBezTo>
                    <a:pt x="152" y="98"/>
                    <a:pt x="152" y="89"/>
                    <a:pt x="152" y="80"/>
                  </a:cubicBezTo>
                  <a:cubicBezTo>
                    <a:pt x="161" y="80"/>
                    <a:pt x="161" y="71"/>
                    <a:pt x="161" y="62"/>
                  </a:cubicBezTo>
                  <a:cubicBezTo>
                    <a:pt x="161" y="54"/>
                    <a:pt x="161" y="45"/>
                    <a:pt x="152" y="36"/>
                  </a:cubicBezTo>
                  <a:cubicBezTo>
                    <a:pt x="152" y="27"/>
                    <a:pt x="152" y="27"/>
                    <a:pt x="143" y="18"/>
                  </a:cubicBezTo>
                  <a:lnTo>
                    <a:pt x="125" y="9"/>
                  </a:lnTo>
                  <a:cubicBezTo>
                    <a:pt x="116" y="0"/>
                    <a:pt x="107" y="0"/>
                    <a:pt x="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926;p61">
              <a:extLst>
                <a:ext uri="{FF2B5EF4-FFF2-40B4-BE49-F238E27FC236}">
                  <a16:creationId xmlns:a16="http://schemas.microsoft.com/office/drawing/2014/main" id="{225741F7-A4E1-4077-A52D-32D55D940FCB}"/>
                </a:ext>
              </a:extLst>
            </p:cNvPr>
            <p:cNvSpPr/>
            <p:nvPr/>
          </p:nvSpPr>
          <p:spPr>
            <a:xfrm>
              <a:off x="5186657" y="3752211"/>
              <a:ext cx="23237" cy="17407"/>
            </a:xfrm>
            <a:custGeom>
              <a:avLst/>
              <a:gdLst/>
              <a:ahLst/>
              <a:cxnLst/>
              <a:rect l="l" t="t" r="r" b="b"/>
              <a:pathLst>
                <a:path w="287" h="215" extrusionOk="0">
                  <a:moveTo>
                    <a:pt x="219" y="0"/>
                  </a:moveTo>
                  <a:cubicBezTo>
                    <a:pt x="208" y="0"/>
                    <a:pt x="198" y="3"/>
                    <a:pt x="188" y="9"/>
                  </a:cubicBezTo>
                  <a:cubicBezTo>
                    <a:pt x="135" y="36"/>
                    <a:pt x="81" y="72"/>
                    <a:pt x="37" y="98"/>
                  </a:cubicBezTo>
                  <a:cubicBezTo>
                    <a:pt x="19" y="107"/>
                    <a:pt x="10" y="125"/>
                    <a:pt x="1" y="143"/>
                  </a:cubicBezTo>
                  <a:cubicBezTo>
                    <a:pt x="1" y="152"/>
                    <a:pt x="1" y="170"/>
                    <a:pt x="10" y="188"/>
                  </a:cubicBezTo>
                  <a:cubicBezTo>
                    <a:pt x="21" y="205"/>
                    <a:pt x="40" y="215"/>
                    <a:pt x="60" y="215"/>
                  </a:cubicBezTo>
                  <a:cubicBezTo>
                    <a:pt x="70" y="215"/>
                    <a:pt x="81" y="212"/>
                    <a:pt x="90" y="206"/>
                  </a:cubicBezTo>
                  <a:cubicBezTo>
                    <a:pt x="144" y="179"/>
                    <a:pt x="197" y="143"/>
                    <a:pt x="251" y="107"/>
                  </a:cubicBezTo>
                  <a:cubicBezTo>
                    <a:pt x="260" y="107"/>
                    <a:pt x="277" y="90"/>
                    <a:pt x="277" y="72"/>
                  </a:cubicBezTo>
                  <a:cubicBezTo>
                    <a:pt x="286" y="63"/>
                    <a:pt x="277" y="45"/>
                    <a:pt x="269" y="27"/>
                  </a:cubicBezTo>
                  <a:cubicBezTo>
                    <a:pt x="257" y="10"/>
                    <a:pt x="238"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927;p61">
              <a:extLst>
                <a:ext uri="{FF2B5EF4-FFF2-40B4-BE49-F238E27FC236}">
                  <a16:creationId xmlns:a16="http://schemas.microsoft.com/office/drawing/2014/main" id="{D590947B-FDE0-4F18-87FB-40D29FD08B85}"/>
                </a:ext>
              </a:extLst>
            </p:cNvPr>
            <p:cNvSpPr/>
            <p:nvPr/>
          </p:nvSpPr>
          <p:spPr>
            <a:xfrm>
              <a:off x="5216290" y="3802247"/>
              <a:ext cx="19593" cy="16274"/>
            </a:xfrm>
            <a:custGeom>
              <a:avLst/>
              <a:gdLst/>
              <a:ahLst/>
              <a:cxnLst/>
              <a:rect l="l" t="t" r="r" b="b"/>
              <a:pathLst>
                <a:path w="242" h="201" extrusionOk="0">
                  <a:moveTo>
                    <a:pt x="175" y="0"/>
                  </a:moveTo>
                  <a:cubicBezTo>
                    <a:pt x="168" y="0"/>
                    <a:pt x="161" y="2"/>
                    <a:pt x="152" y="7"/>
                  </a:cubicBezTo>
                  <a:cubicBezTo>
                    <a:pt x="117" y="34"/>
                    <a:pt x="72" y="60"/>
                    <a:pt x="36" y="87"/>
                  </a:cubicBezTo>
                  <a:cubicBezTo>
                    <a:pt x="19" y="96"/>
                    <a:pt x="10" y="105"/>
                    <a:pt x="10" y="123"/>
                  </a:cubicBezTo>
                  <a:cubicBezTo>
                    <a:pt x="1" y="141"/>
                    <a:pt x="1" y="158"/>
                    <a:pt x="10" y="167"/>
                  </a:cubicBezTo>
                  <a:cubicBezTo>
                    <a:pt x="19" y="185"/>
                    <a:pt x="36" y="194"/>
                    <a:pt x="45" y="194"/>
                  </a:cubicBezTo>
                  <a:cubicBezTo>
                    <a:pt x="54" y="199"/>
                    <a:pt x="63" y="201"/>
                    <a:pt x="72" y="201"/>
                  </a:cubicBezTo>
                  <a:cubicBezTo>
                    <a:pt x="81" y="201"/>
                    <a:pt x="90" y="199"/>
                    <a:pt x="99" y="194"/>
                  </a:cubicBezTo>
                  <a:cubicBezTo>
                    <a:pt x="134" y="167"/>
                    <a:pt x="170" y="141"/>
                    <a:pt x="215" y="114"/>
                  </a:cubicBezTo>
                  <a:cubicBezTo>
                    <a:pt x="224" y="105"/>
                    <a:pt x="242" y="96"/>
                    <a:pt x="242" y="78"/>
                  </a:cubicBezTo>
                  <a:cubicBezTo>
                    <a:pt x="242" y="60"/>
                    <a:pt x="242" y="43"/>
                    <a:pt x="233" y="34"/>
                  </a:cubicBezTo>
                  <a:cubicBezTo>
                    <a:pt x="224" y="16"/>
                    <a:pt x="215" y="7"/>
                    <a:pt x="197" y="7"/>
                  </a:cubicBezTo>
                  <a:cubicBezTo>
                    <a:pt x="188" y="2"/>
                    <a:pt x="181" y="0"/>
                    <a:pt x="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928;p61">
              <a:extLst>
                <a:ext uri="{FF2B5EF4-FFF2-40B4-BE49-F238E27FC236}">
                  <a16:creationId xmlns:a16="http://schemas.microsoft.com/office/drawing/2014/main" id="{F9FDC96D-40B4-435E-99AE-2AC22321491D}"/>
                </a:ext>
              </a:extLst>
            </p:cNvPr>
            <p:cNvSpPr/>
            <p:nvPr/>
          </p:nvSpPr>
          <p:spPr>
            <a:xfrm>
              <a:off x="5216290" y="3849691"/>
              <a:ext cx="15302" cy="11497"/>
            </a:xfrm>
            <a:custGeom>
              <a:avLst/>
              <a:gdLst/>
              <a:ahLst/>
              <a:cxnLst/>
              <a:rect l="l" t="t" r="r" b="b"/>
              <a:pathLst>
                <a:path w="189" h="142" extrusionOk="0">
                  <a:moveTo>
                    <a:pt x="108" y="1"/>
                  </a:moveTo>
                  <a:cubicBezTo>
                    <a:pt x="90" y="10"/>
                    <a:pt x="72" y="10"/>
                    <a:pt x="54" y="19"/>
                  </a:cubicBezTo>
                  <a:cubicBezTo>
                    <a:pt x="45" y="19"/>
                    <a:pt x="36" y="27"/>
                    <a:pt x="27" y="27"/>
                  </a:cubicBezTo>
                  <a:cubicBezTo>
                    <a:pt x="27" y="36"/>
                    <a:pt x="19" y="45"/>
                    <a:pt x="19" y="45"/>
                  </a:cubicBezTo>
                  <a:cubicBezTo>
                    <a:pt x="10" y="54"/>
                    <a:pt x="10" y="63"/>
                    <a:pt x="10" y="72"/>
                  </a:cubicBezTo>
                  <a:cubicBezTo>
                    <a:pt x="1" y="81"/>
                    <a:pt x="10" y="90"/>
                    <a:pt x="10" y="99"/>
                  </a:cubicBezTo>
                  <a:lnTo>
                    <a:pt x="19" y="108"/>
                  </a:lnTo>
                  <a:cubicBezTo>
                    <a:pt x="19" y="117"/>
                    <a:pt x="27" y="126"/>
                    <a:pt x="36" y="135"/>
                  </a:cubicBezTo>
                  <a:lnTo>
                    <a:pt x="54" y="135"/>
                  </a:lnTo>
                  <a:cubicBezTo>
                    <a:pt x="59" y="139"/>
                    <a:pt x="63" y="141"/>
                    <a:pt x="68" y="141"/>
                  </a:cubicBezTo>
                  <a:cubicBezTo>
                    <a:pt x="72" y="141"/>
                    <a:pt x="77" y="139"/>
                    <a:pt x="81" y="135"/>
                  </a:cubicBezTo>
                  <a:cubicBezTo>
                    <a:pt x="99" y="135"/>
                    <a:pt x="126" y="126"/>
                    <a:pt x="143" y="117"/>
                  </a:cubicBezTo>
                  <a:cubicBezTo>
                    <a:pt x="152" y="117"/>
                    <a:pt x="152" y="117"/>
                    <a:pt x="161" y="108"/>
                  </a:cubicBezTo>
                  <a:cubicBezTo>
                    <a:pt x="170" y="108"/>
                    <a:pt x="170" y="99"/>
                    <a:pt x="179" y="90"/>
                  </a:cubicBezTo>
                  <a:cubicBezTo>
                    <a:pt x="179" y="81"/>
                    <a:pt x="188" y="72"/>
                    <a:pt x="188" y="72"/>
                  </a:cubicBezTo>
                  <a:cubicBezTo>
                    <a:pt x="188" y="63"/>
                    <a:pt x="188" y="54"/>
                    <a:pt x="188" y="45"/>
                  </a:cubicBezTo>
                  <a:cubicBezTo>
                    <a:pt x="179" y="36"/>
                    <a:pt x="179" y="36"/>
                    <a:pt x="179" y="27"/>
                  </a:cubicBezTo>
                  <a:cubicBezTo>
                    <a:pt x="170" y="19"/>
                    <a:pt x="161" y="10"/>
                    <a:pt x="152" y="10"/>
                  </a:cubicBezTo>
                  <a:cubicBezTo>
                    <a:pt x="152" y="1"/>
                    <a:pt x="143" y="1"/>
                    <a:pt x="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929;p61">
              <a:extLst>
                <a:ext uri="{FF2B5EF4-FFF2-40B4-BE49-F238E27FC236}">
                  <a16:creationId xmlns:a16="http://schemas.microsoft.com/office/drawing/2014/main" id="{BD113F8A-D644-49F1-AD7E-61066307FC7D}"/>
                </a:ext>
              </a:extLst>
            </p:cNvPr>
            <p:cNvSpPr/>
            <p:nvPr/>
          </p:nvSpPr>
          <p:spPr>
            <a:xfrm>
              <a:off x="5244465" y="3879891"/>
              <a:ext cx="26799" cy="12711"/>
            </a:xfrm>
            <a:custGeom>
              <a:avLst/>
              <a:gdLst/>
              <a:ahLst/>
              <a:cxnLst/>
              <a:rect l="l" t="t" r="r" b="b"/>
              <a:pathLst>
                <a:path w="331" h="157" extrusionOk="0">
                  <a:moveTo>
                    <a:pt x="265" y="0"/>
                  </a:moveTo>
                  <a:cubicBezTo>
                    <a:pt x="260" y="0"/>
                    <a:pt x="255" y="1"/>
                    <a:pt x="250" y="2"/>
                  </a:cubicBezTo>
                  <a:cubicBezTo>
                    <a:pt x="179" y="11"/>
                    <a:pt x="117" y="20"/>
                    <a:pt x="54" y="38"/>
                  </a:cubicBezTo>
                  <a:cubicBezTo>
                    <a:pt x="18" y="47"/>
                    <a:pt x="1" y="83"/>
                    <a:pt x="10" y="109"/>
                  </a:cubicBezTo>
                  <a:cubicBezTo>
                    <a:pt x="17" y="139"/>
                    <a:pt x="43" y="156"/>
                    <a:pt x="72" y="156"/>
                  </a:cubicBezTo>
                  <a:cubicBezTo>
                    <a:pt x="78" y="156"/>
                    <a:pt x="84" y="156"/>
                    <a:pt x="90" y="154"/>
                  </a:cubicBezTo>
                  <a:cubicBezTo>
                    <a:pt x="152" y="145"/>
                    <a:pt x="215" y="127"/>
                    <a:pt x="277" y="118"/>
                  </a:cubicBezTo>
                  <a:cubicBezTo>
                    <a:pt x="313" y="109"/>
                    <a:pt x="331" y="74"/>
                    <a:pt x="322" y="38"/>
                  </a:cubicBezTo>
                  <a:cubicBezTo>
                    <a:pt x="314" y="16"/>
                    <a:pt x="289" y="0"/>
                    <a:pt x="2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930;p61">
              <a:extLst>
                <a:ext uri="{FF2B5EF4-FFF2-40B4-BE49-F238E27FC236}">
                  <a16:creationId xmlns:a16="http://schemas.microsoft.com/office/drawing/2014/main" id="{D94B3967-A4F7-4E6F-94E9-C137B3DFCF92}"/>
                </a:ext>
              </a:extLst>
            </p:cNvPr>
            <p:cNvSpPr/>
            <p:nvPr/>
          </p:nvSpPr>
          <p:spPr>
            <a:xfrm>
              <a:off x="5249566" y="3924825"/>
              <a:ext cx="11578" cy="11659"/>
            </a:xfrm>
            <a:custGeom>
              <a:avLst/>
              <a:gdLst/>
              <a:ahLst/>
              <a:cxnLst/>
              <a:rect l="l" t="t" r="r" b="b"/>
              <a:pathLst>
                <a:path w="143" h="144" extrusionOk="0">
                  <a:moveTo>
                    <a:pt x="80" y="0"/>
                  </a:moveTo>
                  <a:cubicBezTo>
                    <a:pt x="80" y="0"/>
                    <a:pt x="71" y="0"/>
                    <a:pt x="71" y="9"/>
                  </a:cubicBezTo>
                  <a:cubicBezTo>
                    <a:pt x="54" y="9"/>
                    <a:pt x="45" y="9"/>
                    <a:pt x="36" y="18"/>
                  </a:cubicBezTo>
                  <a:lnTo>
                    <a:pt x="18" y="36"/>
                  </a:lnTo>
                  <a:cubicBezTo>
                    <a:pt x="18" y="45"/>
                    <a:pt x="9" y="54"/>
                    <a:pt x="9" y="63"/>
                  </a:cubicBezTo>
                  <a:cubicBezTo>
                    <a:pt x="0" y="63"/>
                    <a:pt x="0" y="72"/>
                    <a:pt x="0" y="81"/>
                  </a:cubicBezTo>
                  <a:cubicBezTo>
                    <a:pt x="0" y="90"/>
                    <a:pt x="0" y="99"/>
                    <a:pt x="9" y="108"/>
                  </a:cubicBezTo>
                  <a:cubicBezTo>
                    <a:pt x="9" y="116"/>
                    <a:pt x="18" y="125"/>
                    <a:pt x="18" y="125"/>
                  </a:cubicBezTo>
                  <a:cubicBezTo>
                    <a:pt x="27" y="134"/>
                    <a:pt x="27" y="134"/>
                    <a:pt x="36" y="134"/>
                  </a:cubicBezTo>
                  <a:cubicBezTo>
                    <a:pt x="45" y="143"/>
                    <a:pt x="54" y="143"/>
                    <a:pt x="62" y="143"/>
                  </a:cubicBezTo>
                  <a:lnTo>
                    <a:pt x="80" y="143"/>
                  </a:lnTo>
                  <a:cubicBezTo>
                    <a:pt x="89" y="143"/>
                    <a:pt x="98" y="134"/>
                    <a:pt x="107" y="125"/>
                  </a:cubicBezTo>
                  <a:cubicBezTo>
                    <a:pt x="116" y="116"/>
                    <a:pt x="116" y="116"/>
                    <a:pt x="125" y="108"/>
                  </a:cubicBezTo>
                  <a:cubicBezTo>
                    <a:pt x="134" y="99"/>
                    <a:pt x="134" y="99"/>
                    <a:pt x="143" y="90"/>
                  </a:cubicBezTo>
                  <a:cubicBezTo>
                    <a:pt x="143" y="81"/>
                    <a:pt x="143" y="72"/>
                    <a:pt x="143" y="63"/>
                  </a:cubicBezTo>
                  <a:cubicBezTo>
                    <a:pt x="143" y="54"/>
                    <a:pt x="143" y="45"/>
                    <a:pt x="143" y="36"/>
                  </a:cubicBezTo>
                  <a:cubicBezTo>
                    <a:pt x="134" y="36"/>
                    <a:pt x="134" y="27"/>
                    <a:pt x="125" y="18"/>
                  </a:cubicBezTo>
                  <a:lnTo>
                    <a:pt x="116" y="9"/>
                  </a:lnTo>
                  <a:cubicBezTo>
                    <a:pt x="107" y="9"/>
                    <a:pt x="98"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931;p61">
              <a:extLst>
                <a:ext uri="{FF2B5EF4-FFF2-40B4-BE49-F238E27FC236}">
                  <a16:creationId xmlns:a16="http://schemas.microsoft.com/office/drawing/2014/main" id="{8EE4C911-5F66-4160-AD9F-08171C6ACD07}"/>
                </a:ext>
              </a:extLst>
            </p:cNvPr>
            <p:cNvSpPr/>
            <p:nvPr/>
          </p:nvSpPr>
          <p:spPr>
            <a:xfrm>
              <a:off x="5274098" y="3964336"/>
              <a:ext cx="25342" cy="12792"/>
            </a:xfrm>
            <a:custGeom>
              <a:avLst/>
              <a:gdLst/>
              <a:ahLst/>
              <a:cxnLst/>
              <a:rect l="l" t="t" r="r" b="b"/>
              <a:pathLst>
                <a:path w="313" h="158" extrusionOk="0">
                  <a:moveTo>
                    <a:pt x="250" y="1"/>
                  </a:moveTo>
                  <a:cubicBezTo>
                    <a:pt x="244" y="1"/>
                    <a:pt x="238" y="2"/>
                    <a:pt x="232" y="3"/>
                  </a:cubicBezTo>
                  <a:lnTo>
                    <a:pt x="54" y="39"/>
                  </a:lnTo>
                  <a:cubicBezTo>
                    <a:pt x="27" y="48"/>
                    <a:pt x="0" y="83"/>
                    <a:pt x="9" y="119"/>
                  </a:cubicBezTo>
                  <a:cubicBezTo>
                    <a:pt x="24" y="141"/>
                    <a:pt x="45" y="157"/>
                    <a:pt x="71" y="157"/>
                  </a:cubicBezTo>
                  <a:cubicBezTo>
                    <a:pt x="77" y="157"/>
                    <a:pt x="83" y="156"/>
                    <a:pt x="90" y="155"/>
                  </a:cubicBezTo>
                  <a:lnTo>
                    <a:pt x="259" y="119"/>
                  </a:lnTo>
                  <a:cubicBezTo>
                    <a:pt x="295" y="110"/>
                    <a:pt x="313" y="75"/>
                    <a:pt x="304" y="48"/>
                  </a:cubicBezTo>
                  <a:cubicBezTo>
                    <a:pt x="296" y="18"/>
                    <a:pt x="277" y="1"/>
                    <a:pt x="2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932;p61">
              <a:extLst>
                <a:ext uri="{FF2B5EF4-FFF2-40B4-BE49-F238E27FC236}">
                  <a16:creationId xmlns:a16="http://schemas.microsoft.com/office/drawing/2014/main" id="{58D0ECDA-B832-4360-BF38-A16BE38321EA}"/>
                </a:ext>
              </a:extLst>
            </p:cNvPr>
            <p:cNvSpPr/>
            <p:nvPr/>
          </p:nvSpPr>
          <p:spPr>
            <a:xfrm>
              <a:off x="5261063" y="4003522"/>
              <a:ext cx="12388" cy="10201"/>
            </a:xfrm>
            <a:custGeom>
              <a:avLst/>
              <a:gdLst/>
              <a:ahLst/>
              <a:cxnLst/>
              <a:rect l="l" t="t" r="r" b="b"/>
              <a:pathLst>
                <a:path w="153" h="126" extrusionOk="0">
                  <a:moveTo>
                    <a:pt x="81" y="1"/>
                  </a:moveTo>
                  <a:cubicBezTo>
                    <a:pt x="1" y="1"/>
                    <a:pt x="1" y="126"/>
                    <a:pt x="81" y="126"/>
                  </a:cubicBezTo>
                  <a:cubicBezTo>
                    <a:pt x="152" y="126"/>
                    <a:pt x="152"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933;p61">
              <a:extLst>
                <a:ext uri="{FF2B5EF4-FFF2-40B4-BE49-F238E27FC236}">
                  <a16:creationId xmlns:a16="http://schemas.microsoft.com/office/drawing/2014/main" id="{74516D04-8266-47F9-AFA1-FB20FC6F41E6}"/>
                </a:ext>
              </a:extLst>
            </p:cNvPr>
            <p:cNvSpPr/>
            <p:nvPr/>
          </p:nvSpPr>
          <p:spPr>
            <a:xfrm>
              <a:off x="5289238" y="4036474"/>
              <a:ext cx="25342" cy="11902"/>
            </a:xfrm>
            <a:custGeom>
              <a:avLst/>
              <a:gdLst/>
              <a:ahLst/>
              <a:cxnLst/>
              <a:rect l="l" t="t" r="r" b="b"/>
              <a:pathLst>
                <a:path w="313" h="147" extrusionOk="0">
                  <a:moveTo>
                    <a:pt x="265" y="1"/>
                  </a:moveTo>
                  <a:cubicBezTo>
                    <a:pt x="260" y="1"/>
                    <a:pt x="255" y="2"/>
                    <a:pt x="250" y="4"/>
                  </a:cubicBezTo>
                  <a:cubicBezTo>
                    <a:pt x="188" y="4"/>
                    <a:pt x="126" y="13"/>
                    <a:pt x="63" y="22"/>
                  </a:cubicBezTo>
                  <a:cubicBezTo>
                    <a:pt x="45" y="22"/>
                    <a:pt x="27" y="31"/>
                    <a:pt x="19" y="40"/>
                  </a:cubicBezTo>
                  <a:cubicBezTo>
                    <a:pt x="10" y="49"/>
                    <a:pt x="1" y="67"/>
                    <a:pt x="1" y="85"/>
                  </a:cubicBezTo>
                  <a:cubicBezTo>
                    <a:pt x="1" y="102"/>
                    <a:pt x="1" y="111"/>
                    <a:pt x="19" y="129"/>
                  </a:cubicBezTo>
                  <a:cubicBezTo>
                    <a:pt x="27" y="138"/>
                    <a:pt x="45" y="147"/>
                    <a:pt x="63" y="147"/>
                  </a:cubicBezTo>
                  <a:cubicBezTo>
                    <a:pt x="126" y="138"/>
                    <a:pt x="188" y="129"/>
                    <a:pt x="250" y="120"/>
                  </a:cubicBezTo>
                  <a:cubicBezTo>
                    <a:pt x="268" y="120"/>
                    <a:pt x="286" y="120"/>
                    <a:pt x="295" y="102"/>
                  </a:cubicBezTo>
                  <a:cubicBezTo>
                    <a:pt x="304" y="93"/>
                    <a:pt x="313" y="76"/>
                    <a:pt x="313" y="58"/>
                  </a:cubicBezTo>
                  <a:cubicBezTo>
                    <a:pt x="313" y="49"/>
                    <a:pt x="313" y="31"/>
                    <a:pt x="295" y="22"/>
                  </a:cubicBezTo>
                  <a:cubicBezTo>
                    <a:pt x="289" y="9"/>
                    <a:pt x="277" y="1"/>
                    <a:pt x="2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934;p61">
              <a:extLst>
                <a:ext uri="{FF2B5EF4-FFF2-40B4-BE49-F238E27FC236}">
                  <a16:creationId xmlns:a16="http://schemas.microsoft.com/office/drawing/2014/main" id="{A47645B9-D992-4D19-A1AB-667FD741CD43}"/>
                </a:ext>
              </a:extLst>
            </p:cNvPr>
            <p:cNvSpPr/>
            <p:nvPr/>
          </p:nvSpPr>
          <p:spPr>
            <a:xfrm>
              <a:off x="5279846" y="4077199"/>
              <a:ext cx="11659" cy="10201"/>
            </a:xfrm>
            <a:custGeom>
              <a:avLst/>
              <a:gdLst/>
              <a:ahLst/>
              <a:cxnLst/>
              <a:rect l="l" t="t" r="r" b="b"/>
              <a:pathLst>
                <a:path w="144" h="126" extrusionOk="0">
                  <a:moveTo>
                    <a:pt x="63" y="1"/>
                  </a:moveTo>
                  <a:cubicBezTo>
                    <a:pt x="54" y="1"/>
                    <a:pt x="45" y="10"/>
                    <a:pt x="36" y="10"/>
                  </a:cubicBezTo>
                  <a:cubicBezTo>
                    <a:pt x="27" y="10"/>
                    <a:pt x="19" y="19"/>
                    <a:pt x="19" y="28"/>
                  </a:cubicBezTo>
                  <a:cubicBezTo>
                    <a:pt x="10" y="28"/>
                    <a:pt x="10" y="36"/>
                    <a:pt x="1" y="45"/>
                  </a:cubicBezTo>
                  <a:cubicBezTo>
                    <a:pt x="1" y="54"/>
                    <a:pt x="1" y="54"/>
                    <a:pt x="1" y="63"/>
                  </a:cubicBezTo>
                  <a:cubicBezTo>
                    <a:pt x="1" y="72"/>
                    <a:pt x="1" y="81"/>
                    <a:pt x="1" y="81"/>
                  </a:cubicBezTo>
                  <a:cubicBezTo>
                    <a:pt x="1" y="90"/>
                    <a:pt x="10" y="99"/>
                    <a:pt x="19" y="108"/>
                  </a:cubicBezTo>
                  <a:cubicBezTo>
                    <a:pt x="19" y="117"/>
                    <a:pt x="27" y="117"/>
                    <a:pt x="27" y="117"/>
                  </a:cubicBezTo>
                  <a:cubicBezTo>
                    <a:pt x="36" y="126"/>
                    <a:pt x="45" y="126"/>
                    <a:pt x="63" y="126"/>
                  </a:cubicBezTo>
                  <a:lnTo>
                    <a:pt x="99" y="126"/>
                  </a:lnTo>
                  <a:cubicBezTo>
                    <a:pt x="108" y="117"/>
                    <a:pt x="117" y="117"/>
                    <a:pt x="126" y="108"/>
                  </a:cubicBezTo>
                  <a:cubicBezTo>
                    <a:pt x="126" y="108"/>
                    <a:pt x="135" y="99"/>
                    <a:pt x="135" y="90"/>
                  </a:cubicBezTo>
                  <a:cubicBezTo>
                    <a:pt x="135" y="81"/>
                    <a:pt x="143" y="72"/>
                    <a:pt x="143" y="63"/>
                  </a:cubicBezTo>
                  <a:cubicBezTo>
                    <a:pt x="143" y="63"/>
                    <a:pt x="135" y="54"/>
                    <a:pt x="135" y="54"/>
                  </a:cubicBezTo>
                  <a:cubicBezTo>
                    <a:pt x="135" y="36"/>
                    <a:pt x="126" y="28"/>
                    <a:pt x="126" y="28"/>
                  </a:cubicBezTo>
                  <a:lnTo>
                    <a:pt x="108" y="10"/>
                  </a:lnTo>
                  <a:cubicBezTo>
                    <a:pt x="99" y="10"/>
                    <a:pt x="90"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935;p61">
              <a:extLst>
                <a:ext uri="{FF2B5EF4-FFF2-40B4-BE49-F238E27FC236}">
                  <a16:creationId xmlns:a16="http://schemas.microsoft.com/office/drawing/2014/main" id="{1783A893-D859-44F7-8170-622CB9063159}"/>
                </a:ext>
              </a:extLst>
            </p:cNvPr>
            <p:cNvSpPr/>
            <p:nvPr/>
          </p:nvSpPr>
          <p:spPr>
            <a:xfrm>
              <a:off x="5301545" y="4108694"/>
              <a:ext cx="21698" cy="11983"/>
            </a:xfrm>
            <a:custGeom>
              <a:avLst/>
              <a:gdLst/>
              <a:ahLst/>
              <a:cxnLst/>
              <a:rect l="l" t="t" r="r" b="b"/>
              <a:pathLst>
                <a:path w="268" h="148" extrusionOk="0">
                  <a:moveTo>
                    <a:pt x="161" y="132"/>
                  </a:moveTo>
                  <a:lnTo>
                    <a:pt x="161" y="132"/>
                  </a:lnTo>
                  <a:cubicBezTo>
                    <a:pt x="168" y="134"/>
                    <a:pt x="174" y="136"/>
                    <a:pt x="179" y="138"/>
                  </a:cubicBezTo>
                  <a:cubicBezTo>
                    <a:pt x="171" y="138"/>
                    <a:pt x="163" y="138"/>
                    <a:pt x="161" y="132"/>
                  </a:cubicBezTo>
                  <a:close/>
                  <a:moveTo>
                    <a:pt x="105" y="0"/>
                  </a:moveTo>
                  <a:cubicBezTo>
                    <a:pt x="85" y="0"/>
                    <a:pt x="63" y="4"/>
                    <a:pt x="45" y="4"/>
                  </a:cubicBezTo>
                  <a:cubicBezTo>
                    <a:pt x="36" y="13"/>
                    <a:pt x="18" y="22"/>
                    <a:pt x="9" y="40"/>
                  </a:cubicBezTo>
                  <a:cubicBezTo>
                    <a:pt x="0" y="49"/>
                    <a:pt x="0" y="67"/>
                    <a:pt x="0" y="85"/>
                  </a:cubicBezTo>
                  <a:cubicBezTo>
                    <a:pt x="9" y="102"/>
                    <a:pt x="18" y="111"/>
                    <a:pt x="36" y="120"/>
                  </a:cubicBezTo>
                  <a:cubicBezTo>
                    <a:pt x="45" y="129"/>
                    <a:pt x="63" y="129"/>
                    <a:pt x="81" y="129"/>
                  </a:cubicBezTo>
                  <a:cubicBezTo>
                    <a:pt x="90" y="125"/>
                    <a:pt x="98" y="123"/>
                    <a:pt x="107" y="123"/>
                  </a:cubicBezTo>
                  <a:cubicBezTo>
                    <a:pt x="116" y="123"/>
                    <a:pt x="125" y="125"/>
                    <a:pt x="134" y="129"/>
                  </a:cubicBezTo>
                  <a:cubicBezTo>
                    <a:pt x="134" y="129"/>
                    <a:pt x="132" y="127"/>
                    <a:pt x="129" y="125"/>
                  </a:cubicBezTo>
                  <a:lnTo>
                    <a:pt x="129" y="125"/>
                  </a:lnTo>
                  <a:cubicBezTo>
                    <a:pt x="139" y="128"/>
                    <a:pt x="151" y="130"/>
                    <a:pt x="161" y="132"/>
                  </a:cubicBezTo>
                  <a:lnTo>
                    <a:pt x="161" y="132"/>
                  </a:lnTo>
                  <a:cubicBezTo>
                    <a:pt x="163" y="138"/>
                    <a:pt x="170" y="138"/>
                    <a:pt x="170" y="138"/>
                  </a:cubicBezTo>
                  <a:cubicBezTo>
                    <a:pt x="188" y="147"/>
                    <a:pt x="197" y="147"/>
                    <a:pt x="214" y="147"/>
                  </a:cubicBezTo>
                  <a:cubicBezTo>
                    <a:pt x="232" y="138"/>
                    <a:pt x="241" y="129"/>
                    <a:pt x="250" y="111"/>
                  </a:cubicBezTo>
                  <a:cubicBezTo>
                    <a:pt x="259" y="102"/>
                    <a:pt x="268" y="85"/>
                    <a:pt x="259" y="67"/>
                  </a:cubicBezTo>
                  <a:cubicBezTo>
                    <a:pt x="250" y="49"/>
                    <a:pt x="241" y="40"/>
                    <a:pt x="232" y="31"/>
                  </a:cubicBezTo>
                  <a:cubicBezTo>
                    <a:pt x="214" y="22"/>
                    <a:pt x="197" y="13"/>
                    <a:pt x="188" y="13"/>
                  </a:cubicBezTo>
                  <a:cubicBezTo>
                    <a:pt x="170" y="4"/>
                    <a:pt x="152" y="4"/>
                    <a:pt x="134" y="4"/>
                  </a:cubicBezTo>
                  <a:cubicBezTo>
                    <a:pt x="125" y="1"/>
                    <a:pt x="115" y="0"/>
                    <a:pt x="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936;p61">
              <a:extLst>
                <a:ext uri="{FF2B5EF4-FFF2-40B4-BE49-F238E27FC236}">
                  <a16:creationId xmlns:a16="http://schemas.microsoft.com/office/drawing/2014/main" id="{87881707-5130-47B1-A849-DB5E9F0FC60F}"/>
                </a:ext>
              </a:extLst>
            </p:cNvPr>
            <p:cNvSpPr/>
            <p:nvPr/>
          </p:nvSpPr>
          <p:spPr>
            <a:xfrm>
              <a:off x="5282761" y="4148042"/>
              <a:ext cx="19593" cy="10121"/>
            </a:xfrm>
            <a:custGeom>
              <a:avLst/>
              <a:gdLst/>
              <a:ahLst/>
              <a:cxnLst/>
              <a:rect l="l" t="t" r="r" b="b"/>
              <a:pathLst>
                <a:path w="242" h="125" extrusionOk="0">
                  <a:moveTo>
                    <a:pt x="63" y="0"/>
                  </a:moveTo>
                  <a:cubicBezTo>
                    <a:pt x="45" y="0"/>
                    <a:pt x="27" y="9"/>
                    <a:pt x="18" y="18"/>
                  </a:cubicBezTo>
                  <a:cubicBezTo>
                    <a:pt x="9" y="36"/>
                    <a:pt x="0" y="54"/>
                    <a:pt x="0" y="63"/>
                  </a:cubicBezTo>
                  <a:cubicBezTo>
                    <a:pt x="0" y="80"/>
                    <a:pt x="9" y="98"/>
                    <a:pt x="18" y="107"/>
                  </a:cubicBezTo>
                  <a:cubicBezTo>
                    <a:pt x="27" y="116"/>
                    <a:pt x="45" y="125"/>
                    <a:pt x="63" y="125"/>
                  </a:cubicBezTo>
                  <a:lnTo>
                    <a:pt x="179" y="125"/>
                  </a:lnTo>
                  <a:cubicBezTo>
                    <a:pt x="197" y="125"/>
                    <a:pt x="215" y="116"/>
                    <a:pt x="223" y="107"/>
                  </a:cubicBezTo>
                  <a:cubicBezTo>
                    <a:pt x="232" y="98"/>
                    <a:pt x="241" y="80"/>
                    <a:pt x="241" y="63"/>
                  </a:cubicBezTo>
                  <a:cubicBezTo>
                    <a:pt x="241" y="54"/>
                    <a:pt x="232" y="36"/>
                    <a:pt x="223" y="18"/>
                  </a:cubicBezTo>
                  <a:cubicBezTo>
                    <a:pt x="206" y="9"/>
                    <a:pt x="197"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937;p61">
              <a:extLst>
                <a:ext uri="{FF2B5EF4-FFF2-40B4-BE49-F238E27FC236}">
                  <a16:creationId xmlns:a16="http://schemas.microsoft.com/office/drawing/2014/main" id="{C0ABF93F-469F-4B7B-809A-3AFD8DE17035}"/>
                </a:ext>
              </a:extLst>
            </p:cNvPr>
            <p:cNvSpPr/>
            <p:nvPr/>
          </p:nvSpPr>
          <p:spPr>
            <a:xfrm>
              <a:off x="5308022" y="4181237"/>
              <a:ext cx="27528" cy="10201"/>
            </a:xfrm>
            <a:custGeom>
              <a:avLst/>
              <a:gdLst/>
              <a:ahLst/>
              <a:cxnLst/>
              <a:rect l="l" t="t" r="r" b="b"/>
              <a:pathLst>
                <a:path w="340" h="126" extrusionOk="0">
                  <a:moveTo>
                    <a:pt x="63" y="0"/>
                  </a:moveTo>
                  <a:cubicBezTo>
                    <a:pt x="27" y="0"/>
                    <a:pt x="1" y="27"/>
                    <a:pt x="1" y="63"/>
                  </a:cubicBezTo>
                  <a:cubicBezTo>
                    <a:pt x="1" y="99"/>
                    <a:pt x="27" y="125"/>
                    <a:pt x="63" y="125"/>
                  </a:cubicBezTo>
                  <a:lnTo>
                    <a:pt x="277" y="125"/>
                  </a:lnTo>
                  <a:cubicBezTo>
                    <a:pt x="304" y="125"/>
                    <a:pt x="340" y="99"/>
                    <a:pt x="340" y="63"/>
                  </a:cubicBezTo>
                  <a:cubicBezTo>
                    <a:pt x="331" y="27"/>
                    <a:pt x="313" y="0"/>
                    <a:pt x="2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938;p61">
              <a:extLst>
                <a:ext uri="{FF2B5EF4-FFF2-40B4-BE49-F238E27FC236}">
                  <a16:creationId xmlns:a16="http://schemas.microsoft.com/office/drawing/2014/main" id="{130194FC-FFF3-4768-81A3-9AD1B3479AFC}"/>
                </a:ext>
              </a:extLst>
            </p:cNvPr>
            <p:cNvSpPr/>
            <p:nvPr/>
          </p:nvSpPr>
          <p:spPr>
            <a:xfrm>
              <a:off x="5282761" y="4221881"/>
              <a:ext cx="15950" cy="11416"/>
            </a:xfrm>
            <a:custGeom>
              <a:avLst/>
              <a:gdLst/>
              <a:ahLst/>
              <a:cxnLst/>
              <a:rect l="l" t="t" r="r" b="b"/>
              <a:pathLst>
                <a:path w="197" h="141" extrusionOk="0">
                  <a:moveTo>
                    <a:pt x="148" y="0"/>
                  </a:moveTo>
                  <a:cubicBezTo>
                    <a:pt x="141" y="0"/>
                    <a:pt x="134" y="2"/>
                    <a:pt x="125" y="7"/>
                  </a:cubicBezTo>
                  <a:cubicBezTo>
                    <a:pt x="99" y="7"/>
                    <a:pt x="72" y="16"/>
                    <a:pt x="45" y="25"/>
                  </a:cubicBezTo>
                  <a:cubicBezTo>
                    <a:pt x="36" y="25"/>
                    <a:pt x="27" y="25"/>
                    <a:pt x="27" y="34"/>
                  </a:cubicBezTo>
                  <a:cubicBezTo>
                    <a:pt x="18" y="34"/>
                    <a:pt x="9" y="43"/>
                    <a:pt x="9" y="52"/>
                  </a:cubicBezTo>
                  <a:cubicBezTo>
                    <a:pt x="0" y="60"/>
                    <a:pt x="0" y="60"/>
                    <a:pt x="0" y="69"/>
                  </a:cubicBezTo>
                  <a:cubicBezTo>
                    <a:pt x="0" y="78"/>
                    <a:pt x="0" y="87"/>
                    <a:pt x="0" y="96"/>
                  </a:cubicBezTo>
                  <a:cubicBezTo>
                    <a:pt x="9" y="114"/>
                    <a:pt x="18" y="123"/>
                    <a:pt x="27" y="132"/>
                  </a:cubicBezTo>
                  <a:cubicBezTo>
                    <a:pt x="45" y="141"/>
                    <a:pt x="63" y="141"/>
                    <a:pt x="81" y="141"/>
                  </a:cubicBezTo>
                  <a:cubicBezTo>
                    <a:pt x="99" y="132"/>
                    <a:pt x="125" y="132"/>
                    <a:pt x="152" y="123"/>
                  </a:cubicBezTo>
                  <a:cubicBezTo>
                    <a:pt x="161" y="123"/>
                    <a:pt x="170" y="114"/>
                    <a:pt x="179" y="114"/>
                  </a:cubicBezTo>
                  <a:cubicBezTo>
                    <a:pt x="179" y="105"/>
                    <a:pt x="188" y="96"/>
                    <a:pt x="188" y="96"/>
                  </a:cubicBezTo>
                  <a:cubicBezTo>
                    <a:pt x="197" y="87"/>
                    <a:pt x="197" y="78"/>
                    <a:pt x="197" y="69"/>
                  </a:cubicBezTo>
                  <a:cubicBezTo>
                    <a:pt x="197" y="60"/>
                    <a:pt x="197" y="52"/>
                    <a:pt x="197" y="43"/>
                  </a:cubicBezTo>
                  <a:cubicBezTo>
                    <a:pt x="197" y="34"/>
                    <a:pt x="188" y="16"/>
                    <a:pt x="170" y="7"/>
                  </a:cubicBezTo>
                  <a:cubicBezTo>
                    <a:pt x="161" y="2"/>
                    <a:pt x="154"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939;p61">
              <a:extLst>
                <a:ext uri="{FF2B5EF4-FFF2-40B4-BE49-F238E27FC236}">
                  <a16:creationId xmlns:a16="http://schemas.microsoft.com/office/drawing/2014/main" id="{00C6E1F9-244E-468D-9D46-94B28891FB83}"/>
                </a:ext>
              </a:extLst>
            </p:cNvPr>
            <p:cNvSpPr/>
            <p:nvPr/>
          </p:nvSpPr>
          <p:spPr>
            <a:xfrm>
              <a:off x="5310937" y="4247709"/>
              <a:ext cx="21698" cy="11578"/>
            </a:xfrm>
            <a:custGeom>
              <a:avLst/>
              <a:gdLst/>
              <a:ahLst/>
              <a:cxnLst/>
              <a:rect l="l" t="t" r="r" b="b"/>
              <a:pathLst>
                <a:path w="268" h="143" extrusionOk="0">
                  <a:moveTo>
                    <a:pt x="188" y="0"/>
                  </a:moveTo>
                  <a:cubicBezTo>
                    <a:pt x="134" y="9"/>
                    <a:pt x="90" y="18"/>
                    <a:pt x="45" y="27"/>
                  </a:cubicBezTo>
                  <a:cubicBezTo>
                    <a:pt x="36" y="27"/>
                    <a:pt x="18" y="36"/>
                    <a:pt x="9" y="54"/>
                  </a:cubicBezTo>
                  <a:cubicBezTo>
                    <a:pt x="0" y="63"/>
                    <a:pt x="0" y="80"/>
                    <a:pt x="9" y="98"/>
                  </a:cubicBezTo>
                  <a:cubicBezTo>
                    <a:pt x="9" y="116"/>
                    <a:pt x="18" y="125"/>
                    <a:pt x="36" y="134"/>
                  </a:cubicBezTo>
                  <a:cubicBezTo>
                    <a:pt x="36" y="134"/>
                    <a:pt x="45" y="143"/>
                    <a:pt x="45" y="143"/>
                  </a:cubicBezTo>
                  <a:lnTo>
                    <a:pt x="81" y="143"/>
                  </a:lnTo>
                  <a:lnTo>
                    <a:pt x="214" y="125"/>
                  </a:lnTo>
                  <a:cubicBezTo>
                    <a:pt x="232" y="116"/>
                    <a:pt x="250" y="107"/>
                    <a:pt x="250" y="89"/>
                  </a:cubicBezTo>
                  <a:cubicBezTo>
                    <a:pt x="259" y="80"/>
                    <a:pt x="268" y="63"/>
                    <a:pt x="259" y="45"/>
                  </a:cubicBezTo>
                  <a:cubicBezTo>
                    <a:pt x="250" y="36"/>
                    <a:pt x="241" y="18"/>
                    <a:pt x="232" y="9"/>
                  </a:cubicBezTo>
                  <a:cubicBezTo>
                    <a:pt x="223" y="9"/>
                    <a:pt x="223" y="9"/>
                    <a:pt x="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940;p61">
              <a:extLst>
                <a:ext uri="{FF2B5EF4-FFF2-40B4-BE49-F238E27FC236}">
                  <a16:creationId xmlns:a16="http://schemas.microsoft.com/office/drawing/2014/main" id="{92259DE1-F1CD-4F72-9489-C21B68999A62}"/>
                </a:ext>
              </a:extLst>
            </p:cNvPr>
            <p:cNvSpPr/>
            <p:nvPr/>
          </p:nvSpPr>
          <p:spPr>
            <a:xfrm>
              <a:off x="5308022" y="4289567"/>
              <a:ext cx="19593" cy="10201"/>
            </a:xfrm>
            <a:custGeom>
              <a:avLst/>
              <a:gdLst/>
              <a:ahLst/>
              <a:cxnLst/>
              <a:rect l="l" t="t" r="r" b="b"/>
              <a:pathLst>
                <a:path w="242" h="126" extrusionOk="0">
                  <a:moveTo>
                    <a:pt x="63" y="1"/>
                  </a:moveTo>
                  <a:cubicBezTo>
                    <a:pt x="45" y="1"/>
                    <a:pt x="27" y="10"/>
                    <a:pt x="18" y="18"/>
                  </a:cubicBezTo>
                  <a:cubicBezTo>
                    <a:pt x="10" y="36"/>
                    <a:pt x="1" y="54"/>
                    <a:pt x="1" y="63"/>
                  </a:cubicBezTo>
                  <a:cubicBezTo>
                    <a:pt x="1" y="81"/>
                    <a:pt x="10" y="99"/>
                    <a:pt x="18" y="108"/>
                  </a:cubicBezTo>
                  <a:cubicBezTo>
                    <a:pt x="27" y="117"/>
                    <a:pt x="45" y="125"/>
                    <a:pt x="63" y="125"/>
                  </a:cubicBezTo>
                  <a:lnTo>
                    <a:pt x="179" y="125"/>
                  </a:lnTo>
                  <a:cubicBezTo>
                    <a:pt x="197" y="125"/>
                    <a:pt x="206" y="117"/>
                    <a:pt x="224" y="108"/>
                  </a:cubicBezTo>
                  <a:cubicBezTo>
                    <a:pt x="233" y="99"/>
                    <a:pt x="242" y="81"/>
                    <a:pt x="242" y="63"/>
                  </a:cubicBezTo>
                  <a:cubicBezTo>
                    <a:pt x="242" y="54"/>
                    <a:pt x="233" y="36"/>
                    <a:pt x="224" y="18"/>
                  </a:cubicBezTo>
                  <a:cubicBezTo>
                    <a:pt x="206" y="10"/>
                    <a:pt x="197" y="1"/>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941;p61">
              <a:extLst>
                <a:ext uri="{FF2B5EF4-FFF2-40B4-BE49-F238E27FC236}">
                  <a16:creationId xmlns:a16="http://schemas.microsoft.com/office/drawing/2014/main" id="{46B39C28-CE30-4F42-892A-D2C7D63CCC85}"/>
                </a:ext>
              </a:extLst>
            </p:cNvPr>
            <p:cNvSpPr/>
            <p:nvPr/>
          </p:nvSpPr>
          <p:spPr>
            <a:xfrm>
              <a:off x="5277660" y="4275884"/>
              <a:ext cx="19593" cy="10121"/>
            </a:xfrm>
            <a:custGeom>
              <a:avLst/>
              <a:gdLst/>
              <a:ahLst/>
              <a:cxnLst/>
              <a:rect l="l" t="t" r="r" b="b"/>
              <a:pathLst>
                <a:path w="242" h="125" extrusionOk="0">
                  <a:moveTo>
                    <a:pt x="63" y="0"/>
                  </a:moveTo>
                  <a:cubicBezTo>
                    <a:pt x="54" y="0"/>
                    <a:pt x="37" y="9"/>
                    <a:pt x="28" y="18"/>
                  </a:cubicBezTo>
                  <a:cubicBezTo>
                    <a:pt x="10" y="27"/>
                    <a:pt x="1" y="45"/>
                    <a:pt x="10" y="63"/>
                  </a:cubicBezTo>
                  <a:cubicBezTo>
                    <a:pt x="10" y="71"/>
                    <a:pt x="10" y="89"/>
                    <a:pt x="28" y="107"/>
                  </a:cubicBezTo>
                  <a:cubicBezTo>
                    <a:pt x="37" y="116"/>
                    <a:pt x="54" y="125"/>
                    <a:pt x="63" y="125"/>
                  </a:cubicBezTo>
                  <a:lnTo>
                    <a:pt x="179" y="125"/>
                  </a:lnTo>
                  <a:cubicBezTo>
                    <a:pt x="197" y="125"/>
                    <a:pt x="215" y="116"/>
                    <a:pt x="224" y="107"/>
                  </a:cubicBezTo>
                  <a:cubicBezTo>
                    <a:pt x="233" y="89"/>
                    <a:pt x="242" y="71"/>
                    <a:pt x="242" y="63"/>
                  </a:cubicBezTo>
                  <a:cubicBezTo>
                    <a:pt x="242" y="45"/>
                    <a:pt x="242" y="27"/>
                    <a:pt x="224" y="18"/>
                  </a:cubicBezTo>
                  <a:cubicBezTo>
                    <a:pt x="215" y="9"/>
                    <a:pt x="197"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942;p61">
              <a:extLst>
                <a:ext uri="{FF2B5EF4-FFF2-40B4-BE49-F238E27FC236}">
                  <a16:creationId xmlns:a16="http://schemas.microsoft.com/office/drawing/2014/main" id="{7497F63D-478F-454E-ACBB-8A8018DC76EF}"/>
                </a:ext>
              </a:extLst>
            </p:cNvPr>
            <p:cNvSpPr/>
            <p:nvPr/>
          </p:nvSpPr>
          <p:spPr>
            <a:xfrm>
              <a:off x="5304459" y="4338712"/>
              <a:ext cx="21698" cy="12873"/>
            </a:xfrm>
            <a:custGeom>
              <a:avLst/>
              <a:gdLst/>
              <a:ahLst/>
              <a:cxnLst/>
              <a:rect l="l" t="t" r="r" b="b"/>
              <a:pathLst>
                <a:path w="268" h="159" extrusionOk="0">
                  <a:moveTo>
                    <a:pt x="80" y="0"/>
                  </a:moveTo>
                  <a:cubicBezTo>
                    <a:pt x="71" y="0"/>
                    <a:pt x="45" y="0"/>
                    <a:pt x="36" y="9"/>
                  </a:cubicBezTo>
                  <a:cubicBezTo>
                    <a:pt x="27" y="18"/>
                    <a:pt x="9" y="27"/>
                    <a:pt x="9" y="45"/>
                  </a:cubicBezTo>
                  <a:cubicBezTo>
                    <a:pt x="0" y="63"/>
                    <a:pt x="0" y="81"/>
                    <a:pt x="9" y="89"/>
                  </a:cubicBezTo>
                  <a:cubicBezTo>
                    <a:pt x="18" y="107"/>
                    <a:pt x="36" y="116"/>
                    <a:pt x="54" y="116"/>
                  </a:cubicBezTo>
                  <a:lnTo>
                    <a:pt x="187" y="152"/>
                  </a:lnTo>
                  <a:cubicBezTo>
                    <a:pt x="196" y="156"/>
                    <a:pt x="205" y="159"/>
                    <a:pt x="213" y="159"/>
                  </a:cubicBezTo>
                  <a:cubicBezTo>
                    <a:pt x="221" y="159"/>
                    <a:pt x="228" y="156"/>
                    <a:pt x="232" y="152"/>
                  </a:cubicBezTo>
                  <a:cubicBezTo>
                    <a:pt x="250" y="143"/>
                    <a:pt x="259" y="125"/>
                    <a:pt x="259" y="116"/>
                  </a:cubicBezTo>
                  <a:cubicBezTo>
                    <a:pt x="268" y="98"/>
                    <a:pt x="268" y="81"/>
                    <a:pt x="259" y="63"/>
                  </a:cubicBezTo>
                  <a:cubicBezTo>
                    <a:pt x="250" y="54"/>
                    <a:pt x="232" y="45"/>
                    <a:pt x="223" y="36"/>
                  </a:cubicBezTo>
                  <a:lnTo>
                    <a:pt x="8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943;p61">
              <a:extLst>
                <a:ext uri="{FF2B5EF4-FFF2-40B4-BE49-F238E27FC236}">
                  <a16:creationId xmlns:a16="http://schemas.microsoft.com/office/drawing/2014/main" id="{0C67528C-4192-4D16-B6B0-7C473685EA8E}"/>
                </a:ext>
              </a:extLst>
            </p:cNvPr>
            <p:cNvSpPr/>
            <p:nvPr/>
          </p:nvSpPr>
          <p:spPr>
            <a:xfrm>
              <a:off x="5282761" y="4379355"/>
              <a:ext cx="16679" cy="13440"/>
            </a:xfrm>
            <a:custGeom>
              <a:avLst/>
              <a:gdLst/>
              <a:ahLst/>
              <a:cxnLst/>
              <a:rect l="l" t="t" r="r" b="b"/>
              <a:pathLst>
                <a:path w="206" h="166" extrusionOk="0">
                  <a:moveTo>
                    <a:pt x="58" y="0"/>
                  </a:moveTo>
                  <a:cubicBezTo>
                    <a:pt x="54" y="0"/>
                    <a:pt x="49" y="2"/>
                    <a:pt x="45" y="7"/>
                  </a:cubicBezTo>
                  <a:cubicBezTo>
                    <a:pt x="36" y="7"/>
                    <a:pt x="27" y="7"/>
                    <a:pt x="27" y="16"/>
                  </a:cubicBezTo>
                  <a:cubicBezTo>
                    <a:pt x="18" y="16"/>
                    <a:pt x="9" y="25"/>
                    <a:pt x="9" y="33"/>
                  </a:cubicBezTo>
                  <a:cubicBezTo>
                    <a:pt x="0" y="42"/>
                    <a:pt x="0" y="60"/>
                    <a:pt x="0" y="78"/>
                  </a:cubicBezTo>
                  <a:cubicBezTo>
                    <a:pt x="9" y="96"/>
                    <a:pt x="18" y="105"/>
                    <a:pt x="27" y="114"/>
                  </a:cubicBezTo>
                  <a:cubicBezTo>
                    <a:pt x="54" y="132"/>
                    <a:pt x="81" y="141"/>
                    <a:pt x="107" y="158"/>
                  </a:cubicBezTo>
                  <a:lnTo>
                    <a:pt x="134" y="158"/>
                  </a:lnTo>
                  <a:cubicBezTo>
                    <a:pt x="139" y="163"/>
                    <a:pt x="143" y="165"/>
                    <a:pt x="146" y="165"/>
                  </a:cubicBezTo>
                  <a:cubicBezTo>
                    <a:pt x="150" y="165"/>
                    <a:pt x="152" y="163"/>
                    <a:pt x="152" y="158"/>
                  </a:cubicBezTo>
                  <a:cubicBezTo>
                    <a:pt x="161" y="158"/>
                    <a:pt x="170" y="158"/>
                    <a:pt x="179" y="149"/>
                  </a:cubicBezTo>
                  <a:cubicBezTo>
                    <a:pt x="188" y="149"/>
                    <a:pt x="188" y="141"/>
                    <a:pt x="197" y="132"/>
                  </a:cubicBezTo>
                  <a:cubicBezTo>
                    <a:pt x="197" y="123"/>
                    <a:pt x="206" y="105"/>
                    <a:pt x="197" y="87"/>
                  </a:cubicBezTo>
                  <a:cubicBezTo>
                    <a:pt x="197" y="69"/>
                    <a:pt x="188" y="60"/>
                    <a:pt x="170" y="51"/>
                  </a:cubicBezTo>
                  <a:cubicBezTo>
                    <a:pt x="143" y="33"/>
                    <a:pt x="116" y="25"/>
                    <a:pt x="90" y="7"/>
                  </a:cubicBezTo>
                  <a:lnTo>
                    <a:pt x="72" y="7"/>
                  </a:lnTo>
                  <a:cubicBezTo>
                    <a:pt x="67" y="2"/>
                    <a:pt x="63" y="0"/>
                    <a:pt x="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944;p61">
              <a:extLst>
                <a:ext uri="{FF2B5EF4-FFF2-40B4-BE49-F238E27FC236}">
                  <a16:creationId xmlns:a16="http://schemas.microsoft.com/office/drawing/2014/main" id="{AD0D8428-43D3-4FF5-9E6A-B705A3788AE3}"/>
                </a:ext>
              </a:extLst>
            </p:cNvPr>
            <p:cNvSpPr/>
            <p:nvPr/>
          </p:nvSpPr>
          <p:spPr>
            <a:xfrm>
              <a:off x="5293610" y="4423885"/>
              <a:ext cx="23884" cy="13845"/>
            </a:xfrm>
            <a:custGeom>
              <a:avLst/>
              <a:gdLst/>
              <a:ahLst/>
              <a:cxnLst/>
              <a:rect l="l" t="t" r="r" b="b"/>
              <a:pathLst>
                <a:path w="295" h="171" extrusionOk="0">
                  <a:moveTo>
                    <a:pt x="63" y="1"/>
                  </a:moveTo>
                  <a:cubicBezTo>
                    <a:pt x="45" y="1"/>
                    <a:pt x="27" y="10"/>
                    <a:pt x="18" y="19"/>
                  </a:cubicBezTo>
                  <a:cubicBezTo>
                    <a:pt x="9" y="28"/>
                    <a:pt x="0" y="45"/>
                    <a:pt x="0" y="63"/>
                  </a:cubicBezTo>
                  <a:cubicBezTo>
                    <a:pt x="0" y="72"/>
                    <a:pt x="9" y="90"/>
                    <a:pt x="18" y="99"/>
                  </a:cubicBezTo>
                  <a:cubicBezTo>
                    <a:pt x="36" y="117"/>
                    <a:pt x="45" y="117"/>
                    <a:pt x="63" y="126"/>
                  </a:cubicBezTo>
                  <a:lnTo>
                    <a:pt x="81" y="126"/>
                  </a:lnTo>
                  <a:cubicBezTo>
                    <a:pt x="81" y="126"/>
                    <a:pt x="72" y="126"/>
                    <a:pt x="63" y="117"/>
                  </a:cubicBezTo>
                  <a:lnTo>
                    <a:pt x="63" y="117"/>
                  </a:lnTo>
                  <a:cubicBezTo>
                    <a:pt x="98" y="126"/>
                    <a:pt x="134" y="135"/>
                    <a:pt x="161" y="144"/>
                  </a:cubicBezTo>
                  <a:lnTo>
                    <a:pt x="143" y="144"/>
                  </a:lnTo>
                  <a:cubicBezTo>
                    <a:pt x="161" y="144"/>
                    <a:pt x="179" y="153"/>
                    <a:pt x="188" y="161"/>
                  </a:cubicBezTo>
                  <a:cubicBezTo>
                    <a:pt x="200" y="168"/>
                    <a:pt x="213" y="171"/>
                    <a:pt x="225" y="171"/>
                  </a:cubicBezTo>
                  <a:cubicBezTo>
                    <a:pt x="246" y="171"/>
                    <a:pt x="265" y="161"/>
                    <a:pt x="277" y="144"/>
                  </a:cubicBezTo>
                  <a:cubicBezTo>
                    <a:pt x="295" y="108"/>
                    <a:pt x="286" y="72"/>
                    <a:pt x="250" y="54"/>
                  </a:cubicBezTo>
                  <a:cubicBezTo>
                    <a:pt x="196" y="28"/>
                    <a:pt x="134"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945;p61">
              <a:extLst>
                <a:ext uri="{FF2B5EF4-FFF2-40B4-BE49-F238E27FC236}">
                  <a16:creationId xmlns:a16="http://schemas.microsoft.com/office/drawing/2014/main" id="{49FDE986-EE44-4112-9F5D-28398C03D0ED}"/>
                </a:ext>
              </a:extLst>
            </p:cNvPr>
            <p:cNvSpPr/>
            <p:nvPr/>
          </p:nvSpPr>
          <p:spPr>
            <a:xfrm>
              <a:off x="5274827" y="4468901"/>
              <a:ext cx="23884" cy="12873"/>
            </a:xfrm>
            <a:custGeom>
              <a:avLst/>
              <a:gdLst/>
              <a:ahLst/>
              <a:cxnLst/>
              <a:rect l="l" t="t" r="r" b="b"/>
              <a:pathLst>
                <a:path w="295" h="159" extrusionOk="0">
                  <a:moveTo>
                    <a:pt x="103" y="0"/>
                  </a:moveTo>
                  <a:cubicBezTo>
                    <a:pt x="83" y="0"/>
                    <a:pt x="63" y="2"/>
                    <a:pt x="45" y="7"/>
                  </a:cubicBezTo>
                  <a:cubicBezTo>
                    <a:pt x="36" y="16"/>
                    <a:pt x="18" y="25"/>
                    <a:pt x="9" y="43"/>
                  </a:cubicBezTo>
                  <a:cubicBezTo>
                    <a:pt x="0" y="52"/>
                    <a:pt x="0" y="69"/>
                    <a:pt x="9" y="87"/>
                  </a:cubicBezTo>
                  <a:cubicBezTo>
                    <a:pt x="9" y="96"/>
                    <a:pt x="18" y="114"/>
                    <a:pt x="36" y="123"/>
                  </a:cubicBezTo>
                  <a:cubicBezTo>
                    <a:pt x="45" y="132"/>
                    <a:pt x="63" y="132"/>
                    <a:pt x="81" y="132"/>
                  </a:cubicBezTo>
                  <a:cubicBezTo>
                    <a:pt x="89" y="123"/>
                    <a:pt x="107" y="123"/>
                    <a:pt x="116" y="123"/>
                  </a:cubicBezTo>
                  <a:lnTo>
                    <a:pt x="125" y="123"/>
                  </a:lnTo>
                  <a:cubicBezTo>
                    <a:pt x="134" y="123"/>
                    <a:pt x="152" y="123"/>
                    <a:pt x="161" y="132"/>
                  </a:cubicBezTo>
                  <a:cubicBezTo>
                    <a:pt x="161" y="132"/>
                    <a:pt x="152" y="123"/>
                    <a:pt x="152" y="123"/>
                  </a:cubicBezTo>
                  <a:lnTo>
                    <a:pt x="152" y="123"/>
                  </a:lnTo>
                  <a:cubicBezTo>
                    <a:pt x="161" y="132"/>
                    <a:pt x="170" y="132"/>
                    <a:pt x="179" y="141"/>
                  </a:cubicBezTo>
                  <a:cubicBezTo>
                    <a:pt x="188" y="159"/>
                    <a:pt x="205" y="159"/>
                    <a:pt x="223" y="159"/>
                  </a:cubicBezTo>
                  <a:cubicBezTo>
                    <a:pt x="241" y="159"/>
                    <a:pt x="259" y="159"/>
                    <a:pt x="268" y="141"/>
                  </a:cubicBezTo>
                  <a:cubicBezTo>
                    <a:pt x="286" y="123"/>
                    <a:pt x="295" y="78"/>
                    <a:pt x="268" y="60"/>
                  </a:cubicBezTo>
                  <a:cubicBezTo>
                    <a:pt x="241" y="34"/>
                    <a:pt x="205" y="7"/>
                    <a:pt x="161" y="7"/>
                  </a:cubicBezTo>
                  <a:cubicBezTo>
                    <a:pt x="143" y="2"/>
                    <a:pt x="123" y="0"/>
                    <a:pt x="1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946;p61">
              <a:extLst>
                <a:ext uri="{FF2B5EF4-FFF2-40B4-BE49-F238E27FC236}">
                  <a16:creationId xmlns:a16="http://schemas.microsoft.com/office/drawing/2014/main" id="{21B7A131-93A7-4ADA-8DAA-66AE5967BD1A}"/>
                </a:ext>
              </a:extLst>
            </p:cNvPr>
            <p:cNvSpPr/>
            <p:nvPr/>
          </p:nvSpPr>
          <p:spPr>
            <a:xfrm>
              <a:off x="5250942" y="4500315"/>
              <a:ext cx="24694" cy="14897"/>
            </a:xfrm>
            <a:custGeom>
              <a:avLst/>
              <a:gdLst/>
              <a:ahLst/>
              <a:cxnLst/>
              <a:rect l="l" t="t" r="r" b="b"/>
              <a:pathLst>
                <a:path w="305" h="184" extrusionOk="0">
                  <a:moveTo>
                    <a:pt x="70" y="1"/>
                  </a:moveTo>
                  <a:cubicBezTo>
                    <a:pt x="45" y="1"/>
                    <a:pt x="18" y="24"/>
                    <a:pt x="10" y="47"/>
                  </a:cubicBezTo>
                  <a:cubicBezTo>
                    <a:pt x="1" y="83"/>
                    <a:pt x="19" y="118"/>
                    <a:pt x="54" y="127"/>
                  </a:cubicBezTo>
                  <a:cubicBezTo>
                    <a:pt x="108" y="145"/>
                    <a:pt x="170" y="163"/>
                    <a:pt x="224" y="181"/>
                  </a:cubicBezTo>
                  <a:cubicBezTo>
                    <a:pt x="230" y="182"/>
                    <a:pt x="236" y="183"/>
                    <a:pt x="242" y="183"/>
                  </a:cubicBezTo>
                  <a:cubicBezTo>
                    <a:pt x="271" y="183"/>
                    <a:pt x="297" y="166"/>
                    <a:pt x="304" y="136"/>
                  </a:cubicBezTo>
                  <a:cubicBezTo>
                    <a:pt x="304" y="110"/>
                    <a:pt x="286" y="74"/>
                    <a:pt x="260" y="65"/>
                  </a:cubicBezTo>
                  <a:lnTo>
                    <a:pt x="81" y="3"/>
                  </a:lnTo>
                  <a:cubicBezTo>
                    <a:pt x="78" y="1"/>
                    <a:pt x="74"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947;p61">
              <a:extLst>
                <a:ext uri="{FF2B5EF4-FFF2-40B4-BE49-F238E27FC236}">
                  <a16:creationId xmlns:a16="http://schemas.microsoft.com/office/drawing/2014/main" id="{8153E740-71B4-4D60-AC5E-30DEE0CB6069}"/>
                </a:ext>
              </a:extLst>
            </p:cNvPr>
            <p:cNvSpPr/>
            <p:nvPr/>
          </p:nvSpPr>
          <p:spPr>
            <a:xfrm>
              <a:off x="5249566" y="4429715"/>
              <a:ext cx="18136" cy="14816"/>
            </a:xfrm>
            <a:custGeom>
              <a:avLst/>
              <a:gdLst/>
              <a:ahLst/>
              <a:cxnLst/>
              <a:rect l="l" t="t" r="r" b="b"/>
              <a:pathLst>
                <a:path w="224" h="183" extrusionOk="0">
                  <a:moveTo>
                    <a:pt x="45" y="0"/>
                  </a:moveTo>
                  <a:cubicBezTo>
                    <a:pt x="36" y="9"/>
                    <a:pt x="18" y="18"/>
                    <a:pt x="9" y="36"/>
                  </a:cubicBezTo>
                  <a:cubicBezTo>
                    <a:pt x="0" y="45"/>
                    <a:pt x="0" y="63"/>
                    <a:pt x="9" y="81"/>
                  </a:cubicBezTo>
                  <a:cubicBezTo>
                    <a:pt x="9" y="98"/>
                    <a:pt x="18" y="107"/>
                    <a:pt x="36" y="116"/>
                  </a:cubicBezTo>
                  <a:cubicBezTo>
                    <a:pt x="62" y="134"/>
                    <a:pt x="98" y="152"/>
                    <a:pt x="134" y="170"/>
                  </a:cubicBezTo>
                  <a:cubicBezTo>
                    <a:pt x="140" y="176"/>
                    <a:pt x="151" y="182"/>
                    <a:pt x="163" y="182"/>
                  </a:cubicBezTo>
                  <a:cubicBezTo>
                    <a:pt x="168" y="182"/>
                    <a:pt x="173" y="181"/>
                    <a:pt x="178" y="179"/>
                  </a:cubicBezTo>
                  <a:cubicBezTo>
                    <a:pt x="196" y="179"/>
                    <a:pt x="205" y="161"/>
                    <a:pt x="214" y="152"/>
                  </a:cubicBezTo>
                  <a:cubicBezTo>
                    <a:pt x="223" y="134"/>
                    <a:pt x="223" y="116"/>
                    <a:pt x="223" y="107"/>
                  </a:cubicBezTo>
                  <a:cubicBezTo>
                    <a:pt x="214" y="89"/>
                    <a:pt x="205" y="72"/>
                    <a:pt x="196" y="72"/>
                  </a:cubicBezTo>
                  <a:cubicBezTo>
                    <a:pt x="161" y="45"/>
                    <a:pt x="125" y="27"/>
                    <a:pt x="98" y="9"/>
                  </a:cubicBezTo>
                  <a:cubicBezTo>
                    <a:pt x="80" y="0"/>
                    <a:pt x="62"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948;p61">
              <a:extLst>
                <a:ext uri="{FF2B5EF4-FFF2-40B4-BE49-F238E27FC236}">
                  <a16:creationId xmlns:a16="http://schemas.microsoft.com/office/drawing/2014/main" id="{A4A91DD0-39B7-4F86-AFBE-7F64A65279DA}"/>
                </a:ext>
              </a:extLst>
            </p:cNvPr>
            <p:cNvSpPr/>
            <p:nvPr/>
          </p:nvSpPr>
          <p:spPr>
            <a:xfrm>
              <a:off x="5243008" y="4546383"/>
              <a:ext cx="21779" cy="16274"/>
            </a:xfrm>
            <a:custGeom>
              <a:avLst/>
              <a:gdLst/>
              <a:ahLst/>
              <a:cxnLst/>
              <a:rect l="l" t="t" r="r" b="b"/>
              <a:pathLst>
                <a:path w="269" h="201" extrusionOk="0">
                  <a:moveTo>
                    <a:pt x="64" y="1"/>
                  </a:moveTo>
                  <a:cubicBezTo>
                    <a:pt x="60" y="1"/>
                    <a:pt x="57" y="2"/>
                    <a:pt x="54" y="4"/>
                  </a:cubicBezTo>
                  <a:cubicBezTo>
                    <a:pt x="36" y="4"/>
                    <a:pt x="19" y="22"/>
                    <a:pt x="10" y="31"/>
                  </a:cubicBezTo>
                  <a:cubicBezTo>
                    <a:pt x="1" y="58"/>
                    <a:pt x="10" y="103"/>
                    <a:pt x="36" y="112"/>
                  </a:cubicBezTo>
                  <a:cubicBezTo>
                    <a:pt x="81" y="138"/>
                    <a:pt x="126" y="165"/>
                    <a:pt x="170" y="192"/>
                  </a:cubicBezTo>
                  <a:cubicBezTo>
                    <a:pt x="188" y="201"/>
                    <a:pt x="206" y="201"/>
                    <a:pt x="215" y="201"/>
                  </a:cubicBezTo>
                  <a:cubicBezTo>
                    <a:pt x="233" y="192"/>
                    <a:pt x="251" y="183"/>
                    <a:pt x="259" y="174"/>
                  </a:cubicBezTo>
                  <a:cubicBezTo>
                    <a:pt x="268" y="138"/>
                    <a:pt x="259" y="103"/>
                    <a:pt x="233" y="85"/>
                  </a:cubicBezTo>
                  <a:lnTo>
                    <a:pt x="99" y="13"/>
                  </a:lnTo>
                  <a:cubicBezTo>
                    <a:pt x="86" y="7"/>
                    <a:pt x="74" y="1"/>
                    <a:pt x="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949;p61">
              <a:extLst>
                <a:ext uri="{FF2B5EF4-FFF2-40B4-BE49-F238E27FC236}">
                  <a16:creationId xmlns:a16="http://schemas.microsoft.com/office/drawing/2014/main" id="{0AB776AE-B864-4963-8147-8925BC29DFBA}"/>
                </a:ext>
              </a:extLst>
            </p:cNvPr>
            <p:cNvSpPr/>
            <p:nvPr/>
          </p:nvSpPr>
          <p:spPr>
            <a:xfrm>
              <a:off x="5210542" y="4592209"/>
              <a:ext cx="13035" cy="13116"/>
            </a:xfrm>
            <a:custGeom>
              <a:avLst/>
              <a:gdLst/>
              <a:ahLst/>
              <a:cxnLst/>
              <a:rect l="l" t="t" r="r" b="b"/>
              <a:pathLst>
                <a:path w="161" h="162" extrusionOk="0">
                  <a:moveTo>
                    <a:pt x="36" y="0"/>
                  </a:moveTo>
                  <a:cubicBezTo>
                    <a:pt x="27" y="0"/>
                    <a:pt x="27" y="9"/>
                    <a:pt x="18" y="18"/>
                  </a:cubicBezTo>
                  <a:cubicBezTo>
                    <a:pt x="18" y="18"/>
                    <a:pt x="9" y="18"/>
                    <a:pt x="9" y="27"/>
                  </a:cubicBezTo>
                  <a:cubicBezTo>
                    <a:pt x="0" y="36"/>
                    <a:pt x="0" y="45"/>
                    <a:pt x="0" y="54"/>
                  </a:cubicBezTo>
                  <a:cubicBezTo>
                    <a:pt x="0" y="63"/>
                    <a:pt x="0" y="72"/>
                    <a:pt x="0" y="72"/>
                  </a:cubicBezTo>
                  <a:cubicBezTo>
                    <a:pt x="0" y="81"/>
                    <a:pt x="9" y="90"/>
                    <a:pt x="18" y="99"/>
                  </a:cubicBezTo>
                  <a:cubicBezTo>
                    <a:pt x="27" y="116"/>
                    <a:pt x="45" y="125"/>
                    <a:pt x="54" y="143"/>
                  </a:cubicBezTo>
                  <a:cubicBezTo>
                    <a:pt x="63" y="143"/>
                    <a:pt x="72" y="152"/>
                    <a:pt x="72" y="152"/>
                  </a:cubicBezTo>
                  <a:cubicBezTo>
                    <a:pt x="81" y="152"/>
                    <a:pt x="90" y="161"/>
                    <a:pt x="98" y="161"/>
                  </a:cubicBezTo>
                  <a:cubicBezTo>
                    <a:pt x="107" y="161"/>
                    <a:pt x="116" y="152"/>
                    <a:pt x="125" y="152"/>
                  </a:cubicBezTo>
                  <a:cubicBezTo>
                    <a:pt x="134" y="152"/>
                    <a:pt x="134" y="143"/>
                    <a:pt x="143" y="143"/>
                  </a:cubicBezTo>
                  <a:cubicBezTo>
                    <a:pt x="143" y="134"/>
                    <a:pt x="152" y="134"/>
                    <a:pt x="152" y="125"/>
                  </a:cubicBezTo>
                  <a:cubicBezTo>
                    <a:pt x="161" y="116"/>
                    <a:pt x="161" y="108"/>
                    <a:pt x="161" y="99"/>
                  </a:cubicBezTo>
                  <a:lnTo>
                    <a:pt x="161" y="81"/>
                  </a:lnTo>
                  <a:cubicBezTo>
                    <a:pt x="152" y="72"/>
                    <a:pt x="152" y="63"/>
                    <a:pt x="143" y="54"/>
                  </a:cubicBezTo>
                  <a:lnTo>
                    <a:pt x="107" y="18"/>
                  </a:lnTo>
                  <a:cubicBezTo>
                    <a:pt x="98" y="9"/>
                    <a:pt x="90"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950;p61">
              <a:extLst>
                <a:ext uri="{FF2B5EF4-FFF2-40B4-BE49-F238E27FC236}">
                  <a16:creationId xmlns:a16="http://schemas.microsoft.com/office/drawing/2014/main" id="{8E549E2E-CC51-4691-865B-8A60C40CC908}"/>
                </a:ext>
              </a:extLst>
            </p:cNvPr>
            <p:cNvSpPr/>
            <p:nvPr/>
          </p:nvSpPr>
          <p:spPr>
            <a:xfrm>
              <a:off x="5189572" y="4616984"/>
              <a:ext cx="21779" cy="17893"/>
            </a:xfrm>
            <a:custGeom>
              <a:avLst/>
              <a:gdLst/>
              <a:ahLst/>
              <a:cxnLst/>
              <a:rect l="l" t="t" r="r" b="b"/>
              <a:pathLst>
                <a:path w="269" h="221" extrusionOk="0">
                  <a:moveTo>
                    <a:pt x="76" y="0"/>
                  </a:moveTo>
                  <a:cubicBezTo>
                    <a:pt x="68" y="0"/>
                    <a:pt x="59" y="2"/>
                    <a:pt x="54" y="7"/>
                  </a:cubicBezTo>
                  <a:cubicBezTo>
                    <a:pt x="36" y="7"/>
                    <a:pt x="18" y="16"/>
                    <a:pt x="10" y="33"/>
                  </a:cubicBezTo>
                  <a:cubicBezTo>
                    <a:pt x="10" y="42"/>
                    <a:pt x="1" y="60"/>
                    <a:pt x="10" y="78"/>
                  </a:cubicBezTo>
                  <a:cubicBezTo>
                    <a:pt x="10" y="87"/>
                    <a:pt x="10" y="87"/>
                    <a:pt x="10" y="96"/>
                  </a:cubicBezTo>
                  <a:cubicBezTo>
                    <a:pt x="18" y="105"/>
                    <a:pt x="27" y="114"/>
                    <a:pt x="36" y="114"/>
                  </a:cubicBezTo>
                  <a:lnTo>
                    <a:pt x="170" y="212"/>
                  </a:lnTo>
                  <a:cubicBezTo>
                    <a:pt x="188" y="221"/>
                    <a:pt x="206" y="221"/>
                    <a:pt x="215" y="221"/>
                  </a:cubicBezTo>
                  <a:cubicBezTo>
                    <a:pt x="233" y="212"/>
                    <a:pt x="250" y="203"/>
                    <a:pt x="259" y="194"/>
                  </a:cubicBezTo>
                  <a:cubicBezTo>
                    <a:pt x="259" y="176"/>
                    <a:pt x="268" y="158"/>
                    <a:pt x="259" y="141"/>
                  </a:cubicBezTo>
                  <a:cubicBezTo>
                    <a:pt x="259" y="141"/>
                    <a:pt x="259" y="132"/>
                    <a:pt x="259" y="132"/>
                  </a:cubicBezTo>
                  <a:cubicBezTo>
                    <a:pt x="250" y="123"/>
                    <a:pt x="241" y="114"/>
                    <a:pt x="233" y="105"/>
                  </a:cubicBezTo>
                  <a:cubicBezTo>
                    <a:pt x="188" y="78"/>
                    <a:pt x="143" y="42"/>
                    <a:pt x="99" y="7"/>
                  </a:cubicBezTo>
                  <a:cubicBezTo>
                    <a:pt x="94" y="2"/>
                    <a:pt x="85" y="0"/>
                    <a:pt x="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951;p61">
              <a:extLst>
                <a:ext uri="{FF2B5EF4-FFF2-40B4-BE49-F238E27FC236}">
                  <a16:creationId xmlns:a16="http://schemas.microsoft.com/office/drawing/2014/main" id="{06720F25-27E3-4B35-94C8-227317D579CB}"/>
                </a:ext>
              </a:extLst>
            </p:cNvPr>
            <p:cNvSpPr/>
            <p:nvPr/>
          </p:nvSpPr>
          <p:spPr>
            <a:xfrm>
              <a:off x="5211999" y="4560390"/>
              <a:ext cx="16679" cy="14574"/>
            </a:xfrm>
            <a:custGeom>
              <a:avLst/>
              <a:gdLst/>
              <a:ahLst/>
              <a:cxnLst/>
              <a:rect l="l" t="t" r="r" b="b"/>
              <a:pathLst>
                <a:path w="206" h="180" extrusionOk="0">
                  <a:moveTo>
                    <a:pt x="45" y="1"/>
                  </a:moveTo>
                  <a:cubicBezTo>
                    <a:pt x="36" y="1"/>
                    <a:pt x="36" y="10"/>
                    <a:pt x="27" y="10"/>
                  </a:cubicBezTo>
                  <a:cubicBezTo>
                    <a:pt x="18" y="19"/>
                    <a:pt x="18" y="19"/>
                    <a:pt x="9" y="28"/>
                  </a:cubicBezTo>
                  <a:cubicBezTo>
                    <a:pt x="0" y="46"/>
                    <a:pt x="0" y="63"/>
                    <a:pt x="0" y="72"/>
                  </a:cubicBezTo>
                  <a:cubicBezTo>
                    <a:pt x="9" y="81"/>
                    <a:pt x="9" y="90"/>
                    <a:pt x="9" y="90"/>
                  </a:cubicBezTo>
                  <a:cubicBezTo>
                    <a:pt x="18" y="99"/>
                    <a:pt x="27" y="108"/>
                    <a:pt x="36" y="117"/>
                  </a:cubicBezTo>
                  <a:cubicBezTo>
                    <a:pt x="54" y="135"/>
                    <a:pt x="80" y="153"/>
                    <a:pt x="107" y="170"/>
                  </a:cubicBezTo>
                  <a:cubicBezTo>
                    <a:pt x="116" y="179"/>
                    <a:pt x="125" y="179"/>
                    <a:pt x="134" y="179"/>
                  </a:cubicBezTo>
                  <a:lnTo>
                    <a:pt x="161" y="179"/>
                  </a:lnTo>
                  <a:cubicBezTo>
                    <a:pt x="161" y="179"/>
                    <a:pt x="170" y="170"/>
                    <a:pt x="179" y="170"/>
                  </a:cubicBezTo>
                  <a:cubicBezTo>
                    <a:pt x="187" y="162"/>
                    <a:pt x="187" y="162"/>
                    <a:pt x="196" y="153"/>
                  </a:cubicBezTo>
                  <a:cubicBezTo>
                    <a:pt x="196" y="135"/>
                    <a:pt x="205" y="117"/>
                    <a:pt x="196" y="99"/>
                  </a:cubicBezTo>
                  <a:cubicBezTo>
                    <a:pt x="196" y="99"/>
                    <a:pt x="196" y="90"/>
                    <a:pt x="196" y="90"/>
                  </a:cubicBezTo>
                  <a:cubicBezTo>
                    <a:pt x="187" y="81"/>
                    <a:pt x="179" y="72"/>
                    <a:pt x="170" y="63"/>
                  </a:cubicBezTo>
                  <a:cubicBezTo>
                    <a:pt x="143" y="46"/>
                    <a:pt x="116" y="28"/>
                    <a:pt x="98" y="10"/>
                  </a:cubicBezTo>
                  <a:cubicBezTo>
                    <a:pt x="89" y="1"/>
                    <a:pt x="80"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952;p61">
              <a:extLst>
                <a:ext uri="{FF2B5EF4-FFF2-40B4-BE49-F238E27FC236}">
                  <a16:creationId xmlns:a16="http://schemas.microsoft.com/office/drawing/2014/main" id="{FE3130B3-F465-4159-A6C3-2B7D0B40E52E}"/>
                </a:ext>
              </a:extLst>
            </p:cNvPr>
            <p:cNvSpPr/>
            <p:nvPr/>
          </p:nvSpPr>
          <p:spPr>
            <a:xfrm>
              <a:off x="5146256" y="4632691"/>
              <a:ext cx="13035" cy="15950"/>
            </a:xfrm>
            <a:custGeom>
              <a:avLst/>
              <a:gdLst/>
              <a:ahLst/>
              <a:cxnLst/>
              <a:rect l="l" t="t" r="r" b="b"/>
              <a:pathLst>
                <a:path w="161" h="197" extrusionOk="0">
                  <a:moveTo>
                    <a:pt x="54" y="0"/>
                  </a:moveTo>
                  <a:cubicBezTo>
                    <a:pt x="45" y="0"/>
                    <a:pt x="36" y="0"/>
                    <a:pt x="27" y="9"/>
                  </a:cubicBezTo>
                  <a:cubicBezTo>
                    <a:pt x="18" y="18"/>
                    <a:pt x="9" y="27"/>
                    <a:pt x="0" y="45"/>
                  </a:cubicBezTo>
                  <a:cubicBezTo>
                    <a:pt x="0" y="54"/>
                    <a:pt x="0" y="54"/>
                    <a:pt x="0" y="63"/>
                  </a:cubicBezTo>
                  <a:cubicBezTo>
                    <a:pt x="0" y="71"/>
                    <a:pt x="0" y="80"/>
                    <a:pt x="9" y="89"/>
                  </a:cubicBezTo>
                  <a:cubicBezTo>
                    <a:pt x="18" y="116"/>
                    <a:pt x="36" y="143"/>
                    <a:pt x="45" y="170"/>
                  </a:cubicBezTo>
                  <a:cubicBezTo>
                    <a:pt x="54" y="178"/>
                    <a:pt x="54" y="178"/>
                    <a:pt x="63" y="187"/>
                  </a:cubicBezTo>
                  <a:cubicBezTo>
                    <a:pt x="72" y="196"/>
                    <a:pt x="81" y="196"/>
                    <a:pt x="81" y="196"/>
                  </a:cubicBezTo>
                  <a:lnTo>
                    <a:pt x="107" y="196"/>
                  </a:lnTo>
                  <a:cubicBezTo>
                    <a:pt x="116" y="196"/>
                    <a:pt x="125" y="196"/>
                    <a:pt x="134" y="187"/>
                  </a:cubicBezTo>
                  <a:cubicBezTo>
                    <a:pt x="143" y="178"/>
                    <a:pt x="152" y="170"/>
                    <a:pt x="161" y="152"/>
                  </a:cubicBezTo>
                  <a:cubicBezTo>
                    <a:pt x="161" y="152"/>
                    <a:pt x="161" y="143"/>
                    <a:pt x="161" y="143"/>
                  </a:cubicBezTo>
                  <a:cubicBezTo>
                    <a:pt x="161" y="125"/>
                    <a:pt x="161" y="116"/>
                    <a:pt x="152" y="107"/>
                  </a:cubicBezTo>
                  <a:cubicBezTo>
                    <a:pt x="143" y="80"/>
                    <a:pt x="125" y="54"/>
                    <a:pt x="116" y="27"/>
                  </a:cubicBezTo>
                  <a:cubicBezTo>
                    <a:pt x="107" y="27"/>
                    <a:pt x="107" y="18"/>
                    <a:pt x="98" y="9"/>
                  </a:cubicBezTo>
                  <a:cubicBezTo>
                    <a:pt x="90" y="9"/>
                    <a:pt x="90"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953;p61">
              <a:extLst>
                <a:ext uri="{FF2B5EF4-FFF2-40B4-BE49-F238E27FC236}">
                  <a16:creationId xmlns:a16="http://schemas.microsoft.com/office/drawing/2014/main" id="{7BF51D00-022D-438E-A142-32672317877A}"/>
                </a:ext>
              </a:extLst>
            </p:cNvPr>
            <p:cNvSpPr/>
            <p:nvPr/>
          </p:nvSpPr>
          <p:spPr>
            <a:xfrm>
              <a:off x="5136136" y="4662971"/>
              <a:ext cx="19593" cy="18865"/>
            </a:xfrm>
            <a:custGeom>
              <a:avLst/>
              <a:gdLst/>
              <a:ahLst/>
              <a:cxnLst/>
              <a:rect l="l" t="t" r="r" b="b"/>
              <a:pathLst>
                <a:path w="242" h="233" extrusionOk="0">
                  <a:moveTo>
                    <a:pt x="63" y="1"/>
                  </a:moveTo>
                  <a:cubicBezTo>
                    <a:pt x="54" y="1"/>
                    <a:pt x="36" y="1"/>
                    <a:pt x="18" y="19"/>
                  </a:cubicBezTo>
                  <a:cubicBezTo>
                    <a:pt x="9" y="28"/>
                    <a:pt x="0" y="45"/>
                    <a:pt x="0" y="63"/>
                  </a:cubicBezTo>
                  <a:cubicBezTo>
                    <a:pt x="0" y="72"/>
                    <a:pt x="9" y="90"/>
                    <a:pt x="18" y="99"/>
                  </a:cubicBezTo>
                  <a:cubicBezTo>
                    <a:pt x="63" y="143"/>
                    <a:pt x="99" y="179"/>
                    <a:pt x="134" y="215"/>
                  </a:cubicBezTo>
                  <a:cubicBezTo>
                    <a:pt x="152" y="233"/>
                    <a:pt x="170" y="233"/>
                    <a:pt x="179" y="233"/>
                  </a:cubicBezTo>
                  <a:cubicBezTo>
                    <a:pt x="197" y="233"/>
                    <a:pt x="215" y="233"/>
                    <a:pt x="223" y="215"/>
                  </a:cubicBezTo>
                  <a:cubicBezTo>
                    <a:pt x="232" y="206"/>
                    <a:pt x="241" y="188"/>
                    <a:pt x="241" y="179"/>
                  </a:cubicBezTo>
                  <a:cubicBezTo>
                    <a:pt x="241" y="161"/>
                    <a:pt x="232" y="143"/>
                    <a:pt x="223" y="135"/>
                  </a:cubicBezTo>
                  <a:cubicBezTo>
                    <a:pt x="188" y="90"/>
                    <a:pt x="143" y="54"/>
                    <a:pt x="107" y="19"/>
                  </a:cubicBezTo>
                  <a:cubicBezTo>
                    <a:pt x="99" y="1"/>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954;p61">
              <a:extLst>
                <a:ext uri="{FF2B5EF4-FFF2-40B4-BE49-F238E27FC236}">
                  <a16:creationId xmlns:a16="http://schemas.microsoft.com/office/drawing/2014/main" id="{5E67B0C2-02BD-4CB6-8C5C-C553FFE71492}"/>
                </a:ext>
              </a:extLst>
            </p:cNvPr>
            <p:cNvSpPr/>
            <p:nvPr/>
          </p:nvSpPr>
          <p:spPr>
            <a:xfrm>
              <a:off x="5173703" y="4637387"/>
              <a:ext cx="17407" cy="21132"/>
            </a:xfrm>
            <a:custGeom>
              <a:avLst/>
              <a:gdLst/>
              <a:ahLst/>
              <a:cxnLst/>
              <a:rect l="l" t="t" r="r" b="b"/>
              <a:pathLst>
                <a:path w="215" h="261" extrusionOk="0">
                  <a:moveTo>
                    <a:pt x="74" y="1"/>
                  </a:moveTo>
                  <a:cubicBezTo>
                    <a:pt x="61" y="1"/>
                    <a:pt x="49" y="7"/>
                    <a:pt x="36" y="13"/>
                  </a:cubicBezTo>
                  <a:cubicBezTo>
                    <a:pt x="9" y="31"/>
                    <a:pt x="0" y="67"/>
                    <a:pt x="18" y="94"/>
                  </a:cubicBezTo>
                  <a:cubicBezTo>
                    <a:pt x="45" y="138"/>
                    <a:pt x="72" y="183"/>
                    <a:pt x="98" y="228"/>
                  </a:cubicBezTo>
                  <a:cubicBezTo>
                    <a:pt x="98" y="245"/>
                    <a:pt x="116" y="254"/>
                    <a:pt x="134" y="254"/>
                  </a:cubicBezTo>
                  <a:cubicBezTo>
                    <a:pt x="139" y="259"/>
                    <a:pt x="145" y="261"/>
                    <a:pt x="153" y="261"/>
                  </a:cubicBezTo>
                  <a:cubicBezTo>
                    <a:pt x="161" y="261"/>
                    <a:pt x="170" y="259"/>
                    <a:pt x="179" y="254"/>
                  </a:cubicBezTo>
                  <a:cubicBezTo>
                    <a:pt x="206" y="236"/>
                    <a:pt x="214" y="201"/>
                    <a:pt x="197" y="165"/>
                  </a:cubicBezTo>
                  <a:cubicBezTo>
                    <a:pt x="179" y="120"/>
                    <a:pt x="152" y="76"/>
                    <a:pt x="125" y="31"/>
                  </a:cubicBezTo>
                  <a:cubicBezTo>
                    <a:pt x="116" y="22"/>
                    <a:pt x="98" y="5"/>
                    <a:pt x="90" y="5"/>
                  </a:cubicBezTo>
                  <a:cubicBezTo>
                    <a:pt x="84" y="2"/>
                    <a:pt x="79" y="1"/>
                    <a:pt x="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955;p61">
              <a:extLst>
                <a:ext uri="{FF2B5EF4-FFF2-40B4-BE49-F238E27FC236}">
                  <a16:creationId xmlns:a16="http://schemas.microsoft.com/office/drawing/2014/main" id="{D613C9B1-CCC6-4117-809F-6EACB0E6CD6B}"/>
                </a:ext>
              </a:extLst>
            </p:cNvPr>
            <p:cNvSpPr/>
            <p:nvPr/>
          </p:nvSpPr>
          <p:spPr>
            <a:xfrm>
              <a:off x="4966355" y="4734867"/>
              <a:ext cx="17488" cy="20970"/>
            </a:xfrm>
            <a:custGeom>
              <a:avLst/>
              <a:gdLst/>
              <a:ahLst/>
              <a:cxnLst/>
              <a:rect l="l" t="t" r="r" b="b"/>
              <a:pathLst>
                <a:path w="216" h="259" extrusionOk="0">
                  <a:moveTo>
                    <a:pt x="70" y="1"/>
                  </a:moveTo>
                  <a:cubicBezTo>
                    <a:pt x="60" y="1"/>
                    <a:pt x="49" y="5"/>
                    <a:pt x="37" y="5"/>
                  </a:cubicBezTo>
                  <a:cubicBezTo>
                    <a:pt x="10" y="23"/>
                    <a:pt x="1" y="67"/>
                    <a:pt x="19" y="94"/>
                  </a:cubicBezTo>
                  <a:lnTo>
                    <a:pt x="90" y="228"/>
                  </a:lnTo>
                  <a:cubicBezTo>
                    <a:pt x="99" y="237"/>
                    <a:pt x="117" y="255"/>
                    <a:pt x="135" y="255"/>
                  </a:cubicBezTo>
                  <a:cubicBezTo>
                    <a:pt x="137" y="257"/>
                    <a:pt x="141" y="258"/>
                    <a:pt x="145" y="258"/>
                  </a:cubicBezTo>
                  <a:cubicBezTo>
                    <a:pt x="154" y="258"/>
                    <a:pt x="167" y="252"/>
                    <a:pt x="179" y="246"/>
                  </a:cubicBezTo>
                  <a:cubicBezTo>
                    <a:pt x="206" y="228"/>
                    <a:pt x="215" y="192"/>
                    <a:pt x="197" y="165"/>
                  </a:cubicBezTo>
                  <a:lnTo>
                    <a:pt x="117" y="32"/>
                  </a:lnTo>
                  <a:cubicBezTo>
                    <a:pt x="117" y="14"/>
                    <a:pt x="99" y="5"/>
                    <a:pt x="81" y="5"/>
                  </a:cubicBezTo>
                  <a:cubicBezTo>
                    <a:pt x="78" y="2"/>
                    <a:pt x="74" y="1"/>
                    <a:pt x="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956;p61">
              <a:extLst>
                <a:ext uri="{FF2B5EF4-FFF2-40B4-BE49-F238E27FC236}">
                  <a16:creationId xmlns:a16="http://schemas.microsoft.com/office/drawing/2014/main" id="{1453A6E1-BE16-4295-9FD1-55E7A22F2E01}"/>
                </a:ext>
              </a:extLst>
            </p:cNvPr>
            <p:cNvSpPr/>
            <p:nvPr/>
          </p:nvSpPr>
          <p:spPr>
            <a:xfrm>
              <a:off x="4927412" y="4738105"/>
              <a:ext cx="10201" cy="24046"/>
            </a:xfrm>
            <a:custGeom>
              <a:avLst/>
              <a:gdLst/>
              <a:ahLst/>
              <a:cxnLst/>
              <a:rect l="l" t="t" r="r" b="b"/>
              <a:pathLst>
                <a:path w="126" h="297" extrusionOk="0">
                  <a:moveTo>
                    <a:pt x="63" y="1"/>
                  </a:moveTo>
                  <a:cubicBezTo>
                    <a:pt x="27" y="1"/>
                    <a:pt x="0" y="27"/>
                    <a:pt x="0" y="63"/>
                  </a:cubicBezTo>
                  <a:lnTo>
                    <a:pt x="0" y="241"/>
                  </a:lnTo>
                  <a:cubicBezTo>
                    <a:pt x="0" y="265"/>
                    <a:pt x="22" y="296"/>
                    <a:pt x="52" y="296"/>
                  </a:cubicBezTo>
                  <a:cubicBezTo>
                    <a:pt x="55" y="296"/>
                    <a:pt x="59" y="296"/>
                    <a:pt x="63" y="295"/>
                  </a:cubicBezTo>
                  <a:cubicBezTo>
                    <a:pt x="89" y="295"/>
                    <a:pt x="125" y="268"/>
                    <a:pt x="125" y="241"/>
                  </a:cubicBezTo>
                  <a:lnTo>
                    <a:pt x="125" y="63"/>
                  </a:lnTo>
                  <a:cubicBezTo>
                    <a:pt x="125" y="27"/>
                    <a:pt x="8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957;p61">
              <a:extLst>
                <a:ext uri="{FF2B5EF4-FFF2-40B4-BE49-F238E27FC236}">
                  <a16:creationId xmlns:a16="http://schemas.microsoft.com/office/drawing/2014/main" id="{1DCD6CFE-3EA8-44F1-8BF5-1557E0D570D2}"/>
                </a:ext>
              </a:extLst>
            </p:cNvPr>
            <p:cNvSpPr/>
            <p:nvPr/>
          </p:nvSpPr>
          <p:spPr>
            <a:xfrm>
              <a:off x="4863127" y="4738105"/>
              <a:ext cx="9473" cy="21051"/>
            </a:xfrm>
            <a:custGeom>
              <a:avLst/>
              <a:gdLst/>
              <a:ahLst/>
              <a:cxnLst/>
              <a:rect l="l" t="t" r="r" b="b"/>
              <a:pathLst>
                <a:path w="117" h="260" extrusionOk="0">
                  <a:moveTo>
                    <a:pt x="54" y="1"/>
                  </a:moveTo>
                  <a:cubicBezTo>
                    <a:pt x="45" y="1"/>
                    <a:pt x="27" y="9"/>
                    <a:pt x="18" y="18"/>
                  </a:cubicBezTo>
                  <a:cubicBezTo>
                    <a:pt x="0" y="27"/>
                    <a:pt x="0" y="45"/>
                    <a:pt x="0" y="63"/>
                  </a:cubicBezTo>
                  <a:lnTo>
                    <a:pt x="0" y="197"/>
                  </a:lnTo>
                  <a:cubicBezTo>
                    <a:pt x="0" y="215"/>
                    <a:pt x="0" y="232"/>
                    <a:pt x="18" y="241"/>
                  </a:cubicBezTo>
                  <a:cubicBezTo>
                    <a:pt x="27" y="250"/>
                    <a:pt x="45" y="259"/>
                    <a:pt x="54" y="259"/>
                  </a:cubicBezTo>
                  <a:cubicBezTo>
                    <a:pt x="72" y="259"/>
                    <a:pt x="89" y="250"/>
                    <a:pt x="98" y="241"/>
                  </a:cubicBezTo>
                  <a:cubicBezTo>
                    <a:pt x="116" y="232"/>
                    <a:pt x="116" y="215"/>
                    <a:pt x="116" y="197"/>
                  </a:cubicBezTo>
                  <a:lnTo>
                    <a:pt x="116" y="63"/>
                  </a:lnTo>
                  <a:cubicBezTo>
                    <a:pt x="116" y="45"/>
                    <a:pt x="116" y="27"/>
                    <a:pt x="98" y="18"/>
                  </a:cubicBezTo>
                  <a:cubicBezTo>
                    <a:pt x="89" y="9"/>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958;p61">
              <a:extLst>
                <a:ext uri="{FF2B5EF4-FFF2-40B4-BE49-F238E27FC236}">
                  <a16:creationId xmlns:a16="http://schemas.microsoft.com/office/drawing/2014/main" id="{DCC0BD03-FEF6-41EC-A47D-B8DFB27A0440}"/>
                </a:ext>
              </a:extLst>
            </p:cNvPr>
            <p:cNvSpPr/>
            <p:nvPr/>
          </p:nvSpPr>
          <p:spPr>
            <a:xfrm>
              <a:off x="4793741" y="4741020"/>
              <a:ext cx="10201" cy="30523"/>
            </a:xfrm>
            <a:custGeom>
              <a:avLst/>
              <a:gdLst/>
              <a:ahLst/>
              <a:cxnLst/>
              <a:rect l="l" t="t" r="r" b="b"/>
              <a:pathLst>
                <a:path w="126" h="377" extrusionOk="0">
                  <a:moveTo>
                    <a:pt x="63" y="0"/>
                  </a:moveTo>
                  <a:cubicBezTo>
                    <a:pt x="28" y="9"/>
                    <a:pt x="1" y="27"/>
                    <a:pt x="1" y="63"/>
                  </a:cubicBezTo>
                  <a:lnTo>
                    <a:pt x="1" y="321"/>
                  </a:lnTo>
                  <a:cubicBezTo>
                    <a:pt x="1" y="345"/>
                    <a:pt x="22" y="376"/>
                    <a:pt x="52" y="376"/>
                  </a:cubicBezTo>
                  <a:cubicBezTo>
                    <a:pt x="56" y="376"/>
                    <a:pt x="59" y="376"/>
                    <a:pt x="63" y="375"/>
                  </a:cubicBezTo>
                  <a:cubicBezTo>
                    <a:pt x="90" y="375"/>
                    <a:pt x="126" y="348"/>
                    <a:pt x="126" y="321"/>
                  </a:cubicBezTo>
                  <a:lnTo>
                    <a:pt x="126" y="63"/>
                  </a:lnTo>
                  <a:cubicBezTo>
                    <a:pt x="126" y="36"/>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3959;p61">
              <a:extLst>
                <a:ext uri="{FF2B5EF4-FFF2-40B4-BE49-F238E27FC236}">
                  <a16:creationId xmlns:a16="http://schemas.microsoft.com/office/drawing/2014/main" id="{8A7AACB4-B913-41AB-BF39-6AA577013649}"/>
                </a:ext>
              </a:extLst>
            </p:cNvPr>
            <p:cNvSpPr/>
            <p:nvPr/>
          </p:nvSpPr>
          <p:spPr>
            <a:xfrm>
              <a:off x="4760546" y="4750817"/>
              <a:ext cx="11659" cy="19431"/>
            </a:xfrm>
            <a:custGeom>
              <a:avLst/>
              <a:gdLst/>
              <a:ahLst/>
              <a:cxnLst/>
              <a:rect l="l" t="t" r="r" b="b"/>
              <a:pathLst>
                <a:path w="144" h="240" extrusionOk="0">
                  <a:moveTo>
                    <a:pt x="59" y="0"/>
                  </a:moveTo>
                  <a:cubicBezTo>
                    <a:pt x="53" y="0"/>
                    <a:pt x="48" y="1"/>
                    <a:pt x="45" y="4"/>
                  </a:cubicBezTo>
                  <a:cubicBezTo>
                    <a:pt x="27" y="4"/>
                    <a:pt x="9" y="13"/>
                    <a:pt x="9" y="31"/>
                  </a:cubicBezTo>
                  <a:lnTo>
                    <a:pt x="0" y="49"/>
                  </a:lnTo>
                  <a:cubicBezTo>
                    <a:pt x="0" y="58"/>
                    <a:pt x="0" y="67"/>
                    <a:pt x="0" y="75"/>
                  </a:cubicBezTo>
                  <a:cubicBezTo>
                    <a:pt x="9" y="120"/>
                    <a:pt x="9" y="156"/>
                    <a:pt x="18" y="191"/>
                  </a:cubicBezTo>
                  <a:cubicBezTo>
                    <a:pt x="18" y="209"/>
                    <a:pt x="36" y="227"/>
                    <a:pt x="45" y="227"/>
                  </a:cubicBezTo>
                  <a:cubicBezTo>
                    <a:pt x="58" y="233"/>
                    <a:pt x="70" y="240"/>
                    <a:pt x="80" y="240"/>
                  </a:cubicBezTo>
                  <a:cubicBezTo>
                    <a:pt x="84" y="240"/>
                    <a:pt x="87" y="239"/>
                    <a:pt x="90" y="236"/>
                  </a:cubicBezTo>
                  <a:cubicBezTo>
                    <a:pt x="108" y="236"/>
                    <a:pt x="125" y="227"/>
                    <a:pt x="134" y="209"/>
                  </a:cubicBezTo>
                  <a:cubicBezTo>
                    <a:pt x="134" y="200"/>
                    <a:pt x="134" y="200"/>
                    <a:pt x="134" y="191"/>
                  </a:cubicBezTo>
                  <a:cubicBezTo>
                    <a:pt x="143" y="183"/>
                    <a:pt x="143" y="174"/>
                    <a:pt x="134" y="165"/>
                  </a:cubicBezTo>
                  <a:cubicBezTo>
                    <a:pt x="134" y="120"/>
                    <a:pt x="125" y="84"/>
                    <a:pt x="116" y="49"/>
                  </a:cubicBezTo>
                  <a:cubicBezTo>
                    <a:pt x="116" y="31"/>
                    <a:pt x="99" y="13"/>
                    <a:pt x="90" y="4"/>
                  </a:cubicBezTo>
                  <a:cubicBezTo>
                    <a:pt x="84" y="4"/>
                    <a:pt x="70" y="0"/>
                    <a:pt x="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3960;p61">
              <a:extLst>
                <a:ext uri="{FF2B5EF4-FFF2-40B4-BE49-F238E27FC236}">
                  <a16:creationId xmlns:a16="http://schemas.microsoft.com/office/drawing/2014/main" id="{9C36771E-F98A-48C5-A221-E297B8E3C8D7}"/>
                </a:ext>
              </a:extLst>
            </p:cNvPr>
            <p:cNvSpPr/>
            <p:nvPr/>
          </p:nvSpPr>
          <p:spPr>
            <a:xfrm>
              <a:off x="4721521" y="4738105"/>
              <a:ext cx="9473" cy="26070"/>
            </a:xfrm>
            <a:custGeom>
              <a:avLst/>
              <a:gdLst/>
              <a:ahLst/>
              <a:cxnLst/>
              <a:rect l="l" t="t" r="r" b="b"/>
              <a:pathLst>
                <a:path w="117" h="322" extrusionOk="0">
                  <a:moveTo>
                    <a:pt x="63" y="1"/>
                  </a:moveTo>
                  <a:cubicBezTo>
                    <a:pt x="28" y="1"/>
                    <a:pt x="1" y="27"/>
                    <a:pt x="1" y="63"/>
                  </a:cubicBezTo>
                  <a:lnTo>
                    <a:pt x="1" y="259"/>
                  </a:lnTo>
                  <a:cubicBezTo>
                    <a:pt x="1" y="286"/>
                    <a:pt x="28" y="322"/>
                    <a:pt x="63" y="322"/>
                  </a:cubicBezTo>
                  <a:cubicBezTo>
                    <a:pt x="90" y="313"/>
                    <a:pt x="117" y="295"/>
                    <a:pt x="117" y="259"/>
                  </a:cubicBezTo>
                  <a:lnTo>
                    <a:pt x="117" y="63"/>
                  </a:lnTo>
                  <a:cubicBezTo>
                    <a:pt x="117" y="27"/>
                    <a:pt x="9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3961;p61">
              <a:extLst>
                <a:ext uri="{FF2B5EF4-FFF2-40B4-BE49-F238E27FC236}">
                  <a16:creationId xmlns:a16="http://schemas.microsoft.com/office/drawing/2014/main" id="{562EE93A-3DBC-4FE7-8E85-6C12F4B57C87}"/>
                </a:ext>
              </a:extLst>
            </p:cNvPr>
            <p:cNvSpPr/>
            <p:nvPr/>
          </p:nvSpPr>
          <p:spPr>
            <a:xfrm>
              <a:off x="4700633" y="4723694"/>
              <a:ext cx="10121" cy="19512"/>
            </a:xfrm>
            <a:custGeom>
              <a:avLst/>
              <a:gdLst/>
              <a:ahLst/>
              <a:cxnLst/>
              <a:rect l="l" t="t" r="r" b="b"/>
              <a:pathLst>
                <a:path w="125" h="241" extrusionOk="0">
                  <a:moveTo>
                    <a:pt x="62" y="0"/>
                  </a:moveTo>
                  <a:cubicBezTo>
                    <a:pt x="45" y="9"/>
                    <a:pt x="36" y="9"/>
                    <a:pt x="18" y="18"/>
                  </a:cubicBezTo>
                  <a:cubicBezTo>
                    <a:pt x="9" y="36"/>
                    <a:pt x="0" y="45"/>
                    <a:pt x="0" y="63"/>
                  </a:cubicBezTo>
                  <a:lnTo>
                    <a:pt x="0" y="179"/>
                  </a:lnTo>
                  <a:cubicBezTo>
                    <a:pt x="0" y="196"/>
                    <a:pt x="9" y="214"/>
                    <a:pt x="18" y="223"/>
                  </a:cubicBezTo>
                  <a:cubicBezTo>
                    <a:pt x="36" y="232"/>
                    <a:pt x="45" y="241"/>
                    <a:pt x="62" y="241"/>
                  </a:cubicBezTo>
                  <a:cubicBezTo>
                    <a:pt x="80" y="241"/>
                    <a:pt x="98" y="241"/>
                    <a:pt x="107" y="223"/>
                  </a:cubicBezTo>
                  <a:cubicBezTo>
                    <a:pt x="116" y="214"/>
                    <a:pt x="125" y="196"/>
                    <a:pt x="125" y="179"/>
                  </a:cubicBezTo>
                  <a:lnTo>
                    <a:pt x="125" y="63"/>
                  </a:lnTo>
                  <a:cubicBezTo>
                    <a:pt x="125" y="54"/>
                    <a:pt x="116" y="36"/>
                    <a:pt x="107" y="18"/>
                  </a:cubicBezTo>
                  <a:cubicBezTo>
                    <a:pt x="98" y="9"/>
                    <a:pt x="80"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3962;p61">
              <a:extLst>
                <a:ext uri="{FF2B5EF4-FFF2-40B4-BE49-F238E27FC236}">
                  <a16:creationId xmlns:a16="http://schemas.microsoft.com/office/drawing/2014/main" id="{77946C06-93F9-44D8-9D53-38B325DBA90A}"/>
                </a:ext>
              </a:extLst>
            </p:cNvPr>
            <p:cNvSpPr/>
            <p:nvPr/>
          </p:nvSpPr>
          <p:spPr>
            <a:xfrm>
              <a:off x="4618940" y="4733247"/>
              <a:ext cx="13116" cy="21375"/>
            </a:xfrm>
            <a:custGeom>
              <a:avLst/>
              <a:gdLst/>
              <a:ahLst/>
              <a:cxnLst/>
              <a:rect l="l" t="t" r="r" b="b"/>
              <a:pathLst>
                <a:path w="162" h="264" extrusionOk="0">
                  <a:moveTo>
                    <a:pt x="90" y="0"/>
                  </a:moveTo>
                  <a:cubicBezTo>
                    <a:pt x="81" y="0"/>
                    <a:pt x="72" y="3"/>
                    <a:pt x="63" y="7"/>
                  </a:cubicBezTo>
                  <a:cubicBezTo>
                    <a:pt x="54" y="16"/>
                    <a:pt x="46" y="34"/>
                    <a:pt x="37" y="43"/>
                  </a:cubicBezTo>
                  <a:cubicBezTo>
                    <a:pt x="28" y="96"/>
                    <a:pt x="19" y="141"/>
                    <a:pt x="1" y="185"/>
                  </a:cubicBezTo>
                  <a:cubicBezTo>
                    <a:pt x="1" y="194"/>
                    <a:pt x="1" y="221"/>
                    <a:pt x="10" y="230"/>
                  </a:cubicBezTo>
                  <a:cubicBezTo>
                    <a:pt x="19" y="239"/>
                    <a:pt x="28" y="257"/>
                    <a:pt x="46" y="257"/>
                  </a:cubicBezTo>
                  <a:cubicBezTo>
                    <a:pt x="54" y="261"/>
                    <a:pt x="63" y="263"/>
                    <a:pt x="71" y="263"/>
                  </a:cubicBezTo>
                  <a:cubicBezTo>
                    <a:pt x="79" y="263"/>
                    <a:pt x="86" y="261"/>
                    <a:pt x="90" y="257"/>
                  </a:cubicBezTo>
                  <a:cubicBezTo>
                    <a:pt x="108" y="248"/>
                    <a:pt x="117" y="230"/>
                    <a:pt x="117" y="212"/>
                  </a:cubicBezTo>
                  <a:cubicBezTo>
                    <a:pt x="135" y="168"/>
                    <a:pt x="144" y="123"/>
                    <a:pt x="162" y="78"/>
                  </a:cubicBezTo>
                  <a:cubicBezTo>
                    <a:pt x="162" y="61"/>
                    <a:pt x="162" y="43"/>
                    <a:pt x="153" y="34"/>
                  </a:cubicBezTo>
                  <a:cubicBezTo>
                    <a:pt x="144" y="16"/>
                    <a:pt x="126" y="7"/>
                    <a:pt x="117" y="7"/>
                  </a:cubicBezTo>
                  <a:cubicBezTo>
                    <a:pt x="108" y="3"/>
                    <a:pt x="99"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3963;p61">
              <a:extLst>
                <a:ext uri="{FF2B5EF4-FFF2-40B4-BE49-F238E27FC236}">
                  <a16:creationId xmlns:a16="http://schemas.microsoft.com/office/drawing/2014/main" id="{67CB6A4D-395B-4B4F-8EA5-51F7715D2A55}"/>
                </a:ext>
              </a:extLst>
            </p:cNvPr>
            <p:cNvSpPr/>
            <p:nvPr/>
          </p:nvSpPr>
          <p:spPr>
            <a:xfrm>
              <a:off x="4821187" y="4731790"/>
              <a:ext cx="12388" cy="16517"/>
            </a:xfrm>
            <a:custGeom>
              <a:avLst/>
              <a:gdLst/>
              <a:ahLst/>
              <a:cxnLst/>
              <a:rect l="l" t="t" r="r" b="b"/>
              <a:pathLst>
                <a:path w="153" h="204" extrusionOk="0">
                  <a:moveTo>
                    <a:pt x="60" y="0"/>
                  </a:moveTo>
                  <a:cubicBezTo>
                    <a:pt x="57" y="0"/>
                    <a:pt x="54" y="3"/>
                    <a:pt x="54" y="7"/>
                  </a:cubicBezTo>
                  <a:cubicBezTo>
                    <a:pt x="37" y="7"/>
                    <a:pt x="19" y="16"/>
                    <a:pt x="10" y="34"/>
                  </a:cubicBezTo>
                  <a:cubicBezTo>
                    <a:pt x="10" y="52"/>
                    <a:pt x="1" y="61"/>
                    <a:pt x="10" y="79"/>
                  </a:cubicBezTo>
                  <a:cubicBezTo>
                    <a:pt x="10" y="105"/>
                    <a:pt x="19" y="132"/>
                    <a:pt x="28" y="159"/>
                  </a:cubicBezTo>
                  <a:cubicBezTo>
                    <a:pt x="28" y="168"/>
                    <a:pt x="37" y="177"/>
                    <a:pt x="37" y="177"/>
                  </a:cubicBezTo>
                  <a:cubicBezTo>
                    <a:pt x="45" y="186"/>
                    <a:pt x="45" y="194"/>
                    <a:pt x="54" y="194"/>
                  </a:cubicBezTo>
                  <a:cubicBezTo>
                    <a:pt x="63" y="194"/>
                    <a:pt x="72" y="203"/>
                    <a:pt x="81" y="203"/>
                  </a:cubicBezTo>
                  <a:lnTo>
                    <a:pt x="99" y="203"/>
                  </a:lnTo>
                  <a:cubicBezTo>
                    <a:pt x="117" y="194"/>
                    <a:pt x="135" y="186"/>
                    <a:pt x="135" y="177"/>
                  </a:cubicBezTo>
                  <a:cubicBezTo>
                    <a:pt x="144" y="159"/>
                    <a:pt x="153" y="141"/>
                    <a:pt x="144" y="123"/>
                  </a:cubicBezTo>
                  <a:cubicBezTo>
                    <a:pt x="135" y="96"/>
                    <a:pt x="135" y="70"/>
                    <a:pt x="126" y="52"/>
                  </a:cubicBezTo>
                  <a:cubicBezTo>
                    <a:pt x="126" y="43"/>
                    <a:pt x="117" y="34"/>
                    <a:pt x="117" y="25"/>
                  </a:cubicBezTo>
                  <a:cubicBezTo>
                    <a:pt x="108" y="16"/>
                    <a:pt x="108" y="16"/>
                    <a:pt x="99" y="7"/>
                  </a:cubicBezTo>
                  <a:lnTo>
                    <a:pt x="72" y="7"/>
                  </a:lnTo>
                  <a:cubicBezTo>
                    <a:pt x="68" y="3"/>
                    <a:pt x="63"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3964;p61">
              <a:extLst>
                <a:ext uri="{FF2B5EF4-FFF2-40B4-BE49-F238E27FC236}">
                  <a16:creationId xmlns:a16="http://schemas.microsoft.com/office/drawing/2014/main" id="{8C1BA581-C360-47E7-94EC-24C0C580FAC2}"/>
                </a:ext>
              </a:extLst>
            </p:cNvPr>
            <p:cNvSpPr/>
            <p:nvPr/>
          </p:nvSpPr>
          <p:spPr>
            <a:xfrm>
              <a:off x="4889845" y="4725799"/>
              <a:ext cx="13035" cy="16031"/>
            </a:xfrm>
            <a:custGeom>
              <a:avLst/>
              <a:gdLst/>
              <a:ahLst/>
              <a:cxnLst/>
              <a:rect l="l" t="t" r="r" b="b"/>
              <a:pathLst>
                <a:path w="161" h="198" extrusionOk="0">
                  <a:moveTo>
                    <a:pt x="54" y="1"/>
                  </a:moveTo>
                  <a:cubicBezTo>
                    <a:pt x="45" y="1"/>
                    <a:pt x="36" y="1"/>
                    <a:pt x="27" y="10"/>
                  </a:cubicBezTo>
                  <a:cubicBezTo>
                    <a:pt x="18" y="10"/>
                    <a:pt x="0" y="28"/>
                    <a:pt x="0" y="45"/>
                  </a:cubicBezTo>
                  <a:cubicBezTo>
                    <a:pt x="0" y="45"/>
                    <a:pt x="0" y="54"/>
                    <a:pt x="0" y="54"/>
                  </a:cubicBezTo>
                  <a:cubicBezTo>
                    <a:pt x="0" y="72"/>
                    <a:pt x="0" y="81"/>
                    <a:pt x="9" y="90"/>
                  </a:cubicBezTo>
                  <a:cubicBezTo>
                    <a:pt x="18" y="117"/>
                    <a:pt x="36" y="144"/>
                    <a:pt x="45" y="170"/>
                  </a:cubicBezTo>
                  <a:cubicBezTo>
                    <a:pt x="45" y="170"/>
                    <a:pt x="54" y="179"/>
                    <a:pt x="63" y="188"/>
                  </a:cubicBezTo>
                  <a:cubicBezTo>
                    <a:pt x="63" y="188"/>
                    <a:pt x="72" y="197"/>
                    <a:pt x="81" y="197"/>
                  </a:cubicBezTo>
                  <a:lnTo>
                    <a:pt x="107" y="197"/>
                  </a:lnTo>
                  <a:cubicBezTo>
                    <a:pt x="116" y="197"/>
                    <a:pt x="125" y="197"/>
                    <a:pt x="125" y="188"/>
                  </a:cubicBezTo>
                  <a:cubicBezTo>
                    <a:pt x="143" y="179"/>
                    <a:pt x="152" y="170"/>
                    <a:pt x="161" y="153"/>
                  </a:cubicBezTo>
                  <a:cubicBezTo>
                    <a:pt x="161" y="144"/>
                    <a:pt x="161" y="144"/>
                    <a:pt x="161" y="135"/>
                  </a:cubicBezTo>
                  <a:cubicBezTo>
                    <a:pt x="161" y="126"/>
                    <a:pt x="161" y="117"/>
                    <a:pt x="152" y="108"/>
                  </a:cubicBezTo>
                  <a:cubicBezTo>
                    <a:pt x="134" y="81"/>
                    <a:pt x="125" y="54"/>
                    <a:pt x="116" y="28"/>
                  </a:cubicBezTo>
                  <a:cubicBezTo>
                    <a:pt x="107" y="19"/>
                    <a:pt x="107" y="19"/>
                    <a:pt x="98" y="10"/>
                  </a:cubicBezTo>
                  <a:cubicBezTo>
                    <a:pt x="90" y="1"/>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3965;p61">
              <a:extLst>
                <a:ext uri="{FF2B5EF4-FFF2-40B4-BE49-F238E27FC236}">
                  <a16:creationId xmlns:a16="http://schemas.microsoft.com/office/drawing/2014/main" id="{D2E01DCF-3BF9-4C01-9CA9-6DDDF2E927E9}"/>
                </a:ext>
              </a:extLst>
            </p:cNvPr>
            <p:cNvSpPr/>
            <p:nvPr/>
          </p:nvSpPr>
          <p:spPr>
            <a:xfrm>
              <a:off x="4969270" y="4706529"/>
              <a:ext cx="17407" cy="21132"/>
            </a:xfrm>
            <a:custGeom>
              <a:avLst/>
              <a:gdLst/>
              <a:ahLst/>
              <a:cxnLst/>
              <a:rect l="l" t="t" r="r" b="b"/>
              <a:pathLst>
                <a:path w="215" h="261" extrusionOk="0">
                  <a:moveTo>
                    <a:pt x="63" y="0"/>
                  </a:moveTo>
                  <a:cubicBezTo>
                    <a:pt x="54" y="0"/>
                    <a:pt x="45" y="2"/>
                    <a:pt x="36" y="7"/>
                  </a:cubicBezTo>
                  <a:cubicBezTo>
                    <a:pt x="10" y="25"/>
                    <a:pt x="1" y="60"/>
                    <a:pt x="19" y="96"/>
                  </a:cubicBezTo>
                  <a:lnTo>
                    <a:pt x="99" y="230"/>
                  </a:lnTo>
                  <a:cubicBezTo>
                    <a:pt x="99" y="239"/>
                    <a:pt x="117" y="257"/>
                    <a:pt x="134" y="257"/>
                  </a:cubicBezTo>
                  <a:cubicBezTo>
                    <a:pt x="137" y="259"/>
                    <a:pt x="140" y="260"/>
                    <a:pt x="144" y="260"/>
                  </a:cubicBezTo>
                  <a:cubicBezTo>
                    <a:pt x="154" y="260"/>
                    <a:pt x="166" y="254"/>
                    <a:pt x="179" y="248"/>
                  </a:cubicBezTo>
                  <a:cubicBezTo>
                    <a:pt x="206" y="230"/>
                    <a:pt x="215" y="194"/>
                    <a:pt x="197" y="167"/>
                  </a:cubicBezTo>
                  <a:cubicBezTo>
                    <a:pt x="179" y="123"/>
                    <a:pt x="152" y="78"/>
                    <a:pt x="126" y="34"/>
                  </a:cubicBezTo>
                  <a:cubicBezTo>
                    <a:pt x="117" y="16"/>
                    <a:pt x="99" y="7"/>
                    <a:pt x="90" y="7"/>
                  </a:cubicBezTo>
                  <a:cubicBezTo>
                    <a:pt x="81" y="2"/>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3966;p61">
              <a:extLst>
                <a:ext uri="{FF2B5EF4-FFF2-40B4-BE49-F238E27FC236}">
                  <a16:creationId xmlns:a16="http://schemas.microsoft.com/office/drawing/2014/main" id="{C73D9418-8351-470B-952D-5C6841773FF6}"/>
                </a:ext>
              </a:extLst>
            </p:cNvPr>
            <p:cNvSpPr/>
            <p:nvPr/>
          </p:nvSpPr>
          <p:spPr>
            <a:xfrm>
              <a:off x="4296138" y="4028864"/>
              <a:ext cx="26799" cy="17650"/>
            </a:xfrm>
            <a:custGeom>
              <a:avLst/>
              <a:gdLst/>
              <a:ahLst/>
              <a:cxnLst/>
              <a:rect l="l" t="t" r="r" b="b"/>
              <a:pathLst>
                <a:path w="331" h="218" extrusionOk="0">
                  <a:moveTo>
                    <a:pt x="54" y="0"/>
                  </a:moveTo>
                  <a:cubicBezTo>
                    <a:pt x="36" y="9"/>
                    <a:pt x="18" y="18"/>
                    <a:pt x="18" y="27"/>
                  </a:cubicBezTo>
                  <a:cubicBezTo>
                    <a:pt x="0" y="63"/>
                    <a:pt x="9" y="98"/>
                    <a:pt x="36" y="116"/>
                  </a:cubicBezTo>
                  <a:cubicBezTo>
                    <a:pt x="98" y="143"/>
                    <a:pt x="170" y="179"/>
                    <a:pt x="232" y="205"/>
                  </a:cubicBezTo>
                  <a:cubicBezTo>
                    <a:pt x="245" y="212"/>
                    <a:pt x="253" y="218"/>
                    <a:pt x="263" y="218"/>
                  </a:cubicBezTo>
                  <a:cubicBezTo>
                    <a:pt x="267" y="218"/>
                    <a:pt x="272" y="217"/>
                    <a:pt x="277" y="214"/>
                  </a:cubicBezTo>
                  <a:cubicBezTo>
                    <a:pt x="295" y="214"/>
                    <a:pt x="312" y="196"/>
                    <a:pt x="312" y="187"/>
                  </a:cubicBezTo>
                  <a:cubicBezTo>
                    <a:pt x="330" y="161"/>
                    <a:pt x="321" y="116"/>
                    <a:pt x="295" y="107"/>
                  </a:cubicBezTo>
                  <a:cubicBezTo>
                    <a:pt x="232" y="71"/>
                    <a:pt x="161" y="45"/>
                    <a:pt x="98" y="9"/>
                  </a:cubicBezTo>
                  <a:cubicBezTo>
                    <a:pt x="81" y="0"/>
                    <a:pt x="72"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3967;p61">
              <a:extLst>
                <a:ext uri="{FF2B5EF4-FFF2-40B4-BE49-F238E27FC236}">
                  <a16:creationId xmlns:a16="http://schemas.microsoft.com/office/drawing/2014/main" id="{3E04086F-B6D8-4C87-8CFF-D1B19F549C34}"/>
                </a:ext>
              </a:extLst>
            </p:cNvPr>
            <p:cNvSpPr/>
            <p:nvPr/>
          </p:nvSpPr>
          <p:spPr>
            <a:xfrm>
              <a:off x="4332248" y="3940694"/>
              <a:ext cx="21698" cy="13116"/>
            </a:xfrm>
            <a:custGeom>
              <a:avLst/>
              <a:gdLst/>
              <a:ahLst/>
              <a:cxnLst/>
              <a:rect l="l" t="t" r="r" b="b"/>
              <a:pathLst>
                <a:path w="268" h="162" extrusionOk="0">
                  <a:moveTo>
                    <a:pt x="90" y="1"/>
                  </a:moveTo>
                  <a:cubicBezTo>
                    <a:pt x="72" y="1"/>
                    <a:pt x="54" y="1"/>
                    <a:pt x="36" y="10"/>
                  </a:cubicBezTo>
                  <a:cubicBezTo>
                    <a:pt x="27" y="19"/>
                    <a:pt x="9" y="28"/>
                    <a:pt x="9" y="45"/>
                  </a:cubicBezTo>
                  <a:cubicBezTo>
                    <a:pt x="0" y="72"/>
                    <a:pt x="18" y="108"/>
                    <a:pt x="54" y="117"/>
                  </a:cubicBezTo>
                  <a:cubicBezTo>
                    <a:pt x="98" y="135"/>
                    <a:pt x="143" y="143"/>
                    <a:pt x="188" y="161"/>
                  </a:cubicBezTo>
                  <a:cubicBezTo>
                    <a:pt x="205" y="161"/>
                    <a:pt x="223" y="161"/>
                    <a:pt x="232" y="152"/>
                  </a:cubicBezTo>
                  <a:cubicBezTo>
                    <a:pt x="250" y="143"/>
                    <a:pt x="259" y="126"/>
                    <a:pt x="268" y="117"/>
                  </a:cubicBezTo>
                  <a:cubicBezTo>
                    <a:pt x="268" y="81"/>
                    <a:pt x="250" y="45"/>
                    <a:pt x="223" y="36"/>
                  </a:cubicBezTo>
                  <a:lnTo>
                    <a:pt x="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3968;p61">
              <a:extLst>
                <a:ext uri="{FF2B5EF4-FFF2-40B4-BE49-F238E27FC236}">
                  <a16:creationId xmlns:a16="http://schemas.microsoft.com/office/drawing/2014/main" id="{B3DA8454-74BC-4816-8D41-D78F997AF79E}"/>
                </a:ext>
              </a:extLst>
            </p:cNvPr>
            <p:cNvSpPr/>
            <p:nvPr/>
          </p:nvSpPr>
          <p:spPr>
            <a:xfrm>
              <a:off x="4431914" y="3737476"/>
              <a:ext cx="26070" cy="16598"/>
            </a:xfrm>
            <a:custGeom>
              <a:avLst/>
              <a:gdLst/>
              <a:ahLst/>
              <a:cxnLst/>
              <a:rect l="l" t="t" r="r" b="b"/>
              <a:pathLst>
                <a:path w="322" h="205" extrusionOk="0">
                  <a:moveTo>
                    <a:pt x="65" y="0"/>
                  </a:moveTo>
                  <a:cubicBezTo>
                    <a:pt x="53" y="0"/>
                    <a:pt x="42" y="7"/>
                    <a:pt x="36" y="13"/>
                  </a:cubicBezTo>
                  <a:cubicBezTo>
                    <a:pt x="18" y="22"/>
                    <a:pt x="9" y="31"/>
                    <a:pt x="0" y="49"/>
                  </a:cubicBezTo>
                  <a:cubicBezTo>
                    <a:pt x="0" y="66"/>
                    <a:pt x="0" y="84"/>
                    <a:pt x="9" y="93"/>
                  </a:cubicBezTo>
                  <a:cubicBezTo>
                    <a:pt x="18" y="111"/>
                    <a:pt x="27" y="120"/>
                    <a:pt x="45" y="120"/>
                  </a:cubicBezTo>
                  <a:cubicBezTo>
                    <a:pt x="107" y="147"/>
                    <a:pt x="179" y="173"/>
                    <a:pt x="241" y="200"/>
                  </a:cubicBezTo>
                  <a:cubicBezTo>
                    <a:pt x="244" y="203"/>
                    <a:pt x="249" y="204"/>
                    <a:pt x="255" y="204"/>
                  </a:cubicBezTo>
                  <a:cubicBezTo>
                    <a:pt x="266" y="204"/>
                    <a:pt x="280" y="200"/>
                    <a:pt x="286" y="200"/>
                  </a:cubicBezTo>
                  <a:cubicBezTo>
                    <a:pt x="304" y="191"/>
                    <a:pt x="313" y="173"/>
                    <a:pt x="313" y="156"/>
                  </a:cubicBezTo>
                  <a:cubicBezTo>
                    <a:pt x="322" y="147"/>
                    <a:pt x="322" y="129"/>
                    <a:pt x="313" y="111"/>
                  </a:cubicBezTo>
                  <a:cubicBezTo>
                    <a:pt x="304" y="102"/>
                    <a:pt x="286" y="93"/>
                    <a:pt x="268" y="84"/>
                  </a:cubicBezTo>
                  <a:cubicBezTo>
                    <a:pt x="206" y="57"/>
                    <a:pt x="143" y="31"/>
                    <a:pt x="81" y="4"/>
                  </a:cubicBezTo>
                  <a:cubicBezTo>
                    <a:pt x="75" y="1"/>
                    <a:pt x="70"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3969;p61">
              <a:extLst>
                <a:ext uri="{FF2B5EF4-FFF2-40B4-BE49-F238E27FC236}">
                  <a16:creationId xmlns:a16="http://schemas.microsoft.com/office/drawing/2014/main" id="{AC3DAD22-9567-4BC2-B6BB-5834364F3579}"/>
                </a:ext>
              </a:extLst>
            </p:cNvPr>
            <p:cNvSpPr/>
            <p:nvPr/>
          </p:nvSpPr>
          <p:spPr>
            <a:xfrm>
              <a:off x="5070394" y="3588260"/>
              <a:ext cx="19593" cy="20970"/>
            </a:xfrm>
            <a:custGeom>
              <a:avLst/>
              <a:gdLst/>
              <a:ahLst/>
              <a:cxnLst/>
              <a:rect l="l" t="t" r="r" b="b"/>
              <a:pathLst>
                <a:path w="242" h="259" extrusionOk="0">
                  <a:moveTo>
                    <a:pt x="179" y="0"/>
                  </a:moveTo>
                  <a:cubicBezTo>
                    <a:pt x="161" y="9"/>
                    <a:pt x="143" y="9"/>
                    <a:pt x="134" y="18"/>
                  </a:cubicBezTo>
                  <a:cubicBezTo>
                    <a:pt x="99" y="72"/>
                    <a:pt x="63" y="116"/>
                    <a:pt x="18" y="161"/>
                  </a:cubicBezTo>
                  <a:cubicBezTo>
                    <a:pt x="10" y="170"/>
                    <a:pt x="1" y="188"/>
                    <a:pt x="1" y="205"/>
                  </a:cubicBezTo>
                  <a:cubicBezTo>
                    <a:pt x="1" y="214"/>
                    <a:pt x="10" y="232"/>
                    <a:pt x="18" y="241"/>
                  </a:cubicBezTo>
                  <a:cubicBezTo>
                    <a:pt x="36" y="259"/>
                    <a:pt x="45" y="259"/>
                    <a:pt x="63" y="259"/>
                  </a:cubicBezTo>
                  <a:cubicBezTo>
                    <a:pt x="81" y="259"/>
                    <a:pt x="99" y="259"/>
                    <a:pt x="108" y="241"/>
                  </a:cubicBezTo>
                  <a:cubicBezTo>
                    <a:pt x="143" y="197"/>
                    <a:pt x="188" y="152"/>
                    <a:pt x="224" y="107"/>
                  </a:cubicBezTo>
                  <a:cubicBezTo>
                    <a:pt x="233" y="98"/>
                    <a:pt x="241" y="81"/>
                    <a:pt x="241" y="63"/>
                  </a:cubicBezTo>
                  <a:cubicBezTo>
                    <a:pt x="241" y="54"/>
                    <a:pt x="233" y="36"/>
                    <a:pt x="224" y="18"/>
                  </a:cubicBezTo>
                  <a:cubicBezTo>
                    <a:pt x="215" y="9"/>
                    <a:pt x="197"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3970;p61">
              <a:extLst>
                <a:ext uri="{FF2B5EF4-FFF2-40B4-BE49-F238E27FC236}">
                  <a16:creationId xmlns:a16="http://schemas.microsoft.com/office/drawing/2014/main" id="{5FEA09C5-5A0B-4F13-94F9-9E3524E01CE6}"/>
                </a:ext>
              </a:extLst>
            </p:cNvPr>
            <p:cNvSpPr/>
            <p:nvPr/>
          </p:nvSpPr>
          <p:spPr>
            <a:xfrm>
              <a:off x="5006108" y="3583888"/>
              <a:ext cx="13116" cy="17407"/>
            </a:xfrm>
            <a:custGeom>
              <a:avLst/>
              <a:gdLst/>
              <a:ahLst/>
              <a:cxnLst/>
              <a:rect l="l" t="t" r="r" b="b"/>
              <a:pathLst>
                <a:path w="162" h="215" extrusionOk="0">
                  <a:moveTo>
                    <a:pt x="117" y="1"/>
                  </a:moveTo>
                  <a:cubicBezTo>
                    <a:pt x="99" y="1"/>
                    <a:pt x="81" y="1"/>
                    <a:pt x="63" y="10"/>
                  </a:cubicBezTo>
                  <a:lnTo>
                    <a:pt x="54" y="19"/>
                  </a:lnTo>
                  <a:cubicBezTo>
                    <a:pt x="45" y="28"/>
                    <a:pt x="45" y="36"/>
                    <a:pt x="36" y="45"/>
                  </a:cubicBezTo>
                  <a:cubicBezTo>
                    <a:pt x="27" y="72"/>
                    <a:pt x="10" y="108"/>
                    <a:pt x="1" y="144"/>
                  </a:cubicBezTo>
                  <a:cubicBezTo>
                    <a:pt x="1" y="144"/>
                    <a:pt x="1" y="152"/>
                    <a:pt x="1" y="161"/>
                  </a:cubicBezTo>
                  <a:cubicBezTo>
                    <a:pt x="1" y="170"/>
                    <a:pt x="1" y="179"/>
                    <a:pt x="10" y="188"/>
                  </a:cubicBezTo>
                  <a:cubicBezTo>
                    <a:pt x="10" y="197"/>
                    <a:pt x="27" y="215"/>
                    <a:pt x="45" y="215"/>
                  </a:cubicBezTo>
                  <a:cubicBezTo>
                    <a:pt x="54" y="215"/>
                    <a:pt x="72" y="215"/>
                    <a:pt x="90" y="206"/>
                  </a:cubicBezTo>
                  <a:lnTo>
                    <a:pt x="99" y="197"/>
                  </a:lnTo>
                  <a:cubicBezTo>
                    <a:pt x="108" y="188"/>
                    <a:pt x="117" y="179"/>
                    <a:pt x="117" y="170"/>
                  </a:cubicBezTo>
                  <a:cubicBezTo>
                    <a:pt x="134" y="144"/>
                    <a:pt x="143" y="108"/>
                    <a:pt x="152" y="72"/>
                  </a:cubicBezTo>
                  <a:cubicBezTo>
                    <a:pt x="161" y="63"/>
                    <a:pt x="161" y="63"/>
                    <a:pt x="161" y="54"/>
                  </a:cubicBezTo>
                  <a:cubicBezTo>
                    <a:pt x="161" y="45"/>
                    <a:pt x="152" y="36"/>
                    <a:pt x="152" y="28"/>
                  </a:cubicBezTo>
                  <a:cubicBezTo>
                    <a:pt x="143" y="19"/>
                    <a:pt x="126" y="1"/>
                    <a:pt x="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3971;p61">
              <a:extLst>
                <a:ext uri="{FF2B5EF4-FFF2-40B4-BE49-F238E27FC236}">
                  <a16:creationId xmlns:a16="http://schemas.microsoft.com/office/drawing/2014/main" id="{48A587B8-091C-43D7-9806-91DF84C91D21}"/>
                </a:ext>
              </a:extLst>
            </p:cNvPr>
            <p:cNvSpPr/>
            <p:nvPr/>
          </p:nvSpPr>
          <p:spPr>
            <a:xfrm>
              <a:off x="4359695" y="3978261"/>
              <a:ext cx="14493" cy="13116"/>
            </a:xfrm>
            <a:custGeom>
              <a:avLst/>
              <a:gdLst/>
              <a:ahLst/>
              <a:cxnLst/>
              <a:rect l="l" t="t" r="r" b="b"/>
              <a:pathLst>
                <a:path w="179" h="162" extrusionOk="0">
                  <a:moveTo>
                    <a:pt x="45" y="1"/>
                  </a:moveTo>
                  <a:cubicBezTo>
                    <a:pt x="36" y="10"/>
                    <a:pt x="27" y="10"/>
                    <a:pt x="27" y="18"/>
                  </a:cubicBezTo>
                  <a:cubicBezTo>
                    <a:pt x="18" y="18"/>
                    <a:pt x="9" y="27"/>
                    <a:pt x="9" y="36"/>
                  </a:cubicBezTo>
                  <a:cubicBezTo>
                    <a:pt x="9" y="36"/>
                    <a:pt x="0" y="45"/>
                    <a:pt x="0" y="45"/>
                  </a:cubicBezTo>
                  <a:cubicBezTo>
                    <a:pt x="0" y="54"/>
                    <a:pt x="0" y="72"/>
                    <a:pt x="0" y="81"/>
                  </a:cubicBezTo>
                  <a:cubicBezTo>
                    <a:pt x="0" y="81"/>
                    <a:pt x="9" y="90"/>
                    <a:pt x="9" y="99"/>
                  </a:cubicBezTo>
                  <a:cubicBezTo>
                    <a:pt x="9" y="108"/>
                    <a:pt x="18" y="108"/>
                    <a:pt x="27" y="117"/>
                  </a:cubicBezTo>
                  <a:cubicBezTo>
                    <a:pt x="45" y="126"/>
                    <a:pt x="72" y="143"/>
                    <a:pt x="90" y="152"/>
                  </a:cubicBezTo>
                  <a:cubicBezTo>
                    <a:pt x="98" y="161"/>
                    <a:pt x="98" y="161"/>
                    <a:pt x="107" y="161"/>
                  </a:cubicBezTo>
                  <a:lnTo>
                    <a:pt x="134" y="161"/>
                  </a:lnTo>
                  <a:cubicBezTo>
                    <a:pt x="143" y="161"/>
                    <a:pt x="152" y="152"/>
                    <a:pt x="152" y="152"/>
                  </a:cubicBezTo>
                  <a:cubicBezTo>
                    <a:pt x="161" y="143"/>
                    <a:pt x="170" y="143"/>
                    <a:pt x="170" y="134"/>
                  </a:cubicBezTo>
                  <a:cubicBezTo>
                    <a:pt x="170" y="126"/>
                    <a:pt x="179" y="126"/>
                    <a:pt x="179" y="117"/>
                  </a:cubicBezTo>
                  <a:cubicBezTo>
                    <a:pt x="179" y="108"/>
                    <a:pt x="179" y="99"/>
                    <a:pt x="179" y="90"/>
                  </a:cubicBezTo>
                  <a:cubicBezTo>
                    <a:pt x="179" y="81"/>
                    <a:pt x="170" y="72"/>
                    <a:pt x="170" y="72"/>
                  </a:cubicBezTo>
                  <a:cubicBezTo>
                    <a:pt x="170" y="63"/>
                    <a:pt x="161" y="54"/>
                    <a:pt x="152" y="45"/>
                  </a:cubicBezTo>
                  <a:lnTo>
                    <a:pt x="90" y="10"/>
                  </a:lnTo>
                  <a:cubicBezTo>
                    <a:pt x="81" y="10"/>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3972;p61">
              <a:extLst>
                <a:ext uri="{FF2B5EF4-FFF2-40B4-BE49-F238E27FC236}">
                  <a16:creationId xmlns:a16="http://schemas.microsoft.com/office/drawing/2014/main" id="{12A6DCF5-BBB8-45ED-B23E-68BBE700A2BE}"/>
                </a:ext>
              </a:extLst>
            </p:cNvPr>
            <p:cNvSpPr/>
            <p:nvPr/>
          </p:nvSpPr>
          <p:spPr>
            <a:xfrm>
              <a:off x="4998903" y="4721103"/>
              <a:ext cx="15950" cy="22103"/>
            </a:xfrm>
            <a:custGeom>
              <a:avLst/>
              <a:gdLst/>
              <a:ahLst/>
              <a:cxnLst/>
              <a:rect l="l" t="t" r="r" b="b"/>
              <a:pathLst>
                <a:path w="197" h="273" extrusionOk="0">
                  <a:moveTo>
                    <a:pt x="68" y="1"/>
                  </a:moveTo>
                  <a:cubicBezTo>
                    <a:pt x="52" y="1"/>
                    <a:pt x="36" y="5"/>
                    <a:pt x="27" y="14"/>
                  </a:cubicBezTo>
                  <a:cubicBezTo>
                    <a:pt x="0" y="41"/>
                    <a:pt x="0" y="77"/>
                    <a:pt x="27" y="103"/>
                  </a:cubicBezTo>
                  <a:cubicBezTo>
                    <a:pt x="27" y="103"/>
                    <a:pt x="27" y="103"/>
                    <a:pt x="27" y="103"/>
                  </a:cubicBezTo>
                  <a:lnTo>
                    <a:pt x="27" y="103"/>
                  </a:lnTo>
                  <a:cubicBezTo>
                    <a:pt x="27" y="112"/>
                    <a:pt x="36" y="112"/>
                    <a:pt x="36" y="121"/>
                  </a:cubicBezTo>
                  <a:cubicBezTo>
                    <a:pt x="36" y="116"/>
                    <a:pt x="36" y="114"/>
                    <a:pt x="34" y="111"/>
                  </a:cubicBezTo>
                  <a:lnTo>
                    <a:pt x="34" y="111"/>
                  </a:lnTo>
                  <a:cubicBezTo>
                    <a:pt x="47" y="126"/>
                    <a:pt x="55" y="142"/>
                    <a:pt x="63" y="157"/>
                  </a:cubicBezTo>
                  <a:cubicBezTo>
                    <a:pt x="63" y="157"/>
                    <a:pt x="54" y="148"/>
                    <a:pt x="54" y="148"/>
                  </a:cubicBezTo>
                  <a:lnTo>
                    <a:pt x="54" y="148"/>
                  </a:lnTo>
                  <a:cubicBezTo>
                    <a:pt x="63" y="166"/>
                    <a:pt x="72" y="184"/>
                    <a:pt x="72" y="202"/>
                  </a:cubicBezTo>
                  <a:cubicBezTo>
                    <a:pt x="72" y="205"/>
                    <a:pt x="72" y="208"/>
                    <a:pt x="72" y="211"/>
                  </a:cubicBezTo>
                  <a:cubicBezTo>
                    <a:pt x="72" y="228"/>
                    <a:pt x="81" y="246"/>
                    <a:pt x="90" y="255"/>
                  </a:cubicBezTo>
                  <a:cubicBezTo>
                    <a:pt x="99" y="264"/>
                    <a:pt x="116" y="273"/>
                    <a:pt x="134" y="273"/>
                  </a:cubicBezTo>
                  <a:cubicBezTo>
                    <a:pt x="161" y="273"/>
                    <a:pt x="197" y="246"/>
                    <a:pt x="197" y="211"/>
                  </a:cubicBezTo>
                  <a:cubicBezTo>
                    <a:pt x="188" y="139"/>
                    <a:pt x="161" y="68"/>
                    <a:pt x="116" y="14"/>
                  </a:cubicBezTo>
                  <a:cubicBezTo>
                    <a:pt x="103" y="5"/>
                    <a:pt x="85" y="1"/>
                    <a:pt x="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3973;p61">
              <a:extLst>
                <a:ext uri="{FF2B5EF4-FFF2-40B4-BE49-F238E27FC236}">
                  <a16:creationId xmlns:a16="http://schemas.microsoft.com/office/drawing/2014/main" id="{27996319-A047-4200-8824-D55309C49FE0}"/>
                </a:ext>
              </a:extLst>
            </p:cNvPr>
            <p:cNvSpPr/>
            <p:nvPr/>
          </p:nvSpPr>
          <p:spPr>
            <a:xfrm>
              <a:off x="4504134" y="4594395"/>
              <a:ext cx="152456" cy="170106"/>
            </a:xfrm>
            <a:custGeom>
              <a:avLst/>
              <a:gdLst/>
              <a:ahLst/>
              <a:cxnLst/>
              <a:rect l="l" t="t" r="r" b="b"/>
              <a:pathLst>
                <a:path w="1883" h="2101" extrusionOk="0">
                  <a:moveTo>
                    <a:pt x="259" y="0"/>
                  </a:moveTo>
                  <a:cubicBezTo>
                    <a:pt x="259" y="0"/>
                    <a:pt x="197" y="232"/>
                    <a:pt x="152" y="536"/>
                  </a:cubicBezTo>
                  <a:cubicBezTo>
                    <a:pt x="63" y="1115"/>
                    <a:pt x="1" y="1972"/>
                    <a:pt x="420" y="2088"/>
                  </a:cubicBezTo>
                  <a:cubicBezTo>
                    <a:pt x="451" y="2096"/>
                    <a:pt x="483" y="2100"/>
                    <a:pt x="515" y="2100"/>
                  </a:cubicBezTo>
                  <a:cubicBezTo>
                    <a:pt x="852" y="2100"/>
                    <a:pt x="1240" y="1657"/>
                    <a:pt x="1517" y="1258"/>
                  </a:cubicBezTo>
                  <a:cubicBezTo>
                    <a:pt x="1740" y="937"/>
                    <a:pt x="1883" y="651"/>
                    <a:pt x="1883" y="651"/>
                  </a:cubicBezTo>
                  <a:lnTo>
                    <a:pt x="2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3974;p61">
              <a:extLst>
                <a:ext uri="{FF2B5EF4-FFF2-40B4-BE49-F238E27FC236}">
                  <a16:creationId xmlns:a16="http://schemas.microsoft.com/office/drawing/2014/main" id="{695F8108-C51E-46CB-9364-23C0B7A184F5}"/>
                </a:ext>
              </a:extLst>
            </p:cNvPr>
            <p:cNvSpPr/>
            <p:nvPr/>
          </p:nvSpPr>
          <p:spPr>
            <a:xfrm>
              <a:off x="4516440" y="4594395"/>
              <a:ext cx="140149" cy="101934"/>
            </a:xfrm>
            <a:custGeom>
              <a:avLst/>
              <a:gdLst/>
              <a:ahLst/>
              <a:cxnLst/>
              <a:rect l="l" t="t" r="r" b="b"/>
              <a:pathLst>
                <a:path w="1731" h="1259" extrusionOk="0">
                  <a:moveTo>
                    <a:pt x="107" y="0"/>
                  </a:moveTo>
                  <a:cubicBezTo>
                    <a:pt x="107" y="0"/>
                    <a:pt x="45" y="232"/>
                    <a:pt x="0" y="536"/>
                  </a:cubicBezTo>
                  <a:cubicBezTo>
                    <a:pt x="268" y="759"/>
                    <a:pt x="732" y="1071"/>
                    <a:pt x="1365" y="1258"/>
                  </a:cubicBezTo>
                  <a:cubicBezTo>
                    <a:pt x="1588" y="937"/>
                    <a:pt x="1731" y="651"/>
                    <a:pt x="1731" y="651"/>
                  </a:cubicBezTo>
                  <a:lnTo>
                    <a:pt x="107"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3975;p61">
              <a:extLst>
                <a:ext uri="{FF2B5EF4-FFF2-40B4-BE49-F238E27FC236}">
                  <a16:creationId xmlns:a16="http://schemas.microsoft.com/office/drawing/2014/main" id="{14DF7ACC-96A9-4109-8454-2A063E59B1E3}"/>
                </a:ext>
              </a:extLst>
            </p:cNvPr>
            <p:cNvSpPr/>
            <p:nvPr/>
          </p:nvSpPr>
          <p:spPr>
            <a:xfrm>
              <a:off x="4976476" y="4595852"/>
              <a:ext cx="153265" cy="170106"/>
            </a:xfrm>
            <a:custGeom>
              <a:avLst/>
              <a:gdLst/>
              <a:ahLst/>
              <a:cxnLst/>
              <a:rect l="l" t="t" r="r" b="b"/>
              <a:pathLst>
                <a:path w="1893" h="2101" extrusionOk="0">
                  <a:moveTo>
                    <a:pt x="1633" y="0"/>
                  </a:moveTo>
                  <a:lnTo>
                    <a:pt x="1" y="651"/>
                  </a:lnTo>
                  <a:cubicBezTo>
                    <a:pt x="1" y="651"/>
                    <a:pt x="153" y="937"/>
                    <a:pt x="376" y="1258"/>
                  </a:cubicBezTo>
                  <a:cubicBezTo>
                    <a:pt x="652" y="1657"/>
                    <a:pt x="1033" y="2100"/>
                    <a:pt x="1376" y="2100"/>
                  </a:cubicBezTo>
                  <a:cubicBezTo>
                    <a:pt x="1408" y="2100"/>
                    <a:pt x="1441" y="2096"/>
                    <a:pt x="1473" y="2088"/>
                  </a:cubicBezTo>
                  <a:cubicBezTo>
                    <a:pt x="1892" y="1972"/>
                    <a:pt x="1830" y="1115"/>
                    <a:pt x="1740" y="535"/>
                  </a:cubicBezTo>
                  <a:cubicBezTo>
                    <a:pt x="1687" y="232"/>
                    <a:pt x="1633" y="0"/>
                    <a:pt x="1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3976;p61">
              <a:extLst>
                <a:ext uri="{FF2B5EF4-FFF2-40B4-BE49-F238E27FC236}">
                  <a16:creationId xmlns:a16="http://schemas.microsoft.com/office/drawing/2014/main" id="{5E03E944-7C0B-4857-BCEC-C9402FF19253}"/>
                </a:ext>
              </a:extLst>
            </p:cNvPr>
            <p:cNvSpPr/>
            <p:nvPr/>
          </p:nvSpPr>
          <p:spPr>
            <a:xfrm>
              <a:off x="4976476" y="4595852"/>
              <a:ext cx="140959" cy="101853"/>
            </a:xfrm>
            <a:custGeom>
              <a:avLst/>
              <a:gdLst/>
              <a:ahLst/>
              <a:cxnLst/>
              <a:rect l="l" t="t" r="r" b="b"/>
              <a:pathLst>
                <a:path w="1741" h="1258" extrusionOk="0">
                  <a:moveTo>
                    <a:pt x="1633" y="0"/>
                  </a:moveTo>
                  <a:lnTo>
                    <a:pt x="1" y="651"/>
                  </a:lnTo>
                  <a:cubicBezTo>
                    <a:pt x="1" y="651"/>
                    <a:pt x="153" y="937"/>
                    <a:pt x="376" y="1258"/>
                  </a:cubicBezTo>
                  <a:cubicBezTo>
                    <a:pt x="1009" y="1071"/>
                    <a:pt x="1464" y="758"/>
                    <a:pt x="1740" y="535"/>
                  </a:cubicBezTo>
                  <a:cubicBezTo>
                    <a:pt x="1687" y="232"/>
                    <a:pt x="1633" y="0"/>
                    <a:pt x="163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3977;p61">
              <a:extLst>
                <a:ext uri="{FF2B5EF4-FFF2-40B4-BE49-F238E27FC236}">
                  <a16:creationId xmlns:a16="http://schemas.microsoft.com/office/drawing/2014/main" id="{134479B8-9D60-40E8-8567-22CB3F2BD701}"/>
                </a:ext>
              </a:extLst>
            </p:cNvPr>
            <p:cNvSpPr/>
            <p:nvPr/>
          </p:nvSpPr>
          <p:spPr>
            <a:xfrm>
              <a:off x="4490451" y="3640157"/>
              <a:ext cx="88089" cy="72382"/>
            </a:xfrm>
            <a:custGeom>
              <a:avLst/>
              <a:gdLst/>
              <a:ahLst/>
              <a:cxnLst/>
              <a:rect l="l" t="t" r="r" b="b"/>
              <a:pathLst>
                <a:path w="1088" h="894" extrusionOk="0">
                  <a:moveTo>
                    <a:pt x="645" y="1"/>
                  </a:moveTo>
                  <a:cubicBezTo>
                    <a:pt x="641" y="1"/>
                    <a:pt x="637" y="1"/>
                    <a:pt x="633" y="2"/>
                  </a:cubicBezTo>
                  <a:cubicBezTo>
                    <a:pt x="500" y="19"/>
                    <a:pt x="580" y="171"/>
                    <a:pt x="580" y="234"/>
                  </a:cubicBezTo>
                  <a:cubicBezTo>
                    <a:pt x="579" y="240"/>
                    <a:pt x="577" y="243"/>
                    <a:pt x="574" y="243"/>
                  </a:cubicBezTo>
                  <a:cubicBezTo>
                    <a:pt x="552" y="243"/>
                    <a:pt x="475" y="101"/>
                    <a:pt x="361" y="101"/>
                  </a:cubicBezTo>
                  <a:cubicBezTo>
                    <a:pt x="317" y="101"/>
                    <a:pt x="268" y="122"/>
                    <a:pt x="214" y="180"/>
                  </a:cubicBezTo>
                  <a:cubicBezTo>
                    <a:pt x="0" y="403"/>
                    <a:pt x="589" y="894"/>
                    <a:pt x="589" y="894"/>
                  </a:cubicBezTo>
                  <a:cubicBezTo>
                    <a:pt x="785" y="635"/>
                    <a:pt x="999" y="492"/>
                    <a:pt x="1044" y="394"/>
                  </a:cubicBezTo>
                  <a:cubicBezTo>
                    <a:pt x="1087" y="307"/>
                    <a:pt x="784" y="1"/>
                    <a:pt x="645" y="1"/>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3978;p61">
              <a:extLst>
                <a:ext uri="{FF2B5EF4-FFF2-40B4-BE49-F238E27FC236}">
                  <a16:creationId xmlns:a16="http://schemas.microsoft.com/office/drawing/2014/main" id="{72A615D3-9AC7-430A-80CB-9A502C82A7B8}"/>
                </a:ext>
              </a:extLst>
            </p:cNvPr>
            <p:cNvSpPr/>
            <p:nvPr/>
          </p:nvSpPr>
          <p:spPr>
            <a:xfrm>
              <a:off x="5051691" y="3643801"/>
              <a:ext cx="88818" cy="72382"/>
            </a:xfrm>
            <a:custGeom>
              <a:avLst/>
              <a:gdLst/>
              <a:ahLst/>
              <a:cxnLst/>
              <a:rect l="l" t="t" r="r" b="b"/>
              <a:pathLst>
                <a:path w="1097" h="894" extrusionOk="0">
                  <a:moveTo>
                    <a:pt x="452" y="0"/>
                  </a:moveTo>
                  <a:cubicBezTo>
                    <a:pt x="304" y="0"/>
                    <a:pt x="1" y="307"/>
                    <a:pt x="44" y="394"/>
                  </a:cubicBezTo>
                  <a:cubicBezTo>
                    <a:pt x="98" y="492"/>
                    <a:pt x="303" y="635"/>
                    <a:pt x="499" y="893"/>
                  </a:cubicBezTo>
                  <a:cubicBezTo>
                    <a:pt x="499" y="893"/>
                    <a:pt x="1097" y="403"/>
                    <a:pt x="883" y="171"/>
                  </a:cubicBezTo>
                  <a:cubicBezTo>
                    <a:pt x="830" y="115"/>
                    <a:pt x="780" y="95"/>
                    <a:pt x="736" y="95"/>
                  </a:cubicBezTo>
                  <a:cubicBezTo>
                    <a:pt x="618" y="95"/>
                    <a:pt x="537" y="241"/>
                    <a:pt x="520" y="241"/>
                  </a:cubicBezTo>
                  <a:cubicBezTo>
                    <a:pt x="518" y="241"/>
                    <a:pt x="517" y="238"/>
                    <a:pt x="517" y="233"/>
                  </a:cubicBezTo>
                  <a:cubicBezTo>
                    <a:pt x="517" y="171"/>
                    <a:pt x="597" y="10"/>
                    <a:pt x="464" y="1"/>
                  </a:cubicBezTo>
                  <a:cubicBezTo>
                    <a:pt x="460" y="1"/>
                    <a:pt x="456" y="0"/>
                    <a:pt x="452" y="0"/>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3979;p61">
              <a:extLst>
                <a:ext uri="{FF2B5EF4-FFF2-40B4-BE49-F238E27FC236}">
                  <a16:creationId xmlns:a16="http://schemas.microsoft.com/office/drawing/2014/main" id="{949FD27E-0BB2-4706-B22F-96B99FF140B2}"/>
                </a:ext>
              </a:extLst>
            </p:cNvPr>
            <p:cNvSpPr/>
            <p:nvPr/>
          </p:nvSpPr>
          <p:spPr>
            <a:xfrm>
              <a:off x="4676020" y="3807833"/>
              <a:ext cx="33357" cy="52789"/>
            </a:xfrm>
            <a:custGeom>
              <a:avLst/>
              <a:gdLst/>
              <a:ahLst/>
              <a:cxnLst/>
              <a:rect l="l" t="t" r="r" b="b"/>
              <a:pathLst>
                <a:path w="412" h="652" extrusionOk="0">
                  <a:moveTo>
                    <a:pt x="206" y="0"/>
                  </a:moveTo>
                  <a:cubicBezTo>
                    <a:pt x="90" y="0"/>
                    <a:pt x="1" y="152"/>
                    <a:pt x="1" y="330"/>
                  </a:cubicBezTo>
                  <a:cubicBezTo>
                    <a:pt x="1" y="509"/>
                    <a:pt x="90" y="652"/>
                    <a:pt x="206" y="652"/>
                  </a:cubicBezTo>
                  <a:cubicBezTo>
                    <a:pt x="322" y="652"/>
                    <a:pt x="411" y="509"/>
                    <a:pt x="411" y="330"/>
                  </a:cubicBezTo>
                  <a:cubicBezTo>
                    <a:pt x="411" y="152"/>
                    <a:pt x="322"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3980;p61">
              <a:extLst>
                <a:ext uri="{FF2B5EF4-FFF2-40B4-BE49-F238E27FC236}">
                  <a16:creationId xmlns:a16="http://schemas.microsoft.com/office/drawing/2014/main" id="{2A697266-3FDC-4EF5-800E-FB6FBEBC9507}"/>
                </a:ext>
              </a:extLst>
            </p:cNvPr>
            <p:cNvSpPr/>
            <p:nvPr/>
          </p:nvSpPr>
          <p:spPr>
            <a:xfrm>
              <a:off x="4554007" y="3869203"/>
              <a:ext cx="130757" cy="54246"/>
            </a:xfrm>
            <a:custGeom>
              <a:avLst/>
              <a:gdLst/>
              <a:ahLst/>
              <a:cxnLst/>
              <a:rect l="l" t="t" r="r" b="b"/>
              <a:pathLst>
                <a:path w="1615" h="670" extrusionOk="0">
                  <a:moveTo>
                    <a:pt x="812" y="1"/>
                  </a:moveTo>
                  <a:cubicBezTo>
                    <a:pt x="366" y="1"/>
                    <a:pt x="0" y="152"/>
                    <a:pt x="0" y="331"/>
                  </a:cubicBezTo>
                  <a:cubicBezTo>
                    <a:pt x="0" y="518"/>
                    <a:pt x="366" y="670"/>
                    <a:pt x="812" y="670"/>
                  </a:cubicBezTo>
                  <a:cubicBezTo>
                    <a:pt x="1258" y="670"/>
                    <a:pt x="1615" y="518"/>
                    <a:pt x="1615" y="331"/>
                  </a:cubicBezTo>
                  <a:cubicBezTo>
                    <a:pt x="1615" y="152"/>
                    <a:pt x="1258" y="1"/>
                    <a:pt x="812" y="1"/>
                  </a:cubicBezTo>
                  <a:close/>
                </a:path>
              </a:pathLst>
            </a:custGeom>
            <a:solidFill>
              <a:srgbClr val="EE2B5D">
                <a:alpha val="64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3981;p61">
              <a:extLst>
                <a:ext uri="{FF2B5EF4-FFF2-40B4-BE49-F238E27FC236}">
                  <a16:creationId xmlns:a16="http://schemas.microsoft.com/office/drawing/2014/main" id="{95B56DD5-FAE3-4A9A-BF08-1C90DE0706EA}"/>
                </a:ext>
              </a:extLst>
            </p:cNvPr>
            <p:cNvSpPr/>
            <p:nvPr/>
          </p:nvSpPr>
          <p:spPr>
            <a:xfrm>
              <a:off x="4960607" y="3807833"/>
              <a:ext cx="33276" cy="52789"/>
            </a:xfrm>
            <a:custGeom>
              <a:avLst/>
              <a:gdLst/>
              <a:ahLst/>
              <a:cxnLst/>
              <a:rect l="l" t="t" r="r" b="b"/>
              <a:pathLst>
                <a:path w="411" h="652" extrusionOk="0">
                  <a:moveTo>
                    <a:pt x="206" y="0"/>
                  </a:moveTo>
                  <a:cubicBezTo>
                    <a:pt x="90" y="0"/>
                    <a:pt x="1" y="152"/>
                    <a:pt x="1" y="330"/>
                  </a:cubicBezTo>
                  <a:cubicBezTo>
                    <a:pt x="1" y="509"/>
                    <a:pt x="90" y="652"/>
                    <a:pt x="206" y="652"/>
                  </a:cubicBezTo>
                  <a:cubicBezTo>
                    <a:pt x="322" y="652"/>
                    <a:pt x="411" y="509"/>
                    <a:pt x="411" y="330"/>
                  </a:cubicBezTo>
                  <a:cubicBezTo>
                    <a:pt x="411" y="152"/>
                    <a:pt x="322"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3982;p61">
              <a:extLst>
                <a:ext uri="{FF2B5EF4-FFF2-40B4-BE49-F238E27FC236}">
                  <a16:creationId xmlns:a16="http://schemas.microsoft.com/office/drawing/2014/main" id="{2E0C27FF-79B2-4826-B427-DC91BAD7C595}"/>
                </a:ext>
              </a:extLst>
            </p:cNvPr>
            <p:cNvSpPr/>
            <p:nvPr/>
          </p:nvSpPr>
          <p:spPr>
            <a:xfrm>
              <a:off x="4985139" y="3869203"/>
              <a:ext cx="130838" cy="54246"/>
            </a:xfrm>
            <a:custGeom>
              <a:avLst/>
              <a:gdLst/>
              <a:ahLst/>
              <a:cxnLst/>
              <a:rect l="l" t="t" r="r" b="b"/>
              <a:pathLst>
                <a:path w="1616" h="670" extrusionOk="0">
                  <a:moveTo>
                    <a:pt x="804" y="1"/>
                  </a:moveTo>
                  <a:cubicBezTo>
                    <a:pt x="358" y="1"/>
                    <a:pt x="1" y="152"/>
                    <a:pt x="1" y="331"/>
                  </a:cubicBezTo>
                  <a:cubicBezTo>
                    <a:pt x="1" y="518"/>
                    <a:pt x="358" y="670"/>
                    <a:pt x="804" y="670"/>
                  </a:cubicBezTo>
                  <a:cubicBezTo>
                    <a:pt x="1250" y="670"/>
                    <a:pt x="1616" y="518"/>
                    <a:pt x="1616" y="331"/>
                  </a:cubicBezTo>
                  <a:cubicBezTo>
                    <a:pt x="1616" y="152"/>
                    <a:pt x="1250" y="1"/>
                    <a:pt x="804" y="1"/>
                  </a:cubicBezTo>
                  <a:close/>
                </a:path>
              </a:pathLst>
            </a:custGeom>
            <a:solidFill>
              <a:srgbClr val="EE2B5D">
                <a:alpha val="64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3983;p61">
              <a:extLst>
                <a:ext uri="{FF2B5EF4-FFF2-40B4-BE49-F238E27FC236}">
                  <a16:creationId xmlns:a16="http://schemas.microsoft.com/office/drawing/2014/main" id="{93E12B15-D0C4-4E71-BCB8-6F26DDF50853}"/>
                </a:ext>
              </a:extLst>
            </p:cNvPr>
            <p:cNvSpPr/>
            <p:nvPr/>
          </p:nvSpPr>
          <p:spPr>
            <a:xfrm>
              <a:off x="4473044" y="4158406"/>
              <a:ext cx="686981" cy="533554"/>
            </a:xfrm>
            <a:custGeom>
              <a:avLst/>
              <a:gdLst/>
              <a:ahLst/>
              <a:cxnLst/>
              <a:rect l="l" t="t" r="r" b="b"/>
              <a:pathLst>
                <a:path w="8485" h="6590" extrusionOk="0">
                  <a:moveTo>
                    <a:pt x="4320" y="0"/>
                  </a:moveTo>
                  <a:cubicBezTo>
                    <a:pt x="4146" y="0"/>
                    <a:pt x="3973" y="5"/>
                    <a:pt x="3801" y="15"/>
                  </a:cubicBezTo>
                  <a:cubicBezTo>
                    <a:pt x="2320" y="104"/>
                    <a:pt x="973" y="559"/>
                    <a:pt x="625" y="1282"/>
                  </a:cubicBezTo>
                  <a:cubicBezTo>
                    <a:pt x="1" y="2593"/>
                    <a:pt x="643" y="4823"/>
                    <a:pt x="991" y="5831"/>
                  </a:cubicBezTo>
                  <a:cubicBezTo>
                    <a:pt x="1027" y="5858"/>
                    <a:pt x="1063" y="5885"/>
                    <a:pt x="1098" y="5903"/>
                  </a:cubicBezTo>
                  <a:cubicBezTo>
                    <a:pt x="1856" y="6349"/>
                    <a:pt x="2865" y="6590"/>
                    <a:pt x="4221" y="6590"/>
                  </a:cubicBezTo>
                  <a:cubicBezTo>
                    <a:pt x="5826" y="6590"/>
                    <a:pt x="6950" y="6251"/>
                    <a:pt x="7735" y="5635"/>
                  </a:cubicBezTo>
                  <a:cubicBezTo>
                    <a:pt x="7807" y="5573"/>
                    <a:pt x="7878" y="5510"/>
                    <a:pt x="7950" y="5448"/>
                  </a:cubicBezTo>
                  <a:cubicBezTo>
                    <a:pt x="8039" y="5243"/>
                    <a:pt x="8119" y="5028"/>
                    <a:pt x="8182" y="4796"/>
                  </a:cubicBezTo>
                  <a:cubicBezTo>
                    <a:pt x="8413" y="3985"/>
                    <a:pt x="8485" y="3003"/>
                    <a:pt x="8333" y="1933"/>
                  </a:cubicBezTo>
                  <a:cubicBezTo>
                    <a:pt x="8129" y="585"/>
                    <a:pt x="6204" y="0"/>
                    <a:pt x="4320" y="0"/>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3984;p61">
              <a:extLst>
                <a:ext uri="{FF2B5EF4-FFF2-40B4-BE49-F238E27FC236}">
                  <a16:creationId xmlns:a16="http://schemas.microsoft.com/office/drawing/2014/main" id="{37F4558E-75D9-487E-BF95-3F6D447CC206}"/>
                </a:ext>
              </a:extLst>
            </p:cNvPr>
            <p:cNvSpPr/>
            <p:nvPr/>
          </p:nvSpPr>
          <p:spPr>
            <a:xfrm>
              <a:off x="4473044" y="4159539"/>
              <a:ext cx="662449" cy="532420"/>
            </a:xfrm>
            <a:custGeom>
              <a:avLst/>
              <a:gdLst/>
              <a:ahLst/>
              <a:cxnLst/>
              <a:rect l="l" t="t" r="r" b="b"/>
              <a:pathLst>
                <a:path w="8182" h="6576" extrusionOk="0">
                  <a:moveTo>
                    <a:pt x="3801" y="1"/>
                  </a:moveTo>
                  <a:lnTo>
                    <a:pt x="3801" y="1"/>
                  </a:lnTo>
                  <a:cubicBezTo>
                    <a:pt x="2320" y="90"/>
                    <a:pt x="973" y="545"/>
                    <a:pt x="625" y="1268"/>
                  </a:cubicBezTo>
                  <a:cubicBezTo>
                    <a:pt x="1" y="2579"/>
                    <a:pt x="643" y="4809"/>
                    <a:pt x="991" y="5817"/>
                  </a:cubicBezTo>
                  <a:cubicBezTo>
                    <a:pt x="1027" y="5844"/>
                    <a:pt x="1063" y="5871"/>
                    <a:pt x="1098" y="5889"/>
                  </a:cubicBezTo>
                  <a:cubicBezTo>
                    <a:pt x="1856" y="6335"/>
                    <a:pt x="2865" y="6576"/>
                    <a:pt x="4221" y="6576"/>
                  </a:cubicBezTo>
                  <a:cubicBezTo>
                    <a:pt x="5826" y="6576"/>
                    <a:pt x="6950" y="6237"/>
                    <a:pt x="7735" y="5621"/>
                  </a:cubicBezTo>
                  <a:cubicBezTo>
                    <a:pt x="7807" y="5559"/>
                    <a:pt x="7878" y="5496"/>
                    <a:pt x="7950" y="5434"/>
                  </a:cubicBezTo>
                  <a:cubicBezTo>
                    <a:pt x="8039" y="5229"/>
                    <a:pt x="8119" y="5014"/>
                    <a:pt x="8182" y="4782"/>
                  </a:cubicBezTo>
                  <a:lnTo>
                    <a:pt x="8182" y="4782"/>
                  </a:lnTo>
                  <a:cubicBezTo>
                    <a:pt x="7544" y="5493"/>
                    <a:pt x="6580" y="5874"/>
                    <a:pt x="5653" y="5874"/>
                  </a:cubicBezTo>
                  <a:cubicBezTo>
                    <a:pt x="4438" y="5874"/>
                    <a:pt x="3288" y="5219"/>
                    <a:pt x="3025" y="3792"/>
                  </a:cubicBezTo>
                  <a:cubicBezTo>
                    <a:pt x="2713" y="2035"/>
                    <a:pt x="3346" y="714"/>
                    <a:pt x="380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3985;p61">
              <a:extLst>
                <a:ext uri="{FF2B5EF4-FFF2-40B4-BE49-F238E27FC236}">
                  <a16:creationId xmlns:a16="http://schemas.microsoft.com/office/drawing/2014/main" id="{735140DF-410A-422A-AB8F-81EA74C12456}"/>
                </a:ext>
              </a:extLst>
            </p:cNvPr>
            <p:cNvSpPr/>
            <p:nvPr/>
          </p:nvSpPr>
          <p:spPr>
            <a:xfrm>
              <a:off x="4517250" y="4169983"/>
              <a:ext cx="104687" cy="137315"/>
            </a:xfrm>
            <a:custGeom>
              <a:avLst/>
              <a:gdLst/>
              <a:ahLst/>
              <a:cxnLst/>
              <a:rect l="l" t="t" r="r" b="b"/>
              <a:pathLst>
                <a:path w="1293" h="1696" extrusionOk="0">
                  <a:moveTo>
                    <a:pt x="997" y="1"/>
                  </a:moveTo>
                  <a:cubicBezTo>
                    <a:pt x="687" y="1"/>
                    <a:pt x="164" y="257"/>
                    <a:pt x="44" y="470"/>
                  </a:cubicBezTo>
                  <a:cubicBezTo>
                    <a:pt x="1" y="539"/>
                    <a:pt x="116" y="1695"/>
                    <a:pt x="650" y="1695"/>
                  </a:cubicBezTo>
                  <a:cubicBezTo>
                    <a:pt x="668" y="1695"/>
                    <a:pt x="686" y="1694"/>
                    <a:pt x="704" y="1692"/>
                  </a:cubicBezTo>
                  <a:cubicBezTo>
                    <a:pt x="1293" y="1611"/>
                    <a:pt x="1266" y="139"/>
                    <a:pt x="1186" y="59"/>
                  </a:cubicBezTo>
                  <a:cubicBezTo>
                    <a:pt x="1145" y="18"/>
                    <a:pt x="1078" y="1"/>
                    <a:pt x="9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3986;p61">
              <a:extLst>
                <a:ext uri="{FF2B5EF4-FFF2-40B4-BE49-F238E27FC236}">
                  <a16:creationId xmlns:a16="http://schemas.microsoft.com/office/drawing/2014/main" id="{CEA9E1B7-7D26-49EA-BE51-32DF829D055F}"/>
                </a:ext>
              </a:extLst>
            </p:cNvPr>
            <p:cNvSpPr/>
            <p:nvPr/>
          </p:nvSpPr>
          <p:spPr>
            <a:xfrm>
              <a:off x="5009752" y="4169983"/>
              <a:ext cx="104687" cy="137315"/>
            </a:xfrm>
            <a:custGeom>
              <a:avLst/>
              <a:gdLst/>
              <a:ahLst/>
              <a:cxnLst/>
              <a:rect l="l" t="t" r="r" b="b"/>
              <a:pathLst>
                <a:path w="1293" h="1696" extrusionOk="0">
                  <a:moveTo>
                    <a:pt x="299" y="1"/>
                  </a:moveTo>
                  <a:cubicBezTo>
                    <a:pt x="218" y="1"/>
                    <a:pt x="150" y="18"/>
                    <a:pt x="107" y="59"/>
                  </a:cubicBezTo>
                  <a:cubicBezTo>
                    <a:pt x="27" y="139"/>
                    <a:pt x="0" y="1611"/>
                    <a:pt x="589" y="1692"/>
                  </a:cubicBezTo>
                  <a:cubicBezTo>
                    <a:pt x="607" y="1694"/>
                    <a:pt x="625" y="1695"/>
                    <a:pt x="643" y="1695"/>
                  </a:cubicBezTo>
                  <a:cubicBezTo>
                    <a:pt x="1177" y="1695"/>
                    <a:pt x="1292" y="539"/>
                    <a:pt x="1249" y="470"/>
                  </a:cubicBezTo>
                  <a:cubicBezTo>
                    <a:pt x="1129" y="257"/>
                    <a:pt x="611" y="1"/>
                    <a:pt x="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3987;p61">
              <a:extLst>
                <a:ext uri="{FF2B5EF4-FFF2-40B4-BE49-F238E27FC236}">
                  <a16:creationId xmlns:a16="http://schemas.microsoft.com/office/drawing/2014/main" id="{A00E4BFC-DE33-471C-9C1F-BF958EFD9B51}"/>
                </a:ext>
              </a:extLst>
            </p:cNvPr>
            <p:cNvSpPr/>
            <p:nvPr/>
          </p:nvSpPr>
          <p:spPr>
            <a:xfrm>
              <a:off x="4651793" y="3899999"/>
              <a:ext cx="339600" cy="208075"/>
            </a:xfrm>
            <a:custGeom>
              <a:avLst/>
              <a:gdLst/>
              <a:ahLst/>
              <a:cxnLst/>
              <a:rect l="l" t="t" r="r" b="b"/>
              <a:pathLst>
                <a:path w="13584" h="8323" extrusionOk="0">
                  <a:moveTo>
                    <a:pt x="6895" y="8318"/>
                  </a:moveTo>
                  <a:cubicBezTo>
                    <a:pt x="8403" y="8376"/>
                    <a:pt x="10252" y="7932"/>
                    <a:pt x="11365" y="7243"/>
                  </a:cubicBezTo>
                  <a:cubicBezTo>
                    <a:pt x="12478" y="6555"/>
                    <a:pt x="13466" y="5191"/>
                    <a:pt x="13572" y="4187"/>
                  </a:cubicBezTo>
                  <a:cubicBezTo>
                    <a:pt x="13678" y="3183"/>
                    <a:pt x="13095" y="1917"/>
                    <a:pt x="12001" y="1219"/>
                  </a:cubicBezTo>
                  <a:cubicBezTo>
                    <a:pt x="10907" y="521"/>
                    <a:pt x="8764" y="5"/>
                    <a:pt x="7008" y="0"/>
                  </a:cubicBezTo>
                  <a:cubicBezTo>
                    <a:pt x="5252" y="-5"/>
                    <a:pt x="2627" y="495"/>
                    <a:pt x="1463" y="1188"/>
                  </a:cubicBezTo>
                  <a:cubicBezTo>
                    <a:pt x="300" y="1881"/>
                    <a:pt x="-115" y="3209"/>
                    <a:pt x="27" y="4160"/>
                  </a:cubicBezTo>
                  <a:cubicBezTo>
                    <a:pt x="169" y="5111"/>
                    <a:pt x="1170" y="6201"/>
                    <a:pt x="2315" y="6894"/>
                  </a:cubicBezTo>
                  <a:cubicBezTo>
                    <a:pt x="3460" y="7587"/>
                    <a:pt x="5387" y="8260"/>
                    <a:pt x="6895" y="8318"/>
                  </a:cubicBezTo>
                  <a:close/>
                </a:path>
              </a:pathLst>
            </a:custGeom>
            <a:solidFill>
              <a:srgbClr val="E4C293"/>
            </a:solidFill>
            <a:ln>
              <a:noFill/>
            </a:ln>
          </p:spPr>
        </p:sp>
        <p:sp>
          <p:nvSpPr>
            <p:cNvPr id="564" name="Google Shape;3988;p61">
              <a:extLst>
                <a:ext uri="{FF2B5EF4-FFF2-40B4-BE49-F238E27FC236}">
                  <a16:creationId xmlns:a16="http://schemas.microsoft.com/office/drawing/2014/main" id="{2B5768FB-D1AC-4965-8785-6EE51A7AACFF}"/>
                </a:ext>
              </a:extLst>
            </p:cNvPr>
            <p:cNvSpPr/>
            <p:nvPr/>
          </p:nvSpPr>
          <p:spPr>
            <a:xfrm>
              <a:off x="4786261" y="3931237"/>
              <a:ext cx="87000" cy="47193"/>
            </a:xfrm>
            <a:custGeom>
              <a:avLst/>
              <a:gdLst/>
              <a:ahLst/>
              <a:cxnLst/>
              <a:rect l="l" t="t" r="r" b="b"/>
              <a:pathLst>
                <a:path w="1696" h="920" extrusionOk="0">
                  <a:moveTo>
                    <a:pt x="776" y="1"/>
                  </a:moveTo>
                  <a:cubicBezTo>
                    <a:pt x="339" y="19"/>
                    <a:pt x="0" y="215"/>
                    <a:pt x="0" y="456"/>
                  </a:cubicBezTo>
                  <a:cubicBezTo>
                    <a:pt x="0" y="714"/>
                    <a:pt x="384" y="920"/>
                    <a:pt x="848" y="920"/>
                  </a:cubicBezTo>
                  <a:cubicBezTo>
                    <a:pt x="1258" y="920"/>
                    <a:pt x="1606" y="759"/>
                    <a:pt x="1677" y="545"/>
                  </a:cubicBezTo>
                  <a:cubicBezTo>
                    <a:pt x="1686" y="518"/>
                    <a:pt x="1695" y="491"/>
                    <a:pt x="1695" y="456"/>
                  </a:cubicBezTo>
                  <a:cubicBezTo>
                    <a:pt x="1695" y="206"/>
                    <a:pt x="1312" y="1"/>
                    <a:pt x="8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3989;p61">
              <a:extLst>
                <a:ext uri="{FF2B5EF4-FFF2-40B4-BE49-F238E27FC236}">
                  <a16:creationId xmlns:a16="http://schemas.microsoft.com/office/drawing/2014/main" id="{BC34040C-F95E-4955-A3E0-E71D60612A41}"/>
                </a:ext>
              </a:extLst>
            </p:cNvPr>
            <p:cNvSpPr/>
            <p:nvPr/>
          </p:nvSpPr>
          <p:spPr>
            <a:xfrm>
              <a:off x="4826068" y="3931237"/>
              <a:ext cx="47193" cy="31650"/>
            </a:xfrm>
            <a:custGeom>
              <a:avLst/>
              <a:gdLst/>
              <a:ahLst/>
              <a:cxnLst/>
              <a:rect l="l" t="t" r="r" b="b"/>
              <a:pathLst>
                <a:path w="920" h="617" extrusionOk="0">
                  <a:moveTo>
                    <a:pt x="0" y="1"/>
                  </a:moveTo>
                  <a:cubicBezTo>
                    <a:pt x="0" y="10"/>
                    <a:pt x="0" y="28"/>
                    <a:pt x="0" y="36"/>
                  </a:cubicBezTo>
                  <a:cubicBezTo>
                    <a:pt x="0" y="358"/>
                    <a:pt x="268" y="616"/>
                    <a:pt x="616" y="616"/>
                  </a:cubicBezTo>
                  <a:cubicBezTo>
                    <a:pt x="714" y="616"/>
                    <a:pt x="812" y="590"/>
                    <a:pt x="901" y="545"/>
                  </a:cubicBezTo>
                  <a:cubicBezTo>
                    <a:pt x="910" y="518"/>
                    <a:pt x="919" y="491"/>
                    <a:pt x="919" y="456"/>
                  </a:cubicBezTo>
                  <a:cubicBezTo>
                    <a:pt x="919" y="206"/>
                    <a:pt x="536" y="1"/>
                    <a:pt x="72"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3990;p61">
              <a:extLst>
                <a:ext uri="{FF2B5EF4-FFF2-40B4-BE49-F238E27FC236}">
                  <a16:creationId xmlns:a16="http://schemas.microsoft.com/office/drawing/2014/main" id="{C35198DE-6D79-48A7-98DB-62FDDC383C58}"/>
                </a:ext>
              </a:extLst>
            </p:cNvPr>
            <p:cNvSpPr/>
            <p:nvPr/>
          </p:nvSpPr>
          <p:spPr>
            <a:xfrm rot="-1799697">
              <a:off x="4797223" y="4031442"/>
              <a:ext cx="65046" cy="48167"/>
            </a:xfrm>
            <a:custGeom>
              <a:avLst/>
              <a:gdLst/>
              <a:ahLst/>
              <a:cxnLst/>
              <a:rect l="l" t="t" r="r" b="b"/>
              <a:pathLst>
                <a:path w="1268" h="939" extrusionOk="0">
                  <a:moveTo>
                    <a:pt x="46" y="1"/>
                  </a:moveTo>
                  <a:cubicBezTo>
                    <a:pt x="19" y="10"/>
                    <a:pt x="1" y="37"/>
                    <a:pt x="1" y="63"/>
                  </a:cubicBezTo>
                  <a:cubicBezTo>
                    <a:pt x="1" y="72"/>
                    <a:pt x="120" y="938"/>
                    <a:pt x="1048" y="938"/>
                  </a:cubicBezTo>
                  <a:cubicBezTo>
                    <a:pt x="1104" y="938"/>
                    <a:pt x="1162" y="935"/>
                    <a:pt x="1223" y="929"/>
                  </a:cubicBezTo>
                  <a:cubicBezTo>
                    <a:pt x="1250" y="929"/>
                    <a:pt x="1268" y="902"/>
                    <a:pt x="1268" y="875"/>
                  </a:cubicBezTo>
                  <a:cubicBezTo>
                    <a:pt x="1268" y="853"/>
                    <a:pt x="1250" y="837"/>
                    <a:pt x="1228" y="837"/>
                  </a:cubicBezTo>
                  <a:cubicBezTo>
                    <a:pt x="1224" y="837"/>
                    <a:pt x="1219" y="838"/>
                    <a:pt x="1214" y="839"/>
                  </a:cubicBezTo>
                  <a:cubicBezTo>
                    <a:pt x="1161" y="845"/>
                    <a:pt x="1110" y="847"/>
                    <a:pt x="1061" y="847"/>
                  </a:cubicBezTo>
                  <a:cubicBezTo>
                    <a:pt x="212" y="847"/>
                    <a:pt x="108" y="79"/>
                    <a:pt x="99" y="45"/>
                  </a:cubicBezTo>
                  <a:cubicBezTo>
                    <a:pt x="99" y="19"/>
                    <a:pt x="7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3991;p61">
            <a:extLst>
              <a:ext uri="{FF2B5EF4-FFF2-40B4-BE49-F238E27FC236}">
                <a16:creationId xmlns:a16="http://schemas.microsoft.com/office/drawing/2014/main" id="{833A476A-9F74-481B-9B7B-52F6A4E97F70}"/>
              </a:ext>
            </a:extLst>
          </p:cNvPr>
          <p:cNvGrpSpPr/>
          <p:nvPr/>
        </p:nvGrpSpPr>
        <p:grpSpPr>
          <a:xfrm>
            <a:off x="719992" y="1396595"/>
            <a:ext cx="362920" cy="356865"/>
            <a:chOff x="2866317" y="3817357"/>
            <a:chExt cx="362920" cy="356865"/>
          </a:xfrm>
        </p:grpSpPr>
        <p:sp>
          <p:nvSpPr>
            <p:cNvPr id="568" name="Google Shape;3992;p61">
              <a:extLst>
                <a:ext uri="{FF2B5EF4-FFF2-40B4-BE49-F238E27FC236}">
                  <a16:creationId xmlns:a16="http://schemas.microsoft.com/office/drawing/2014/main" id="{2C80EB55-EA25-4E42-B0A2-7A5FE6845231}"/>
                </a:ext>
              </a:extLst>
            </p:cNvPr>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3993;p61">
              <a:extLst>
                <a:ext uri="{FF2B5EF4-FFF2-40B4-BE49-F238E27FC236}">
                  <a16:creationId xmlns:a16="http://schemas.microsoft.com/office/drawing/2014/main" id="{75750803-BC15-44E5-9183-5A7F4E6B84A1}"/>
                </a:ext>
              </a:extLst>
            </p:cNvPr>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3994;p61">
              <a:extLst>
                <a:ext uri="{FF2B5EF4-FFF2-40B4-BE49-F238E27FC236}">
                  <a16:creationId xmlns:a16="http://schemas.microsoft.com/office/drawing/2014/main" id="{CE95BCC7-B9A4-4C15-817B-048DEC0A1904}"/>
                </a:ext>
              </a:extLst>
            </p:cNvPr>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3995;p61">
            <a:extLst>
              <a:ext uri="{FF2B5EF4-FFF2-40B4-BE49-F238E27FC236}">
                <a16:creationId xmlns:a16="http://schemas.microsoft.com/office/drawing/2014/main" id="{16017FA3-E94F-44F4-82D0-DAA6EA2BCBFB}"/>
              </a:ext>
            </a:extLst>
          </p:cNvPr>
          <p:cNvGrpSpPr/>
          <p:nvPr/>
        </p:nvGrpSpPr>
        <p:grpSpPr>
          <a:xfrm>
            <a:off x="1168425" y="1396595"/>
            <a:ext cx="362920" cy="356865"/>
            <a:chOff x="3314750" y="3817357"/>
            <a:chExt cx="362920" cy="356865"/>
          </a:xfrm>
        </p:grpSpPr>
        <p:sp>
          <p:nvSpPr>
            <p:cNvPr id="572" name="Google Shape;3996;p61">
              <a:extLst>
                <a:ext uri="{FF2B5EF4-FFF2-40B4-BE49-F238E27FC236}">
                  <a16:creationId xmlns:a16="http://schemas.microsoft.com/office/drawing/2014/main" id="{C522E542-9B3E-46D4-BCB3-EC90C8DA9A22}"/>
                </a:ext>
              </a:extLst>
            </p:cNvPr>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3997;p61">
              <a:extLst>
                <a:ext uri="{FF2B5EF4-FFF2-40B4-BE49-F238E27FC236}">
                  <a16:creationId xmlns:a16="http://schemas.microsoft.com/office/drawing/2014/main" id="{A5FC8FDA-D2B2-4A4C-A624-16CAD64216D4}"/>
                </a:ext>
              </a:extLst>
            </p:cNvPr>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3998;p61">
              <a:extLst>
                <a:ext uri="{FF2B5EF4-FFF2-40B4-BE49-F238E27FC236}">
                  <a16:creationId xmlns:a16="http://schemas.microsoft.com/office/drawing/2014/main" id="{62CD203C-BD98-4BB2-B302-00C13E68E48E}"/>
                </a:ext>
              </a:extLst>
            </p:cNvPr>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3999;p61">
              <a:extLst>
                <a:ext uri="{FF2B5EF4-FFF2-40B4-BE49-F238E27FC236}">
                  <a16:creationId xmlns:a16="http://schemas.microsoft.com/office/drawing/2014/main" id="{8ED42609-C085-4EEB-8A83-B78C249BE7D0}"/>
                </a:ext>
              </a:extLst>
            </p:cNvPr>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000;p61">
              <a:extLst>
                <a:ext uri="{FF2B5EF4-FFF2-40B4-BE49-F238E27FC236}">
                  <a16:creationId xmlns:a16="http://schemas.microsoft.com/office/drawing/2014/main" id="{19EF5DB6-E7CF-4A48-A693-5171F0B96449}"/>
                </a:ext>
              </a:extLst>
            </p:cNvPr>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4001;p61">
            <a:extLst>
              <a:ext uri="{FF2B5EF4-FFF2-40B4-BE49-F238E27FC236}">
                <a16:creationId xmlns:a16="http://schemas.microsoft.com/office/drawing/2014/main" id="{0959F5A6-2ACD-4D1D-B5BB-D72F2FF2EDE2}"/>
              </a:ext>
            </a:extLst>
          </p:cNvPr>
          <p:cNvGrpSpPr/>
          <p:nvPr/>
        </p:nvGrpSpPr>
        <p:grpSpPr>
          <a:xfrm>
            <a:off x="1616859" y="1396595"/>
            <a:ext cx="363314" cy="356576"/>
            <a:chOff x="3763184" y="3817357"/>
            <a:chExt cx="363314" cy="356576"/>
          </a:xfrm>
        </p:grpSpPr>
        <p:sp>
          <p:nvSpPr>
            <p:cNvPr id="578" name="Google Shape;4002;p61">
              <a:extLst>
                <a:ext uri="{FF2B5EF4-FFF2-40B4-BE49-F238E27FC236}">
                  <a16:creationId xmlns:a16="http://schemas.microsoft.com/office/drawing/2014/main" id="{B945864C-FF76-4A14-8B01-E378F542BA38}"/>
                </a:ext>
              </a:extLst>
            </p:cNvPr>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003;p61">
              <a:extLst>
                <a:ext uri="{FF2B5EF4-FFF2-40B4-BE49-F238E27FC236}">
                  <a16:creationId xmlns:a16="http://schemas.microsoft.com/office/drawing/2014/main" id="{A2244674-3C4C-47A2-96D5-67C974C81D02}"/>
                </a:ext>
              </a:extLst>
            </p:cNvPr>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004;p61">
              <a:extLst>
                <a:ext uri="{FF2B5EF4-FFF2-40B4-BE49-F238E27FC236}">
                  <a16:creationId xmlns:a16="http://schemas.microsoft.com/office/drawing/2014/main" id="{E0133479-791A-4671-BA6B-309B7BD15CC9}"/>
                </a:ext>
              </a:extLst>
            </p:cNvPr>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005;p61">
              <a:extLst>
                <a:ext uri="{FF2B5EF4-FFF2-40B4-BE49-F238E27FC236}">
                  <a16:creationId xmlns:a16="http://schemas.microsoft.com/office/drawing/2014/main" id="{8B0BB5B7-8772-4330-A635-C1E067BBC969}"/>
                </a:ext>
              </a:extLst>
            </p:cNvPr>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006;p61">
              <a:extLst>
                <a:ext uri="{FF2B5EF4-FFF2-40B4-BE49-F238E27FC236}">
                  <a16:creationId xmlns:a16="http://schemas.microsoft.com/office/drawing/2014/main" id="{1C81EC4A-FEB8-4C6D-9D49-25B7632C79AA}"/>
                </a:ext>
              </a:extLst>
            </p:cNvPr>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4007;p61">
            <a:extLst>
              <a:ext uri="{FF2B5EF4-FFF2-40B4-BE49-F238E27FC236}">
                <a16:creationId xmlns:a16="http://schemas.microsoft.com/office/drawing/2014/main" id="{5D1EF392-2DB6-463B-8DE2-B2BE28F756A6}"/>
              </a:ext>
            </a:extLst>
          </p:cNvPr>
          <p:cNvGrpSpPr/>
          <p:nvPr/>
        </p:nvGrpSpPr>
        <p:grpSpPr>
          <a:xfrm>
            <a:off x="2065660" y="1396595"/>
            <a:ext cx="362947" cy="356576"/>
            <a:chOff x="4211985" y="3817357"/>
            <a:chExt cx="362947" cy="356576"/>
          </a:xfrm>
        </p:grpSpPr>
        <p:sp>
          <p:nvSpPr>
            <p:cNvPr id="584" name="Google Shape;4008;p61">
              <a:extLst>
                <a:ext uri="{FF2B5EF4-FFF2-40B4-BE49-F238E27FC236}">
                  <a16:creationId xmlns:a16="http://schemas.microsoft.com/office/drawing/2014/main" id="{1F5BC8CB-DD39-485F-9C68-6D0D96586B50}"/>
                </a:ext>
              </a:extLst>
            </p:cNvPr>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009;p61">
              <a:extLst>
                <a:ext uri="{FF2B5EF4-FFF2-40B4-BE49-F238E27FC236}">
                  <a16:creationId xmlns:a16="http://schemas.microsoft.com/office/drawing/2014/main" id="{FFF1BFF5-65EC-4F48-8E62-7B723CBA20C4}"/>
                </a:ext>
              </a:extLst>
            </p:cNvPr>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010;p61">
              <a:extLst>
                <a:ext uri="{FF2B5EF4-FFF2-40B4-BE49-F238E27FC236}">
                  <a16:creationId xmlns:a16="http://schemas.microsoft.com/office/drawing/2014/main" id="{3CE114ED-5C1D-4959-B162-6A6BE11D898F}"/>
                </a:ext>
              </a:extLst>
            </p:cNvPr>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23690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50"/>
        <p:cNvGrpSpPr/>
        <p:nvPr/>
      </p:nvGrpSpPr>
      <p:grpSpPr>
        <a:xfrm>
          <a:off x="0" y="0"/>
          <a:ext cx="0" cy="0"/>
          <a:chOff x="0" y="0"/>
          <a:chExt cx="0" cy="0"/>
        </a:xfrm>
      </p:grpSpPr>
      <p:sp>
        <p:nvSpPr>
          <p:cNvPr id="1651" name="Google Shape;1651;p35"/>
          <p:cNvSpPr txBox="1">
            <a:spLocks noGrp="1"/>
          </p:cNvSpPr>
          <p:nvPr>
            <p:ph type="title"/>
          </p:nvPr>
        </p:nvSpPr>
        <p:spPr>
          <a:xfrm>
            <a:off x="1991550" y="3091613"/>
            <a:ext cx="51609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solidFill>
                  <a:schemeClr val="accent4"/>
                </a:solidFill>
              </a:rPr>
              <a:t>-S</a:t>
            </a:r>
            <a:r>
              <a:rPr lang="en"/>
              <a:t>OMEONE FAMOUS</a:t>
            </a:r>
            <a:endParaRPr>
              <a:solidFill>
                <a:schemeClr val="accent4"/>
              </a:solidFill>
            </a:endParaRPr>
          </a:p>
        </p:txBody>
      </p:sp>
      <p:sp>
        <p:nvSpPr>
          <p:cNvPr id="1652" name="Google Shape;1652;p35"/>
          <p:cNvSpPr txBox="1">
            <a:spLocks noGrp="1"/>
          </p:cNvSpPr>
          <p:nvPr>
            <p:ph type="subTitle" idx="1"/>
          </p:nvPr>
        </p:nvSpPr>
        <p:spPr>
          <a:xfrm>
            <a:off x="1991550" y="1479175"/>
            <a:ext cx="5160900" cy="1612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1653" name="Google Shape;1653;p35"/>
          <p:cNvGrpSpPr/>
          <p:nvPr/>
        </p:nvGrpSpPr>
        <p:grpSpPr>
          <a:xfrm>
            <a:off x="-804930" y="2225756"/>
            <a:ext cx="2050709" cy="2369703"/>
            <a:chOff x="6841700" y="1046625"/>
            <a:chExt cx="410150" cy="473950"/>
          </a:xfrm>
        </p:grpSpPr>
        <p:sp>
          <p:nvSpPr>
            <p:cNvPr id="1654" name="Google Shape;1654;p35"/>
            <p:cNvSpPr/>
            <p:nvPr/>
          </p:nvSpPr>
          <p:spPr>
            <a:xfrm>
              <a:off x="6841700" y="1489775"/>
              <a:ext cx="305325" cy="30800"/>
            </a:xfrm>
            <a:custGeom>
              <a:avLst/>
              <a:gdLst/>
              <a:ahLst/>
              <a:cxnLst/>
              <a:rect l="l" t="t" r="r" b="b"/>
              <a:pathLst>
                <a:path w="12213" h="1232" extrusionOk="0">
                  <a:moveTo>
                    <a:pt x="6102" y="0"/>
                  </a:moveTo>
                  <a:cubicBezTo>
                    <a:pt x="2730" y="0"/>
                    <a:pt x="0" y="277"/>
                    <a:pt x="0" y="616"/>
                  </a:cubicBezTo>
                  <a:cubicBezTo>
                    <a:pt x="0" y="955"/>
                    <a:pt x="2730" y="1232"/>
                    <a:pt x="6102" y="1232"/>
                  </a:cubicBezTo>
                  <a:cubicBezTo>
                    <a:pt x="9474" y="1232"/>
                    <a:pt x="12213" y="955"/>
                    <a:pt x="12213" y="616"/>
                  </a:cubicBezTo>
                  <a:cubicBezTo>
                    <a:pt x="12213" y="277"/>
                    <a:pt x="9474" y="0"/>
                    <a:pt x="6102" y="0"/>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5"/>
            <p:cNvSpPr/>
            <p:nvPr/>
          </p:nvSpPr>
          <p:spPr>
            <a:xfrm>
              <a:off x="6866675" y="1067425"/>
              <a:ext cx="374250" cy="448275"/>
            </a:xfrm>
            <a:custGeom>
              <a:avLst/>
              <a:gdLst/>
              <a:ahLst/>
              <a:cxnLst/>
              <a:rect l="l" t="t" r="r" b="b"/>
              <a:pathLst>
                <a:path w="14970" h="17931" extrusionOk="0">
                  <a:moveTo>
                    <a:pt x="1055" y="0"/>
                  </a:moveTo>
                  <a:cubicBezTo>
                    <a:pt x="994" y="0"/>
                    <a:pt x="934" y="16"/>
                    <a:pt x="874" y="52"/>
                  </a:cubicBezTo>
                  <a:cubicBezTo>
                    <a:pt x="651" y="185"/>
                    <a:pt x="598" y="676"/>
                    <a:pt x="651" y="1301"/>
                  </a:cubicBezTo>
                  <a:cubicBezTo>
                    <a:pt x="741" y="2478"/>
                    <a:pt x="1169" y="4093"/>
                    <a:pt x="1401" y="4601"/>
                  </a:cubicBezTo>
                  <a:cubicBezTo>
                    <a:pt x="1758" y="5395"/>
                    <a:pt x="1856" y="5181"/>
                    <a:pt x="1927" y="5262"/>
                  </a:cubicBezTo>
                  <a:cubicBezTo>
                    <a:pt x="1999" y="5351"/>
                    <a:pt x="2578" y="6671"/>
                    <a:pt x="2534" y="6769"/>
                  </a:cubicBezTo>
                  <a:cubicBezTo>
                    <a:pt x="2489" y="6867"/>
                    <a:pt x="1499" y="8214"/>
                    <a:pt x="1044" y="9909"/>
                  </a:cubicBezTo>
                  <a:cubicBezTo>
                    <a:pt x="591" y="11605"/>
                    <a:pt x="695" y="13389"/>
                    <a:pt x="802" y="13389"/>
                  </a:cubicBezTo>
                  <a:cubicBezTo>
                    <a:pt x="802" y="13389"/>
                    <a:pt x="803" y="13389"/>
                    <a:pt x="803" y="13389"/>
                  </a:cubicBezTo>
                  <a:cubicBezTo>
                    <a:pt x="890" y="13381"/>
                    <a:pt x="982" y="13246"/>
                    <a:pt x="1014" y="13246"/>
                  </a:cubicBezTo>
                  <a:cubicBezTo>
                    <a:pt x="1022" y="13246"/>
                    <a:pt x="1026" y="13254"/>
                    <a:pt x="1026" y="13273"/>
                  </a:cubicBezTo>
                  <a:cubicBezTo>
                    <a:pt x="1026" y="13335"/>
                    <a:pt x="509" y="14843"/>
                    <a:pt x="232" y="16011"/>
                  </a:cubicBezTo>
                  <a:cubicBezTo>
                    <a:pt x="80" y="16671"/>
                    <a:pt x="0" y="17216"/>
                    <a:pt x="143" y="17323"/>
                  </a:cubicBezTo>
                  <a:cubicBezTo>
                    <a:pt x="191" y="17356"/>
                    <a:pt x="249" y="17371"/>
                    <a:pt x="314" y="17371"/>
                  </a:cubicBezTo>
                  <a:cubicBezTo>
                    <a:pt x="580" y="17371"/>
                    <a:pt x="965" y="17130"/>
                    <a:pt x="1258" y="16930"/>
                  </a:cubicBezTo>
                  <a:cubicBezTo>
                    <a:pt x="1303" y="16894"/>
                    <a:pt x="1347" y="16868"/>
                    <a:pt x="1383" y="16841"/>
                  </a:cubicBezTo>
                  <a:cubicBezTo>
                    <a:pt x="1536" y="16734"/>
                    <a:pt x="1656" y="16646"/>
                    <a:pt x="1687" y="16646"/>
                  </a:cubicBezTo>
                  <a:cubicBezTo>
                    <a:pt x="1693" y="16646"/>
                    <a:pt x="1695" y="16649"/>
                    <a:pt x="1695" y="16654"/>
                  </a:cubicBezTo>
                  <a:cubicBezTo>
                    <a:pt x="1715" y="16727"/>
                    <a:pt x="1700" y="16844"/>
                    <a:pt x="1776" y="16844"/>
                  </a:cubicBezTo>
                  <a:cubicBezTo>
                    <a:pt x="1802" y="16844"/>
                    <a:pt x="1839" y="16831"/>
                    <a:pt x="1891" y="16796"/>
                  </a:cubicBezTo>
                  <a:cubicBezTo>
                    <a:pt x="2092" y="16666"/>
                    <a:pt x="3018" y="15912"/>
                    <a:pt x="3192" y="15912"/>
                  </a:cubicBezTo>
                  <a:cubicBezTo>
                    <a:pt x="3196" y="15912"/>
                    <a:pt x="3200" y="15912"/>
                    <a:pt x="3203" y="15913"/>
                  </a:cubicBezTo>
                  <a:cubicBezTo>
                    <a:pt x="3346" y="15949"/>
                    <a:pt x="6611" y="15976"/>
                    <a:pt x="6718" y="16011"/>
                  </a:cubicBezTo>
                  <a:cubicBezTo>
                    <a:pt x="6822" y="16046"/>
                    <a:pt x="7635" y="16789"/>
                    <a:pt x="7738" y="16789"/>
                  </a:cubicBezTo>
                  <a:cubicBezTo>
                    <a:pt x="7740" y="16789"/>
                    <a:pt x="7742" y="16788"/>
                    <a:pt x="7744" y="16787"/>
                  </a:cubicBezTo>
                  <a:cubicBezTo>
                    <a:pt x="7808" y="16755"/>
                    <a:pt x="7750" y="16565"/>
                    <a:pt x="7782" y="16565"/>
                  </a:cubicBezTo>
                  <a:lnTo>
                    <a:pt x="7782" y="16565"/>
                  </a:lnTo>
                  <a:cubicBezTo>
                    <a:pt x="7786" y="16565"/>
                    <a:pt x="7791" y="16568"/>
                    <a:pt x="7797" y="16573"/>
                  </a:cubicBezTo>
                  <a:cubicBezTo>
                    <a:pt x="7833" y="16600"/>
                    <a:pt x="8118" y="16957"/>
                    <a:pt x="8341" y="17207"/>
                  </a:cubicBezTo>
                  <a:cubicBezTo>
                    <a:pt x="8452" y="17326"/>
                    <a:pt x="8547" y="17421"/>
                    <a:pt x="8578" y="17421"/>
                  </a:cubicBezTo>
                  <a:cubicBezTo>
                    <a:pt x="8580" y="17421"/>
                    <a:pt x="8581" y="17421"/>
                    <a:pt x="8582" y="17421"/>
                  </a:cubicBezTo>
                  <a:cubicBezTo>
                    <a:pt x="8584" y="17420"/>
                    <a:pt x="8585" y="17420"/>
                    <a:pt x="8587" y="17420"/>
                  </a:cubicBezTo>
                  <a:cubicBezTo>
                    <a:pt x="8627" y="17420"/>
                    <a:pt x="8740" y="17524"/>
                    <a:pt x="8886" y="17635"/>
                  </a:cubicBezTo>
                  <a:cubicBezTo>
                    <a:pt x="9057" y="17777"/>
                    <a:pt x="9278" y="17931"/>
                    <a:pt x="9487" y="17931"/>
                  </a:cubicBezTo>
                  <a:cubicBezTo>
                    <a:pt x="9528" y="17931"/>
                    <a:pt x="9569" y="17925"/>
                    <a:pt x="9608" y="17911"/>
                  </a:cubicBezTo>
                  <a:cubicBezTo>
                    <a:pt x="9787" y="17849"/>
                    <a:pt x="9822" y="17207"/>
                    <a:pt x="9804" y="16502"/>
                  </a:cubicBezTo>
                  <a:cubicBezTo>
                    <a:pt x="9778" y="15583"/>
                    <a:pt x="9685" y="14563"/>
                    <a:pt x="9745" y="14563"/>
                  </a:cubicBezTo>
                  <a:lnTo>
                    <a:pt x="9745" y="14563"/>
                  </a:lnTo>
                  <a:cubicBezTo>
                    <a:pt x="9747" y="14563"/>
                    <a:pt x="9749" y="14564"/>
                    <a:pt x="9751" y="14566"/>
                  </a:cubicBezTo>
                  <a:cubicBezTo>
                    <a:pt x="9817" y="14619"/>
                    <a:pt x="9872" y="14654"/>
                    <a:pt x="9913" y="14654"/>
                  </a:cubicBezTo>
                  <a:cubicBezTo>
                    <a:pt x="9955" y="14654"/>
                    <a:pt x="9983" y="14617"/>
                    <a:pt x="9992" y="14522"/>
                  </a:cubicBezTo>
                  <a:cubicBezTo>
                    <a:pt x="10018" y="14345"/>
                    <a:pt x="10089" y="12362"/>
                    <a:pt x="10220" y="12362"/>
                  </a:cubicBezTo>
                  <a:cubicBezTo>
                    <a:pt x="10221" y="12362"/>
                    <a:pt x="10223" y="12362"/>
                    <a:pt x="10224" y="12363"/>
                  </a:cubicBezTo>
                  <a:cubicBezTo>
                    <a:pt x="10245" y="12369"/>
                    <a:pt x="10319" y="12372"/>
                    <a:pt x="10429" y="12372"/>
                  </a:cubicBezTo>
                  <a:cubicBezTo>
                    <a:pt x="10971" y="12372"/>
                    <a:pt x="12374" y="12298"/>
                    <a:pt x="12374" y="12157"/>
                  </a:cubicBezTo>
                  <a:cubicBezTo>
                    <a:pt x="12374" y="11988"/>
                    <a:pt x="11945" y="11943"/>
                    <a:pt x="12106" y="11908"/>
                  </a:cubicBezTo>
                  <a:cubicBezTo>
                    <a:pt x="12276" y="11872"/>
                    <a:pt x="13890" y="11444"/>
                    <a:pt x="13855" y="11319"/>
                  </a:cubicBezTo>
                  <a:cubicBezTo>
                    <a:pt x="13819" y="11203"/>
                    <a:pt x="13578" y="11239"/>
                    <a:pt x="13676" y="11167"/>
                  </a:cubicBezTo>
                  <a:cubicBezTo>
                    <a:pt x="13703" y="11149"/>
                    <a:pt x="13819" y="11051"/>
                    <a:pt x="13979" y="10917"/>
                  </a:cubicBezTo>
                  <a:cubicBezTo>
                    <a:pt x="14363" y="10570"/>
                    <a:pt x="14970" y="9981"/>
                    <a:pt x="14845" y="9722"/>
                  </a:cubicBezTo>
                  <a:cubicBezTo>
                    <a:pt x="14811" y="9644"/>
                    <a:pt x="14671" y="9614"/>
                    <a:pt x="14471" y="9614"/>
                  </a:cubicBezTo>
                  <a:cubicBezTo>
                    <a:pt x="14143" y="9614"/>
                    <a:pt x="13652" y="9696"/>
                    <a:pt x="13203" y="9784"/>
                  </a:cubicBezTo>
                  <a:cubicBezTo>
                    <a:pt x="12641" y="9900"/>
                    <a:pt x="12142" y="10034"/>
                    <a:pt x="12142" y="10034"/>
                  </a:cubicBezTo>
                  <a:cubicBezTo>
                    <a:pt x="12142" y="10034"/>
                    <a:pt x="11988" y="10058"/>
                    <a:pt x="11707" y="10058"/>
                  </a:cubicBezTo>
                  <a:cubicBezTo>
                    <a:pt x="10908" y="10058"/>
                    <a:pt x="9082" y="9863"/>
                    <a:pt x="6869" y="8357"/>
                  </a:cubicBezTo>
                  <a:cubicBezTo>
                    <a:pt x="3890" y="6323"/>
                    <a:pt x="2926" y="3709"/>
                    <a:pt x="3301" y="2666"/>
                  </a:cubicBezTo>
                  <a:cubicBezTo>
                    <a:pt x="3301" y="2666"/>
                    <a:pt x="2600" y="1426"/>
                    <a:pt x="2468" y="1426"/>
                  </a:cubicBezTo>
                  <a:cubicBezTo>
                    <a:pt x="2462" y="1426"/>
                    <a:pt x="2457" y="1429"/>
                    <a:pt x="2453" y="1434"/>
                  </a:cubicBezTo>
                  <a:cubicBezTo>
                    <a:pt x="2364" y="1568"/>
                    <a:pt x="2311" y="1577"/>
                    <a:pt x="2311" y="1577"/>
                  </a:cubicBezTo>
                  <a:cubicBezTo>
                    <a:pt x="2311" y="1577"/>
                    <a:pt x="2150" y="1202"/>
                    <a:pt x="1918" y="810"/>
                  </a:cubicBezTo>
                  <a:cubicBezTo>
                    <a:pt x="1680" y="408"/>
                    <a:pt x="1361" y="0"/>
                    <a:pt x="1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5"/>
            <p:cNvSpPr/>
            <p:nvPr/>
          </p:nvSpPr>
          <p:spPr>
            <a:xfrm>
              <a:off x="6879825" y="1230175"/>
              <a:ext cx="227950" cy="202075"/>
            </a:xfrm>
            <a:custGeom>
              <a:avLst/>
              <a:gdLst/>
              <a:ahLst/>
              <a:cxnLst/>
              <a:rect l="l" t="t" r="r" b="b"/>
              <a:pathLst>
                <a:path w="9118" h="8083" extrusionOk="0">
                  <a:moveTo>
                    <a:pt x="3515" y="0"/>
                  </a:moveTo>
                  <a:lnTo>
                    <a:pt x="3515" y="0"/>
                  </a:lnTo>
                  <a:cubicBezTo>
                    <a:pt x="3515" y="1"/>
                    <a:pt x="1" y="6111"/>
                    <a:pt x="3694" y="7681"/>
                  </a:cubicBezTo>
                  <a:cubicBezTo>
                    <a:pt x="4350" y="7960"/>
                    <a:pt x="4922" y="8082"/>
                    <a:pt x="5422" y="8082"/>
                  </a:cubicBezTo>
                  <a:cubicBezTo>
                    <a:pt x="5962" y="8082"/>
                    <a:pt x="6418" y="7940"/>
                    <a:pt x="6807" y="7699"/>
                  </a:cubicBezTo>
                  <a:cubicBezTo>
                    <a:pt x="8101" y="6923"/>
                    <a:pt x="8681" y="5094"/>
                    <a:pt x="9118" y="3836"/>
                  </a:cubicBezTo>
                  <a:cubicBezTo>
                    <a:pt x="9118" y="3836"/>
                    <a:pt x="8904" y="3694"/>
                    <a:pt x="7476" y="2757"/>
                  </a:cubicBezTo>
                  <a:cubicBezTo>
                    <a:pt x="6504" y="2133"/>
                    <a:pt x="5050" y="1098"/>
                    <a:pt x="4202" y="491"/>
                  </a:cubicBezTo>
                  <a:cubicBezTo>
                    <a:pt x="3783" y="188"/>
                    <a:pt x="3516" y="1"/>
                    <a:pt x="35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5"/>
            <p:cNvSpPr/>
            <p:nvPr/>
          </p:nvSpPr>
          <p:spPr>
            <a:xfrm>
              <a:off x="6879825" y="1230175"/>
              <a:ext cx="170200" cy="202075"/>
            </a:xfrm>
            <a:custGeom>
              <a:avLst/>
              <a:gdLst/>
              <a:ahLst/>
              <a:cxnLst/>
              <a:rect l="l" t="t" r="r" b="b"/>
              <a:pathLst>
                <a:path w="6808" h="8083" extrusionOk="0">
                  <a:moveTo>
                    <a:pt x="3515" y="0"/>
                  </a:moveTo>
                  <a:lnTo>
                    <a:pt x="3515" y="0"/>
                  </a:lnTo>
                  <a:cubicBezTo>
                    <a:pt x="3515" y="1"/>
                    <a:pt x="1" y="6111"/>
                    <a:pt x="3694" y="7681"/>
                  </a:cubicBezTo>
                  <a:cubicBezTo>
                    <a:pt x="4350" y="7960"/>
                    <a:pt x="4922" y="8082"/>
                    <a:pt x="5422" y="8082"/>
                  </a:cubicBezTo>
                  <a:cubicBezTo>
                    <a:pt x="5962" y="8082"/>
                    <a:pt x="6418" y="7940"/>
                    <a:pt x="6807" y="7699"/>
                  </a:cubicBezTo>
                  <a:cubicBezTo>
                    <a:pt x="2311" y="7342"/>
                    <a:pt x="3578" y="2489"/>
                    <a:pt x="4202" y="491"/>
                  </a:cubicBezTo>
                  <a:cubicBezTo>
                    <a:pt x="3783" y="188"/>
                    <a:pt x="3516" y="1"/>
                    <a:pt x="3515"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5"/>
            <p:cNvSpPr/>
            <p:nvPr/>
          </p:nvSpPr>
          <p:spPr>
            <a:xfrm>
              <a:off x="6890750" y="1455175"/>
              <a:ext cx="202325" cy="53125"/>
            </a:xfrm>
            <a:custGeom>
              <a:avLst/>
              <a:gdLst/>
              <a:ahLst/>
              <a:cxnLst/>
              <a:rect l="l" t="t" r="r" b="b"/>
              <a:pathLst>
                <a:path w="8093" h="2125" extrusionOk="0">
                  <a:moveTo>
                    <a:pt x="4547" y="0"/>
                  </a:moveTo>
                  <a:cubicBezTo>
                    <a:pt x="3481" y="0"/>
                    <a:pt x="2158" y="20"/>
                    <a:pt x="2061" y="20"/>
                  </a:cubicBezTo>
                  <a:cubicBezTo>
                    <a:pt x="1892" y="20"/>
                    <a:pt x="1446" y="466"/>
                    <a:pt x="1267" y="671"/>
                  </a:cubicBezTo>
                  <a:cubicBezTo>
                    <a:pt x="1227" y="713"/>
                    <a:pt x="1196" y="730"/>
                    <a:pt x="1172" y="730"/>
                  </a:cubicBezTo>
                  <a:cubicBezTo>
                    <a:pt x="1084" y="730"/>
                    <a:pt x="1083" y="504"/>
                    <a:pt x="1027" y="448"/>
                  </a:cubicBezTo>
                  <a:cubicBezTo>
                    <a:pt x="1024" y="445"/>
                    <a:pt x="1020" y="444"/>
                    <a:pt x="1015" y="444"/>
                  </a:cubicBezTo>
                  <a:cubicBezTo>
                    <a:pt x="885" y="444"/>
                    <a:pt x="1" y="1295"/>
                    <a:pt x="1" y="1295"/>
                  </a:cubicBezTo>
                  <a:lnTo>
                    <a:pt x="295" y="1420"/>
                  </a:lnTo>
                  <a:cubicBezTo>
                    <a:pt x="340" y="1384"/>
                    <a:pt x="384" y="1358"/>
                    <a:pt x="420" y="1331"/>
                  </a:cubicBezTo>
                  <a:cubicBezTo>
                    <a:pt x="573" y="1224"/>
                    <a:pt x="693" y="1136"/>
                    <a:pt x="724" y="1136"/>
                  </a:cubicBezTo>
                  <a:cubicBezTo>
                    <a:pt x="730" y="1136"/>
                    <a:pt x="732" y="1139"/>
                    <a:pt x="732" y="1144"/>
                  </a:cubicBezTo>
                  <a:cubicBezTo>
                    <a:pt x="752" y="1217"/>
                    <a:pt x="737" y="1334"/>
                    <a:pt x="813" y="1334"/>
                  </a:cubicBezTo>
                  <a:cubicBezTo>
                    <a:pt x="839" y="1334"/>
                    <a:pt x="876" y="1321"/>
                    <a:pt x="928" y="1286"/>
                  </a:cubicBezTo>
                  <a:cubicBezTo>
                    <a:pt x="1129" y="1156"/>
                    <a:pt x="2055" y="402"/>
                    <a:pt x="2229" y="402"/>
                  </a:cubicBezTo>
                  <a:cubicBezTo>
                    <a:pt x="2233" y="402"/>
                    <a:pt x="2237" y="402"/>
                    <a:pt x="2240" y="403"/>
                  </a:cubicBezTo>
                  <a:cubicBezTo>
                    <a:pt x="2383" y="439"/>
                    <a:pt x="5648" y="466"/>
                    <a:pt x="5755" y="501"/>
                  </a:cubicBezTo>
                  <a:cubicBezTo>
                    <a:pt x="5859" y="536"/>
                    <a:pt x="6672" y="1279"/>
                    <a:pt x="6775" y="1279"/>
                  </a:cubicBezTo>
                  <a:cubicBezTo>
                    <a:pt x="6777" y="1279"/>
                    <a:pt x="6779" y="1278"/>
                    <a:pt x="6781" y="1277"/>
                  </a:cubicBezTo>
                  <a:cubicBezTo>
                    <a:pt x="6845" y="1245"/>
                    <a:pt x="6787" y="1055"/>
                    <a:pt x="6819" y="1055"/>
                  </a:cubicBezTo>
                  <a:lnTo>
                    <a:pt x="6819" y="1055"/>
                  </a:lnTo>
                  <a:cubicBezTo>
                    <a:pt x="6823" y="1055"/>
                    <a:pt x="6828" y="1058"/>
                    <a:pt x="6834" y="1063"/>
                  </a:cubicBezTo>
                  <a:cubicBezTo>
                    <a:pt x="6870" y="1090"/>
                    <a:pt x="7155" y="1447"/>
                    <a:pt x="7378" y="1697"/>
                  </a:cubicBezTo>
                  <a:cubicBezTo>
                    <a:pt x="7489" y="1816"/>
                    <a:pt x="7584" y="1911"/>
                    <a:pt x="7615" y="1911"/>
                  </a:cubicBezTo>
                  <a:cubicBezTo>
                    <a:pt x="7617" y="1911"/>
                    <a:pt x="7618" y="1911"/>
                    <a:pt x="7619" y="1911"/>
                  </a:cubicBezTo>
                  <a:cubicBezTo>
                    <a:pt x="7621" y="1910"/>
                    <a:pt x="7622" y="1910"/>
                    <a:pt x="7624" y="1910"/>
                  </a:cubicBezTo>
                  <a:cubicBezTo>
                    <a:pt x="7664" y="1910"/>
                    <a:pt x="7777" y="2014"/>
                    <a:pt x="7923" y="2125"/>
                  </a:cubicBezTo>
                  <a:cubicBezTo>
                    <a:pt x="8047" y="1947"/>
                    <a:pt x="8092" y="1768"/>
                    <a:pt x="7931" y="1661"/>
                  </a:cubicBezTo>
                  <a:cubicBezTo>
                    <a:pt x="7485" y="1349"/>
                    <a:pt x="7013" y="483"/>
                    <a:pt x="6834" y="376"/>
                  </a:cubicBezTo>
                  <a:cubicBezTo>
                    <a:pt x="6806" y="359"/>
                    <a:pt x="6781" y="352"/>
                    <a:pt x="6759" y="352"/>
                  </a:cubicBezTo>
                  <a:cubicBezTo>
                    <a:pt x="6643" y="352"/>
                    <a:pt x="6607" y="564"/>
                    <a:pt x="6540" y="707"/>
                  </a:cubicBezTo>
                  <a:cubicBezTo>
                    <a:pt x="6533" y="722"/>
                    <a:pt x="6523" y="729"/>
                    <a:pt x="6509" y="729"/>
                  </a:cubicBezTo>
                  <a:cubicBezTo>
                    <a:pt x="6383" y="729"/>
                    <a:pt x="5994" y="102"/>
                    <a:pt x="5897" y="37"/>
                  </a:cubicBezTo>
                  <a:cubicBezTo>
                    <a:pt x="5855" y="9"/>
                    <a:pt x="5258" y="0"/>
                    <a:pt x="4547"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5"/>
            <p:cNvSpPr/>
            <p:nvPr/>
          </p:nvSpPr>
          <p:spPr>
            <a:xfrm>
              <a:off x="6881600" y="1067425"/>
              <a:ext cx="33050" cy="32525"/>
            </a:xfrm>
            <a:custGeom>
              <a:avLst/>
              <a:gdLst/>
              <a:ahLst/>
              <a:cxnLst/>
              <a:rect l="l" t="t" r="r" b="b"/>
              <a:pathLst>
                <a:path w="1322" h="1301" extrusionOk="0">
                  <a:moveTo>
                    <a:pt x="456" y="0"/>
                  </a:moveTo>
                  <a:cubicBezTo>
                    <a:pt x="397" y="0"/>
                    <a:pt x="337" y="19"/>
                    <a:pt x="277" y="52"/>
                  </a:cubicBezTo>
                  <a:cubicBezTo>
                    <a:pt x="54" y="185"/>
                    <a:pt x="1" y="676"/>
                    <a:pt x="54" y="1301"/>
                  </a:cubicBezTo>
                  <a:cubicBezTo>
                    <a:pt x="251" y="1292"/>
                    <a:pt x="474" y="1256"/>
                    <a:pt x="706" y="1176"/>
                  </a:cubicBezTo>
                  <a:cubicBezTo>
                    <a:pt x="911" y="1104"/>
                    <a:pt x="1125" y="988"/>
                    <a:pt x="1321" y="810"/>
                  </a:cubicBezTo>
                  <a:cubicBezTo>
                    <a:pt x="1098" y="435"/>
                    <a:pt x="804" y="52"/>
                    <a:pt x="518" y="7"/>
                  </a:cubicBezTo>
                  <a:cubicBezTo>
                    <a:pt x="498" y="2"/>
                    <a:pt x="477" y="0"/>
                    <a:pt x="4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5"/>
            <p:cNvSpPr/>
            <p:nvPr/>
          </p:nvSpPr>
          <p:spPr>
            <a:xfrm>
              <a:off x="6881600" y="1067425"/>
              <a:ext cx="17650" cy="32525"/>
            </a:xfrm>
            <a:custGeom>
              <a:avLst/>
              <a:gdLst/>
              <a:ahLst/>
              <a:cxnLst/>
              <a:rect l="l" t="t" r="r" b="b"/>
              <a:pathLst>
                <a:path w="706" h="1301" extrusionOk="0">
                  <a:moveTo>
                    <a:pt x="456" y="0"/>
                  </a:moveTo>
                  <a:cubicBezTo>
                    <a:pt x="397" y="0"/>
                    <a:pt x="337" y="19"/>
                    <a:pt x="277" y="52"/>
                  </a:cubicBezTo>
                  <a:cubicBezTo>
                    <a:pt x="54" y="185"/>
                    <a:pt x="1" y="676"/>
                    <a:pt x="54" y="1301"/>
                  </a:cubicBezTo>
                  <a:cubicBezTo>
                    <a:pt x="251" y="1292"/>
                    <a:pt x="474" y="1256"/>
                    <a:pt x="706" y="1176"/>
                  </a:cubicBezTo>
                  <a:cubicBezTo>
                    <a:pt x="590" y="774"/>
                    <a:pt x="536" y="355"/>
                    <a:pt x="518" y="7"/>
                  </a:cubicBezTo>
                  <a:cubicBezTo>
                    <a:pt x="498" y="2"/>
                    <a:pt x="477" y="0"/>
                    <a:pt x="456"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5"/>
            <p:cNvSpPr/>
            <p:nvPr/>
          </p:nvSpPr>
          <p:spPr>
            <a:xfrm>
              <a:off x="7196750" y="1307850"/>
              <a:ext cx="44175" cy="32525"/>
            </a:xfrm>
            <a:custGeom>
              <a:avLst/>
              <a:gdLst/>
              <a:ahLst/>
              <a:cxnLst/>
              <a:rect l="l" t="t" r="r" b="b"/>
              <a:pathLst>
                <a:path w="1767" h="1301" extrusionOk="0">
                  <a:moveTo>
                    <a:pt x="1264" y="1"/>
                  </a:moveTo>
                  <a:cubicBezTo>
                    <a:pt x="934" y="1"/>
                    <a:pt x="444" y="79"/>
                    <a:pt x="0" y="167"/>
                  </a:cubicBezTo>
                  <a:cubicBezTo>
                    <a:pt x="36" y="337"/>
                    <a:pt x="90" y="533"/>
                    <a:pt x="188" y="712"/>
                  </a:cubicBezTo>
                  <a:cubicBezTo>
                    <a:pt x="304" y="935"/>
                    <a:pt x="491" y="1149"/>
                    <a:pt x="776" y="1300"/>
                  </a:cubicBezTo>
                  <a:cubicBezTo>
                    <a:pt x="1160" y="953"/>
                    <a:pt x="1767" y="364"/>
                    <a:pt x="1642" y="105"/>
                  </a:cubicBezTo>
                  <a:cubicBezTo>
                    <a:pt x="1624" y="69"/>
                    <a:pt x="1579" y="43"/>
                    <a:pt x="1517" y="25"/>
                  </a:cubicBezTo>
                  <a:cubicBezTo>
                    <a:pt x="1452" y="8"/>
                    <a:pt x="1366" y="1"/>
                    <a:pt x="1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5"/>
            <p:cNvSpPr/>
            <p:nvPr/>
          </p:nvSpPr>
          <p:spPr>
            <a:xfrm>
              <a:off x="7201425" y="1308450"/>
              <a:ext cx="39500" cy="31925"/>
            </a:xfrm>
            <a:custGeom>
              <a:avLst/>
              <a:gdLst/>
              <a:ahLst/>
              <a:cxnLst/>
              <a:rect l="l" t="t" r="r" b="b"/>
              <a:pathLst>
                <a:path w="1580" h="1277" extrusionOk="0">
                  <a:moveTo>
                    <a:pt x="1330" y="1"/>
                  </a:moveTo>
                  <a:cubicBezTo>
                    <a:pt x="884" y="233"/>
                    <a:pt x="411" y="474"/>
                    <a:pt x="1" y="688"/>
                  </a:cubicBezTo>
                  <a:cubicBezTo>
                    <a:pt x="117" y="911"/>
                    <a:pt x="304" y="1125"/>
                    <a:pt x="589" y="1276"/>
                  </a:cubicBezTo>
                  <a:cubicBezTo>
                    <a:pt x="973" y="929"/>
                    <a:pt x="1580" y="340"/>
                    <a:pt x="1455" y="81"/>
                  </a:cubicBezTo>
                  <a:cubicBezTo>
                    <a:pt x="1437" y="45"/>
                    <a:pt x="1392" y="19"/>
                    <a:pt x="1330"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5"/>
            <p:cNvSpPr/>
            <p:nvPr/>
          </p:nvSpPr>
          <p:spPr>
            <a:xfrm>
              <a:off x="6867325" y="1467700"/>
              <a:ext cx="33925" cy="34075"/>
            </a:xfrm>
            <a:custGeom>
              <a:avLst/>
              <a:gdLst/>
              <a:ahLst/>
              <a:cxnLst/>
              <a:rect l="l" t="t" r="r" b="b"/>
              <a:pathLst>
                <a:path w="1357" h="1363" extrusionOk="0">
                  <a:moveTo>
                    <a:pt x="206" y="0"/>
                  </a:moveTo>
                  <a:cubicBezTo>
                    <a:pt x="81" y="553"/>
                    <a:pt x="1" y="1026"/>
                    <a:pt x="63" y="1231"/>
                  </a:cubicBezTo>
                  <a:cubicBezTo>
                    <a:pt x="81" y="1267"/>
                    <a:pt x="99" y="1294"/>
                    <a:pt x="117" y="1312"/>
                  </a:cubicBezTo>
                  <a:cubicBezTo>
                    <a:pt x="165" y="1347"/>
                    <a:pt x="224" y="1362"/>
                    <a:pt x="290" y="1362"/>
                  </a:cubicBezTo>
                  <a:cubicBezTo>
                    <a:pt x="592" y="1362"/>
                    <a:pt x="1050" y="1042"/>
                    <a:pt x="1357" y="830"/>
                  </a:cubicBezTo>
                  <a:cubicBezTo>
                    <a:pt x="1259" y="705"/>
                    <a:pt x="1134" y="580"/>
                    <a:pt x="991" y="473"/>
                  </a:cubicBezTo>
                  <a:cubicBezTo>
                    <a:pt x="741" y="277"/>
                    <a:pt x="447" y="107"/>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5"/>
            <p:cNvSpPr/>
            <p:nvPr/>
          </p:nvSpPr>
          <p:spPr>
            <a:xfrm>
              <a:off x="6868900" y="1479525"/>
              <a:ext cx="32350" cy="22250"/>
            </a:xfrm>
            <a:custGeom>
              <a:avLst/>
              <a:gdLst/>
              <a:ahLst/>
              <a:cxnLst/>
              <a:rect l="l" t="t" r="r" b="b"/>
              <a:pathLst>
                <a:path w="1294" h="890" extrusionOk="0">
                  <a:moveTo>
                    <a:pt x="928" y="0"/>
                  </a:moveTo>
                  <a:cubicBezTo>
                    <a:pt x="589" y="312"/>
                    <a:pt x="250" y="571"/>
                    <a:pt x="0" y="758"/>
                  </a:cubicBezTo>
                  <a:cubicBezTo>
                    <a:pt x="18" y="794"/>
                    <a:pt x="36" y="821"/>
                    <a:pt x="54" y="839"/>
                  </a:cubicBezTo>
                  <a:cubicBezTo>
                    <a:pt x="102" y="874"/>
                    <a:pt x="161" y="889"/>
                    <a:pt x="227" y="889"/>
                  </a:cubicBezTo>
                  <a:cubicBezTo>
                    <a:pt x="529" y="889"/>
                    <a:pt x="987" y="569"/>
                    <a:pt x="1294" y="357"/>
                  </a:cubicBezTo>
                  <a:cubicBezTo>
                    <a:pt x="1196" y="232"/>
                    <a:pt x="1071" y="107"/>
                    <a:pt x="928"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5"/>
            <p:cNvSpPr/>
            <p:nvPr/>
          </p:nvSpPr>
          <p:spPr>
            <a:xfrm>
              <a:off x="7075200" y="1479950"/>
              <a:ext cx="36825" cy="35775"/>
            </a:xfrm>
            <a:custGeom>
              <a:avLst/>
              <a:gdLst/>
              <a:ahLst/>
              <a:cxnLst/>
              <a:rect l="l" t="t" r="r" b="b"/>
              <a:pathLst>
                <a:path w="1473" h="1431" extrusionOk="0">
                  <a:moveTo>
                    <a:pt x="1463" y="1"/>
                  </a:moveTo>
                  <a:lnTo>
                    <a:pt x="1463" y="1"/>
                  </a:lnTo>
                  <a:cubicBezTo>
                    <a:pt x="1169" y="108"/>
                    <a:pt x="839" y="260"/>
                    <a:pt x="536" y="420"/>
                  </a:cubicBezTo>
                  <a:cubicBezTo>
                    <a:pt x="339" y="509"/>
                    <a:pt x="161" y="617"/>
                    <a:pt x="0" y="706"/>
                  </a:cubicBezTo>
                  <a:cubicBezTo>
                    <a:pt x="111" y="825"/>
                    <a:pt x="206" y="920"/>
                    <a:pt x="237" y="920"/>
                  </a:cubicBezTo>
                  <a:cubicBezTo>
                    <a:pt x="239" y="920"/>
                    <a:pt x="240" y="920"/>
                    <a:pt x="241" y="920"/>
                  </a:cubicBezTo>
                  <a:cubicBezTo>
                    <a:pt x="243" y="919"/>
                    <a:pt x="245" y="919"/>
                    <a:pt x="247" y="919"/>
                  </a:cubicBezTo>
                  <a:cubicBezTo>
                    <a:pt x="341" y="919"/>
                    <a:pt x="759" y="1431"/>
                    <a:pt x="1142" y="1431"/>
                  </a:cubicBezTo>
                  <a:cubicBezTo>
                    <a:pt x="1184" y="1431"/>
                    <a:pt x="1226" y="1424"/>
                    <a:pt x="1267" y="1410"/>
                  </a:cubicBezTo>
                  <a:cubicBezTo>
                    <a:pt x="1321" y="1393"/>
                    <a:pt x="1347" y="1339"/>
                    <a:pt x="1383" y="1259"/>
                  </a:cubicBezTo>
                  <a:cubicBezTo>
                    <a:pt x="1463" y="1018"/>
                    <a:pt x="1472" y="527"/>
                    <a:pt x="14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5"/>
            <p:cNvSpPr/>
            <p:nvPr/>
          </p:nvSpPr>
          <p:spPr>
            <a:xfrm>
              <a:off x="7075200" y="1490450"/>
              <a:ext cx="34600" cy="25275"/>
            </a:xfrm>
            <a:custGeom>
              <a:avLst/>
              <a:gdLst/>
              <a:ahLst/>
              <a:cxnLst/>
              <a:rect l="l" t="t" r="r" b="b"/>
              <a:pathLst>
                <a:path w="1384" h="1011" extrusionOk="0">
                  <a:moveTo>
                    <a:pt x="536" y="0"/>
                  </a:moveTo>
                  <a:cubicBezTo>
                    <a:pt x="339" y="89"/>
                    <a:pt x="161" y="197"/>
                    <a:pt x="0" y="286"/>
                  </a:cubicBezTo>
                  <a:cubicBezTo>
                    <a:pt x="111" y="405"/>
                    <a:pt x="206" y="500"/>
                    <a:pt x="237" y="500"/>
                  </a:cubicBezTo>
                  <a:cubicBezTo>
                    <a:pt x="239" y="500"/>
                    <a:pt x="240" y="500"/>
                    <a:pt x="241" y="500"/>
                  </a:cubicBezTo>
                  <a:cubicBezTo>
                    <a:pt x="243" y="499"/>
                    <a:pt x="245" y="499"/>
                    <a:pt x="247" y="499"/>
                  </a:cubicBezTo>
                  <a:cubicBezTo>
                    <a:pt x="341" y="499"/>
                    <a:pt x="759" y="1011"/>
                    <a:pt x="1142" y="1011"/>
                  </a:cubicBezTo>
                  <a:cubicBezTo>
                    <a:pt x="1184" y="1011"/>
                    <a:pt x="1226" y="1004"/>
                    <a:pt x="1267" y="990"/>
                  </a:cubicBezTo>
                  <a:cubicBezTo>
                    <a:pt x="1321" y="973"/>
                    <a:pt x="1347" y="919"/>
                    <a:pt x="1383" y="839"/>
                  </a:cubicBezTo>
                  <a:cubicBezTo>
                    <a:pt x="1044" y="607"/>
                    <a:pt x="759" y="304"/>
                    <a:pt x="536"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5"/>
            <p:cNvSpPr/>
            <p:nvPr/>
          </p:nvSpPr>
          <p:spPr>
            <a:xfrm>
              <a:off x="6930225" y="1046625"/>
              <a:ext cx="321625" cy="284250"/>
            </a:xfrm>
            <a:custGeom>
              <a:avLst/>
              <a:gdLst/>
              <a:ahLst/>
              <a:cxnLst/>
              <a:rect l="l" t="t" r="r" b="b"/>
              <a:pathLst>
                <a:path w="12865" h="11370" extrusionOk="0">
                  <a:moveTo>
                    <a:pt x="5321" y="0"/>
                  </a:moveTo>
                  <a:cubicBezTo>
                    <a:pt x="5058" y="0"/>
                    <a:pt x="4793" y="25"/>
                    <a:pt x="4533" y="81"/>
                  </a:cubicBezTo>
                  <a:cubicBezTo>
                    <a:pt x="2567" y="507"/>
                    <a:pt x="2515" y="816"/>
                    <a:pt x="2715" y="816"/>
                  </a:cubicBezTo>
                  <a:cubicBezTo>
                    <a:pt x="2728" y="816"/>
                    <a:pt x="2742" y="815"/>
                    <a:pt x="2757" y="812"/>
                  </a:cubicBezTo>
                  <a:cubicBezTo>
                    <a:pt x="2761" y="812"/>
                    <a:pt x="2765" y="811"/>
                    <a:pt x="2767" y="811"/>
                  </a:cubicBezTo>
                  <a:cubicBezTo>
                    <a:pt x="2929" y="811"/>
                    <a:pt x="894" y="2104"/>
                    <a:pt x="447" y="4095"/>
                  </a:cubicBezTo>
                  <a:cubicBezTo>
                    <a:pt x="1" y="6120"/>
                    <a:pt x="661" y="7218"/>
                    <a:pt x="4426" y="9840"/>
                  </a:cubicBezTo>
                  <a:cubicBezTo>
                    <a:pt x="6059" y="10978"/>
                    <a:pt x="7341" y="11369"/>
                    <a:pt x="8346" y="11369"/>
                  </a:cubicBezTo>
                  <a:cubicBezTo>
                    <a:pt x="8642" y="11369"/>
                    <a:pt x="8913" y="11335"/>
                    <a:pt x="9163" y="11277"/>
                  </a:cubicBezTo>
                  <a:cubicBezTo>
                    <a:pt x="10010" y="11071"/>
                    <a:pt x="10608" y="10581"/>
                    <a:pt x="11036" y="10161"/>
                  </a:cubicBezTo>
                  <a:cubicBezTo>
                    <a:pt x="11981" y="9234"/>
                    <a:pt x="12336" y="7624"/>
                    <a:pt x="12396" y="7624"/>
                  </a:cubicBezTo>
                  <a:cubicBezTo>
                    <a:pt x="12398" y="7624"/>
                    <a:pt x="12400" y="7625"/>
                    <a:pt x="12401" y="7628"/>
                  </a:cubicBezTo>
                  <a:cubicBezTo>
                    <a:pt x="12420" y="7675"/>
                    <a:pt x="12455" y="7730"/>
                    <a:pt x="12501" y="7730"/>
                  </a:cubicBezTo>
                  <a:cubicBezTo>
                    <a:pt x="12560" y="7730"/>
                    <a:pt x="12637" y="7638"/>
                    <a:pt x="12722" y="7316"/>
                  </a:cubicBezTo>
                  <a:cubicBezTo>
                    <a:pt x="12865" y="6736"/>
                    <a:pt x="12847" y="5014"/>
                    <a:pt x="11366" y="3274"/>
                  </a:cubicBezTo>
                  <a:cubicBezTo>
                    <a:pt x="9967" y="1639"/>
                    <a:pt x="9148" y="1038"/>
                    <a:pt x="8917" y="1038"/>
                  </a:cubicBezTo>
                  <a:cubicBezTo>
                    <a:pt x="8834" y="1038"/>
                    <a:pt x="8827" y="1115"/>
                    <a:pt x="8895" y="1249"/>
                  </a:cubicBezTo>
                  <a:cubicBezTo>
                    <a:pt x="8850" y="1214"/>
                    <a:pt x="7628" y="357"/>
                    <a:pt x="6165" y="81"/>
                  </a:cubicBezTo>
                  <a:cubicBezTo>
                    <a:pt x="5891" y="30"/>
                    <a:pt x="5607" y="0"/>
                    <a:pt x="5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5"/>
            <p:cNvSpPr/>
            <p:nvPr/>
          </p:nvSpPr>
          <p:spPr>
            <a:xfrm>
              <a:off x="6930225" y="1046625"/>
              <a:ext cx="229075" cy="284250"/>
            </a:xfrm>
            <a:custGeom>
              <a:avLst/>
              <a:gdLst/>
              <a:ahLst/>
              <a:cxnLst/>
              <a:rect l="l" t="t" r="r" b="b"/>
              <a:pathLst>
                <a:path w="9163" h="11370" extrusionOk="0">
                  <a:moveTo>
                    <a:pt x="5321" y="0"/>
                  </a:moveTo>
                  <a:cubicBezTo>
                    <a:pt x="5058" y="0"/>
                    <a:pt x="4793" y="25"/>
                    <a:pt x="4533" y="81"/>
                  </a:cubicBezTo>
                  <a:cubicBezTo>
                    <a:pt x="2567" y="507"/>
                    <a:pt x="2515" y="816"/>
                    <a:pt x="2715" y="816"/>
                  </a:cubicBezTo>
                  <a:cubicBezTo>
                    <a:pt x="2728" y="816"/>
                    <a:pt x="2742" y="815"/>
                    <a:pt x="2757" y="812"/>
                  </a:cubicBezTo>
                  <a:cubicBezTo>
                    <a:pt x="2761" y="812"/>
                    <a:pt x="2765" y="811"/>
                    <a:pt x="2767" y="811"/>
                  </a:cubicBezTo>
                  <a:cubicBezTo>
                    <a:pt x="2929" y="811"/>
                    <a:pt x="894" y="2104"/>
                    <a:pt x="447" y="4095"/>
                  </a:cubicBezTo>
                  <a:cubicBezTo>
                    <a:pt x="1" y="6120"/>
                    <a:pt x="661" y="7218"/>
                    <a:pt x="4426" y="9840"/>
                  </a:cubicBezTo>
                  <a:cubicBezTo>
                    <a:pt x="6059" y="10978"/>
                    <a:pt x="7341" y="11369"/>
                    <a:pt x="8346" y="11369"/>
                  </a:cubicBezTo>
                  <a:cubicBezTo>
                    <a:pt x="8642" y="11369"/>
                    <a:pt x="8913" y="11335"/>
                    <a:pt x="9163" y="11277"/>
                  </a:cubicBezTo>
                  <a:cubicBezTo>
                    <a:pt x="8690" y="11241"/>
                    <a:pt x="8172" y="11161"/>
                    <a:pt x="7610" y="11000"/>
                  </a:cubicBezTo>
                  <a:cubicBezTo>
                    <a:pt x="4916" y="10233"/>
                    <a:pt x="259" y="7111"/>
                    <a:pt x="857" y="4541"/>
                  </a:cubicBezTo>
                  <a:cubicBezTo>
                    <a:pt x="1455" y="1981"/>
                    <a:pt x="3685" y="1116"/>
                    <a:pt x="3855" y="982"/>
                  </a:cubicBezTo>
                  <a:cubicBezTo>
                    <a:pt x="4024" y="848"/>
                    <a:pt x="3587" y="884"/>
                    <a:pt x="3623" y="714"/>
                  </a:cubicBezTo>
                  <a:cubicBezTo>
                    <a:pt x="3640" y="598"/>
                    <a:pt x="5300" y="250"/>
                    <a:pt x="6165" y="81"/>
                  </a:cubicBezTo>
                  <a:cubicBezTo>
                    <a:pt x="5891" y="30"/>
                    <a:pt x="5607" y="0"/>
                    <a:pt x="5321"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5"/>
            <p:cNvSpPr/>
            <p:nvPr/>
          </p:nvSpPr>
          <p:spPr>
            <a:xfrm>
              <a:off x="6961000" y="1083575"/>
              <a:ext cx="263425" cy="226450"/>
            </a:xfrm>
            <a:custGeom>
              <a:avLst/>
              <a:gdLst/>
              <a:ahLst/>
              <a:cxnLst/>
              <a:rect l="l" t="t" r="r" b="b"/>
              <a:pathLst>
                <a:path w="10537" h="9058" extrusionOk="0">
                  <a:moveTo>
                    <a:pt x="4059" y="1"/>
                  </a:moveTo>
                  <a:cubicBezTo>
                    <a:pt x="4018" y="1"/>
                    <a:pt x="3976" y="2"/>
                    <a:pt x="3935" y="3"/>
                  </a:cubicBezTo>
                  <a:cubicBezTo>
                    <a:pt x="3480" y="21"/>
                    <a:pt x="3016" y="155"/>
                    <a:pt x="2570" y="360"/>
                  </a:cubicBezTo>
                  <a:cubicBezTo>
                    <a:pt x="1633" y="806"/>
                    <a:pt x="795" y="1636"/>
                    <a:pt x="402" y="2626"/>
                  </a:cubicBezTo>
                  <a:cubicBezTo>
                    <a:pt x="384" y="2671"/>
                    <a:pt x="367" y="2724"/>
                    <a:pt x="349" y="2769"/>
                  </a:cubicBezTo>
                  <a:cubicBezTo>
                    <a:pt x="277" y="2983"/>
                    <a:pt x="233" y="3188"/>
                    <a:pt x="206" y="3384"/>
                  </a:cubicBezTo>
                  <a:cubicBezTo>
                    <a:pt x="1" y="5106"/>
                    <a:pt x="1535" y="6551"/>
                    <a:pt x="3810" y="7952"/>
                  </a:cubicBezTo>
                  <a:cubicBezTo>
                    <a:pt x="5012" y="8684"/>
                    <a:pt x="6056" y="9058"/>
                    <a:pt x="6961" y="9058"/>
                  </a:cubicBezTo>
                  <a:cubicBezTo>
                    <a:pt x="7379" y="9058"/>
                    <a:pt x="7767" y="8978"/>
                    <a:pt x="8128" y="8817"/>
                  </a:cubicBezTo>
                  <a:cubicBezTo>
                    <a:pt x="8190" y="8791"/>
                    <a:pt x="8253" y="8764"/>
                    <a:pt x="8315" y="8737"/>
                  </a:cubicBezTo>
                  <a:cubicBezTo>
                    <a:pt x="8752" y="8505"/>
                    <a:pt x="9145" y="8148"/>
                    <a:pt x="9502" y="7675"/>
                  </a:cubicBezTo>
                  <a:cubicBezTo>
                    <a:pt x="9983" y="7033"/>
                    <a:pt x="10287" y="6409"/>
                    <a:pt x="10412" y="5802"/>
                  </a:cubicBezTo>
                  <a:cubicBezTo>
                    <a:pt x="10456" y="5633"/>
                    <a:pt x="10474" y="5472"/>
                    <a:pt x="10483" y="5302"/>
                  </a:cubicBezTo>
                  <a:cubicBezTo>
                    <a:pt x="10537" y="4473"/>
                    <a:pt x="10242" y="3706"/>
                    <a:pt x="9636" y="3045"/>
                  </a:cubicBezTo>
                  <a:cubicBezTo>
                    <a:pt x="9150" y="2518"/>
                    <a:pt x="8549" y="2367"/>
                    <a:pt x="8018" y="2367"/>
                  </a:cubicBezTo>
                  <a:cubicBezTo>
                    <a:pt x="7299" y="2367"/>
                    <a:pt x="6709" y="2644"/>
                    <a:pt x="6709" y="2644"/>
                  </a:cubicBezTo>
                  <a:cubicBezTo>
                    <a:pt x="6709" y="2644"/>
                    <a:pt x="6906" y="1190"/>
                    <a:pt x="5246" y="289"/>
                  </a:cubicBezTo>
                  <a:cubicBezTo>
                    <a:pt x="4881" y="86"/>
                    <a:pt x="4478" y="1"/>
                    <a:pt x="40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5"/>
            <p:cNvSpPr/>
            <p:nvPr/>
          </p:nvSpPr>
          <p:spPr>
            <a:xfrm rot="10800000">
              <a:off x="7038535" y="1230240"/>
              <a:ext cx="31700" cy="23475"/>
            </a:xfrm>
            <a:custGeom>
              <a:avLst/>
              <a:gdLst/>
              <a:ahLst/>
              <a:cxnLst/>
              <a:rect l="l" t="t" r="r" b="b"/>
              <a:pathLst>
                <a:path w="1268" h="939" extrusionOk="0">
                  <a:moveTo>
                    <a:pt x="46" y="1"/>
                  </a:moveTo>
                  <a:cubicBezTo>
                    <a:pt x="19" y="10"/>
                    <a:pt x="1" y="37"/>
                    <a:pt x="1" y="63"/>
                  </a:cubicBezTo>
                  <a:cubicBezTo>
                    <a:pt x="1" y="72"/>
                    <a:pt x="120" y="938"/>
                    <a:pt x="1048" y="938"/>
                  </a:cubicBezTo>
                  <a:cubicBezTo>
                    <a:pt x="1104" y="938"/>
                    <a:pt x="1162" y="935"/>
                    <a:pt x="1223" y="929"/>
                  </a:cubicBezTo>
                  <a:cubicBezTo>
                    <a:pt x="1250" y="929"/>
                    <a:pt x="1268" y="902"/>
                    <a:pt x="1268" y="875"/>
                  </a:cubicBezTo>
                  <a:cubicBezTo>
                    <a:pt x="1268" y="853"/>
                    <a:pt x="1250" y="837"/>
                    <a:pt x="1228" y="837"/>
                  </a:cubicBezTo>
                  <a:cubicBezTo>
                    <a:pt x="1224" y="837"/>
                    <a:pt x="1219" y="838"/>
                    <a:pt x="1214" y="839"/>
                  </a:cubicBezTo>
                  <a:cubicBezTo>
                    <a:pt x="1161" y="845"/>
                    <a:pt x="1110" y="847"/>
                    <a:pt x="1061" y="847"/>
                  </a:cubicBezTo>
                  <a:cubicBezTo>
                    <a:pt x="212" y="847"/>
                    <a:pt x="108" y="79"/>
                    <a:pt x="99" y="45"/>
                  </a:cubicBezTo>
                  <a:cubicBezTo>
                    <a:pt x="99" y="19"/>
                    <a:pt x="7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5"/>
            <p:cNvSpPr/>
            <p:nvPr/>
          </p:nvSpPr>
          <p:spPr>
            <a:xfrm>
              <a:off x="7062050" y="1194300"/>
              <a:ext cx="42600" cy="29225"/>
            </a:xfrm>
            <a:custGeom>
              <a:avLst/>
              <a:gdLst/>
              <a:ahLst/>
              <a:cxnLst/>
              <a:rect l="l" t="t" r="r" b="b"/>
              <a:pathLst>
                <a:path w="1704" h="1169" extrusionOk="0">
                  <a:moveTo>
                    <a:pt x="494" y="1"/>
                  </a:moveTo>
                  <a:cubicBezTo>
                    <a:pt x="326" y="1"/>
                    <a:pt x="191" y="55"/>
                    <a:pt x="125" y="160"/>
                  </a:cubicBezTo>
                  <a:cubicBezTo>
                    <a:pt x="0" y="383"/>
                    <a:pt x="223" y="749"/>
                    <a:pt x="633" y="980"/>
                  </a:cubicBezTo>
                  <a:cubicBezTo>
                    <a:pt x="842" y="1106"/>
                    <a:pt x="1058" y="1168"/>
                    <a:pt x="1235" y="1168"/>
                  </a:cubicBezTo>
                  <a:cubicBezTo>
                    <a:pt x="1400" y="1168"/>
                    <a:pt x="1533" y="1114"/>
                    <a:pt x="1597" y="1007"/>
                  </a:cubicBezTo>
                  <a:cubicBezTo>
                    <a:pt x="1597" y="998"/>
                    <a:pt x="1606" y="989"/>
                    <a:pt x="1606" y="980"/>
                  </a:cubicBezTo>
                  <a:cubicBezTo>
                    <a:pt x="1704" y="757"/>
                    <a:pt x="1481" y="410"/>
                    <a:pt x="1088" y="187"/>
                  </a:cubicBezTo>
                  <a:cubicBezTo>
                    <a:pt x="999" y="133"/>
                    <a:pt x="910" y="97"/>
                    <a:pt x="830" y="62"/>
                  </a:cubicBezTo>
                  <a:cubicBezTo>
                    <a:pt x="711" y="21"/>
                    <a:pt x="597"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5"/>
            <p:cNvSpPr/>
            <p:nvPr/>
          </p:nvSpPr>
          <p:spPr>
            <a:xfrm>
              <a:off x="7081450" y="1195825"/>
              <a:ext cx="23200" cy="23450"/>
            </a:xfrm>
            <a:custGeom>
              <a:avLst/>
              <a:gdLst/>
              <a:ahLst/>
              <a:cxnLst/>
              <a:rect l="l" t="t" r="r" b="b"/>
              <a:pathLst>
                <a:path w="928" h="938" extrusionOk="0">
                  <a:moveTo>
                    <a:pt x="54" y="1"/>
                  </a:moveTo>
                  <a:cubicBezTo>
                    <a:pt x="18" y="81"/>
                    <a:pt x="0" y="170"/>
                    <a:pt x="0" y="259"/>
                  </a:cubicBezTo>
                  <a:cubicBezTo>
                    <a:pt x="0" y="634"/>
                    <a:pt x="303" y="937"/>
                    <a:pt x="687" y="937"/>
                  </a:cubicBezTo>
                  <a:cubicBezTo>
                    <a:pt x="732" y="937"/>
                    <a:pt x="785" y="937"/>
                    <a:pt x="830" y="919"/>
                  </a:cubicBezTo>
                  <a:cubicBezTo>
                    <a:pt x="928" y="696"/>
                    <a:pt x="705" y="349"/>
                    <a:pt x="312" y="126"/>
                  </a:cubicBezTo>
                  <a:cubicBezTo>
                    <a:pt x="223" y="72"/>
                    <a:pt x="134" y="36"/>
                    <a:pt x="54"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5"/>
            <p:cNvSpPr/>
            <p:nvPr/>
          </p:nvSpPr>
          <p:spPr>
            <a:xfrm>
              <a:off x="6971050" y="1083650"/>
              <a:ext cx="137850" cy="98175"/>
            </a:xfrm>
            <a:custGeom>
              <a:avLst/>
              <a:gdLst/>
              <a:ahLst/>
              <a:cxnLst/>
              <a:rect l="l" t="t" r="r" b="b"/>
              <a:pathLst>
                <a:path w="5514" h="3927" extrusionOk="0">
                  <a:moveTo>
                    <a:pt x="3533" y="0"/>
                  </a:moveTo>
                  <a:cubicBezTo>
                    <a:pt x="3078" y="18"/>
                    <a:pt x="2614" y="152"/>
                    <a:pt x="2168" y="357"/>
                  </a:cubicBezTo>
                  <a:cubicBezTo>
                    <a:pt x="1231" y="803"/>
                    <a:pt x="393" y="1633"/>
                    <a:pt x="0" y="2623"/>
                  </a:cubicBezTo>
                  <a:cubicBezTo>
                    <a:pt x="152" y="2757"/>
                    <a:pt x="375" y="2918"/>
                    <a:pt x="634" y="3078"/>
                  </a:cubicBezTo>
                  <a:cubicBezTo>
                    <a:pt x="1346" y="3505"/>
                    <a:pt x="2391" y="3926"/>
                    <a:pt x="3306" y="3926"/>
                  </a:cubicBezTo>
                  <a:cubicBezTo>
                    <a:pt x="3938" y="3926"/>
                    <a:pt x="4508" y="3725"/>
                    <a:pt x="4862" y="3185"/>
                  </a:cubicBezTo>
                  <a:cubicBezTo>
                    <a:pt x="5513" y="2195"/>
                    <a:pt x="4818" y="1178"/>
                    <a:pt x="4104" y="491"/>
                  </a:cubicBezTo>
                  <a:cubicBezTo>
                    <a:pt x="3908" y="295"/>
                    <a:pt x="3702" y="134"/>
                    <a:pt x="3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5"/>
            <p:cNvSpPr/>
            <p:nvPr/>
          </p:nvSpPr>
          <p:spPr>
            <a:xfrm>
              <a:off x="7055800" y="1146750"/>
              <a:ext cx="18975" cy="18400"/>
            </a:xfrm>
            <a:custGeom>
              <a:avLst/>
              <a:gdLst/>
              <a:ahLst/>
              <a:cxnLst/>
              <a:rect l="l" t="t" r="r" b="b"/>
              <a:pathLst>
                <a:path w="759" h="736" extrusionOk="0">
                  <a:moveTo>
                    <a:pt x="536" y="0"/>
                  </a:moveTo>
                  <a:cubicBezTo>
                    <a:pt x="425" y="0"/>
                    <a:pt x="288" y="78"/>
                    <a:pt x="179" y="206"/>
                  </a:cubicBezTo>
                  <a:cubicBezTo>
                    <a:pt x="36" y="385"/>
                    <a:pt x="0" y="608"/>
                    <a:pt x="116" y="697"/>
                  </a:cubicBezTo>
                  <a:cubicBezTo>
                    <a:pt x="147" y="723"/>
                    <a:pt x="188" y="735"/>
                    <a:pt x="233" y="735"/>
                  </a:cubicBezTo>
                  <a:cubicBezTo>
                    <a:pt x="342" y="735"/>
                    <a:pt x="479" y="663"/>
                    <a:pt x="580" y="536"/>
                  </a:cubicBezTo>
                  <a:cubicBezTo>
                    <a:pt x="732" y="349"/>
                    <a:pt x="759" y="135"/>
                    <a:pt x="651" y="37"/>
                  </a:cubicBezTo>
                  <a:cubicBezTo>
                    <a:pt x="619" y="12"/>
                    <a:pt x="58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5"/>
            <p:cNvSpPr/>
            <p:nvPr/>
          </p:nvSpPr>
          <p:spPr>
            <a:xfrm>
              <a:off x="7066050" y="1150500"/>
              <a:ext cx="4500" cy="4575"/>
            </a:xfrm>
            <a:custGeom>
              <a:avLst/>
              <a:gdLst/>
              <a:ahLst/>
              <a:cxnLst/>
              <a:rect l="l" t="t" r="r" b="b"/>
              <a:pathLst>
                <a:path w="180" h="183" extrusionOk="0">
                  <a:moveTo>
                    <a:pt x="153" y="1"/>
                  </a:moveTo>
                  <a:cubicBezTo>
                    <a:pt x="132" y="1"/>
                    <a:pt x="93" y="26"/>
                    <a:pt x="54" y="65"/>
                  </a:cubicBezTo>
                  <a:cubicBezTo>
                    <a:pt x="18" y="110"/>
                    <a:pt x="1" y="163"/>
                    <a:pt x="27" y="181"/>
                  </a:cubicBezTo>
                  <a:cubicBezTo>
                    <a:pt x="30" y="182"/>
                    <a:pt x="32" y="183"/>
                    <a:pt x="36" y="183"/>
                  </a:cubicBezTo>
                  <a:cubicBezTo>
                    <a:pt x="57" y="183"/>
                    <a:pt x="94" y="157"/>
                    <a:pt x="126" y="119"/>
                  </a:cubicBezTo>
                  <a:cubicBezTo>
                    <a:pt x="161" y="74"/>
                    <a:pt x="179" y="21"/>
                    <a:pt x="161" y="3"/>
                  </a:cubicBezTo>
                  <a:cubicBezTo>
                    <a:pt x="159" y="2"/>
                    <a:pt x="156" y="1"/>
                    <a:pt x="1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5"/>
            <p:cNvSpPr/>
            <p:nvPr/>
          </p:nvSpPr>
          <p:spPr>
            <a:xfrm>
              <a:off x="6971050" y="1083650"/>
              <a:ext cx="102600" cy="76975"/>
            </a:xfrm>
            <a:custGeom>
              <a:avLst/>
              <a:gdLst/>
              <a:ahLst/>
              <a:cxnLst/>
              <a:rect l="l" t="t" r="r" b="b"/>
              <a:pathLst>
                <a:path w="4104" h="3079" extrusionOk="0">
                  <a:moveTo>
                    <a:pt x="3533" y="0"/>
                  </a:moveTo>
                  <a:cubicBezTo>
                    <a:pt x="3078" y="18"/>
                    <a:pt x="2614" y="152"/>
                    <a:pt x="2168" y="357"/>
                  </a:cubicBezTo>
                  <a:cubicBezTo>
                    <a:pt x="1231" y="803"/>
                    <a:pt x="393" y="1633"/>
                    <a:pt x="0" y="2623"/>
                  </a:cubicBezTo>
                  <a:cubicBezTo>
                    <a:pt x="152" y="2757"/>
                    <a:pt x="375" y="2918"/>
                    <a:pt x="634" y="3078"/>
                  </a:cubicBezTo>
                  <a:cubicBezTo>
                    <a:pt x="990" y="2364"/>
                    <a:pt x="2052" y="696"/>
                    <a:pt x="4104" y="491"/>
                  </a:cubicBezTo>
                  <a:cubicBezTo>
                    <a:pt x="3908" y="295"/>
                    <a:pt x="3702" y="134"/>
                    <a:pt x="353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5"/>
            <p:cNvSpPr/>
            <p:nvPr/>
          </p:nvSpPr>
          <p:spPr>
            <a:xfrm>
              <a:off x="7099275" y="1193100"/>
              <a:ext cx="123825" cy="108925"/>
            </a:xfrm>
            <a:custGeom>
              <a:avLst/>
              <a:gdLst/>
              <a:ahLst/>
              <a:cxnLst/>
              <a:rect l="l" t="t" r="r" b="b"/>
              <a:pathLst>
                <a:path w="4953" h="4357" extrusionOk="0">
                  <a:moveTo>
                    <a:pt x="2360" y="0"/>
                  </a:moveTo>
                  <a:cubicBezTo>
                    <a:pt x="1798" y="0"/>
                    <a:pt x="1261" y="183"/>
                    <a:pt x="857" y="689"/>
                  </a:cubicBezTo>
                  <a:cubicBezTo>
                    <a:pt x="1" y="1760"/>
                    <a:pt x="1018" y="2955"/>
                    <a:pt x="1972" y="3758"/>
                  </a:cubicBezTo>
                  <a:cubicBezTo>
                    <a:pt x="2267" y="3999"/>
                    <a:pt x="2552" y="4204"/>
                    <a:pt x="2784" y="4356"/>
                  </a:cubicBezTo>
                  <a:cubicBezTo>
                    <a:pt x="3221" y="4124"/>
                    <a:pt x="3614" y="3767"/>
                    <a:pt x="3971" y="3294"/>
                  </a:cubicBezTo>
                  <a:cubicBezTo>
                    <a:pt x="4452" y="2652"/>
                    <a:pt x="4756" y="2028"/>
                    <a:pt x="4881" y="1421"/>
                  </a:cubicBezTo>
                  <a:cubicBezTo>
                    <a:pt x="4925" y="1252"/>
                    <a:pt x="4943" y="1091"/>
                    <a:pt x="4952" y="921"/>
                  </a:cubicBezTo>
                  <a:cubicBezTo>
                    <a:pt x="4774" y="805"/>
                    <a:pt x="4542" y="672"/>
                    <a:pt x="4283" y="538"/>
                  </a:cubicBezTo>
                  <a:cubicBezTo>
                    <a:pt x="3727" y="257"/>
                    <a:pt x="3026" y="0"/>
                    <a:pt x="23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5"/>
            <p:cNvSpPr/>
            <p:nvPr/>
          </p:nvSpPr>
          <p:spPr>
            <a:xfrm>
              <a:off x="7135200" y="1211650"/>
              <a:ext cx="18750" cy="18400"/>
            </a:xfrm>
            <a:custGeom>
              <a:avLst/>
              <a:gdLst/>
              <a:ahLst/>
              <a:cxnLst/>
              <a:rect l="l" t="t" r="r" b="b"/>
              <a:pathLst>
                <a:path w="750" h="736" extrusionOk="0">
                  <a:moveTo>
                    <a:pt x="527" y="0"/>
                  </a:moveTo>
                  <a:cubicBezTo>
                    <a:pt x="416" y="0"/>
                    <a:pt x="279" y="78"/>
                    <a:pt x="170" y="206"/>
                  </a:cubicBezTo>
                  <a:cubicBezTo>
                    <a:pt x="27" y="385"/>
                    <a:pt x="0" y="608"/>
                    <a:pt x="107" y="697"/>
                  </a:cubicBezTo>
                  <a:cubicBezTo>
                    <a:pt x="141" y="723"/>
                    <a:pt x="183" y="735"/>
                    <a:pt x="228" y="735"/>
                  </a:cubicBezTo>
                  <a:cubicBezTo>
                    <a:pt x="338" y="735"/>
                    <a:pt x="473" y="663"/>
                    <a:pt x="580" y="536"/>
                  </a:cubicBezTo>
                  <a:cubicBezTo>
                    <a:pt x="723" y="349"/>
                    <a:pt x="750" y="135"/>
                    <a:pt x="642" y="37"/>
                  </a:cubicBezTo>
                  <a:cubicBezTo>
                    <a:pt x="610" y="12"/>
                    <a:pt x="571"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5"/>
            <p:cNvSpPr/>
            <p:nvPr/>
          </p:nvSpPr>
          <p:spPr>
            <a:xfrm>
              <a:off x="7145450" y="1215400"/>
              <a:ext cx="4250" cy="4575"/>
            </a:xfrm>
            <a:custGeom>
              <a:avLst/>
              <a:gdLst/>
              <a:ahLst/>
              <a:cxnLst/>
              <a:rect l="l" t="t" r="r" b="b"/>
              <a:pathLst>
                <a:path w="170" h="183" extrusionOk="0">
                  <a:moveTo>
                    <a:pt x="144" y="1"/>
                  </a:moveTo>
                  <a:cubicBezTo>
                    <a:pt x="123" y="1"/>
                    <a:pt x="85" y="26"/>
                    <a:pt x="54" y="65"/>
                  </a:cubicBezTo>
                  <a:cubicBezTo>
                    <a:pt x="9" y="110"/>
                    <a:pt x="1" y="163"/>
                    <a:pt x="18" y="181"/>
                  </a:cubicBezTo>
                  <a:cubicBezTo>
                    <a:pt x="21" y="182"/>
                    <a:pt x="23" y="183"/>
                    <a:pt x="27" y="183"/>
                  </a:cubicBezTo>
                  <a:cubicBezTo>
                    <a:pt x="48" y="183"/>
                    <a:pt x="85" y="157"/>
                    <a:pt x="116" y="119"/>
                  </a:cubicBezTo>
                  <a:cubicBezTo>
                    <a:pt x="161" y="74"/>
                    <a:pt x="170" y="21"/>
                    <a:pt x="152" y="3"/>
                  </a:cubicBezTo>
                  <a:cubicBezTo>
                    <a:pt x="150" y="2"/>
                    <a:pt x="147" y="1"/>
                    <a:pt x="1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5"/>
            <p:cNvSpPr/>
            <p:nvPr/>
          </p:nvSpPr>
          <p:spPr>
            <a:xfrm>
              <a:off x="7148575" y="1206525"/>
              <a:ext cx="74525" cy="95500"/>
            </a:xfrm>
            <a:custGeom>
              <a:avLst/>
              <a:gdLst/>
              <a:ahLst/>
              <a:cxnLst/>
              <a:rect l="l" t="t" r="r" b="b"/>
              <a:pathLst>
                <a:path w="2981" h="3820" extrusionOk="0">
                  <a:moveTo>
                    <a:pt x="2311" y="1"/>
                  </a:moveTo>
                  <a:cubicBezTo>
                    <a:pt x="2141" y="723"/>
                    <a:pt x="1606" y="2347"/>
                    <a:pt x="0" y="3221"/>
                  </a:cubicBezTo>
                  <a:cubicBezTo>
                    <a:pt x="295" y="3462"/>
                    <a:pt x="580" y="3667"/>
                    <a:pt x="812" y="3819"/>
                  </a:cubicBezTo>
                  <a:cubicBezTo>
                    <a:pt x="1249" y="3587"/>
                    <a:pt x="1642" y="3230"/>
                    <a:pt x="1999" y="2757"/>
                  </a:cubicBezTo>
                  <a:cubicBezTo>
                    <a:pt x="2480" y="2115"/>
                    <a:pt x="2784" y="1491"/>
                    <a:pt x="2909" y="884"/>
                  </a:cubicBezTo>
                  <a:cubicBezTo>
                    <a:pt x="2953" y="715"/>
                    <a:pt x="2971" y="554"/>
                    <a:pt x="2980" y="384"/>
                  </a:cubicBezTo>
                  <a:cubicBezTo>
                    <a:pt x="2802" y="268"/>
                    <a:pt x="2570" y="135"/>
                    <a:pt x="231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014"/>
        <p:cNvGrpSpPr/>
        <p:nvPr/>
      </p:nvGrpSpPr>
      <p:grpSpPr>
        <a:xfrm>
          <a:off x="0" y="0"/>
          <a:ext cx="0" cy="0"/>
          <a:chOff x="0" y="0"/>
          <a:chExt cx="0" cy="0"/>
        </a:xfrm>
      </p:grpSpPr>
      <p:sp>
        <p:nvSpPr>
          <p:cNvPr id="4015" name="Google Shape;4015;p62"/>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ICONS</a:t>
            </a:r>
            <a:endParaRPr/>
          </a:p>
        </p:txBody>
      </p:sp>
      <p:grpSp>
        <p:nvGrpSpPr>
          <p:cNvPr id="4016" name="Google Shape;4016;p62"/>
          <p:cNvGrpSpPr/>
          <p:nvPr/>
        </p:nvGrpSpPr>
        <p:grpSpPr>
          <a:xfrm>
            <a:off x="2716370" y="1529926"/>
            <a:ext cx="479911" cy="478865"/>
            <a:chOff x="552350" y="3611625"/>
            <a:chExt cx="413075" cy="412175"/>
          </a:xfrm>
        </p:grpSpPr>
        <p:sp>
          <p:nvSpPr>
            <p:cNvPr id="4017" name="Google Shape;4017;p62"/>
            <p:cNvSpPr/>
            <p:nvPr/>
          </p:nvSpPr>
          <p:spPr>
            <a:xfrm>
              <a:off x="552350" y="3611625"/>
              <a:ext cx="413075" cy="412175"/>
            </a:xfrm>
            <a:custGeom>
              <a:avLst/>
              <a:gdLst/>
              <a:ahLst/>
              <a:cxnLst/>
              <a:rect l="l" t="t" r="r" b="b"/>
              <a:pathLst>
                <a:path w="16523" h="16487" extrusionOk="0">
                  <a:moveTo>
                    <a:pt x="6879" y="1"/>
                  </a:moveTo>
                  <a:cubicBezTo>
                    <a:pt x="6656" y="1"/>
                    <a:pt x="6451" y="117"/>
                    <a:pt x="6335" y="313"/>
                  </a:cubicBezTo>
                  <a:cubicBezTo>
                    <a:pt x="5996" y="893"/>
                    <a:pt x="6406" y="1482"/>
                    <a:pt x="6959" y="1482"/>
                  </a:cubicBezTo>
                  <a:lnTo>
                    <a:pt x="7521" y="1482"/>
                  </a:lnTo>
                  <a:lnTo>
                    <a:pt x="7521" y="2838"/>
                  </a:lnTo>
                  <a:cubicBezTo>
                    <a:pt x="6567" y="2972"/>
                    <a:pt x="5692" y="3346"/>
                    <a:pt x="4961" y="3899"/>
                  </a:cubicBezTo>
                  <a:lnTo>
                    <a:pt x="3997" y="2936"/>
                  </a:lnTo>
                  <a:lnTo>
                    <a:pt x="4452" y="2481"/>
                  </a:lnTo>
                  <a:cubicBezTo>
                    <a:pt x="4613" y="2329"/>
                    <a:pt x="4684" y="2088"/>
                    <a:pt x="4622" y="1874"/>
                  </a:cubicBezTo>
                  <a:cubicBezTo>
                    <a:pt x="4516" y="1467"/>
                    <a:pt x="4196" y="1262"/>
                    <a:pt x="3876" y="1262"/>
                  </a:cubicBezTo>
                  <a:cubicBezTo>
                    <a:pt x="3685" y="1262"/>
                    <a:pt x="3493" y="1335"/>
                    <a:pt x="3346" y="1482"/>
                  </a:cubicBezTo>
                  <a:lnTo>
                    <a:pt x="1428" y="3391"/>
                  </a:lnTo>
                  <a:cubicBezTo>
                    <a:pt x="1268" y="3551"/>
                    <a:pt x="1205" y="3783"/>
                    <a:pt x="1259" y="4006"/>
                  </a:cubicBezTo>
                  <a:cubicBezTo>
                    <a:pt x="1370" y="4414"/>
                    <a:pt x="1692" y="4619"/>
                    <a:pt x="2013" y="4619"/>
                  </a:cubicBezTo>
                  <a:cubicBezTo>
                    <a:pt x="2205" y="4619"/>
                    <a:pt x="2396" y="4546"/>
                    <a:pt x="2543" y="4399"/>
                  </a:cubicBezTo>
                  <a:lnTo>
                    <a:pt x="2945" y="3997"/>
                  </a:lnTo>
                  <a:lnTo>
                    <a:pt x="3908" y="4961"/>
                  </a:lnTo>
                  <a:cubicBezTo>
                    <a:pt x="3346" y="5692"/>
                    <a:pt x="2971" y="6567"/>
                    <a:pt x="2847" y="7512"/>
                  </a:cubicBezTo>
                  <a:lnTo>
                    <a:pt x="1482" y="7512"/>
                  </a:lnTo>
                  <a:lnTo>
                    <a:pt x="1482" y="6870"/>
                  </a:lnTo>
                  <a:cubicBezTo>
                    <a:pt x="1482" y="6647"/>
                    <a:pt x="1366" y="6433"/>
                    <a:pt x="1169" y="6326"/>
                  </a:cubicBezTo>
                  <a:cubicBezTo>
                    <a:pt x="1026" y="6240"/>
                    <a:pt x="880" y="6203"/>
                    <a:pt x="743" y="6203"/>
                  </a:cubicBezTo>
                  <a:cubicBezTo>
                    <a:pt x="335" y="6203"/>
                    <a:pt x="1" y="6537"/>
                    <a:pt x="1" y="6950"/>
                  </a:cubicBezTo>
                  <a:lnTo>
                    <a:pt x="1" y="9644"/>
                  </a:lnTo>
                  <a:cubicBezTo>
                    <a:pt x="1" y="9876"/>
                    <a:pt x="117" y="10082"/>
                    <a:pt x="313" y="10198"/>
                  </a:cubicBezTo>
                  <a:cubicBezTo>
                    <a:pt x="459" y="10283"/>
                    <a:pt x="606" y="10321"/>
                    <a:pt x="743" y="10321"/>
                  </a:cubicBezTo>
                  <a:cubicBezTo>
                    <a:pt x="1152" y="10321"/>
                    <a:pt x="1482" y="9987"/>
                    <a:pt x="1482" y="9573"/>
                  </a:cubicBezTo>
                  <a:lnTo>
                    <a:pt x="1482" y="9002"/>
                  </a:lnTo>
                  <a:lnTo>
                    <a:pt x="2847" y="9002"/>
                  </a:lnTo>
                  <a:cubicBezTo>
                    <a:pt x="2971" y="9948"/>
                    <a:pt x="3346" y="10822"/>
                    <a:pt x="3908" y="11545"/>
                  </a:cubicBezTo>
                  <a:lnTo>
                    <a:pt x="2945" y="12508"/>
                  </a:lnTo>
                  <a:lnTo>
                    <a:pt x="2490" y="12053"/>
                  </a:lnTo>
                  <a:cubicBezTo>
                    <a:pt x="2367" y="11930"/>
                    <a:pt x="2202" y="11865"/>
                    <a:pt x="2032" y="11865"/>
                  </a:cubicBezTo>
                  <a:cubicBezTo>
                    <a:pt x="1979" y="11865"/>
                    <a:pt x="1927" y="11871"/>
                    <a:pt x="1874" y="11884"/>
                  </a:cubicBezTo>
                  <a:cubicBezTo>
                    <a:pt x="1223" y="12062"/>
                    <a:pt x="1089" y="12776"/>
                    <a:pt x="1482" y="13159"/>
                  </a:cubicBezTo>
                  <a:lnTo>
                    <a:pt x="3400" y="15068"/>
                  </a:lnTo>
                  <a:cubicBezTo>
                    <a:pt x="3521" y="15190"/>
                    <a:pt x="3684" y="15260"/>
                    <a:pt x="3848" y="15260"/>
                  </a:cubicBezTo>
                  <a:cubicBezTo>
                    <a:pt x="3901" y="15260"/>
                    <a:pt x="3954" y="15253"/>
                    <a:pt x="4006" y="15238"/>
                  </a:cubicBezTo>
                  <a:cubicBezTo>
                    <a:pt x="4666" y="15068"/>
                    <a:pt x="4791" y="14355"/>
                    <a:pt x="4399" y="13962"/>
                  </a:cubicBezTo>
                  <a:lnTo>
                    <a:pt x="3997" y="13561"/>
                  </a:lnTo>
                  <a:lnTo>
                    <a:pt x="4961" y="12606"/>
                  </a:lnTo>
                  <a:cubicBezTo>
                    <a:pt x="5692" y="13159"/>
                    <a:pt x="6567" y="13534"/>
                    <a:pt x="7521" y="13659"/>
                  </a:cubicBezTo>
                  <a:lnTo>
                    <a:pt x="7521" y="14997"/>
                  </a:lnTo>
                  <a:lnTo>
                    <a:pt x="6879" y="14997"/>
                  </a:lnTo>
                  <a:cubicBezTo>
                    <a:pt x="6656" y="14997"/>
                    <a:pt x="6451" y="15113"/>
                    <a:pt x="6335" y="15309"/>
                  </a:cubicBezTo>
                  <a:cubicBezTo>
                    <a:pt x="5996" y="15889"/>
                    <a:pt x="6406" y="16487"/>
                    <a:pt x="6959" y="16487"/>
                  </a:cubicBezTo>
                  <a:lnTo>
                    <a:pt x="9635" y="16487"/>
                  </a:lnTo>
                  <a:cubicBezTo>
                    <a:pt x="9859" y="16487"/>
                    <a:pt x="10073" y="16362"/>
                    <a:pt x="10189" y="16175"/>
                  </a:cubicBezTo>
                  <a:cubicBezTo>
                    <a:pt x="10519" y="15595"/>
                    <a:pt x="10108" y="14997"/>
                    <a:pt x="9564" y="14997"/>
                  </a:cubicBezTo>
                  <a:lnTo>
                    <a:pt x="9002" y="14997"/>
                  </a:lnTo>
                  <a:lnTo>
                    <a:pt x="9002" y="13641"/>
                  </a:lnTo>
                  <a:cubicBezTo>
                    <a:pt x="9957" y="13507"/>
                    <a:pt x="10831" y="13133"/>
                    <a:pt x="11562" y="12579"/>
                  </a:cubicBezTo>
                  <a:lnTo>
                    <a:pt x="12517" y="13543"/>
                  </a:lnTo>
                  <a:lnTo>
                    <a:pt x="12062" y="13998"/>
                  </a:lnTo>
                  <a:cubicBezTo>
                    <a:pt x="11901" y="14158"/>
                    <a:pt x="11839" y="14390"/>
                    <a:pt x="11901" y="14605"/>
                  </a:cubicBezTo>
                  <a:cubicBezTo>
                    <a:pt x="12008" y="15018"/>
                    <a:pt x="12327" y="15222"/>
                    <a:pt x="12648" y="15222"/>
                  </a:cubicBezTo>
                  <a:cubicBezTo>
                    <a:pt x="12839" y="15222"/>
                    <a:pt x="13031" y="15149"/>
                    <a:pt x="13177" y="15006"/>
                  </a:cubicBezTo>
                  <a:lnTo>
                    <a:pt x="15086" y="13088"/>
                  </a:lnTo>
                  <a:cubicBezTo>
                    <a:pt x="15247" y="12927"/>
                    <a:pt x="15318" y="12695"/>
                    <a:pt x="15256" y="12472"/>
                  </a:cubicBezTo>
                  <a:cubicBezTo>
                    <a:pt x="15150" y="12065"/>
                    <a:pt x="14830" y="11860"/>
                    <a:pt x="14510" y="11860"/>
                  </a:cubicBezTo>
                  <a:cubicBezTo>
                    <a:pt x="14319" y="11860"/>
                    <a:pt x="14127" y="11933"/>
                    <a:pt x="13980" y="12080"/>
                  </a:cubicBezTo>
                  <a:lnTo>
                    <a:pt x="13579" y="12481"/>
                  </a:lnTo>
                  <a:lnTo>
                    <a:pt x="12615" y="11518"/>
                  </a:lnTo>
                  <a:cubicBezTo>
                    <a:pt x="13168" y="10795"/>
                    <a:pt x="13543" y="9921"/>
                    <a:pt x="13677" y="8966"/>
                  </a:cubicBezTo>
                  <a:lnTo>
                    <a:pt x="15033" y="8966"/>
                  </a:lnTo>
                  <a:lnTo>
                    <a:pt x="15033" y="9520"/>
                  </a:lnTo>
                  <a:cubicBezTo>
                    <a:pt x="15033" y="9921"/>
                    <a:pt x="15345" y="10269"/>
                    <a:pt x="15755" y="10278"/>
                  </a:cubicBezTo>
                  <a:cubicBezTo>
                    <a:pt x="15766" y="10278"/>
                    <a:pt x="15776" y="10279"/>
                    <a:pt x="15787" y="10279"/>
                  </a:cubicBezTo>
                  <a:cubicBezTo>
                    <a:pt x="16192" y="10279"/>
                    <a:pt x="16523" y="9946"/>
                    <a:pt x="16523" y="9528"/>
                  </a:cubicBezTo>
                  <a:lnTo>
                    <a:pt x="16523" y="6924"/>
                  </a:lnTo>
                  <a:cubicBezTo>
                    <a:pt x="16523" y="6513"/>
                    <a:pt x="16184" y="6183"/>
                    <a:pt x="15773" y="6183"/>
                  </a:cubicBezTo>
                  <a:cubicBezTo>
                    <a:pt x="15372" y="6183"/>
                    <a:pt x="15033" y="6513"/>
                    <a:pt x="15033" y="6924"/>
                  </a:cubicBezTo>
                  <a:lnTo>
                    <a:pt x="15033" y="7486"/>
                  </a:lnTo>
                  <a:lnTo>
                    <a:pt x="13677" y="7486"/>
                  </a:lnTo>
                  <a:cubicBezTo>
                    <a:pt x="13543" y="6531"/>
                    <a:pt x="13168" y="5657"/>
                    <a:pt x="12615" y="4934"/>
                  </a:cubicBezTo>
                  <a:lnTo>
                    <a:pt x="13579" y="3971"/>
                  </a:lnTo>
                  <a:lnTo>
                    <a:pt x="14034" y="4426"/>
                  </a:lnTo>
                  <a:cubicBezTo>
                    <a:pt x="14156" y="4549"/>
                    <a:pt x="14321" y="4614"/>
                    <a:pt x="14487" y="4614"/>
                  </a:cubicBezTo>
                  <a:cubicBezTo>
                    <a:pt x="14539" y="4614"/>
                    <a:pt x="14590" y="4608"/>
                    <a:pt x="14640" y="4595"/>
                  </a:cubicBezTo>
                  <a:cubicBezTo>
                    <a:pt x="15300" y="4417"/>
                    <a:pt x="15425" y="3712"/>
                    <a:pt x="15042" y="3319"/>
                  </a:cubicBezTo>
                  <a:lnTo>
                    <a:pt x="13124" y="1410"/>
                  </a:lnTo>
                  <a:cubicBezTo>
                    <a:pt x="13001" y="1288"/>
                    <a:pt x="12836" y="1222"/>
                    <a:pt x="12666" y="1222"/>
                  </a:cubicBezTo>
                  <a:cubicBezTo>
                    <a:pt x="12613" y="1222"/>
                    <a:pt x="12560" y="1228"/>
                    <a:pt x="12508" y="1241"/>
                  </a:cubicBezTo>
                  <a:cubicBezTo>
                    <a:pt x="11857" y="1410"/>
                    <a:pt x="11723" y="2124"/>
                    <a:pt x="12116" y="2517"/>
                  </a:cubicBezTo>
                  <a:lnTo>
                    <a:pt x="12517" y="2918"/>
                  </a:lnTo>
                  <a:lnTo>
                    <a:pt x="11562" y="3873"/>
                  </a:lnTo>
                  <a:cubicBezTo>
                    <a:pt x="10831" y="3328"/>
                    <a:pt x="9957" y="2954"/>
                    <a:pt x="9002" y="2820"/>
                  </a:cubicBezTo>
                  <a:lnTo>
                    <a:pt x="9002" y="1482"/>
                  </a:lnTo>
                  <a:lnTo>
                    <a:pt x="9635" y="1482"/>
                  </a:lnTo>
                  <a:cubicBezTo>
                    <a:pt x="9859" y="1482"/>
                    <a:pt x="10073" y="1366"/>
                    <a:pt x="10189" y="1170"/>
                  </a:cubicBezTo>
                  <a:cubicBezTo>
                    <a:pt x="10519" y="590"/>
                    <a:pt x="10117" y="1"/>
                    <a:pt x="9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2"/>
            <p:cNvSpPr/>
            <p:nvPr/>
          </p:nvSpPr>
          <p:spPr>
            <a:xfrm>
              <a:off x="657850" y="3716900"/>
              <a:ext cx="201425" cy="201425"/>
            </a:xfrm>
            <a:custGeom>
              <a:avLst/>
              <a:gdLst/>
              <a:ahLst/>
              <a:cxnLst/>
              <a:rect l="l" t="t" r="r" b="b"/>
              <a:pathLst>
                <a:path w="8057" h="8057" extrusionOk="0">
                  <a:moveTo>
                    <a:pt x="4033" y="1"/>
                  </a:moveTo>
                  <a:cubicBezTo>
                    <a:pt x="1802" y="1"/>
                    <a:pt x="0" y="1803"/>
                    <a:pt x="0" y="4033"/>
                  </a:cubicBezTo>
                  <a:cubicBezTo>
                    <a:pt x="0" y="6254"/>
                    <a:pt x="1802" y="8056"/>
                    <a:pt x="4033" y="8056"/>
                  </a:cubicBezTo>
                  <a:cubicBezTo>
                    <a:pt x="6254" y="8056"/>
                    <a:pt x="8056" y="6254"/>
                    <a:pt x="8056" y="4033"/>
                  </a:cubicBezTo>
                  <a:cubicBezTo>
                    <a:pt x="8056" y="1803"/>
                    <a:pt x="6254" y="1"/>
                    <a:pt x="40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2"/>
            <p:cNvSpPr/>
            <p:nvPr/>
          </p:nvSpPr>
          <p:spPr>
            <a:xfrm>
              <a:off x="657850" y="3718675"/>
              <a:ext cx="144775" cy="199650"/>
            </a:xfrm>
            <a:custGeom>
              <a:avLst/>
              <a:gdLst/>
              <a:ahLst/>
              <a:cxnLst/>
              <a:rect l="l" t="t" r="r" b="b"/>
              <a:pathLst>
                <a:path w="5791" h="7986" extrusionOk="0">
                  <a:moveTo>
                    <a:pt x="3266" y="1"/>
                  </a:moveTo>
                  <a:lnTo>
                    <a:pt x="3266" y="1"/>
                  </a:lnTo>
                  <a:cubicBezTo>
                    <a:pt x="1410" y="358"/>
                    <a:pt x="0" y="1999"/>
                    <a:pt x="0" y="3962"/>
                  </a:cubicBezTo>
                  <a:cubicBezTo>
                    <a:pt x="0" y="6183"/>
                    <a:pt x="1802" y="7985"/>
                    <a:pt x="4033" y="7985"/>
                  </a:cubicBezTo>
                  <a:cubicBezTo>
                    <a:pt x="4666" y="7985"/>
                    <a:pt x="5264" y="7842"/>
                    <a:pt x="5790" y="7584"/>
                  </a:cubicBezTo>
                  <a:lnTo>
                    <a:pt x="5790" y="7584"/>
                  </a:lnTo>
                  <a:cubicBezTo>
                    <a:pt x="5549" y="7628"/>
                    <a:pt x="5291" y="7655"/>
                    <a:pt x="5032" y="7655"/>
                  </a:cubicBezTo>
                  <a:cubicBezTo>
                    <a:pt x="2802" y="7655"/>
                    <a:pt x="1000" y="5853"/>
                    <a:pt x="1000" y="3632"/>
                  </a:cubicBezTo>
                  <a:cubicBezTo>
                    <a:pt x="1000" y="2035"/>
                    <a:pt x="1927" y="661"/>
                    <a:pt x="326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2"/>
            <p:cNvSpPr/>
            <p:nvPr/>
          </p:nvSpPr>
          <p:spPr>
            <a:xfrm>
              <a:off x="674125" y="3816375"/>
              <a:ext cx="45525" cy="36150"/>
            </a:xfrm>
            <a:custGeom>
              <a:avLst/>
              <a:gdLst/>
              <a:ahLst/>
              <a:cxnLst/>
              <a:rect l="l" t="t" r="r" b="b"/>
              <a:pathLst>
                <a:path w="1821" h="1446" extrusionOk="0">
                  <a:moveTo>
                    <a:pt x="911" y="0"/>
                  </a:moveTo>
                  <a:cubicBezTo>
                    <a:pt x="411" y="0"/>
                    <a:pt x="1" y="321"/>
                    <a:pt x="1" y="723"/>
                  </a:cubicBezTo>
                  <a:cubicBezTo>
                    <a:pt x="1" y="1124"/>
                    <a:pt x="411" y="1446"/>
                    <a:pt x="911" y="1446"/>
                  </a:cubicBezTo>
                  <a:cubicBezTo>
                    <a:pt x="1410" y="1446"/>
                    <a:pt x="1821" y="1124"/>
                    <a:pt x="1821" y="723"/>
                  </a:cubicBezTo>
                  <a:cubicBezTo>
                    <a:pt x="1821" y="321"/>
                    <a:pt x="1410" y="0"/>
                    <a:pt x="9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2"/>
            <p:cNvSpPr/>
            <p:nvPr/>
          </p:nvSpPr>
          <p:spPr>
            <a:xfrm>
              <a:off x="797675" y="3816375"/>
              <a:ext cx="45525" cy="36150"/>
            </a:xfrm>
            <a:custGeom>
              <a:avLst/>
              <a:gdLst/>
              <a:ahLst/>
              <a:cxnLst/>
              <a:rect l="l" t="t" r="r" b="b"/>
              <a:pathLst>
                <a:path w="1821" h="1446" extrusionOk="0">
                  <a:moveTo>
                    <a:pt x="911" y="0"/>
                  </a:moveTo>
                  <a:cubicBezTo>
                    <a:pt x="402" y="0"/>
                    <a:pt x="1" y="321"/>
                    <a:pt x="1" y="723"/>
                  </a:cubicBezTo>
                  <a:cubicBezTo>
                    <a:pt x="1" y="1124"/>
                    <a:pt x="402" y="1446"/>
                    <a:pt x="911" y="1446"/>
                  </a:cubicBezTo>
                  <a:cubicBezTo>
                    <a:pt x="1410" y="1446"/>
                    <a:pt x="1821" y="1124"/>
                    <a:pt x="1821" y="723"/>
                  </a:cubicBezTo>
                  <a:cubicBezTo>
                    <a:pt x="1821" y="321"/>
                    <a:pt x="1410" y="0"/>
                    <a:pt x="9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2"/>
            <p:cNvSpPr/>
            <p:nvPr/>
          </p:nvSpPr>
          <p:spPr>
            <a:xfrm>
              <a:off x="738800" y="3810575"/>
              <a:ext cx="39500" cy="18275"/>
            </a:xfrm>
            <a:custGeom>
              <a:avLst/>
              <a:gdLst/>
              <a:ahLst/>
              <a:cxnLst/>
              <a:rect l="l" t="t" r="r" b="b"/>
              <a:pathLst>
                <a:path w="1580" h="731" extrusionOk="0">
                  <a:moveTo>
                    <a:pt x="795" y="0"/>
                  </a:moveTo>
                  <a:cubicBezTo>
                    <a:pt x="527" y="0"/>
                    <a:pt x="268" y="116"/>
                    <a:pt x="90" y="313"/>
                  </a:cubicBezTo>
                  <a:cubicBezTo>
                    <a:pt x="1" y="420"/>
                    <a:pt x="19" y="571"/>
                    <a:pt x="117" y="669"/>
                  </a:cubicBezTo>
                  <a:cubicBezTo>
                    <a:pt x="161" y="705"/>
                    <a:pt x="224" y="723"/>
                    <a:pt x="286" y="723"/>
                  </a:cubicBezTo>
                  <a:cubicBezTo>
                    <a:pt x="349" y="723"/>
                    <a:pt x="420" y="696"/>
                    <a:pt x="474" y="643"/>
                  </a:cubicBezTo>
                  <a:cubicBezTo>
                    <a:pt x="554" y="545"/>
                    <a:pt x="670" y="491"/>
                    <a:pt x="795" y="491"/>
                  </a:cubicBezTo>
                  <a:cubicBezTo>
                    <a:pt x="920" y="491"/>
                    <a:pt x="1036" y="545"/>
                    <a:pt x="1116" y="643"/>
                  </a:cubicBezTo>
                  <a:cubicBezTo>
                    <a:pt x="1165" y="701"/>
                    <a:pt x="1234" y="730"/>
                    <a:pt x="1304" y="730"/>
                  </a:cubicBezTo>
                  <a:cubicBezTo>
                    <a:pt x="1362" y="730"/>
                    <a:pt x="1419" y="710"/>
                    <a:pt x="1464" y="669"/>
                  </a:cubicBezTo>
                  <a:cubicBezTo>
                    <a:pt x="1571" y="571"/>
                    <a:pt x="1580" y="420"/>
                    <a:pt x="1491" y="313"/>
                  </a:cubicBezTo>
                  <a:cubicBezTo>
                    <a:pt x="1312" y="116"/>
                    <a:pt x="1062"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2"/>
            <p:cNvSpPr/>
            <p:nvPr/>
          </p:nvSpPr>
          <p:spPr>
            <a:xfrm>
              <a:off x="693975" y="3793625"/>
              <a:ext cx="31700" cy="28575"/>
            </a:xfrm>
            <a:custGeom>
              <a:avLst/>
              <a:gdLst/>
              <a:ahLst/>
              <a:cxnLst/>
              <a:rect l="l" t="t" r="r" b="b"/>
              <a:pathLst>
                <a:path w="1268" h="1143" extrusionOk="0">
                  <a:moveTo>
                    <a:pt x="282" y="0"/>
                  </a:moveTo>
                  <a:cubicBezTo>
                    <a:pt x="177" y="0"/>
                    <a:pt x="75" y="67"/>
                    <a:pt x="45" y="170"/>
                  </a:cubicBezTo>
                  <a:cubicBezTo>
                    <a:pt x="1" y="304"/>
                    <a:pt x="81" y="438"/>
                    <a:pt x="215" y="473"/>
                  </a:cubicBezTo>
                  <a:lnTo>
                    <a:pt x="411" y="527"/>
                  </a:lnTo>
                  <a:cubicBezTo>
                    <a:pt x="402" y="545"/>
                    <a:pt x="402" y="562"/>
                    <a:pt x="402" y="589"/>
                  </a:cubicBezTo>
                  <a:lnTo>
                    <a:pt x="402" y="884"/>
                  </a:lnTo>
                  <a:cubicBezTo>
                    <a:pt x="402" y="1017"/>
                    <a:pt x="500" y="1133"/>
                    <a:pt x="634" y="1142"/>
                  </a:cubicBezTo>
                  <a:cubicBezTo>
                    <a:pt x="777" y="1142"/>
                    <a:pt x="884" y="1035"/>
                    <a:pt x="884" y="901"/>
                  </a:cubicBezTo>
                  <a:lnTo>
                    <a:pt x="884" y="652"/>
                  </a:lnTo>
                  <a:lnTo>
                    <a:pt x="937" y="669"/>
                  </a:lnTo>
                  <a:cubicBezTo>
                    <a:pt x="955" y="669"/>
                    <a:pt x="982" y="678"/>
                    <a:pt x="1000" y="678"/>
                  </a:cubicBezTo>
                  <a:cubicBezTo>
                    <a:pt x="1107" y="678"/>
                    <a:pt x="1205" y="607"/>
                    <a:pt x="1232" y="500"/>
                  </a:cubicBezTo>
                  <a:cubicBezTo>
                    <a:pt x="1267" y="366"/>
                    <a:pt x="1196" y="232"/>
                    <a:pt x="1062" y="197"/>
                  </a:cubicBezTo>
                  <a:lnTo>
                    <a:pt x="349" y="9"/>
                  </a:lnTo>
                  <a:cubicBezTo>
                    <a:pt x="327" y="3"/>
                    <a:pt x="304"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2"/>
            <p:cNvSpPr/>
            <p:nvPr/>
          </p:nvSpPr>
          <p:spPr>
            <a:xfrm>
              <a:off x="791225" y="3793625"/>
              <a:ext cx="33925" cy="28575"/>
            </a:xfrm>
            <a:custGeom>
              <a:avLst/>
              <a:gdLst/>
              <a:ahLst/>
              <a:cxnLst/>
              <a:rect l="l" t="t" r="r" b="b"/>
              <a:pathLst>
                <a:path w="1357" h="1143" extrusionOk="0">
                  <a:moveTo>
                    <a:pt x="997" y="0"/>
                  </a:moveTo>
                  <a:cubicBezTo>
                    <a:pt x="974" y="0"/>
                    <a:pt x="951" y="3"/>
                    <a:pt x="928" y="9"/>
                  </a:cubicBezTo>
                  <a:lnTo>
                    <a:pt x="214" y="197"/>
                  </a:lnTo>
                  <a:cubicBezTo>
                    <a:pt x="89" y="232"/>
                    <a:pt x="0" y="357"/>
                    <a:pt x="36" y="491"/>
                  </a:cubicBezTo>
                  <a:cubicBezTo>
                    <a:pt x="63" y="598"/>
                    <a:pt x="161" y="678"/>
                    <a:pt x="268" y="678"/>
                  </a:cubicBezTo>
                  <a:cubicBezTo>
                    <a:pt x="286" y="678"/>
                    <a:pt x="312" y="669"/>
                    <a:pt x="330" y="669"/>
                  </a:cubicBezTo>
                  <a:lnTo>
                    <a:pt x="384" y="652"/>
                  </a:lnTo>
                  <a:lnTo>
                    <a:pt x="384" y="884"/>
                  </a:lnTo>
                  <a:cubicBezTo>
                    <a:pt x="384" y="1017"/>
                    <a:pt x="482" y="1133"/>
                    <a:pt x="616" y="1142"/>
                  </a:cubicBezTo>
                  <a:cubicBezTo>
                    <a:pt x="758" y="1142"/>
                    <a:pt x="866" y="1035"/>
                    <a:pt x="866" y="901"/>
                  </a:cubicBezTo>
                  <a:lnTo>
                    <a:pt x="866" y="589"/>
                  </a:lnTo>
                  <a:cubicBezTo>
                    <a:pt x="866" y="562"/>
                    <a:pt x="866" y="545"/>
                    <a:pt x="857" y="527"/>
                  </a:cubicBezTo>
                  <a:lnTo>
                    <a:pt x="1231" y="429"/>
                  </a:lnTo>
                  <a:cubicBezTo>
                    <a:pt x="1356" y="393"/>
                    <a:pt x="1356" y="206"/>
                    <a:pt x="1231" y="179"/>
                  </a:cubicBezTo>
                  <a:cubicBezTo>
                    <a:pt x="1202" y="68"/>
                    <a:pt x="1105" y="0"/>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5" name="Google Shape;4025;p62"/>
          <p:cNvGrpSpPr/>
          <p:nvPr/>
        </p:nvGrpSpPr>
        <p:grpSpPr>
          <a:xfrm>
            <a:off x="6589725" y="1529533"/>
            <a:ext cx="468176" cy="479649"/>
            <a:chOff x="1596800" y="3611625"/>
            <a:chExt cx="402975" cy="412850"/>
          </a:xfrm>
        </p:grpSpPr>
        <p:sp>
          <p:nvSpPr>
            <p:cNvPr id="4026" name="Google Shape;4026;p62"/>
            <p:cNvSpPr/>
            <p:nvPr/>
          </p:nvSpPr>
          <p:spPr>
            <a:xfrm>
              <a:off x="1607275" y="3616775"/>
              <a:ext cx="349050" cy="190700"/>
            </a:xfrm>
            <a:custGeom>
              <a:avLst/>
              <a:gdLst/>
              <a:ahLst/>
              <a:cxnLst/>
              <a:rect l="l" t="t" r="r" b="b"/>
              <a:pathLst>
                <a:path w="13962" h="7628" extrusionOk="0">
                  <a:moveTo>
                    <a:pt x="6977" y="0"/>
                  </a:moveTo>
                  <a:cubicBezTo>
                    <a:pt x="3123" y="0"/>
                    <a:pt x="0" y="3131"/>
                    <a:pt x="0" y="6985"/>
                  </a:cubicBezTo>
                  <a:cubicBezTo>
                    <a:pt x="0" y="7199"/>
                    <a:pt x="9" y="7413"/>
                    <a:pt x="27" y="7627"/>
                  </a:cubicBezTo>
                  <a:lnTo>
                    <a:pt x="13926" y="7627"/>
                  </a:lnTo>
                  <a:cubicBezTo>
                    <a:pt x="13953" y="7413"/>
                    <a:pt x="13962" y="7199"/>
                    <a:pt x="13962" y="6985"/>
                  </a:cubicBezTo>
                  <a:cubicBezTo>
                    <a:pt x="13962" y="3131"/>
                    <a:pt x="10839" y="0"/>
                    <a:pt x="6977" y="0"/>
                  </a:cubicBezTo>
                  <a:close/>
                </a:path>
              </a:pathLst>
            </a:custGeom>
            <a:solidFill>
              <a:srgbClr val="6A6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2"/>
            <p:cNvSpPr/>
            <p:nvPr/>
          </p:nvSpPr>
          <p:spPr>
            <a:xfrm>
              <a:off x="1891400" y="3769750"/>
              <a:ext cx="75200" cy="75425"/>
            </a:xfrm>
            <a:custGeom>
              <a:avLst/>
              <a:gdLst/>
              <a:ahLst/>
              <a:cxnLst/>
              <a:rect l="l" t="t" r="r" b="b"/>
              <a:pathLst>
                <a:path w="3008" h="3017" extrusionOk="0">
                  <a:moveTo>
                    <a:pt x="1508" y="1"/>
                  </a:moveTo>
                  <a:cubicBezTo>
                    <a:pt x="670" y="1"/>
                    <a:pt x="1" y="679"/>
                    <a:pt x="1" y="1508"/>
                  </a:cubicBezTo>
                  <a:cubicBezTo>
                    <a:pt x="1" y="2338"/>
                    <a:pt x="670" y="3016"/>
                    <a:pt x="1508" y="3016"/>
                  </a:cubicBezTo>
                  <a:cubicBezTo>
                    <a:pt x="2338" y="3016"/>
                    <a:pt x="3007" y="2338"/>
                    <a:pt x="3007" y="1508"/>
                  </a:cubicBezTo>
                  <a:cubicBezTo>
                    <a:pt x="3007" y="679"/>
                    <a:pt x="2338" y="1"/>
                    <a:pt x="1508"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2"/>
            <p:cNvSpPr/>
            <p:nvPr/>
          </p:nvSpPr>
          <p:spPr>
            <a:xfrm>
              <a:off x="1691125" y="3928550"/>
              <a:ext cx="188925" cy="95925"/>
            </a:xfrm>
            <a:custGeom>
              <a:avLst/>
              <a:gdLst/>
              <a:ahLst/>
              <a:cxnLst/>
              <a:rect l="l" t="t" r="r" b="b"/>
              <a:pathLst>
                <a:path w="7557" h="3837" extrusionOk="0">
                  <a:moveTo>
                    <a:pt x="1517" y="1"/>
                  </a:moveTo>
                  <a:cubicBezTo>
                    <a:pt x="1517" y="1"/>
                    <a:pt x="509" y="670"/>
                    <a:pt x="1" y="2097"/>
                  </a:cubicBezTo>
                  <a:lnTo>
                    <a:pt x="1767" y="3837"/>
                  </a:lnTo>
                  <a:lnTo>
                    <a:pt x="7557" y="3837"/>
                  </a:lnTo>
                  <a:cubicBezTo>
                    <a:pt x="7557" y="1223"/>
                    <a:pt x="5737" y="1"/>
                    <a:pt x="57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2"/>
            <p:cNvSpPr/>
            <p:nvPr/>
          </p:nvSpPr>
          <p:spPr>
            <a:xfrm>
              <a:off x="1691125" y="3928550"/>
              <a:ext cx="63150" cy="52450"/>
            </a:xfrm>
            <a:custGeom>
              <a:avLst/>
              <a:gdLst/>
              <a:ahLst/>
              <a:cxnLst/>
              <a:rect l="l" t="t" r="r" b="b"/>
              <a:pathLst>
                <a:path w="2526" h="2098" extrusionOk="0">
                  <a:moveTo>
                    <a:pt x="1526" y="1"/>
                  </a:moveTo>
                  <a:cubicBezTo>
                    <a:pt x="1526" y="1"/>
                    <a:pt x="518" y="679"/>
                    <a:pt x="1" y="2097"/>
                  </a:cubicBezTo>
                  <a:lnTo>
                    <a:pt x="1000" y="2097"/>
                  </a:lnTo>
                  <a:cubicBezTo>
                    <a:pt x="1517" y="679"/>
                    <a:pt x="2525" y="1"/>
                    <a:pt x="252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2"/>
            <p:cNvSpPr/>
            <p:nvPr/>
          </p:nvSpPr>
          <p:spPr>
            <a:xfrm>
              <a:off x="1634475" y="3643975"/>
              <a:ext cx="294650" cy="294650"/>
            </a:xfrm>
            <a:custGeom>
              <a:avLst/>
              <a:gdLst/>
              <a:ahLst/>
              <a:cxnLst/>
              <a:rect l="l" t="t" r="r" b="b"/>
              <a:pathLst>
                <a:path w="11786" h="11786" extrusionOk="0">
                  <a:moveTo>
                    <a:pt x="5889" y="0"/>
                  </a:moveTo>
                  <a:cubicBezTo>
                    <a:pt x="2641" y="0"/>
                    <a:pt x="1" y="2641"/>
                    <a:pt x="1" y="5888"/>
                  </a:cubicBezTo>
                  <a:cubicBezTo>
                    <a:pt x="1" y="9144"/>
                    <a:pt x="2641" y="11785"/>
                    <a:pt x="5889" y="11785"/>
                  </a:cubicBezTo>
                  <a:cubicBezTo>
                    <a:pt x="9145" y="11785"/>
                    <a:pt x="11785" y="9144"/>
                    <a:pt x="11785" y="5888"/>
                  </a:cubicBezTo>
                  <a:cubicBezTo>
                    <a:pt x="11785" y="2641"/>
                    <a:pt x="9145" y="0"/>
                    <a:pt x="5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2"/>
            <p:cNvSpPr/>
            <p:nvPr/>
          </p:nvSpPr>
          <p:spPr>
            <a:xfrm>
              <a:off x="1596800" y="3643975"/>
              <a:ext cx="197400" cy="294650"/>
            </a:xfrm>
            <a:custGeom>
              <a:avLst/>
              <a:gdLst/>
              <a:ahLst/>
              <a:cxnLst/>
              <a:rect l="l" t="t" r="r" b="b"/>
              <a:pathLst>
                <a:path w="7896" h="11786" extrusionOk="0">
                  <a:moveTo>
                    <a:pt x="7396" y="0"/>
                  </a:moveTo>
                  <a:cubicBezTo>
                    <a:pt x="4434" y="0"/>
                    <a:pt x="1989" y="2186"/>
                    <a:pt x="1570" y="5032"/>
                  </a:cubicBezTo>
                  <a:lnTo>
                    <a:pt x="1508" y="5032"/>
                  </a:lnTo>
                  <a:cubicBezTo>
                    <a:pt x="678" y="5032"/>
                    <a:pt x="0" y="5710"/>
                    <a:pt x="0" y="6539"/>
                  </a:cubicBezTo>
                  <a:cubicBezTo>
                    <a:pt x="0" y="7369"/>
                    <a:pt x="678" y="8047"/>
                    <a:pt x="1508" y="8047"/>
                  </a:cubicBezTo>
                  <a:cubicBezTo>
                    <a:pt x="1659" y="8047"/>
                    <a:pt x="1784" y="8020"/>
                    <a:pt x="1891" y="7985"/>
                  </a:cubicBezTo>
                  <a:cubicBezTo>
                    <a:pt x="2739" y="10206"/>
                    <a:pt x="4880" y="11785"/>
                    <a:pt x="7396" y="11785"/>
                  </a:cubicBezTo>
                  <a:cubicBezTo>
                    <a:pt x="7565" y="11785"/>
                    <a:pt x="7735" y="11776"/>
                    <a:pt x="7895" y="11758"/>
                  </a:cubicBezTo>
                  <a:cubicBezTo>
                    <a:pt x="4880" y="11508"/>
                    <a:pt x="2507" y="8975"/>
                    <a:pt x="2507" y="5888"/>
                  </a:cubicBezTo>
                  <a:cubicBezTo>
                    <a:pt x="2507" y="2802"/>
                    <a:pt x="4880" y="277"/>
                    <a:pt x="7895" y="18"/>
                  </a:cubicBezTo>
                  <a:cubicBezTo>
                    <a:pt x="7735" y="9"/>
                    <a:pt x="7565" y="0"/>
                    <a:pt x="739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2"/>
            <p:cNvSpPr/>
            <p:nvPr/>
          </p:nvSpPr>
          <p:spPr>
            <a:xfrm>
              <a:off x="1615075" y="3611625"/>
              <a:ext cx="333225" cy="123375"/>
            </a:xfrm>
            <a:custGeom>
              <a:avLst/>
              <a:gdLst/>
              <a:ahLst/>
              <a:cxnLst/>
              <a:rect l="l" t="t" r="r" b="b"/>
              <a:pathLst>
                <a:path w="13329" h="4935" extrusionOk="0">
                  <a:moveTo>
                    <a:pt x="6665" y="1"/>
                  </a:moveTo>
                  <a:cubicBezTo>
                    <a:pt x="4747" y="1"/>
                    <a:pt x="2944" y="750"/>
                    <a:pt x="1588" y="2106"/>
                  </a:cubicBezTo>
                  <a:cubicBezTo>
                    <a:pt x="1018" y="2677"/>
                    <a:pt x="554" y="3328"/>
                    <a:pt x="206" y="4033"/>
                  </a:cubicBezTo>
                  <a:cubicBezTo>
                    <a:pt x="1" y="4444"/>
                    <a:pt x="304" y="4934"/>
                    <a:pt x="768" y="4934"/>
                  </a:cubicBezTo>
                  <a:lnTo>
                    <a:pt x="5077" y="4934"/>
                  </a:lnTo>
                  <a:cubicBezTo>
                    <a:pt x="5264" y="4934"/>
                    <a:pt x="5442" y="4854"/>
                    <a:pt x="5576" y="4720"/>
                  </a:cubicBezTo>
                  <a:lnTo>
                    <a:pt x="6165" y="4140"/>
                  </a:lnTo>
                  <a:cubicBezTo>
                    <a:pt x="6303" y="4002"/>
                    <a:pt x="6486" y="3933"/>
                    <a:pt x="6669" y="3933"/>
                  </a:cubicBezTo>
                  <a:cubicBezTo>
                    <a:pt x="6852" y="3933"/>
                    <a:pt x="7035" y="4002"/>
                    <a:pt x="7173" y="4140"/>
                  </a:cubicBezTo>
                  <a:lnTo>
                    <a:pt x="7762" y="4720"/>
                  </a:lnTo>
                  <a:cubicBezTo>
                    <a:pt x="7896" y="4854"/>
                    <a:pt x="8074" y="4934"/>
                    <a:pt x="8261" y="4934"/>
                  </a:cubicBezTo>
                  <a:lnTo>
                    <a:pt x="12570" y="4934"/>
                  </a:lnTo>
                  <a:cubicBezTo>
                    <a:pt x="13034" y="4934"/>
                    <a:pt x="13329" y="4444"/>
                    <a:pt x="13132" y="4033"/>
                  </a:cubicBezTo>
                  <a:cubicBezTo>
                    <a:pt x="12784" y="3328"/>
                    <a:pt x="12321" y="2677"/>
                    <a:pt x="11750" y="2106"/>
                  </a:cubicBezTo>
                  <a:cubicBezTo>
                    <a:pt x="10394" y="750"/>
                    <a:pt x="8592" y="1"/>
                    <a:pt x="6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2"/>
            <p:cNvSpPr/>
            <p:nvPr/>
          </p:nvSpPr>
          <p:spPr>
            <a:xfrm>
              <a:off x="1615075" y="3611625"/>
              <a:ext cx="183350" cy="123375"/>
            </a:xfrm>
            <a:custGeom>
              <a:avLst/>
              <a:gdLst/>
              <a:ahLst/>
              <a:cxnLst/>
              <a:rect l="l" t="t" r="r" b="b"/>
              <a:pathLst>
                <a:path w="7334" h="4935" extrusionOk="0">
                  <a:moveTo>
                    <a:pt x="6665" y="1"/>
                  </a:moveTo>
                  <a:cubicBezTo>
                    <a:pt x="4747" y="1"/>
                    <a:pt x="2944" y="750"/>
                    <a:pt x="1588" y="2106"/>
                  </a:cubicBezTo>
                  <a:cubicBezTo>
                    <a:pt x="1018" y="2677"/>
                    <a:pt x="554" y="3328"/>
                    <a:pt x="206" y="4033"/>
                  </a:cubicBezTo>
                  <a:cubicBezTo>
                    <a:pt x="1" y="4444"/>
                    <a:pt x="304" y="4934"/>
                    <a:pt x="768" y="4934"/>
                  </a:cubicBezTo>
                  <a:lnTo>
                    <a:pt x="2097" y="4934"/>
                  </a:lnTo>
                  <a:cubicBezTo>
                    <a:pt x="1633" y="4934"/>
                    <a:pt x="1330" y="4444"/>
                    <a:pt x="1535" y="4033"/>
                  </a:cubicBezTo>
                  <a:cubicBezTo>
                    <a:pt x="1883" y="3328"/>
                    <a:pt x="2347" y="2677"/>
                    <a:pt x="2918" y="2106"/>
                  </a:cubicBezTo>
                  <a:cubicBezTo>
                    <a:pt x="4113" y="911"/>
                    <a:pt x="5665" y="179"/>
                    <a:pt x="7334" y="28"/>
                  </a:cubicBezTo>
                  <a:cubicBezTo>
                    <a:pt x="7111" y="10"/>
                    <a:pt x="6888" y="1"/>
                    <a:pt x="6665"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2"/>
            <p:cNvSpPr/>
            <p:nvPr/>
          </p:nvSpPr>
          <p:spPr>
            <a:xfrm>
              <a:off x="1662125" y="3808350"/>
              <a:ext cx="64500" cy="51300"/>
            </a:xfrm>
            <a:custGeom>
              <a:avLst/>
              <a:gdLst/>
              <a:ahLst/>
              <a:cxnLst/>
              <a:rect l="l" t="t" r="r" b="b"/>
              <a:pathLst>
                <a:path w="2580" h="2052" extrusionOk="0">
                  <a:moveTo>
                    <a:pt x="1294" y="0"/>
                  </a:moveTo>
                  <a:cubicBezTo>
                    <a:pt x="581" y="0"/>
                    <a:pt x="1" y="455"/>
                    <a:pt x="1" y="1026"/>
                  </a:cubicBezTo>
                  <a:cubicBezTo>
                    <a:pt x="1" y="1597"/>
                    <a:pt x="581" y="2052"/>
                    <a:pt x="1294" y="2052"/>
                  </a:cubicBezTo>
                  <a:cubicBezTo>
                    <a:pt x="2008" y="2052"/>
                    <a:pt x="2579" y="1597"/>
                    <a:pt x="2579" y="1026"/>
                  </a:cubicBezTo>
                  <a:cubicBezTo>
                    <a:pt x="2579" y="455"/>
                    <a:pt x="2008" y="0"/>
                    <a:pt x="1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2"/>
            <p:cNvSpPr/>
            <p:nvPr/>
          </p:nvSpPr>
          <p:spPr>
            <a:xfrm>
              <a:off x="1836975" y="3808350"/>
              <a:ext cx="64500" cy="51300"/>
            </a:xfrm>
            <a:custGeom>
              <a:avLst/>
              <a:gdLst/>
              <a:ahLst/>
              <a:cxnLst/>
              <a:rect l="l" t="t" r="r" b="b"/>
              <a:pathLst>
                <a:path w="2580" h="2052" extrusionOk="0">
                  <a:moveTo>
                    <a:pt x="1286" y="0"/>
                  </a:moveTo>
                  <a:cubicBezTo>
                    <a:pt x="572" y="0"/>
                    <a:pt x="1" y="455"/>
                    <a:pt x="1" y="1026"/>
                  </a:cubicBezTo>
                  <a:cubicBezTo>
                    <a:pt x="1" y="1597"/>
                    <a:pt x="572" y="2052"/>
                    <a:pt x="1286" y="2052"/>
                  </a:cubicBezTo>
                  <a:cubicBezTo>
                    <a:pt x="1999" y="2052"/>
                    <a:pt x="2579" y="1597"/>
                    <a:pt x="2579" y="1026"/>
                  </a:cubicBezTo>
                  <a:cubicBezTo>
                    <a:pt x="2579" y="455"/>
                    <a:pt x="1999" y="0"/>
                    <a:pt x="1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2"/>
            <p:cNvSpPr/>
            <p:nvPr/>
          </p:nvSpPr>
          <p:spPr>
            <a:xfrm>
              <a:off x="1764725" y="3795175"/>
              <a:ext cx="34150" cy="38175"/>
            </a:xfrm>
            <a:custGeom>
              <a:avLst/>
              <a:gdLst/>
              <a:ahLst/>
              <a:cxnLst/>
              <a:rect l="l" t="t" r="r" b="b"/>
              <a:pathLst>
                <a:path w="1366" h="1527" extrusionOk="0">
                  <a:moveTo>
                    <a:pt x="679" y="1"/>
                  </a:moveTo>
                  <a:cubicBezTo>
                    <a:pt x="304" y="1"/>
                    <a:pt x="1" y="340"/>
                    <a:pt x="1" y="768"/>
                  </a:cubicBezTo>
                  <a:cubicBezTo>
                    <a:pt x="1" y="1187"/>
                    <a:pt x="304" y="1526"/>
                    <a:pt x="679" y="1526"/>
                  </a:cubicBezTo>
                  <a:cubicBezTo>
                    <a:pt x="1062" y="1526"/>
                    <a:pt x="1365" y="1187"/>
                    <a:pt x="1365" y="768"/>
                  </a:cubicBezTo>
                  <a:cubicBezTo>
                    <a:pt x="1365" y="340"/>
                    <a:pt x="1062" y="1"/>
                    <a:pt x="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2"/>
            <p:cNvSpPr/>
            <p:nvPr/>
          </p:nvSpPr>
          <p:spPr>
            <a:xfrm>
              <a:off x="1696475" y="3782250"/>
              <a:ext cx="41075" cy="26775"/>
            </a:xfrm>
            <a:custGeom>
              <a:avLst/>
              <a:gdLst/>
              <a:ahLst/>
              <a:cxnLst/>
              <a:rect l="l" t="t" r="r" b="b"/>
              <a:pathLst>
                <a:path w="1643" h="1071" extrusionOk="0">
                  <a:moveTo>
                    <a:pt x="821" y="0"/>
                  </a:moveTo>
                  <a:cubicBezTo>
                    <a:pt x="366" y="0"/>
                    <a:pt x="1" y="366"/>
                    <a:pt x="1" y="821"/>
                  </a:cubicBezTo>
                  <a:cubicBezTo>
                    <a:pt x="1" y="964"/>
                    <a:pt x="117" y="1071"/>
                    <a:pt x="251" y="1071"/>
                  </a:cubicBezTo>
                  <a:cubicBezTo>
                    <a:pt x="384" y="1071"/>
                    <a:pt x="500" y="964"/>
                    <a:pt x="500" y="821"/>
                  </a:cubicBezTo>
                  <a:cubicBezTo>
                    <a:pt x="500" y="643"/>
                    <a:pt x="643" y="500"/>
                    <a:pt x="821" y="500"/>
                  </a:cubicBezTo>
                  <a:cubicBezTo>
                    <a:pt x="1000" y="500"/>
                    <a:pt x="1152" y="643"/>
                    <a:pt x="1152" y="821"/>
                  </a:cubicBezTo>
                  <a:cubicBezTo>
                    <a:pt x="1152" y="964"/>
                    <a:pt x="1259" y="1071"/>
                    <a:pt x="1401"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2"/>
            <p:cNvSpPr/>
            <p:nvPr/>
          </p:nvSpPr>
          <p:spPr>
            <a:xfrm>
              <a:off x="1824725" y="3782250"/>
              <a:ext cx="41050" cy="26775"/>
            </a:xfrm>
            <a:custGeom>
              <a:avLst/>
              <a:gdLst/>
              <a:ahLst/>
              <a:cxnLst/>
              <a:rect l="l" t="t" r="r" b="b"/>
              <a:pathLst>
                <a:path w="1642" h="1071" extrusionOk="0">
                  <a:moveTo>
                    <a:pt x="821" y="0"/>
                  </a:moveTo>
                  <a:cubicBezTo>
                    <a:pt x="366" y="0"/>
                    <a:pt x="0" y="366"/>
                    <a:pt x="0" y="821"/>
                  </a:cubicBezTo>
                  <a:cubicBezTo>
                    <a:pt x="0" y="964"/>
                    <a:pt x="107" y="1071"/>
                    <a:pt x="250" y="1071"/>
                  </a:cubicBezTo>
                  <a:cubicBezTo>
                    <a:pt x="384" y="1071"/>
                    <a:pt x="500" y="964"/>
                    <a:pt x="500" y="821"/>
                  </a:cubicBezTo>
                  <a:cubicBezTo>
                    <a:pt x="500" y="643"/>
                    <a:pt x="643" y="500"/>
                    <a:pt x="821" y="500"/>
                  </a:cubicBezTo>
                  <a:cubicBezTo>
                    <a:pt x="999" y="500"/>
                    <a:pt x="1142" y="643"/>
                    <a:pt x="1142" y="821"/>
                  </a:cubicBezTo>
                  <a:cubicBezTo>
                    <a:pt x="1142" y="964"/>
                    <a:pt x="1258" y="1071"/>
                    <a:pt x="1392"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2"/>
            <p:cNvSpPr/>
            <p:nvPr/>
          </p:nvSpPr>
          <p:spPr>
            <a:xfrm>
              <a:off x="1684000" y="3980975"/>
              <a:ext cx="51525" cy="43500"/>
            </a:xfrm>
            <a:custGeom>
              <a:avLst/>
              <a:gdLst/>
              <a:ahLst/>
              <a:cxnLst/>
              <a:rect l="l" t="t" r="r" b="b"/>
              <a:pathLst>
                <a:path w="2061" h="1740" extrusionOk="0">
                  <a:moveTo>
                    <a:pt x="295" y="0"/>
                  </a:moveTo>
                  <a:cubicBezTo>
                    <a:pt x="116" y="491"/>
                    <a:pt x="0" y="1071"/>
                    <a:pt x="0" y="1740"/>
                  </a:cubicBezTo>
                  <a:lnTo>
                    <a:pt x="2061" y="1740"/>
                  </a:lnTo>
                  <a:lnTo>
                    <a:pt x="2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2"/>
            <p:cNvSpPr/>
            <p:nvPr/>
          </p:nvSpPr>
          <p:spPr>
            <a:xfrm>
              <a:off x="1683775" y="3980975"/>
              <a:ext cx="32575" cy="43500"/>
            </a:xfrm>
            <a:custGeom>
              <a:avLst/>
              <a:gdLst/>
              <a:ahLst/>
              <a:cxnLst/>
              <a:rect l="l" t="t" r="r" b="b"/>
              <a:pathLst>
                <a:path w="1303" h="1740" extrusionOk="0">
                  <a:moveTo>
                    <a:pt x="304" y="0"/>
                  </a:moveTo>
                  <a:cubicBezTo>
                    <a:pt x="125" y="491"/>
                    <a:pt x="0" y="1071"/>
                    <a:pt x="0" y="1740"/>
                  </a:cubicBezTo>
                  <a:lnTo>
                    <a:pt x="999" y="1740"/>
                  </a:lnTo>
                  <a:cubicBezTo>
                    <a:pt x="999" y="1071"/>
                    <a:pt x="1124" y="491"/>
                    <a:pt x="1303"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2"/>
            <p:cNvSpPr/>
            <p:nvPr/>
          </p:nvSpPr>
          <p:spPr>
            <a:xfrm>
              <a:off x="1829625" y="3935250"/>
              <a:ext cx="71175" cy="70050"/>
            </a:xfrm>
            <a:custGeom>
              <a:avLst/>
              <a:gdLst/>
              <a:ahLst/>
              <a:cxnLst/>
              <a:rect l="l" t="t" r="r" b="b"/>
              <a:pathLst>
                <a:path w="2847" h="2802" extrusionOk="0">
                  <a:moveTo>
                    <a:pt x="1099" y="0"/>
                  </a:moveTo>
                  <a:cubicBezTo>
                    <a:pt x="893" y="0"/>
                    <a:pt x="685" y="64"/>
                    <a:pt x="509" y="196"/>
                  </a:cubicBezTo>
                  <a:cubicBezTo>
                    <a:pt x="81" y="518"/>
                    <a:pt x="1" y="1133"/>
                    <a:pt x="322" y="1561"/>
                  </a:cubicBezTo>
                  <a:lnTo>
                    <a:pt x="973" y="2418"/>
                  </a:lnTo>
                  <a:cubicBezTo>
                    <a:pt x="1160" y="2668"/>
                    <a:pt x="1455" y="2801"/>
                    <a:pt x="1749" y="2801"/>
                  </a:cubicBezTo>
                  <a:cubicBezTo>
                    <a:pt x="1954" y="2801"/>
                    <a:pt x="2159" y="2739"/>
                    <a:pt x="2338" y="2605"/>
                  </a:cubicBezTo>
                  <a:cubicBezTo>
                    <a:pt x="2766" y="2284"/>
                    <a:pt x="2846" y="1677"/>
                    <a:pt x="2525" y="1249"/>
                  </a:cubicBezTo>
                  <a:lnTo>
                    <a:pt x="1874" y="384"/>
                  </a:lnTo>
                  <a:cubicBezTo>
                    <a:pt x="1685" y="132"/>
                    <a:pt x="1394" y="0"/>
                    <a:pt x="1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2"/>
            <p:cNvSpPr/>
            <p:nvPr/>
          </p:nvSpPr>
          <p:spPr>
            <a:xfrm>
              <a:off x="1812000" y="3909600"/>
              <a:ext cx="61150" cy="61125"/>
            </a:xfrm>
            <a:custGeom>
              <a:avLst/>
              <a:gdLst/>
              <a:ahLst/>
              <a:cxnLst/>
              <a:rect l="l" t="t" r="r" b="b"/>
              <a:pathLst>
                <a:path w="2446" h="2445" extrusionOk="0">
                  <a:moveTo>
                    <a:pt x="1223" y="0"/>
                  </a:moveTo>
                  <a:cubicBezTo>
                    <a:pt x="545" y="0"/>
                    <a:pt x="1" y="544"/>
                    <a:pt x="1" y="1222"/>
                  </a:cubicBezTo>
                  <a:cubicBezTo>
                    <a:pt x="1" y="1900"/>
                    <a:pt x="545" y="2445"/>
                    <a:pt x="1223" y="2445"/>
                  </a:cubicBezTo>
                  <a:cubicBezTo>
                    <a:pt x="1892" y="2445"/>
                    <a:pt x="2445" y="1900"/>
                    <a:pt x="2445" y="1222"/>
                  </a:cubicBezTo>
                  <a:cubicBezTo>
                    <a:pt x="2445" y="544"/>
                    <a:pt x="1892" y="0"/>
                    <a:pt x="1223"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2"/>
            <p:cNvSpPr/>
            <p:nvPr/>
          </p:nvSpPr>
          <p:spPr>
            <a:xfrm>
              <a:off x="1836600" y="3853500"/>
              <a:ext cx="83100" cy="83675"/>
            </a:xfrm>
            <a:custGeom>
              <a:avLst/>
              <a:gdLst/>
              <a:ahLst/>
              <a:cxnLst/>
              <a:rect l="l" t="t" r="r" b="b"/>
              <a:pathLst>
                <a:path w="3324" h="3347" extrusionOk="0">
                  <a:moveTo>
                    <a:pt x="1662" y="1"/>
                  </a:moveTo>
                  <a:cubicBezTo>
                    <a:pt x="1475" y="1"/>
                    <a:pt x="1287" y="94"/>
                    <a:pt x="1185" y="282"/>
                  </a:cubicBezTo>
                  <a:cubicBezTo>
                    <a:pt x="1087" y="460"/>
                    <a:pt x="899" y="567"/>
                    <a:pt x="694" y="567"/>
                  </a:cubicBezTo>
                  <a:cubicBezTo>
                    <a:pt x="690" y="567"/>
                    <a:pt x="686" y="567"/>
                    <a:pt x="682" y="567"/>
                  </a:cubicBezTo>
                  <a:cubicBezTo>
                    <a:pt x="261" y="567"/>
                    <a:pt x="0" y="1026"/>
                    <a:pt x="221" y="1388"/>
                  </a:cubicBezTo>
                  <a:cubicBezTo>
                    <a:pt x="328" y="1566"/>
                    <a:pt x="328" y="1780"/>
                    <a:pt x="221" y="1959"/>
                  </a:cubicBezTo>
                  <a:cubicBezTo>
                    <a:pt x="0" y="2321"/>
                    <a:pt x="261" y="2780"/>
                    <a:pt x="682" y="2780"/>
                  </a:cubicBezTo>
                  <a:cubicBezTo>
                    <a:pt x="686" y="2780"/>
                    <a:pt x="690" y="2780"/>
                    <a:pt x="694" y="2780"/>
                  </a:cubicBezTo>
                  <a:cubicBezTo>
                    <a:pt x="899" y="2780"/>
                    <a:pt x="1087" y="2887"/>
                    <a:pt x="1185" y="3065"/>
                  </a:cubicBezTo>
                  <a:cubicBezTo>
                    <a:pt x="1287" y="3252"/>
                    <a:pt x="1475" y="3346"/>
                    <a:pt x="1662" y="3346"/>
                  </a:cubicBezTo>
                  <a:cubicBezTo>
                    <a:pt x="1849" y="3346"/>
                    <a:pt x="2037" y="3252"/>
                    <a:pt x="2139" y="3065"/>
                  </a:cubicBezTo>
                  <a:cubicBezTo>
                    <a:pt x="2237" y="2887"/>
                    <a:pt x="2425" y="2780"/>
                    <a:pt x="2630" y="2780"/>
                  </a:cubicBezTo>
                  <a:cubicBezTo>
                    <a:pt x="2634" y="2780"/>
                    <a:pt x="2638" y="2780"/>
                    <a:pt x="2642" y="2780"/>
                  </a:cubicBezTo>
                  <a:cubicBezTo>
                    <a:pt x="3063" y="2780"/>
                    <a:pt x="3324" y="2321"/>
                    <a:pt x="3103" y="1959"/>
                  </a:cubicBezTo>
                  <a:cubicBezTo>
                    <a:pt x="2996" y="1780"/>
                    <a:pt x="2996" y="1566"/>
                    <a:pt x="3103" y="1388"/>
                  </a:cubicBezTo>
                  <a:cubicBezTo>
                    <a:pt x="3324" y="1026"/>
                    <a:pt x="3063" y="567"/>
                    <a:pt x="2642" y="567"/>
                  </a:cubicBezTo>
                  <a:cubicBezTo>
                    <a:pt x="2638" y="567"/>
                    <a:pt x="2634" y="567"/>
                    <a:pt x="2630" y="567"/>
                  </a:cubicBezTo>
                  <a:cubicBezTo>
                    <a:pt x="2425" y="567"/>
                    <a:pt x="2237" y="460"/>
                    <a:pt x="2139" y="282"/>
                  </a:cubicBezTo>
                  <a:cubicBezTo>
                    <a:pt x="2037" y="94"/>
                    <a:pt x="1849" y="1"/>
                    <a:pt x="1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2"/>
            <p:cNvSpPr/>
            <p:nvPr/>
          </p:nvSpPr>
          <p:spPr>
            <a:xfrm>
              <a:off x="1925350" y="3924425"/>
              <a:ext cx="74425" cy="74950"/>
            </a:xfrm>
            <a:custGeom>
              <a:avLst/>
              <a:gdLst/>
              <a:ahLst/>
              <a:cxnLst/>
              <a:rect l="l" t="t" r="r" b="b"/>
              <a:pathLst>
                <a:path w="2977" h="2998" extrusionOk="0">
                  <a:moveTo>
                    <a:pt x="1489" y="1"/>
                  </a:moveTo>
                  <a:cubicBezTo>
                    <a:pt x="1321" y="1"/>
                    <a:pt x="1154" y="85"/>
                    <a:pt x="1060" y="255"/>
                  </a:cubicBezTo>
                  <a:cubicBezTo>
                    <a:pt x="983" y="409"/>
                    <a:pt x="825" y="505"/>
                    <a:pt x="647" y="505"/>
                  </a:cubicBezTo>
                  <a:cubicBezTo>
                    <a:pt x="639" y="505"/>
                    <a:pt x="631" y="505"/>
                    <a:pt x="623" y="505"/>
                  </a:cubicBezTo>
                  <a:cubicBezTo>
                    <a:pt x="619" y="504"/>
                    <a:pt x="615" y="504"/>
                    <a:pt x="611" y="504"/>
                  </a:cubicBezTo>
                  <a:cubicBezTo>
                    <a:pt x="235" y="504"/>
                    <a:pt x="1" y="918"/>
                    <a:pt x="204" y="1245"/>
                  </a:cubicBezTo>
                  <a:cubicBezTo>
                    <a:pt x="293" y="1397"/>
                    <a:pt x="293" y="1593"/>
                    <a:pt x="204" y="1754"/>
                  </a:cubicBezTo>
                  <a:cubicBezTo>
                    <a:pt x="1" y="2080"/>
                    <a:pt x="235" y="2494"/>
                    <a:pt x="611" y="2494"/>
                  </a:cubicBezTo>
                  <a:cubicBezTo>
                    <a:pt x="615" y="2494"/>
                    <a:pt x="619" y="2494"/>
                    <a:pt x="623" y="2494"/>
                  </a:cubicBezTo>
                  <a:cubicBezTo>
                    <a:pt x="631" y="2494"/>
                    <a:pt x="639" y="2493"/>
                    <a:pt x="647" y="2493"/>
                  </a:cubicBezTo>
                  <a:cubicBezTo>
                    <a:pt x="825" y="2493"/>
                    <a:pt x="983" y="2590"/>
                    <a:pt x="1060" y="2744"/>
                  </a:cubicBezTo>
                  <a:cubicBezTo>
                    <a:pt x="1154" y="2913"/>
                    <a:pt x="1321" y="2998"/>
                    <a:pt x="1489" y="2998"/>
                  </a:cubicBezTo>
                  <a:cubicBezTo>
                    <a:pt x="1656" y="2998"/>
                    <a:pt x="1823" y="2913"/>
                    <a:pt x="1917" y="2744"/>
                  </a:cubicBezTo>
                  <a:cubicBezTo>
                    <a:pt x="2002" y="2590"/>
                    <a:pt x="2161" y="2493"/>
                    <a:pt x="2331" y="2493"/>
                  </a:cubicBezTo>
                  <a:cubicBezTo>
                    <a:pt x="2339" y="2493"/>
                    <a:pt x="2346" y="2494"/>
                    <a:pt x="2354" y="2494"/>
                  </a:cubicBezTo>
                  <a:cubicBezTo>
                    <a:pt x="2358" y="2494"/>
                    <a:pt x="2362" y="2494"/>
                    <a:pt x="2366" y="2494"/>
                  </a:cubicBezTo>
                  <a:cubicBezTo>
                    <a:pt x="2742" y="2494"/>
                    <a:pt x="2976" y="2080"/>
                    <a:pt x="2782" y="1754"/>
                  </a:cubicBezTo>
                  <a:cubicBezTo>
                    <a:pt x="2684" y="1593"/>
                    <a:pt x="2684" y="1397"/>
                    <a:pt x="2782" y="1245"/>
                  </a:cubicBezTo>
                  <a:cubicBezTo>
                    <a:pt x="2976" y="918"/>
                    <a:pt x="2742" y="504"/>
                    <a:pt x="2366" y="504"/>
                  </a:cubicBezTo>
                  <a:cubicBezTo>
                    <a:pt x="2362" y="504"/>
                    <a:pt x="2358" y="504"/>
                    <a:pt x="2354" y="505"/>
                  </a:cubicBezTo>
                  <a:cubicBezTo>
                    <a:pt x="2346" y="505"/>
                    <a:pt x="2339" y="505"/>
                    <a:pt x="2331" y="505"/>
                  </a:cubicBezTo>
                  <a:cubicBezTo>
                    <a:pt x="2161" y="505"/>
                    <a:pt x="2002" y="409"/>
                    <a:pt x="1917" y="255"/>
                  </a:cubicBezTo>
                  <a:cubicBezTo>
                    <a:pt x="1823" y="85"/>
                    <a:pt x="1656" y="1"/>
                    <a:pt x="1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5" name="Google Shape;4045;p62"/>
          <p:cNvGrpSpPr/>
          <p:nvPr/>
        </p:nvGrpSpPr>
        <p:grpSpPr>
          <a:xfrm>
            <a:off x="1436624" y="2975084"/>
            <a:ext cx="464865" cy="479794"/>
            <a:chOff x="1043025" y="3611500"/>
            <a:chExt cx="400125" cy="412975"/>
          </a:xfrm>
        </p:grpSpPr>
        <p:sp>
          <p:nvSpPr>
            <p:cNvPr id="4046" name="Google Shape;4046;p62"/>
            <p:cNvSpPr/>
            <p:nvPr/>
          </p:nvSpPr>
          <p:spPr>
            <a:xfrm>
              <a:off x="1054400" y="3611500"/>
              <a:ext cx="377375" cy="188850"/>
            </a:xfrm>
            <a:custGeom>
              <a:avLst/>
              <a:gdLst/>
              <a:ahLst/>
              <a:cxnLst/>
              <a:rect l="l" t="t" r="r" b="b"/>
              <a:pathLst>
                <a:path w="15095" h="7554" extrusionOk="0">
                  <a:moveTo>
                    <a:pt x="7552" y="1"/>
                  </a:moveTo>
                  <a:cubicBezTo>
                    <a:pt x="7051" y="1"/>
                    <a:pt x="6542" y="49"/>
                    <a:pt x="6031" y="149"/>
                  </a:cubicBezTo>
                  <a:cubicBezTo>
                    <a:pt x="5085" y="336"/>
                    <a:pt x="4184" y="702"/>
                    <a:pt x="3390" y="1246"/>
                  </a:cubicBezTo>
                  <a:cubicBezTo>
                    <a:pt x="1222" y="2709"/>
                    <a:pt x="0" y="5037"/>
                    <a:pt x="0" y="7553"/>
                  </a:cubicBezTo>
                  <a:lnTo>
                    <a:pt x="15094" y="7553"/>
                  </a:lnTo>
                  <a:cubicBezTo>
                    <a:pt x="15094" y="5537"/>
                    <a:pt x="14309" y="3637"/>
                    <a:pt x="12891" y="2209"/>
                  </a:cubicBezTo>
                  <a:cubicBezTo>
                    <a:pt x="11462" y="787"/>
                    <a:pt x="9569" y="1"/>
                    <a:pt x="7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2"/>
            <p:cNvSpPr/>
            <p:nvPr/>
          </p:nvSpPr>
          <p:spPr>
            <a:xfrm>
              <a:off x="1054400" y="3611625"/>
              <a:ext cx="205425" cy="188725"/>
            </a:xfrm>
            <a:custGeom>
              <a:avLst/>
              <a:gdLst/>
              <a:ahLst/>
              <a:cxnLst/>
              <a:rect l="l" t="t" r="r" b="b"/>
              <a:pathLst>
                <a:path w="8217" h="7549" extrusionOk="0">
                  <a:moveTo>
                    <a:pt x="7547" y="1"/>
                  </a:moveTo>
                  <a:cubicBezTo>
                    <a:pt x="5531" y="1"/>
                    <a:pt x="3640" y="786"/>
                    <a:pt x="2212" y="2204"/>
                  </a:cubicBezTo>
                  <a:cubicBezTo>
                    <a:pt x="785" y="3632"/>
                    <a:pt x="0" y="5532"/>
                    <a:pt x="0" y="7548"/>
                  </a:cubicBezTo>
                  <a:lnTo>
                    <a:pt x="1329" y="7548"/>
                  </a:lnTo>
                  <a:cubicBezTo>
                    <a:pt x="1329" y="5532"/>
                    <a:pt x="2114" y="3632"/>
                    <a:pt x="3542" y="2204"/>
                  </a:cubicBezTo>
                  <a:cubicBezTo>
                    <a:pt x="4808" y="938"/>
                    <a:pt x="6450" y="179"/>
                    <a:pt x="8216" y="28"/>
                  </a:cubicBezTo>
                  <a:cubicBezTo>
                    <a:pt x="7993" y="10"/>
                    <a:pt x="7770" y="1"/>
                    <a:pt x="7547"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2"/>
            <p:cNvSpPr/>
            <p:nvPr/>
          </p:nvSpPr>
          <p:spPr>
            <a:xfrm>
              <a:off x="1054175" y="3800325"/>
              <a:ext cx="377825" cy="205650"/>
            </a:xfrm>
            <a:custGeom>
              <a:avLst/>
              <a:gdLst/>
              <a:ahLst/>
              <a:cxnLst/>
              <a:rect l="l" t="t" r="r" b="b"/>
              <a:pathLst>
                <a:path w="15113" h="8226" extrusionOk="0">
                  <a:moveTo>
                    <a:pt x="0" y="0"/>
                  </a:moveTo>
                  <a:cubicBezTo>
                    <a:pt x="0" y="7244"/>
                    <a:pt x="2980" y="8225"/>
                    <a:pt x="2980" y="8225"/>
                  </a:cubicBezTo>
                  <a:lnTo>
                    <a:pt x="12142" y="8225"/>
                  </a:lnTo>
                  <a:cubicBezTo>
                    <a:pt x="12142" y="8225"/>
                    <a:pt x="15112" y="7244"/>
                    <a:pt x="15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2"/>
            <p:cNvSpPr/>
            <p:nvPr/>
          </p:nvSpPr>
          <p:spPr>
            <a:xfrm>
              <a:off x="1054400" y="3800325"/>
              <a:ext cx="107725" cy="205650"/>
            </a:xfrm>
            <a:custGeom>
              <a:avLst/>
              <a:gdLst/>
              <a:ahLst/>
              <a:cxnLst/>
              <a:rect l="l" t="t" r="r" b="b"/>
              <a:pathLst>
                <a:path w="4309" h="8226" extrusionOk="0">
                  <a:moveTo>
                    <a:pt x="0" y="0"/>
                  </a:moveTo>
                  <a:cubicBezTo>
                    <a:pt x="0" y="7244"/>
                    <a:pt x="2980" y="8225"/>
                    <a:pt x="2980" y="8225"/>
                  </a:cubicBezTo>
                  <a:lnTo>
                    <a:pt x="4309" y="8225"/>
                  </a:lnTo>
                  <a:cubicBezTo>
                    <a:pt x="4309" y="8225"/>
                    <a:pt x="1329" y="7244"/>
                    <a:pt x="1329"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2"/>
            <p:cNvSpPr/>
            <p:nvPr/>
          </p:nvSpPr>
          <p:spPr>
            <a:xfrm>
              <a:off x="1367075" y="3762175"/>
              <a:ext cx="76075" cy="76300"/>
            </a:xfrm>
            <a:custGeom>
              <a:avLst/>
              <a:gdLst/>
              <a:ahLst/>
              <a:cxnLst/>
              <a:rect l="l" t="t" r="r" b="b"/>
              <a:pathLst>
                <a:path w="3043" h="3052" extrusionOk="0">
                  <a:moveTo>
                    <a:pt x="1517" y="1"/>
                  </a:moveTo>
                  <a:cubicBezTo>
                    <a:pt x="678" y="1"/>
                    <a:pt x="0" y="679"/>
                    <a:pt x="0" y="1526"/>
                  </a:cubicBezTo>
                  <a:cubicBezTo>
                    <a:pt x="0" y="2365"/>
                    <a:pt x="678" y="3052"/>
                    <a:pt x="1517" y="3052"/>
                  </a:cubicBezTo>
                  <a:cubicBezTo>
                    <a:pt x="2364" y="3052"/>
                    <a:pt x="3042" y="2365"/>
                    <a:pt x="3042" y="1526"/>
                  </a:cubicBezTo>
                  <a:cubicBezTo>
                    <a:pt x="3042" y="679"/>
                    <a:pt x="2364" y="1"/>
                    <a:pt x="1517"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2"/>
            <p:cNvSpPr/>
            <p:nvPr/>
          </p:nvSpPr>
          <p:spPr>
            <a:xfrm>
              <a:off x="1083600" y="3683725"/>
              <a:ext cx="318950" cy="276075"/>
            </a:xfrm>
            <a:custGeom>
              <a:avLst/>
              <a:gdLst/>
              <a:ahLst/>
              <a:cxnLst/>
              <a:rect l="l" t="t" r="r" b="b"/>
              <a:pathLst>
                <a:path w="12758" h="11043" extrusionOk="0">
                  <a:moveTo>
                    <a:pt x="6380" y="1"/>
                  </a:moveTo>
                  <a:cubicBezTo>
                    <a:pt x="6219" y="1"/>
                    <a:pt x="6058" y="65"/>
                    <a:pt x="5942" y="195"/>
                  </a:cubicBezTo>
                  <a:cubicBezTo>
                    <a:pt x="5469" y="703"/>
                    <a:pt x="4595" y="1336"/>
                    <a:pt x="3150" y="1336"/>
                  </a:cubicBezTo>
                  <a:lnTo>
                    <a:pt x="3061" y="1336"/>
                  </a:lnTo>
                  <a:cubicBezTo>
                    <a:pt x="1437" y="1363"/>
                    <a:pt x="108" y="2657"/>
                    <a:pt x="10" y="4289"/>
                  </a:cubicBezTo>
                  <a:cubicBezTo>
                    <a:pt x="10" y="4414"/>
                    <a:pt x="1" y="4539"/>
                    <a:pt x="1" y="4664"/>
                  </a:cubicBezTo>
                  <a:cubicBezTo>
                    <a:pt x="1" y="8188"/>
                    <a:pt x="2855" y="11043"/>
                    <a:pt x="6379" y="11043"/>
                  </a:cubicBezTo>
                  <a:cubicBezTo>
                    <a:pt x="9903" y="11043"/>
                    <a:pt x="12758" y="8188"/>
                    <a:pt x="12758" y="4664"/>
                  </a:cubicBezTo>
                  <a:cubicBezTo>
                    <a:pt x="12758" y="4539"/>
                    <a:pt x="12758" y="4414"/>
                    <a:pt x="12749" y="4289"/>
                  </a:cubicBezTo>
                  <a:cubicBezTo>
                    <a:pt x="12651" y="2657"/>
                    <a:pt x="11330" y="1363"/>
                    <a:pt x="9698" y="1336"/>
                  </a:cubicBezTo>
                  <a:lnTo>
                    <a:pt x="9618" y="1336"/>
                  </a:lnTo>
                  <a:cubicBezTo>
                    <a:pt x="8163" y="1336"/>
                    <a:pt x="7289" y="703"/>
                    <a:pt x="6825" y="195"/>
                  </a:cubicBezTo>
                  <a:cubicBezTo>
                    <a:pt x="6705" y="65"/>
                    <a:pt x="6542" y="1"/>
                    <a:pt x="6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2"/>
            <p:cNvSpPr/>
            <p:nvPr/>
          </p:nvSpPr>
          <p:spPr>
            <a:xfrm>
              <a:off x="1043025" y="3718025"/>
              <a:ext cx="262950" cy="241775"/>
            </a:xfrm>
            <a:custGeom>
              <a:avLst/>
              <a:gdLst/>
              <a:ahLst/>
              <a:cxnLst/>
              <a:rect l="l" t="t" r="r" b="b"/>
              <a:pathLst>
                <a:path w="10518" h="9671" extrusionOk="0">
                  <a:moveTo>
                    <a:pt x="4282" y="0"/>
                  </a:moveTo>
                  <a:lnTo>
                    <a:pt x="4282" y="0"/>
                  </a:lnTo>
                  <a:cubicBezTo>
                    <a:pt x="3212" y="161"/>
                    <a:pt x="2328" y="866"/>
                    <a:pt x="1900" y="1820"/>
                  </a:cubicBezTo>
                  <a:cubicBezTo>
                    <a:pt x="1793" y="1784"/>
                    <a:pt x="1668" y="1767"/>
                    <a:pt x="1526" y="1767"/>
                  </a:cubicBezTo>
                  <a:cubicBezTo>
                    <a:pt x="687" y="1767"/>
                    <a:pt x="0" y="2445"/>
                    <a:pt x="0" y="3292"/>
                  </a:cubicBezTo>
                  <a:cubicBezTo>
                    <a:pt x="0" y="4131"/>
                    <a:pt x="687" y="4818"/>
                    <a:pt x="1526" y="4818"/>
                  </a:cubicBezTo>
                  <a:cubicBezTo>
                    <a:pt x="1624" y="4818"/>
                    <a:pt x="1722" y="4809"/>
                    <a:pt x="1802" y="4782"/>
                  </a:cubicBezTo>
                  <a:cubicBezTo>
                    <a:pt x="2471" y="7583"/>
                    <a:pt x="4996" y="9671"/>
                    <a:pt x="8002" y="9671"/>
                  </a:cubicBezTo>
                  <a:cubicBezTo>
                    <a:pt x="8894" y="9671"/>
                    <a:pt x="9742" y="9483"/>
                    <a:pt x="10518" y="9153"/>
                  </a:cubicBezTo>
                  <a:lnTo>
                    <a:pt x="10518" y="9153"/>
                  </a:lnTo>
                  <a:cubicBezTo>
                    <a:pt x="10027" y="9278"/>
                    <a:pt x="9519" y="9340"/>
                    <a:pt x="9001" y="9340"/>
                  </a:cubicBezTo>
                  <a:cubicBezTo>
                    <a:pt x="5478" y="9340"/>
                    <a:pt x="2623" y="6477"/>
                    <a:pt x="2623" y="2962"/>
                  </a:cubicBezTo>
                  <a:cubicBezTo>
                    <a:pt x="2623" y="2828"/>
                    <a:pt x="2623" y="2703"/>
                    <a:pt x="2632" y="2578"/>
                  </a:cubicBezTo>
                  <a:cubicBezTo>
                    <a:pt x="2703" y="1463"/>
                    <a:pt x="3345" y="500"/>
                    <a:pt x="4282"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2"/>
            <p:cNvSpPr/>
            <p:nvPr/>
          </p:nvSpPr>
          <p:spPr>
            <a:xfrm>
              <a:off x="1194000" y="3783800"/>
              <a:ext cx="98150" cy="58375"/>
            </a:xfrm>
            <a:custGeom>
              <a:avLst/>
              <a:gdLst/>
              <a:ahLst/>
              <a:cxnLst/>
              <a:rect l="l" t="t" r="r" b="b"/>
              <a:pathLst>
                <a:path w="3926" h="2335" extrusionOk="0">
                  <a:moveTo>
                    <a:pt x="1963" y="1"/>
                  </a:moveTo>
                  <a:cubicBezTo>
                    <a:pt x="830" y="1"/>
                    <a:pt x="1" y="1134"/>
                    <a:pt x="375" y="1892"/>
                  </a:cubicBezTo>
                  <a:cubicBezTo>
                    <a:pt x="543" y="2241"/>
                    <a:pt x="755" y="2335"/>
                    <a:pt x="997" y="2335"/>
                  </a:cubicBezTo>
                  <a:cubicBezTo>
                    <a:pt x="1283" y="2335"/>
                    <a:pt x="1611" y="2204"/>
                    <a:pt x="1963" y="2204"/>
                  </a:cubicBezTo>
                  <a:cubicBezTo>
                    <a:pt x="2315" y="2204"/>
                    <a:pt x="2646" y="2335"/>
                    <a:pt x="2934" y="2335"/>
                  </a:cubicBezTo>
                  <a:cubicBezTo>
                    <a:pt x="3179" y="2335"/>
                    <a:pt x="3392" y="2241"/>
                    <a:pt x="3560" y="1892"/>
                  </a:cubicBezTo>
                  <a:cubicBezTo>
                    <a:pt x="3926" y="1134"/>
                    <a:pt x="3096" y="1"/>
                    <a:pt x="1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2"/>
            <p:cNvSpPr/>
            <p:nvPr/>
          </p:nvSpPr>
          <p:spPr>
            <a:xfrm>
              <a:off x="1148050" y="3776450"/>
              <a:ext cx="45975" cy="19875"/>
            </a:xfrm>
            <a:custGeom>
              <a:avLst/>
              <a:gdLst/>
              <a:ahLst/>
              <a:cxnLst/>
              <a:rect l="l" t="t" r="r" b="b"/>
              <a:pathLst>
                <a:path w="1839" h="795" extrusionOk="0">
                  <a:moveTo>
                    <a:pt x="920" y="0"/>
                  </a:moveTo>
                  <a:cubicBezTo>
                    <a:pt x="599" y="0"/>
                    <a:pt x="304" y="134"/>
                    <a:pt x="90" y="375"/>
                  </a:cubicBezTo>
                  <a:cubicBezTo>
                    <a:pt x="1" y="482"/>
                    <a:pt x="10" y="634"/>
                    <a:pt x="117" y="732"/>
                  </a:cubicBezTo>
                  <a:cubicBezTo>
                    <a:pt x="161" y="773"/>
                    <a:pt x="219" y="793"/>
                    <a:pt x="277" y="793"/>
                  </a:cubicBezTo>
                  <a:cubicBezTo>
                    <a:pt x="346" y="793"/>
                    <a:pt x="416" y="764"/>
                    <a:pt x="465" y="705"/>
                  </a:cubicBezTo>
                  <a:cubicBezTo>
                    <a:pt x="581" y="571"/>
                    <a:pt x="750" y="500"/>
                    <a:pt x="920" y="500"/>
                  </a:cubicBezTo>
                  <a:cubicBezTo>
                    <a:pt x="1089" y="500"/>
                    <a:pt x="1259" y="571"/>
                    <a:pt x="1375" y="705"/>
                  </a:cubicBezTo>
                  <a:cubicBezTo>
                    <a:pt x="1419" y="759"/>
                    <a:pt x="1491" y="794"/>
                    <a:pt x="1562" y="794"/>
                  </a:cubicBezTo>
                  <a:cubicBezTo>
                    <a:pt x="1616" y="794"/>
                    <a:pt x="1678" y="768"/>
                    <a:pt x="1723" y="732"/>
                  </a:cubicBezTo>
                  <a:cubicBezTo>
                    <a:pt x="1830" y="634"/>
                    <a:pt x="1839" y="482"/>
                    <a:pt x="1749" y="375"/>
                  </a:cubicBezTo>
                  <a:cubicBezTo>
                    <a:pt x="1535" y="134"/>
                    <a:pt x="1241" y="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2"/>
            <p:cNvSpPr/>
            <p:nvPr/>
          </p:nvSpPr>
          <p:spPr>
            <a:xfrm>
              <a:off x="1292125" y="3776450"/>
              <a:ext cx="46200" cy="19875"/>
            </a:xfrm>
            <a:custGeom>
              <a:avLst/>
              <a:gdLst/>
              <a:ahLst/>
              <a:cxnLst/>
              <a:rect l="l" t="t" r="r" b="b"/>
              <a:pathLst>
                <a:path w="1848" h="795" extrusionOk="0">
                  <a:moveTo>
                    <a:pt x="920" y="0"/>
                  </a:moveTo>
                  <a:cubicBezTo>
                    <a:pt x="607" y="0"/>
                    <a:pt x="304" y="134"/>
                    <a:pt x="99" y="375"/>
                  </a:cubicBezTo>
                  <a:cubicBezTo>
                    <a:pt x="1" y="482"/>
                    <a:pt x="19" y="634"/>
                    <a:pt x="117" y="732"/>
                  </a:cubicBezTo>
                  <a:cubicBezTo>
                    <a:pt x="165" y="773"/>
                    <a:pt x="225" y="793"/>
                    <a:pt x="284" y="793"/>
                  </a:cubicBezTo>
                  <a:cubicBezTo>
                    <a:pt x="355" y="793"/>
                    <a:pt x="425" y="764"/>
                    <a:pt x="474" y="705"/>
                  </a:cubicBezTo>
                  <a:cubicBezTo>
                    <a:pt x="590" y="571"/>
                    <a:pt x="750" y="500"/>
                    <a:pt x="920" y="500"/>
                  </a:cubicBezTo>
                  <a:cubicBezTo>
                    <a:pt x="1098" y="500"/>
                    <a:pt x="1259" y="571"/>
                    <a:pt x="1375" y="705"/>
                  </a:cubicBezTo>
                  <a:cubicBezTo>
                    <a:pt x="1428" y="759"/>
                    <a:pt x="1500" y="794"/>
                    <a:pt x="1562" y="794"/>
                  </a:cubicBezTo>
                  <a:cubicBezTo>
                    <a:pt x="1624" y="794"/>
                    <a:pt x="1678" y="768"/>
                    <a:pt x="1732" y="732"/>
                  </a:cubicBezTo>
                  <a:cubicBezTo>
                    <a:pt x="1830" y="634"/>
                    <a:pt x="1848" y="482"/>
                    <a:pt x="1749" y="375"/>
                  </a:cubicBezTo>
                  <a:cubicBezTo>
                    <a:pt x="1544" y="134"/>
                    <a:pt x="1241" y="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2"/>
            <p:cNvSpPr/>
            <p:nvPr/>
          </p:nvSpPr>
          <p:spPr>
            <a:xfrm>
              <a:off x="1121075" y="3952650"/>
              <a:ext cx="244225" cy="71825"/>
            </a:xfrm>
            <a:custGeom>
              <a:avLst/>
              <a:gdLst/>
              <a:ahLst/>
              <a:cxnLst/>
              <a:rect l="l" t="t" r="r" b="b"/>
              <a:pathLst>
                <a:path w="9769" h="2873" extrusionOk="0">
                  <a:moveTo>
                    <a:pt x="1008" y="0"/>
                  </a:moveTo>
                  <a:cubicBezTo>
                    <a:pt x="1008" y="0"/>
                    <a:pt x="0" y="1008"/>
                    <a:pt x="0" y="2873"/>
                  </a:cubicBezTo>
                  <a:lnTo>
                    <a:pt x="9769" y="2873"/>
                  </a:lnTo>
                  <a:cubicBezTo>
                    <a:pt x="9769" y="1008"/>
                    <a:pt x="8761" y="0"/>
                    <a:pt x="87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2"/>
            <p:cNvSpPr/>
            <p:nvPr/>
          </p:nvSpPr>
          <p:spPr>
            <a:xfrm>
              <a:off x="1120625" y="3952650"/>
              <a:ext cx="58450" cy="71825"/>
            </a:xfrm>
            <a:custGeom>
              <a:avLst/>
              <a:gdLst/>
              <a:ahLst/>
              <a:cxnLst/>
              <a:rect l="l" t="t" r="r" b="b"/>
              <a:pathLst>
                <a:path w="2338" h="2873" extrusionOk="0">
                  <a:moveTo>
                    <a:pt x="1009" y="0"/>
                  </a:moveTo>
                  <a:cubicBezTo>
                    <a:pt x="1009" y="0"/>
                    <a:pt x="1" y="1008"/>
                    <a:pt x="1" y="2873"/>
                  </a:cubicBezTo>
                  <a:lnTo>
                    <a:pt x="1330" y="2873"/>
                  </a:lnTo>
                  <a:cubicBezTo>
                    <a:pt x="1330" y="1008"/>
                    <a:pt x="2338" y="0"/>
                    <a:pt x="2338"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2"/>
            <p:cNvSpPr/>
            <p:nvPr/>
          </p:nvSpPr>
          <p:spPr>
            <a:xfrm>
              <a:off x="1111700" y="3897100"/>
              <a:ext cx="262750" cy="68500"/>
            </a:xfrm>
            <a:custGeom>
              <a:avLst/>
              <a:gdLst/>
              <a:ahLst/>
              <a:cxnLst/>
              <a:rect l="l" t="t" r="r" b="b"/>
              <a:pathLst>
                <a:path w="10510" h="2740" extrusionOk="0">
                  <a:moveTo>
                    <a:pt x="1446" y="1"/>
                  </a:moveTo>
                  <a:cubicBezTo>
                    <a:pt x="652" y="1"/>
                    <a:pt x="1" y="661"/>
                    <a:pt x="54" y="1455"/>
                  </a:cubicBezTo>
                  <a:cubicBezTo>
                    <a:pt x="99" y="2169"/>
                    <a:pt x="697" y="2739"/>
                    <a:pt x="1419" y="2739"/>
                  </a:cubicBezTo>
                  <a:lnTo>
                    <a:pt x="9065" y="2739"/>
                  </a:lnTo>
                  <a:cubicBezTo>
                    <a:pt x="9858" y="2739"/>
                    <a:pt x="10510" y="2079"/>
                    <a:pt x="10465" y="1285"/>
                  </a:cubicBezTo>
                  <a:cubicBezTo>
                    <a:pt x="10421" y="572"/>
                    <a:pt x="9823" y="1"/>
                    <a:pt x="90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2"/>
            <p:cNvSpPr/>
            <p:nvPr/>
          </p:nvSpPr>
          <p:spPr>
            <a:xfrm>
              <a:off x="1159200" y="3885725"/>
              <a:ext cx="73400" cy="114675"/>
            </a:xfrm>
            <a:custGeom>
              <a:avLst/>
              <a:gdLst/>
              <a:ahLst/>
              <a:cxnLst/>
              <a:rect l="l" t="t" r="r" b="b"/>
              <a:pathLst>
                <a:path w="2936" h="4587" extrusionOk="0">
                  <a:moveTo>
                    <a:pt x="822" y="1"/>
                  </a:moveTo>
                  <a:cubicBezTo>
                    <a:pt x="367" y="1"/>
                    <a:pt x="1" y="375"/>
                    <a:pt x="1" y="830"/>
                  </a:cubicBezTo>
                  <a:lnTo>
                    <a:pt x="1" y="3756"/>
                  </a:lnTo>
                  <a:cubicBezTo>
                    <a:pt x="1" y="4211"/>
                    <a:pt x="367" y="4586"/>
                    <a:pt x="822" y="4586"/>
                  </a:cubicBezTo>
                  <a:lnTo>
                    <a:pt x="2106" y="4586"/>
                  </a:lnTo>
                  <a:cubicBezTo>
                    <a:pt x="2570" y="4586"/>
                    <a:pt x="2936" y="4211"/>
                    <a:pt x="2936" y="3756"/>
                  </a:cubicBezTo>
                  <a:lnTo>
                    <a:pt x="2936" y="821"/>
                  </a:lnTo>
                  <a:cubicBezTo>
                    <a:pt x="2936" y="367"/>
                    <a:pt x="2570" y="1"/>
                    <a:pt x="2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2"/>
            <p:cNvSpPr/>
            <p:nvPr/>
          </p:nvSpPr>
          <p:spPr>
            <a:xfrm>
              <a:off x="1322900" y="3809675"/>
              <a:ext cx="52675" cy="46425"/>
            </a:xfrm>
            <a:custGeom>
              <a:avLst/>
              <a:gdLst/>
              <a:ahLst/>
              <a:cxnLst/>
              <a:rect l="l" t="t" r="r" b="b"/>
              <a:pathLst>
                <a:path w="2107" h="1857" extrusionOk="0">
                  <a:moveTo>
                    <a:pt x="1054" y="1"/>
                  </a:moveTo>
                  <a:cubicBezTo>
                    <a:pt x="1009" y="1"/>
                    <a:pt x="964" y="19"/>
                    <a:pt x="929" y="54"/>
                  </a:cubicBezTo>
                  <a:cubicBezTo>
                    <a:pt x="1" y="1018"/>
                    <a:pt x="278" y="1856"/>
                    <a:pt x="1054" y="1856"/>
                  </a:cubicBezTo>
                  <a:cubicBezTo>
                    <a:pt x="1830" y="1856"/>
                    <a:pt x="2106" y="1018"/>
                    <a:pt x="1179" y="54"/>
                  </a:cubicBezTo>
                  <a:cubicBezTo>
                    <a:pt x="1143" y="19"/>
                    <a:pt x="1098" y="1"/>
                    <a:pt x="10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1" name="Google Shape;4061;p62"/>
          <p:cNvGrpSpPr/>
          <p:nvPr/>
        </p:nvGrpSpPr>
        <p:grpSpPr>
          <a:xfrm>
            <a:off x="737574" y="3709279"/>
            <a:ext cx="482234" cy="425393"/>
            <a:chOff x="551250" y="2979575"/>
            <a:chExt cx="415075" cy="366150"/>
          </a:xfrm>
        </p:grpSpPr>
        <p:sp>
          <p:nvSpPr>
            <p:cNvPr id="4062" name="Google Shape;4062;p62"/>
            <p:cNvSpPr/>
            <p:nvPr/>
          </p:nvSpPr>
          <p:spPr>
            <a:xfrm>
              <a:off x="782975" y="3052500"/>
              <a:ext cx="183350" cy="292825"/>
            </a:xfrm>
            <a:custGeom>
              <a:avLst/>
              <a:gdLst/>
              <a:ahLst/>
              <a:cxnLst/>
              <a:rect l="l" t="t" r="r" b="b"/>
              <a:pathLst>
                <a:path w="7334" h="11713" extrusionOk="0">
                  <a:moveTo>
                    <a:pt x="2396" y="1"/>
                  </a:moveTo>
                  <a:cubicBezTo>
                    <a:pt x="1453" y="1"/>
                    <a:pt x="536" y="449"/>
                    <a:pt x="0" y="1241"/>
                  </a:cubicBezTo>
                  <a:lnTo>
                    <a:pt x="0" y="8039"/>
                  </a:lnTo>
                  <a:cubicBezTo>
                    <a:pt x="0" y="9359"/>
                    <a:pt x="803" y="10537"/>
                    <a:pt x="2025" y="11027"/>
                  </a:cubicBezTo>
                  <a:lnTo>
                    <a:pt x="3230" y="11500"/>
                  </a:lnTo>
                  <a:cubicBezTo>
                    <a:pt x="3587" y="11643"/>
                    <a:pt x="3959" y="11712"/>
                    <a:pt x="4327" y="11712"/>
                  </a:cubicBezTo>
                  <a:cubicBezTo>
                    <a:pt x="5263" y="11712"/>
                    <a:pt x="6172" y="11266"/>
                    <a:pt x="6736" y="10465"/>
                  </a:cubicBezTo>
                  <a:cubicBezTo>
                    <a:pt x="7137" y="9903"/>
                    <a:pt x="7333" y="9216"/>
                    <a:pt x="7280" y="8529"/>
                  </a:cubicBezTo>
                  <a:cubicBezTo>
                    <a:pt x="7217" y="7744"/>
                    <a:pt x="7101" y="6968"/>
                    <a:pt x="6914" y="6201"/>
                  </a:cubicBezTo>
                  <a:cubicBezTo>
                    <a:pt x="6405" y="4131"/>
                    <a:pt x="5228" y="313"/>
                    <a:pt x="2721" y="19"/>
                  </a:cubicBezTo>
                  <a:cubicBezTo>
                    <a:pt x="2613" y="7"/>
                    <a:pt x="2504" y="1"/>
                    <a:pt x="2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2"/>
            <p:cNvSpPr/>
            <p:nvPr/>
          </p:nvSpPr>
          <p:spPr>
            <a:xfrm>
              <a:off x="782975" y="3060750"/>
              <a:ext cx="120900" cy="284975"/>
            </a:xfrm>
            <a:custGeom>
              <a:avLst/>
              <a:gdLst/>
              <a:ahLst/>
              <a:cxnLst/>
              <a:rect l="l" t="t" r="r" b="b"/>
              <a:pathLst>
                <a:path w="4836" h="11399" extrusionOk="0">
                  <a:moveTo>
                    <a:pt x="999" y="1"/>
                  </a:moveTo>
                  <a:cubicBezTo>
                    <a:pt x="607" y="215"/>
                    <a:pt x="259" y="518"/>
                    <a:pt x="0" y="902"/>
                  </a:cubicBezTo>
                  <a:lnTo>
                    <a:pt x="0" y="7718"/>
                  </a:lnTo>
                  <a:cubicBezTo>
                    <a:pt x="0" y="9038"/>
                    <a:pt x="812" y="10224"/>
                    <a:pt x="2034" y="10706"/>
                  </a:cubicBezTo>
                  <a:lnTo>
                    <a:pt x="3238" y="11188"/>
                  </a:lnTo>
                  <a:cubicBezTo>
                    <a:pt x="3596" y="11330"/>
                    <a:pt x="3970" y="11399"/>
                    <a:pt x="4341" y="11399"/>
                  </a:cubicBezTo>
                  <a:cubicBezTo>
                    <a:pt x="4507" y="11399"/>
                    <a:pt x="4672" y="11385"/>
                    <a:pt x="4835" y="11357"/>
                  </a:cubicBezTo>
                  <a:cubicBezTo>
                    <a:pt x="4630" y="11322"/>
                    <a:pt x="4434" y="11268"/>
                    <a:pt x="4238" y="11188"/>
                  </a:cubicBezTo>
                  <a:lnTo>
                    <a:pt x="3033" y="10706"/>
                  </a:lnTo>
                  <a:cubicBezTo>
                    <a:pt x="1811" y="10224"/>
                    <a:pt x="999" y="9038"/>
                    <a:pt x="999" y="7718"/>
                  </a:cubicBezTo>
                  <a:lnTo>
                    <a:pt x="999" y="1"/>
                  </a:ln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2"/>
            <p:cNvSpPr/>
            <p:nvPr/>
          </p:nvSpPr>
          <p:spPr>
            <a:xfrm>
              <a:off x="551475" y="3052500"/>
              <a:ext cx="183125" cy="292825"/>
            </a:xfrm>
            <a:custGeom>
              <a:avLst/>
              <a:gdLst/>
              <a:ahLst/>
              <a:cxnLst/>
              <a:rect l="l" t="t" r="r" b="b"/>
              <a:pathLst>
                <a:path w="7325" h="11713" extrusionOk="0">
                  <a:moveTo>
                    <a:pt x="4937" y="1"/>
                  </a:moveTo>
                  <a:cubicBezTo>
                    <a:pt x="4829" y="1"/>
                    <a:pt x="4721" y="7"/>
                    <a:pt x="4612" y="19"/>
                  </a:cubicBezTo>
                  <a:cubicBezTo>
                    <a:pt x="2105" y="313"/>
                    <a:pt x="928" y="4131"/>
                    <a:pt x="419" y="6201"/>
                  </a:cubicBezTo>
                  <a:cubicBezTo>
                    <a:pt x="232" y="6968"/>
                    <a:pt x="107" y="7744"/>
                    <a:pt x="54" y="8529"/>
                  </a:cubicBezTo>
                  <a:cubicBezTo>
                    <a:pt x="0" y="9216"/>
                    <a:pt x="187" y="9903"/>
                    <a:pt x="589" y="10465"/>
                  </a:cubicBezTo>
                  <a:cubicBezTo>
                    <a:pt x="1159" y="11266"/>
                    <a:pt x="2069" y="11712"/>
                    <a:pt x="3006" y="11712"/>
                  </a:cubicBezTo>
                  <a:cubicBezTo>
                    <a:pt x="3374" y="11712"/>
                    <a:pt x="3746" y="11643"/>
                    <a:pt x="4104" y="11500"/>
                  </a:cubicBezTo>
                  <a:lnTo>
                    <a:pt x="5299" y="11027"/>
                  </a:lnTo>
                  <a:cubicBezTo>
                    <a:pt x="6521" y="10537"/>
                    <a:pt x="7324" y="9359"/>
                    <a:pt x="7324" y="8039"/>
                  </a:cubicBezTo>
                  <a:lnTo>
                    <a:pt x="7324" y="1241"/>
                  </a:lnTo>
                  <a:cubicBezTo>
                    <a:pt x="6796" y="449"/>
                    <a:pt x="5880" y="1"/>
                    <a:pt x="49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2"/>
            <p:cNvSpPr/>
            <p:nvPr/>
          </p:nvSpPr>
          <p:spPr>
            <a:xfrm>
              <a:off x="551250" y="3052575"/>
              <a:ext cx="136275" cy="292725"/>
            </a:xfrm>
            <a:custGeom>
              <a:avLst/>
              <a:gdLst/>
              <a:ahLst/>
              <a:cxnLst/>
              <a:rect l="l" t="t" r="r" b="b"/>
              <a:pathLst>
                <a:path w="5451" h="11709" extrusionOk="0">
                  <a:moveTo>
                    <a:pt x="4933" y="1"/>
                  </a:moveTo>
                  <a:cubicBezTo>
                    <a:pt x="4826" y="1"/>
                    <a:pt x="4719" y="6"/>
                    <a:pt x="4612" y="16"/>
                  </a:cubicBezTo>
                  <a:cubicBezTo>
                    <a:pt x="2114" y="310"/>
                    <a:pt x="928" y="4128"/>
                    <a:pt x="428" y="6198"/>
                  </a:cubicBezTo>
                  <a:cubicBezTo>
                    <a:pt x="241" y="6965"/>
                    <a:pt x="116" y="7741"/>
                    <a:pt x="54" y="8526"/>
                  </a:cubicBezTo>
                  <a:cubicBezTo>
                    <a:pt x="0" y="9213"/>
                    <a:pt x="196" y="9900"/>
                    <a:pt x="598" y="10462"/>
                  </a:cubicBezTo>
                  <a:cubicBezTo>
                    <a:pt x="1168" y="11260"/>
                    <a:pt x="2080" y="11708"/>
                    <a:pt x="3021" y="11708"/>
                  </a:cubicBezTo>
                  <a:cubicBezTo>
                    <a:pt x="3186" y="11708"/>
                    <a:pt x="3351" y="11694"/>
                    <a:pt x="3515" y="11667"/>
                  </a:cubicBezTo>
                  <a:cubicBezTo>
                    <a:pt x="2757" y="11533"/>
                    <a:pt x="2061" y="11122"/>
                    <a:pt x="1597" y="10462"/>
                  </a:cubicBezTo>
                  <a:cubicBezTo>
                    <a:pt x="1196" y="9900"/>
                    <a:pt x="999" y="9213"/>
                    <a:pt x="1053" y="8526"/>
                  </a:cubicBezTo>
                  <a:cubicBezTo>
                    <a:pt x="1115" y="7741"/>
                    <a:pt x="1231" y="6965"/>
                    <a:pt x="1419" y="6198"/>
                  </a:cubicBezTo>
                  <a:cubicBezTo>
                    <a:pt x="1918" y="4173"/>
                    <a:pt x="3060" y="471"/>
                    <a:pt x="5451" y="43"/>
                  </a:cubicBezTo>
                  <a:cubicBezTo>
                    <a:pt x="5284" y="15"/>
                    <a:pt x="5109" y="1"/>
                    <a:pt x="4933"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2"/>
            <p:cNvSpPr/>
            <p:nvPr/>
          </p:nvSpPr>
          <p:spPr>
            <a:xfrm>
              <a:off x="619050" y="2979575"/>
              <a:ext cx="280575" cy="236700"/>
            </a:xfrm>
            <a:custGeom>
              <a:avLst/>
              <a:gdLst/>
              <a:ahLst/>
              <a:cxnLst/>
              <a:rect l="l" t="t" r="r" b="b"/>
              <a:pathLst>
                <a:path w="11223" h="9468" extrusionOk="0">
                  <a:moveTo>
                    <a:pt x="4621" y="1"/>
                  </a:moveTo>
                  <a:lnTo>
                    <a:pt x="4621" y="5603"/>
                  </a:lnTo>
                  <a:cubicBezTo>
                    <a:pt x="4487" y="5755"/>
                    <a:pt x="4255" y="5987"/>
                    <a:pt x="3916" y="6237"/>
                  </a:cubicBezTo>
                  <a:cubicBezTo>
                    <a:pt x="2899" y="6986"/>
                    <a:pt x="1686" y="7361"/>
                    <a:pt x="848" y="7539"/>
                  </a:cubicBezTo>
                  <a:cubicBezTo>
                    <a:pt x="357" y="7637"/>
                    <a:pt x="0" y="8128"/>
                    <a:pt x="63" y="8618"/>
                  </a:cubicBezTo>
                  <a:cubicBezTo>
                    <a:pt x="126" y="9123"/>
                    <a:pt x="550" y="9467"/>
                    <a:pt x="1029" y="9467"/>
                  </a:cubicBezTo>
                  <a:cubicBezTo>
                    <a:pt x="1093" y="9467"/>
                    <a:pt x="1158" y="9461"/>
                    <a:pt x="1222" y="9448"/>
                  </a:cubicBezTo>
                  <a:cubicBezTo>
                    <a:pt x="2784" y="9109"/>
                    <a:pt x="4113" y="8529"/>
                    <a:pt x="5183" y="7717"/>
                  </a:cubicBezTo>
                  <a:cubicBezTo>
                    <a:pt x="5335" y="7601"/>
                    <a:pt x="5469" y="7485"/>
                    <a:pt x="5594" y="7369"/>
                  </a:cubicBezTo>
                  <a:cubicBezTo>
                    <a:pt x="5719" y="7485"/>
                    <a:pt x="5852" y="7601"/>
                    <a:pt x="6004" y="7717"/>
                  </a:cubicBezTo>
                  <a:cubicBezTo>
                    <a:pt x="7066" y="8529"/>
                    <a:pt x="8404" y="9109"/>
                    <a:pt x="9965" y="9448"/>
                  </a:cubicBezTo>
                  <a:cubicBezTo>
                    <a:pt x="10030" y="9461"/>
                    <a:pt x="10096" y="9468"/>
                    <a:pt x="10160" y="9468"/>
                  </a:cubicBezTo>
                  <a:cubicBezTo>
                    <a:pt x="10612" y="9468"/>
                    <a:pt x="11013" y="9151"/>
                    <a:pt x="11107" y="8690"/>
                  </a:cubicBezTo>
                  <a:cubicBezTo>
                    <a:pt x="11223" y="8163"/>
                    <a:pt x="10884" y="7655"/>
                    <a:pt x="10366" y="7539"/>
                  </a:cubicBezTo>
                  <a:cubicBezTo>
                    <a:pt x="8832" y="7218"/>
                    <a:pt x="7833" y="6656"/>
                    <a:pt x="7271" y="6237"/>
                  </a:cubicBezTo>
                  <a:cubicBezTo>
                    <a:pt x="6923" y="5987"/>
                    <a:pt x="6700" y="5755"/>
                    <a:pt x="6557" y="5603"/>
                  </a:cubicBezTo>
                  <a:lnTo>
                    <a:pt x="6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2"/>
            <p:cNvSpPr/>
            <p:nvPr/>
          </p:nvSpPr>
          <p:spPr>
            <a:xfrm>
              <a:off x="868600" y="3112950"/>
              <a:ext cx="26800" cy="26800"/>
            </a:xfrm>
            <a:custGeom>
              <a:avLst/>
              <a:gdLst/>
              <a:ahLst/>
              <a:cxnLst/>
              <a:rect l="l" t="t" r="r" b="b"/>
              <a:pathLst>
                <a:path w="1072" h="1072" extrusionOk="0">
                  <a:moveTo>
                    <a:pt x="536" y="1"/>
                  </a:moveTo>
                  <a:cubicBezTo>
                    <a:pt x="242" y="1"/>
                    <a:pt x="1" y="241"/>
                    <a:pt x="1" y="536"/>
                  </a:cubicBezTo>
                  <a:cubicBezTo>
                    <a:pt x="1" y="830"/>
                    <a:pt x="242" y="1071"/>
                    <a:pt x="536" y="1071"/>
                  </a:cubicBezTo>
                  <a:cubicBezTo>
                    <a:pt x="830" y="1071"/>
                    <a:pt x="1071" y="830"/>
                    <a:pt x="1071" y="536"/>
                  </a:cubicBezTo>
                  <a:cubicBezTo>
                    <a:pt x="1071" y="241"/>
                    <a:pt x="83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2"/>
            <p:cNvSpPr/>
            <p:nvPr/>
          </p:nvSpPr>
          <p:spPr>
            <a:xfrm>
              <a:off x="816650" y="3089750"/>
              <a:ext cx="26775" cy="26575"/>
            </a:xfrm>
            <a:custGeom>
              <a:avLst/>
              <a:gdLst/>
              <a:ahLst/>
              <a:cxnLst/>
              <a:rect l="l" t="t" r="r" b="b"/>
              <a:pathLst>
                <a:path w="1071" h="1063" extrusionOk="0">
                  <a:moveTo>
                    <a:pt x="535" y="1"/>
                  </a:moveTo>
                  <a:cubicBezTo>
                    <a:pt x="241" y="1"/>
                    <a:pt x="0" y="233"/>
                    <a:pt x="0" y="536"/>
                  </a:cubicBezTo>
                  <a:cubicBezTo>
                    <a:pt x="0" y="830"/>
                    <a:pt x="241" y="1062"/>
                    <a:pt x="535" y="1062"/>
                  </a:cubicBezTo>
                  <a:cubicBezTo>
                    <a:pt x="830" y="1062"/>
                    <a:pt x="1071" y="830"/>
                    <a:pt x="1071" y="536"/>
                  </a:cubicBezTo>
                  <a:cubicBezTo>
                    <a:pt x="1071" y="233"/>
                    <a:pt x="830"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2"/>
            <p:cNvSpPr/>
            <p:nvPr/>
          </p:nvSpPr>
          <p:spPr>
            <a:xfrm>
              <a:off x="816650" y="3246325"/>
              <a:ext cx="26775" cy="26550"/>
            </a:xfrm>
            <a:custGeom>
              <a:avLst/>
              <a:gdLst/>
              <a:ahLst/>
              <a:cxnLst/>
              <a:rect l="l" t="t" r="r" b="b"/>
              <a:pathLst>
                <a:path w="1071" h="1062" extrusionOk="0">
                  <a:moveTo>
                    <a:pt x="535" y="0"/>
                  </a:moveTo>
                  <a:cubicBezTo>
                    <a:pt x="241" y="0"/>
                    <a:pt x="0" y="232"/>
                    <a:pt x="0" y="527"/>
                  </a:cubicBezTo>
                  <a:cubicBezTo>
                    <a:pt x="0" y="830"/>
                    <a:pt x="241" y="1062"/>
                    <a:pt x="535" y="1062"/>
                  </a:cubicBezTo>
                  <a:cubicBezTo>
                    <a:pt x="830" y="1062"/>
                    <a:pt x="1071" y="830"/>
                    <a:pt x="1071" y="527"/>
                  </a:cubicBezTo>
                  <a:cubicBezTo>
                    <a:pt x="1071" y="232"/>
                    <a:pt x="830" y="0"/>
                    <a:pt x="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2"/>
            <p:cNvSpPr/>
            <p:nvPr/>
          </p:nvSpPr>
          <p:spPr>
            <a:xfrm>
              <a:off x="904750" y="3233150"/>
              <a:ext cx="26775" cy="26800"/>
            </a:xfrm>
            <a:custGeom>
              <a:avLst/>
              <a:gdLst/>
              <a:ahLst/>
              <a:cxnLst/>
              <a:rect l="l" t="t" r="r" b="b"/>
              <a:pathLst>
                <a:path w="1071" h="1072" extrusionOk="0">
                  <a:moveTo>
                    <a:pt x="535" y="1"/>
                  </a:moveTo>
                  <a:cubicBezTo>
                    <a:pt x="241" y="1"/>
                    <a:pt x="0" y="242"/>
                    <a:pt x="0" y="536"/>
                  </a:cubicBezTo>
                  <a:cubicBezTo>
                    <a:pt x="0" y="831"/>
                    <a:pt x="241" y="1071"/>
                    <a:pt x="535" y="1071"/>
                  </a:cubicBezTo>
                  <a:cubicBezTo>
                    <a:pt x="830" y="1071"/>
                    <a:pt x="1071" y="831"/>
                    <a:pt x="1071" y="536"/>
                  </a:cubicBezTo>
                  <a:cubicBezTo>
                    <a:pt x="1071" y="242"/>
                    <a:pt x="830"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2"/>
            <p:cNvSpPr/>
            <p:nvPr/>
          </p:nvSpPr>
          <p:spPr>
            <a:xfrm>
              <a:off x="868600" y="3286250"/>
              <a:ext cx="26800" cy="26775"/>
            </a:xfrm>
            <a:custGeom>
              <a:avLst/>
              <a:gdLst/>
              <a:ahLst/>
              <a:cxnLst/>
              <a:rect l="l" t="t" r="r" b="b"/>
              <a:pathLst>
                <a:path w="1072" h="1071" extrusionOk="0">
                  <a:moveTo>
                    <a:pt x="536" y="0"/>
                  </a:moveTo>
                  <a:cubicBezTo>
                    <a:pt x="242" y="0"/>
                    <a:pt x="1" y="241"/>
                    <a:pt x="1" y="535"/>
                  </a:cubicBezTo>
                  <a:cubicBezTo>
                    <a:pt x="1" y="830"/>
                    <a:pt x="242" y="1071"/>
                    <a:pt x="536" y="1071"/>
                  </a:cubicBezTo>
                  <a:cubicBezTo>
                    <a:pt x="830" y="1071"/>
                    <a:pt x="1071" y="830"/>
                    <a:pt x="1071" y="535"/>
                  </a:cubicBezTo>
                  <a:cubicBezTo>
                    <a:pt x="1071" y="241"/>
                    <a:pt x="830" y="0"/>
                    <a:pt x="5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2"/>
            <p:cNvSpPr/>
            <p:nvPr/>
          </p:nvSpPr>
          <p:spPr>
            <a:xfrm>
              <a:off x="622375" y="3112950"/>
              <a:ext cx="26575" cy="26800"/>
            </a:xfrm>
            <a:custGeom>
              <a:avLst/>
              <a:gdLst/>
              <a:ahLst/>
              <a:cxnLst/>
              <a:rect l="l" t="t" r="r" b="b"/>
              <a:pathLst>
                <a:path w="1063" h="1072" extrusionOk="0">
                  <a:moveTo>
                    <a:pt x="527" y="1"/>
                  </a:moveTo>
                  <a:cubicBezTo>
                    <a:pt x="233" y="1"/>
                    <a:pt x="1" y="241"/>
                    <a:pt x="1" y="536"/>
                  </a:cubicBezTo>
                  <a:cubicBezTo>
                    <a:pt x="1" y="830"/>
                    <a:pt x="233" y="1071"/>
                    <a:pt x="527" y="1071"/>
                  </a:cubicBezTo>
                  <a:cubicBezTo>
                    <a:pt x="831" y="1071"/>
                    <a:pt x="1063" y="830"/>
                    <a:pt x="1063" y="536"/>
                  </a:cubicBezTo>
                  <a:cubicBezTo>
                    <a:pt x="1063" y="241"/>
                    <a:pt x="831"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2"/>
            <p:cNvSpPr/>
            <p:nvPr/>
          </p:nvSpPr>
          <p:spPr>
            <a:xfrm>
              <a:off x="674350" y="3089750"/>
              <a:ext cx="26800" cy="26575"/>
            </a:xfrm>
            <a:custGeom>
              <a:avLst/>
              <a:gdLst/>
              <a:ahLst/>
              <a:cxnLst/>
              <a:rect l="l" t="t" r="r" b="b"/>
              <a:pathLst>
                <a:path w="1072" h="1063" extrusionOk="0">
                  <a:moveTo>
                    <a:pt x="536" y="1"/>
                  </a:moveTo>
                  <a:cubicBezTo>
                    <a:pt x="241" y="1"/>
                    <a:pt x="1" y="233"/>
                    <a:pt x="1" y="536"/>
                  </a:cubicBezTo>
                  <a:cubicBezTo>
                    <a:pt x="1" y="830"/>
                    <a:pt x="241" y="1062"/>
                    <a:pt x="536" y="1062"/>
                  </a:cubicBezTo>
                  <a:cubicBezTo>
                    <a:pt x="830" y="1062"/>
                    <a:pt x="1071" y="830"/>
                    <a:pt x="1071" y="536"/>
                  </a:cubicBezTo>
                  <a:cubicBezTo>
                    <a:pt x="1071" y="233"/>
                    <a:pt x="830" y="1"/>
                    <a:pt x="5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2"/>
            <p:cNvSpPr/>
            <p:nvPr/>
          </p:nvSpPr>
          <p:spPr>
            <a:xfrm>
              <a:off x="674350" y="3246325"/>
              <a:ext cx="26800" cy="26550"/>
            </a:xfrm>
            <a:custGeom>
              <a:avLst/>
              <a:gdLst/>
              <a:ahLst/>
              <a:cxnLst/>
              <a:rect l="l" t="t" r="r" b="b"/>
              <a:pathLst>
                <a:path w="1072" h="1062" extrusionOk="0">
                  <a:moveTo>
                    <a:pt x="536" y="0"/>
                  </a:moveTo>
                  <a:cubicBezTo>
                    <a:pt x="241" y="0"/>
                    <a:pt x="1" y="232"/>
                    <a:pt x="1" y="527"/>
                  </a:cubicBezTo>
                  <a:cubicBezTo>
                    <a:pt x="1" y="830"/>
                    <a:pt x="241" y="1062"/>
                    <a:pt x="536" y="1062"/>
                  </a:cubicBezTo>
                  <a:cubicBezTo>
                    <a:pt x="830" y="1062"/>
                    <a:pt x="1071" y="830"/>
                    <a:pt x="1071" y="527"/>
                  </a:cubicBezTo>
                  <a:cubicBezTo>
                    <a:pt x="1071" y="232"/>
                    <a:pt x="830" y="0"/>
                    <a:pt x="5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2"/>
            <p:cNvSpPr/>
            <p:nvPr/>
          </p:nvSpPr>
          <p:spPr>
            <a:xfrm>
              <a:off x="586250" y="3233150"/>
              <a:ext cx="26800" cy="26800"/>
            </a:xfrm>
            <a:custGeom>
              <a:avLst/>
              <a:gdLst/>
              <a:ahLst/>
              <a:cxnLst/>
              <a:rect l="l" t="t" r="r" b="b"/>
              <a:pathLst>
                <a:path w="1072" h="1072" extrusionOk="0">
                  <a:moveTo>
                    <a:pt x="536" y="1"/>
                  </a:moveTo>
                  <a:cubicBezTo>
                    <a:pt x="242" y="1"/>
                    <a:pt x="1" y="242"/>
                    <a:pt x="1" y="536"/>
                  </a:cubicBezTo>
                  <a:cubicBezTo>
                    <a:pt x="1" y="831"/>
                    <a:pt x="242" y="1071"/>
                    <a:pt x="536" y="1071"/>
                  </a:cubicBezTo>
                  <a:cubicBezTo>
                    <a:pt x="830" y="1071"/>
                    <a:pt x="1071" y="831"/>
                    <a:pt x="1071" y="536"/>
                  </a:cubicBezTo>
                  <a:cubicBezTo>
                    <a:pt x="1071" y="242"/>
                    <a:pt x="830" y="1"/>
                    <a:pt x="5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2"/>
            <p:cNvSpPr/>
            <p:nvPr/>
          </p:nvSpPr>
          <p:spPr>
            <a:xfrm>
              <a:off x="622375" y="3286250"/>
              <a:ext cx="26575" cy="26775"/>
            </a:xfrm>
            <a:custGeom>
              <a:avLst/>
              <a:gdLst/>
              <a:ahLst/>
              <a:cxnLst/>
              <a:rect l="l" t="t" r="r" b="b"/>
              <a:pathLst>
                <a:path w="1063" h="1071" extrusionOk="0">
                  <a:moveTo>
                    <a:pt x="527" y="0"/>
                  </a:moveTo>
                  <a:cubicBezTo>
                    <a:pt x="233" y="0"/>
                    <a:pt x="1" y="241"/>
                    <a:pt x="1" y="535"/>
                  </a:cubicBezTo>
                  <a:cubicBezTo>
                    <a:pt x="1" y="830"/>
                    <a:pt x="233" y="1071"/>
                    <a:pt x="527" y="1071"/>
                  </a:cubicBezTo>
                  <a:cubicBezTo>
                    <a:pt x="831" y="1071"/>
                    <a:pt x="1063" y="830"/>
                    <a:pt x="1063" y="535"/>
                  </a:cubicBezTo>
                  <a:cubicBezTo>
                    <a:pt x="1063" y="241"/>
                    <a:pt x="831"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62"/>
          <p:cNvGrpSpPr/>
          <p:nvPr/>
        </p:nvGrpSpPr>
        <p:grpSpPr>
          <a:xfrm>
            <a:off x="7925915" y="3686450"/>
            <a:ext cx="486388" cy="471052"/>
            <a:chOff x="6416825" y="2979700"/>
            <a:chExt cx="418650" cy="405450"/>
          </a:xfrm>
        </p:grpSpPr>
        <p:sp>
          <p:nvSpPr>
            <p:cNvPr id="4078" name="Google Shape;4078;p62"/>
            <p:cNvSpPr/>
            <p:nvPr/>
          </p:nvSpPr>
          <p:spPr>
            <a:xfrm>
              <a:off x="6478825" y="3227150"/>
              <a:ext cx="100175" cy="99925"/>
            </a:xfrm>
            <a:custGeom>
              <a:avLst/>
              <a:gdLst/>
              <a:ahLst/>
              <a:cxnLst/>
              <a:rect l="l" t="t" r="r" b="b"/>
              <a:pathLst>
                <a:path w="4007" h="3997" extrusionOk="0">
                  <a:moveTo>
                    <a:pt x="2936" y="0"/>
                  </a:moveTo>
                  <a:lnTo>
                    <a:pt x="1" y="2926"/>
                  </a:lnTo>
                  <a:lnTo>
                    <a:pt x="1080" y="3997"/>
                  </a:lnTo>
                  <a:lnTo>
                    <a:pt x="4006" y="1071"/>
                  </a:lnTo>
                  <a:lnTo>
                    <a:pt x="29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2"/>
            <p:cNvSpPr/>
            <p:nvPr/>
          </p:nvSpPr>
          <p:spPr>
            <a:xfrm>
              <a:off x="6722825" y="2979700"/>
              <a:ext cx="112650" cy="103825"/>
            </a:xfrm>
            <a:custGeom>
              <a:avLst/>
              <a:gdLst/>
              <a:ahLst/>
              <a:cxnLst/>
              <a:rect l="l" t="t" r="r" b="b"/>
              <a:pathLst>
                <a:path w="4506" h="4153" extrusionOk="0">
                  <a:moveTo>
                    <a:pt x="3550" y="0"/>
                  </a:moveTo>
                  <a:cubicBezTo>
                    <a:pt x="3254" y="0"/>
                    <a:pt x="2958" y="112"/>
                    <a:pt x="2730" y="335"/>
                  </a:cubicBezTo>
                  <a:lnTo>
                    <a:pt x="0" y="3073"/>
                  </a:lnTo>
                  <a:lnTo>
                    <a:pt x="1071" y="4153"/>
                  </a:lnTo>
                  <a:lnTo>
                    <a:pt x="4363" y="861"/>
                  </a:lnTo>
                  <a:cubicBezTo>
                    <a:pt x="4505" y="709"/>
                    <a:pt x="4505" y="477"/>
                    <a:pt x="4363" y="335"/>
                  </a:cubicBezTo>
                  <a:cubicBezTo>
                    <a:pt x="4140" y="112"/>
                    <a:pt x="3845" y="0"/>
                    <a:pt x="35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2"/>
            <p:cNvSpPr/>
            <p:nvPr/>
          </p:nvSpPr>
          <p:spPr>
            <a:xfrm>
              <a:off x="6722825" y="3025300"/>
              <a:ext cx="58000" cy="58225"/>
            </a:xfrm>
            <a:custGeom>
              <a:avLst/>
              <a:gdLst/>
              <a:ahLst/>
              <a:cxnLst/>
              <a:rect l="l" t="t" r="r" b="b"/>
              <a:pathLst>
                <a:path w="2320" h="2329" extrusionOk="0">
                  <a:moveTo>
                    <a:pt x="1249" y="1"/>
                  </a:moveTo>
                  <a:lnTo>
                    <a:pt x="0" y="1249"/>
                  </a:lnTo>
                  <a:lnTo>
                    <a:pt x="1071" y="2329"/>
                  </a:lnTo>
                  <a:lnTo>
                    <a:pt x="2320" y="1071"/>
                  </a:lnTo>
                  <a:cubicBezTo>
                    <a:pt x="2213" y="848"/>
                    <a:pt x="2061" y="634"/>
                    <a:pt x="1874" y="447"/>
                  </a:cubicBezTo>
                  <a:cubicBezTo>
                    <a:pt x="1686" y="259"/>
                    <a:pt x="1472" y="108"/>
                    <a:pt x="1249"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2"/>
            <p:cNvSpPr/>
            <p:nvPr/>
          </p:nvSpPr>
          <p:spPr>
            <a:xfrm>
              <a:off x="6677325" y="3044025"/>
              <a:ext cx="88125" cy="84775"/>
            </a:xfrm>
            <a:custGeom>
              <a:avLst/>
              <a:gdLst/>
              <a:ahLst/>
              <a:cxnLst/>
              <a:rect l="l" t="t" r="r" b="b"/>
              <a:pathLst>
                <a:path w="3525" h="3391" extrusionOk="0">
                  <a:moveTo>
                    <a:pt x="2021" y="1"/>
                  </a:moveTo>
                  <a:cubicBezTo>
                    <a:pt x="1671" y="1"/>
                    <a:pt x="1321" y="135"/>
                    <a:pt x="1053" y="402"/>
                  </a:cubicBezTo>
                  <a:lnTo>
                    <a:pt x="0" y="1464"/>
                  </a:lnTo>
                  <a:lnTo>
                    <a:pt x="1936" y="3391"/>
                  </a:lnTo>
                  <a:lnTo>
                    <a:pt x="2989" y="2338"/>
                  </a:lnTo>
                  <a:cubicBezTo>
                    <a:pt x="3524" y="1803"/>
                    <a:pt x="3524" y="938"/>
                    <a:pt x="2989" y="402"/>
                  </a:cubicBezTo>
                  <a:cubicBezTo>
                    <a:pt x="2721" y="135"/>
                    <a:pt x="2371" y="1"/>
                    <a:pt x="2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2"/>
            <p:cNvSpPr/>
            <p:nvPr/>
          </p:nvSpPr>
          <p:spPr>
            <a:xfrm>
              <a:off x="6677325" y="3044025"/>
              <a:ext cx="81650" cy="53125"/>
            </a:xfrm>
            <a:custGeom>
              <a:avLst/>
              <a:gdLst/>
              <a:ahLst/>
              <a:cxnLst/>
              <a:rect l="l" t="t" r="r" b="b"/>
              <a:pathLst>
                <a:path w="3266" h="2125" extrusionOk="0">
                  <a:moveTo>
                    <a:pt x="2021" y="1"/>
                  </a:moveTo>
                  <a:cubicBezTo>
                    <a:pt x="1671" y="1"/>
                    <a:pt x="1321" y="135"/>
                    <a:pt x="1053" y="402"/>
                  </a:cubicBezTo>
                  <a:lnTo>
                    <a:pt x="0" y="1464"/>
                  </a:lnTo>
                  <a:lnTo>
                    <a:pt x="670" y="2124"/>
                  </a:lnTo>
                  <a:lnTo>
                    <a:pt x="1722" y="1071"/>
                  </a:lnTo>
                  <a:cubicBezTo>
                    <a:pt x="1991" y="803"/>
                    <a:pt x="2340" y="670"/>
                    <a:pt x="2690" y="670"/>
                  </a:cubicBezTo>
                  <a:cubicBezTo>
                    <a:pt x="2886" y="670"/>
                    <a:pt x="3083" y="712"/>
                    <a:pt x="3266" y="795"/>
                  </a:cubicBezTo>
                  <a:cubicBezTo>
                    <a:pt x="3194" y="652"/>
                    <a:pt x="3105" y="518"/>
                    <a:pt x="2989" y="402"/>
                  </a:cubicBezTo>
                  <a:cubicBezTo>
                    <a:pt x="2721" y="135"/>
                    <a:pt x="2371" y="1"/>
                    <a:pt x="2021" y="1"/>
                  </a:cubicBezTo>
                  <a:close/>
                </a:path>
              </a:pathLst>
            </a:custGeom>
            <a:solidFill>
              <a:srgbClr val="FD5F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2"/>
            <p:cNvSpPr/>
            <p:nvPr/>
          </p:nvSpPr>
          <p:spPr>
            <a:xfrm>
              <a:off x="6516975" y="3064275"/>
              <a:ext cx="232175" cy="224900"/>
            </a:xfrm>
            <a:custGeom>
              <a:avLst/>
              <a:gdLst/>
              <a:ahLst/>
              <a:cxnLst/>
              <a:rect l="l" t="t" r="r" b="b"/>
              <a:pathLst>
                <a:path w="9287" h="8996" extrusionOk="0">
                  <a:moveTo>
                    <a:pt x="6094" y="0"/>
                  </a:moveTo>
                  <a:cubicBezTo>
                    <a:pt x="5351" y="0"/>
                    <a:pt x="4608" y="284"/>
                    <a:pt x="4041" y="850"/>
                  </a:cubicBezTo>
                  <a:lnTo>
                    <a:pt x="0" y="4883"/>
                  </a:lnTo>
                  <a:lnTo>
                    <a:pt x="4113" y="8995"/>
                  </a:lnTo>
                  <a:lnTo>
                    <a:pt x="8154" y="4954"/>
                  </a:lnTo>
                  <a:cubicBezTo>
                    <a:pt x="9287" y="3821"/>
                    <a:pt x="9287" y="1983"/>
                    <a:pt x="8154" y="850"/>
                  </a:cubicBezTo>
                  <a:cubicBezTo>
                    <a:pt x="7583" y="284"/>
                    <a:pt x="6838" y="0"/>
                    <a:pt x="60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2"/>
            <p:cNvSpPr/>
            <p:nvPr/>
          </p:nvSpPr>
          <p:spPr>
            <a:xfrm>
              <a:off x="6516975" y="3064275"/>
              <a:ext cx="211450" cy="138800"/>
            </a:xfrm>
            <a:custGeom>
              <a:avLst/>
              <a:gdLst/>
              <a:ahLst/>
              <a:cxnLst/>
              <a:rect l="l" t="t" r="r" b="b"/>
              <a:pathLst>
                <a:path w="8458" h="5552" extrusionOk="0">
                  <a:moveTo>
                    <a:pt x="6094" y="0"/>
                  </a:moveTo>
                  <a:cubicBezTo>
                    <a:pt x="5351" y="0"/>
                    <a:pt x="4608" y="284"/>
                    <a:pt x="4041" y="850"/>
                  </a:cubicBezTo>
                  <a:lnTo>
                    <a:pt x="0" y="4883"/>
                  </a:lnTo>
                  <a:lnTo>
                    <a:pt x="669" y="5552"/>
                  </a:lnTo>
                  <a:lnTo>
                    <a:pt x="4711" y="1510"/>
                  </a:lnTo>
                  <a:cubicBezTo>
                    <a:pt x="5276" y="945"/>
                    <a:pt x="6020" y="661"/>
                    <a:pt x="6764" y="661"/>
                  </a:cubicBezTo>
                  <a:cubicBezTo>
                    <a:pt x="7359" y="661"/>
                    <a:pt x="7954" y="842"/>
                    <a:pt x="8457" y="1207"/>
                  </a:cubicBezTo>
                  <a:cubicBezTo>
                    <a:pt x="8368" y="1082"/>
                    <a:pt x="8261" y="957"/>
                    <a:pt x="8154" y="850"/>
                  </a:cubicBezTo>
                  <a:cubicBezTo>
                    <a:pt x="7583" y="284"/>
                    <a:pt x="6838" y="0"/>
                    <a:pt x="6094" y="0"/>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2"/>
            <p:cNvSpPr/>
            <p:nvPr/>
          </p:nvSpPr>
          <p:spPr>
            <a:xfrm>
              <a:off x="6598150" y="3183375"/>
              <a:ext cx="21000" cy="19750"/>
            </a:xfrm>
            <a:custGeom>
              <a:avLst/>
              <a:gdLst/>
              <a:ahLst/>
              <a:cxnLst/>
              <a:rect l="l" t="t" r="r" b="b"/>
              <a:pathLst>
                <a:path w="840" h="790" extrusionOk="0">
                  <a:moveTo>
                    <a:pt x="277" y="0"/>
                  </a:moveTo>
                  <a:cubicBezTo>
                    <a:pt x="212" y="0"/>
                    <a:pt x="148" y="25"/>
                    <a:pt x="99" y="74"/>
                  </a:cubicBezTo>
                  <a:cubicBezTo>
                    <a:pt x="0" y="172"/>
                    <a:pt x="0" y="324"/>
                    <a:pt x="99" y="422"/>
                  </a:cubicBezTo>
                  <a:lnTo>
                    <a:pt x="393" y="716"/>
                  </a:lnTo>
                  <a:cubicBezTo>
                    <a:pt x="442" y="765"/>
                    <a:pt x="505" y="790"/>
                    <a:pt x="567" y="790"/>
                  </a:cubicBezTo>
                  <a:cubicBezTo>
                    <a:pt x="629" y="790"/>
                    <a:pt x="692" y="765"/>
                    <a:pt x="741" y="716"/>
                  </a:cubicBezTo>
                  <a:cubicBezTo>
                    <a:pt x="839" y="618"/>
                    <a:pt x="839" y="458"/>
                    <a:pt x="741" y="359"/>
                  </a:cubicBezTo>
                  <a:lnTo>
                    <a:pt x="455" y="74"/>
                  </a:lnTo>
                  <a:cubicBezTo>
                    <a:pt x="406" y="25"/>
                    <a:pt x="34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2"/>
            <p:cNvSpPr/>
            <p:nvPr/>
          </p:nvSpPr>
          <p:spPr>
            <a:xfrm>
              <a:off x="6673750" y="3107775"/>
              <a:ext cx="21000" cy="19750"/>
            </a:xfrm>
            <a:custGeom>
              <a:avLst/>
              <a:gdLst/>
              <a:ahLst/>
              <a:cxnLst/>
              <a:rect l="l" t="t" r="r" b="b"/>
              <a:pathLst>
                <a:path w="840" h="790" extrusionOk="0">
                  <a:moveTo>
                    <a:pt x="273" y="0"/>
                  </a:moveTo>
                  <a:cubicBezTo>
                    <a:pt x="210" y="0"/>
                    <a:pt x="148" y="25"/>
                    <a:pt x="99" y="74"/>
                  </a:cubicBezTo>
                  <a:cubicBezTo>
                    <a:pt x="1" y="172"/>
                    <a:pt x="1" y="332"/>
                    <a:pt x="99" y="431"/>
                  </a:cubicBezTo>
                  <a:lnTo>
                    <a:pt x="384" y="716"/>
                  </a:lnTo>
                  <a:cubicBezTo>
                    <a:pt x="433" y="765"/>
                    <a:pt x="498" y="790"/>
                    <a:pt x="563" y="790"/>
                  </a:cubicBezTo>
                  <a:cubicBezTo>
                    <a:pt x="627" y="790"/>
                    <a:pt x="692" y="765"/>
                    <a:pt x="741" y="716"/>
                  </a:cubicBezTo>
                  <a:cubicBezTo>
                    <a:pt x="839" y="618"/>
                    <a:pt x="839" y="466"/>
                    <a:pt x="741" y="368"/>
                  </a:cubicBezTo>
                  <a:lnTo>
                    <a:pt x="447" y="74"/>
                  </a:lnTo>
                  <a:cubicBezTo>
                    <a:pt x="398" y="25"/>
                    <a:pt x="335"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2"/>
            <p:cNvSpPr/>
            <p:nvPr/>
          </p:nvSpPr>
          <p:spPr>
            <a:xfrm>
              <a:off x="6633375" y="3142600"/>
              <a:ext cx="33050" cy="32425"/>
            </a:xfrm>
            <a:custGeom>
              <a:avLst/>
              <a:gdLst/>
              <a:ahLst/>
              <a:cxnLst/>
              <a:rect l="l" t="t" r="r" b="b"/>
              <a:pathLst>
                <a:path w="1322" h="1297" extrusionOk="0">
                  <a:moveTo>
                    <a:pt x="1052" y="0"/>
                  </a:moveTo>
                  <a:cubicBezTo>
                    <a:pt x="1047" y="0"/>
                    <a:pt x="1041" y="1"/>
                    <a:pt x="1036" y="1"/>
                  </a:cubicBezTo>
                  <a:cubicBezTo>
                    <a:pt x="902" y="10"/>
                    <a:pt x="795" y="135"/>
                    <a:pt x="804" y="269"/>
                  </a:cubicBezTo>
                  <a:cubicBezTo>
                    <a:pt x="822" y="411"/>
                    <a:pt x="768" y="554"/>
                    <a:pt x="661" y="652"/>
                  </a:cubicBezTo>
                  <a:cubicBezTo>
                    <a:pt x="575" y="746"/>
                    <a:pt x="456" y="798"/>
                    <a:pt x="332" y="798"/>
                  </a:cubicBezTo>
                  <a:cubicBezTo>
                    <a:pt x="314" y="798"/>
                    <a:pt x="296" y="797"/>
                    <a:pt x="278" y="795"/>
                  </a:cubicBezTo>
                  <a:cubicBezTo>
                    <a:pt x="272" y="795"/>
                    <a:pt x="267" y="794"/>
                    <a:pt x="262" y="794"/>
                  </a:cubicBezTo>
                  <a:cubicBezTo>
                    <a:pt x="134" y="794"/>
                    <a:pt x="18" y="898"/>
                    <a:pt x="10" y="1027"/>
                  </a:cubicBezTo>
                  <a:cubicBezTo>
                    <a:pt x="1" y="1170"/>
                    <a:pt x="108" y="1286"/>
                    <a:pt x="242" y="1295"/>
                  </a:cubicBezTo>
                  <a:cubicBezTo>
                    <a:pt x="264" y="1296"/>
                    <a:pt x="286" y="1297"/>
                    <a:pt x="308" y="1297"/>
                  </a:cubicBezTo>
                  <a:cubicBezTo>
                    <a:pt x="571" y="1297"/>
                    <a:pt x="829" y="1198"/>
                    <a:pt x="1018" y="1009"/>
                  </a:cubicBezTo>
                  <a:cubicBezTo>
                    <a:pt x="1223" y="804"/>
                    <a:pt x="1321" y="518"/>
                    <a:pt x="1303" y="233"/>
                  </a:cubicBezTo>
                  <a:cubicBezTo>
                    <a:pt x="1295" y="104"/>
                    <a:pt x="1187" y="0"/>
                    <a:pt x="10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2"/>
            <p:cNvSpPr/>
            <p:nvPr/>
          </p:nvSpPr>
          <p:spPr>
            <a:xfrm>
              <a:off x="6416825" y="3245475"/>
              <a:ext cx="149225" cy="139675"/>
            </a:xfrm>
            <a:custGeom>
              <a:avLst/>
              <a:gdLst/>
              <a:ahLst/>
              <a:cxnLst/>
              <a:rect l="l" t="t" r="r" b="b"/>
              <a:pathLst>
                <a:path w="5969" h="5587" extrusionOk="0">
                  <a:moveTo>
                    <a:pt x="1879" y="1042"/>
                  </a:moveTo>
                  <a:cubicBezTo>
                    <a:pt x="2041" y="1042"/>
                    <a:pt x="2204" y="1105"/>
                    <a:pt x="2329" y="1230"/>
                  </a:cubicBezTo>
                  <a:cubicBezTo>
                    <a:pt x="2579" y="1479"/>
                    <a:pt x="2579" y="1890"/>
                    <a:pt x="2329" y="2140"/>
                  </a:cubicBezTo>
                  <a:cubicBezTo>
                    <a:pt x="2204" y="2265"/>
                    <a:pt x="2041" y="2327"/>
                    <a:pt x="1879" y="2327"/>
                  </a:cubicBezTo>
                  <a:cubicBezTo>
                    <a:pt x="1716" y="2327"/>
                    <a:pt x="1553" y="2265"/>
                    <a:pt x="1428" y="2140"/>
                  </a:cubicBezTo>
                  <a:cubicBezTo>
                    <a:pt x="1178" y="1890"/>
                    <a:pt x="1178" y="1479"/>
                    <a:pt x="1428" y="1230"/>
                  </a:cubicBezTo>
                  <a:cubicBezTo>
                    <a:pt x="1553" y="1105"/>
                    <a:pt x="1716" y="1042"/>
                    <a:pt x="1879" y="1042"/>
                  </a:cubicBezTo>
                  <a:close/>
                  <a:moveTo>
                    <a:pt x="4100" y="3264"/>
                  </a:moveTo>
                  <a:cubicBezTo>
                    <a:pt x="4263" y="3264"/>
                    <a:pt x="4425" y="3326"/>
                    <a:pt x="4550" y="3451"/>
                  </a:cubicBezTo>
                  <a:cubicBezTo>
                    <a:pt x="4800" y="3701"/>
                    <a:pt x="4800" y="4102"/>
                    <a:pt x="4550" y="4352"/>
                  </a:cubicBezTo>
                  <a:cubicBezTo>
                    <a:pt x="4425" y="4477"/>
                    <a:pt x="4263" y="4539"/>
                    <a:pt x="4100" y="4539"/>
                  </a:cubicBezTo>
                  <a:cubicBezTo>
                    <a:pt x="3937" y="4539"/>
                    <a:pt x="3774" y="4477"/>
                    <a:pt x="3649" y="4352"/>
                  </a:cubicBezTo>
                  <a:cubicBezTo>
                    <a:pt x="3400" y="4102"/>
                    <a:pt x="3400" y="3701"/>
                    <a:pt x="3649" y="3451"/>
                  </a:cubicBezTo>
                  <a:cubicBezTo>
                    <a:pt x="3774" y="3326"/>
                    <a:pt x="3937" y="3264"/>
                    <a:pt x="4100" y="3264"/>
                  </a:cubicBezTo>
                  <a:close/>
                  <a:moveTo>
                    <a:pt x="1878" y="1"/>
                  </a:moveTo>
                  <a:cubicBezTo>
                    <a:pt x="1486" y="1"/>
                    <a:pt x="1095" y="135"/>
                    <a:pt x="786" y="400"/>
                  </a:cubicBezTo>
                  <a:cubicBezTo>
                    <a:pt x="36" y="1051"/>
                    <a:pt x="1" y="2184"/>
                    <a:pt x="688" y="2880"/>
                  </a:cubicBezTo>
                  <a:cubicBezTo>
                    <a:pt x="1020" y="3204"/>
                    <a:pt x="1448" y="3367"/>
                    <a:pt x="1886" y="3367"/>
                  </a:cubicBezTo>
                  <a:cubicBezTo>
                    <a:pt x="1929" y="3367"/>
                    <a:pt x="1973" y="3365"/>
                    <a:pt x="2017" y="3362"/>
                  </a:cubicBezTo>
                  <a:cubicBezTo>
                    <a:pt x="2026" y="3361"/>
                    <a:pt x="2036" y="3361"/>
                    <a:pt x="2045" y="3361"/>
                  </a:cubicBezTo>
                  <a:cubicBezTo>
                    <a:pt x="2264" y="3361"/>
                    <a:pt x="2435" y="3559"/>
                    <a:pt x="2418" y="3781"/>
                  </a:cubicBezTo>
                  <a:cubicBezTo>
                    <a:pt x="2383" y="4272"/>
                    <a:pt x="2561" y="4771"/>
                    <a:pt x="2945" y="5137"/>
                  </a:cubicBezTo>
                  <a:cubicBezTo>
                    <a:pt x="3267" y="5437"/>
                    <a:pt x="3681" y="5586"/>
                    <a:pt x="4097" y="5586"/>
                  </a:cubicBezTo>
                  <a:cubicBezTo>
                    <a:pt x="4509" y="5586"/>
                    <a:pt x="4922" y="5439"/>
                    <a:pt x="5246" y="5146"/>
                  </a:cubicBezTo>
                  <a:cubicBezTo>
                    <a:pt x="5951" y="4486"/>
                    <a:pt x="5969" y="3389"/>
                    <a:pt x="5291" y="2711"/>
                  </a:cubicBezTo>
                  <a:cubicBezTo>
                    <a:pt x="4958" y="2378"/>
                    <a:pt x="4530" y="2215"/>
                    <a:pt x="4099" y="2215"/>
                  </a:cubicBezTo>
                  <a:cubicBezTo>
                    <a:pt x="4056" y="2215"/>
                    <a:pt x="4013" y="2217"/>
                    <a:pt x="3971" y="2220"/>
                  </a:cubicBezTo>
                  <a:cubicBezTo>
                    <a:pt x="3960" y="2221"/>
                    <a:pt x="3950" y="2221"/>
                    <a:pt x="3940" y="2221"/>
                  </a:cubicBezTo>
                  <a:cubicBezTo>
                    <a:pt x="3714" y="2221"/>
                    <a:pt x="3543" y="2032"/>
                    <a:pt x="3560" y="1810"/>
                  </a:cubicBezTo>
                  <a:cubicBezTo>
                    <a:pt x="3596" y="1301"/>
                    <a:pt x="3408" y="784"/>
                    <a:pt x="2989" y="418"/>
                  </a:cubicBezTo>
                  <a:cubicBezTo>
                    <a:pt x="2674" y="139"/>
                    <a:pt x="2276" y="1"/>
                    <a:pt x="1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2"/>
            <p:cNvSpPr/>
            <p:nvPr/>
          </p:nvSpPr>
          <p:spPr>
            <a:xfrm>
              <a:off x="6513625" y="3227150"/>
              <a:ext cx="65375" cy="65350"/>
            </a:xfrm>
            <a:custGeom>
              <a:avLst/>
              <a:gdLst/>
              <a:ahLst/>
              <a:cxnLst/>
              <a:rect l="l" t="t" r="r" b="b"/>
              <a:pathLst>
                <a:path w="2615" h="2614" extrusionOk="0">
                  <a:moveTo>
                    <a:pt x="1544" y="0"/>
                  </a:moveTo>
                  <a:lnTo>
                    <a:pt x="0" y="1534"/>
                  </a:lnTo>
                  <a:lnTo>
                    <a:pt x="1080" y="2614"/>
                  </a:lnTo>
                  <a:lnTo>
                    <a:pt x="2614" y="1071"/>
                  </a:lnTo>
                  <a:lnTo>
                    <a:pt x="1544"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2"/>
            <p:cNvSpPr/>
            <p:nvPr/>
          </p:nvSpPr>
          <p:spPr>
            <a:xfrm>
              <a:off x="6483950" y="3161075"/>
              <a:ext cx="163500" cy="158750"/>
            </a:xfrm>
            <a:custGeom>
              <a:avLst/>
              <a:gdLst/>
              <a:ahLst/>
              <a:cxnLst/>
              <a:rect l="l" t="t" r="r" b="b"/>
              <a:pathLst>
                <a:path w="6540" h="6350" extrusionOk="0">
                  <a:moveTo>
                    <a:pt x="1362" y="0"/>
                  </a:moveTo>
                  <a:cubicBezTo>
                    <a:pt x="1114" y="0"/>
                    <a:pt x="866" y="96"/>
                    <a:pt x="679" y="288"/>
                  </a:cubicBezTo>
                  <a:lnTo>
                    <a:pt x="384" y="582"/>
                  </a:lnTo>
                  <a:cubicBezTo>
                    <a:pt x="1" y="966"/>
                    <a:pt x="1" y="1581"/>
                    <a:pt x="384" y="1956"/>
                  </a:cubicBezTo>
                  <a:lnTo>
                    <a:pt x="4488" y="6069"/>
                  </a:lnTo>
                  <a:cubicBezTo>
                    <a:pt x="4676" y="6256"/>
                    <a:pt x="4923" y="6350"/>
                    <a:pt x="5172" y="6350"/>
                  </a:cubicBezTo>
                  <a:cubicBezTo>
                    <a:pt x="5420" y="6350"/>
                    <a:pt x="5670" y="6256"/>
                    <a:pt x="5862" y="6069"/>
                  </a:cubicBezTo>
                  <a:lnTo>
                    <a:pt x="6156" y="5774"/>
                  </a:lnTo>
                  <a:cubicBezTo>
                    <a:pt x="6540" y="5391"/>
                    <a:pt x="6540" y="4775"/>
                    <a:pt x="6156" y="4392"/>
                  </a:cubicBezTo>
                  <a:lnTo>
                    <a:pt x="2053" y="288"/>
                  </a:lnTo>
                  <a:cubicBezTo>
                    <a:pt x="1861" y="96"/>
                    <a:pt x="1611" y="0"/>
                    <a:pt x="1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2"/>
            <p:cNvSpPr/>
            <p:nvPr/>
          </p:nvSpPr>
          <p:spPr>
            <a:xfrm>
              <a:off x="6483950" y="3161075"/>
              <a:ext cx="67825" cy="65650"/>
            </a:xfrm>
            <a:custGeom>
              <a:avLst/>
              <a:gdLst/>
              <a:ahLst/>
              <a:cxnLst/>
              <a:rect l="l" t="t" r="r" b="b"/>
              <a:pathLst>
                <a:path w="2713" h="2626" extrusionOk="0">
                  <a:moveTo>
                    <a:pt x="2706" y="950"/>
                  </a:moveTo>
                  <a:lnTo>
                    <a:pt x="2713" y="957"/>
                  </a:lnTo>
                  <a:cubicBezTo>
                    <a:pt x="2711" y="955"/>
                    <a:pt x="2708" y="952"/>
                    <a:pt x="2706" y="950"/>
                  </a:cubicBezTo>
                  <a:close/>
                  <a:moveTo>
                    <a:pt x="1362" y="0"/>
                  </a:moveTo>
                  <a:cubicBezTo>
                    <a:pt x="1114" y="0"/>
                    <a:pt x="866" y="96"/>
                    <a:pt x="679" y="288"/>
                  </a:cubicBezTo>
                  <a:lnTo>
                    <a:pt x="384" y="582"/>
                  </a:lnTo>
                  <a:cubicBezTo>
                    <a:pt x="1" y="966"/>
                    <a:pt x="1" y="1581"/>
                    <a:pt x="384" y="1956"/>
                  </a:cubicBezTo>
                  <a:lnTo>
                    <a:pt x="1035" y="2616"/>
                  </a:lnTo>
                  <a:lnTo>
                    <a:pt x="1035" y="2616"/>
                  </a:lnTo>
                  <a:cubicBezTo>
                    <a:pt x="661" y="2231"/>
                    <a:pt x="664" y="1623"/>
                    <a:pt x="1045" y="1251"/>
                  </a:cubicBezTo>
                  <a:lnTo>
                    <a:pt x="1339" y="957"/>
                  </a:lnTo>
                  <a:cubicBezTo>
                    <a:pt x="1531" y="765"/>
                    <a:pt x="1781" y="669"/>
                    <a:pt x="2029" y="669"/>
                  </a:cubicBezTo>
                  <a:cubicBezTo>
                    <a:pt x="2275" y="669"/>
                    <a:pt x="2519" y="763"/>
                    <a:pt x="2706" y="950"/>
                  </a:cubicBezTo>
                  <a:lnTo>
                    <a:pt x="2706" y="950"/>
                  </a:lnTo>
                  <a:lnTo>
                    <a:pt x="2053" y="288"/>
                  </a:lnTo>
                  <a:cubicBezTo>
                    <a:pt x="1861" y="96"/>
                    <a:pt x="1611" y="0"/>
                    <a:pt x="1362" y="0"/>
                  </a:cubicBezTo>
                  <a:close/>
                  <a:moveTo>
                    <a:pt x="1035" y="2616"/>
                  </a:moveTo>
                  <a:cubicBezTo>
                    <a:pt x="1038" y="2619"/>
                    <a:pt x="1041" y="2622"/>
                    <a:pt x="1045" y="2625"/>
                  </a:cubicBezTo>
                  <a:lnTo>
                    <a:pt x="1035" y="2616"/>
                  </a:ln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62"/>
          <p:cNvGrpSpPr/>
          <p:nvPr/>
        </p:nvGrpSpPr>
        <p:grpSpPr>
          <a:xfrm>
            <a:off x="7264046" y="3696528"/>
            <a:ext cx="479649" cy="450895"/>
            <a:chOff x="5886475" y="2979575"/>
            <a:chExt cx="412850" cy="388100"/>
          </a:xfrm>
        </p:grpSpPr>
        <p:sp>
          <p:nvSpPr>
            <p:cNvPr id="4093" name="Google Shape;4093;p62"/>
            <p:cNvSpPr/>
            <p:nvPr/>
          </p:nvSpPr>
          <p:spPr>
            <a:xfrm>
              <a:off x="6138050" y="3054975"/>
              <a:ext cx="75850" cy="227725"/>
            </a:xfrm>
            <a:custGeom>
              <a:avLst/>
              <a:gdLst/>
              <a:ahLst/>
              <a:cxnLst/>
              <a:rect l="l" t="t" r="r" b="b"/>
              <a:pathLst>
                <a:path w="3034" h="9109" extrusionOk="0">
                  <a:moveTo>
                    <a:pt x="1517" y="0"/>
                  </a:moveTo>
                  <a:lnTo>
                    <a:pt x="0" y="972"/>
                  </a:lnTo>
                  <a:lnTo>
                    <a:pt x="0" y="7601"/>
                  </a:lnTo>
                  <a:cubicBezTo>
                    <a:pt x="0" y="8430"/>
                    <a:pt x="678" y="9108"/>
                    <a:pt x="1517" y="9108"/>
                  </a:cubicBezTo>
                  <a:cubicBezTo>
                    <a:pt x="1936" y="9108"/>
                    <a:pt x="2311" y="8939"/>
                    <a:pt x="2587" y="8671"/>
                  </a:cubicBezTo>
                  <a:cubicBezTo>
                    <a:pt x="2864" y="8395"/>
                    <a:pt x="3033" y="8011"/>
                    <a:pt x="3033" y="7601"/>
                  </a:cubicBezTo>
                  <a:lnTo>
                    <a:pt x="3033" y="972"/>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2"/>
            <p:cNvSpPr/>
            <p:nvPr/>
          </p:nvSpPr>
          <p:spPr>
            <a:xfrm>
              <a:off x="6138050" y="3054750"/>
              <a:ext cx="50425" cy="228400"/>
            </a:xfrm>
            <a:custGeom>
              <a:avLst/>
              <a:gdLst/>
              <a:ahLst/>
              <a:cxnLst/>
              <a:rect l="l" t="t" r="r" b="b"/>
              <a:pathLst>
                <a:path w="2017" h="9136" extrusionOk="0">
                  <a:moveTo>
                    <a:pt x="1517" y="0"/>
                  </a:moveTo>
                  <a:lnTo>
                    <a:pt x="0" y="973"/>
                  </a:lnTo>
                  <a:lnTo>
                    <a:pt x="0" y="7610"/>
                  </a:lnTo>
                  <a:cubicBezTo>
                    <a:pt x="0" y="8448"/>
                    <a:pt x="678" y="9135"/>
                    <a:pt x="1517" y="9135"/>
                  </a:cubicBezTo>
                  <a:cubicBezTo>
                    <a:pt x="1695" y="9135"/>
                    <a:pt x="1865" y="9100"/>
                    <a:pt x="2016" y="9046"/>
                  </a:cubicBezTo>
                  <a:cubicBezTo>
                    <a:pt x="1428" y="8841"/>
                    <a:pt x="999" y="8279"/>
                    <a:pt x="999" y="7610"/>
                  </a:cubicBezTo>
                  <a:lnTo>
                    <a:pt x="999" y="973"/>
                  </a:lnTo>
                  <a:lnTo>
                    <a:pt x="2016" y="321"/>
                  </a:lnTo>
                  <a:lnTo>
                    <a:pt x="1517" y="0"/>
                  </a:ln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2"/>
            <p:cNvSpPr/>
            <p:nvPr/>
          </p:nvSpPr>
          <p:spPr>
            <a:xfrm>
              <a:off x="5971900" y="3054975"/>
              <a:ext cx="75850" cy="227725"/>
            </a:xfrm>
            <a:custGeom>
              <a:avLst/>
              <a:gdLst/>
              <a:ahLst/>
              <a:cxnLst/>
              <a:rect l="l" t="t" r="r" b="b"/>
              <a:pathLst>
                <a:path w="3034" h="9109" extrusionOk="0">
                  <a:moveTo>
                    <a:pt x="1517" y="0"/>
                  </a:moveTo>
                  <a:lnTo>
                    <a:pt x="0" y="972"/>
                  </a:lnTo>
                  <a:lnTo>
                    <a:pt x="0" y="7601"/>
                  </a:lnTo>
                  <a:cubicBezTo>
                    <a:pt x="0" y="8011"/>
                    <a:pt x="170" y="8395"/>
                    <a:pt x="446" y="8671"/>
                  </a:cubicBezTo>
                  <a:cubicBezTo>
                    <a:pt x="723" y="8939"/>
                    <a:pt x="1097" y="9108"/>
                    <a:pt x="1517" y="9108"/>
                  </a:cubicBezTo>
                  <a:cubicBezTo>
                    <a:pt x="2355" y="9108"/>
                    <a:pt x="3033" y="8430"/>
                    <a:pt x="3033" y="7601"/>
                  </a:cubicBezTo>
                  <a:lnTo>
                    <a:pt x="3033" y="972"/>
                  </a:lnTo>
                  <a:lnTo>
                    <a:pt x="1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2"/>
            <p:cNvSpPr/>
            <p:nvPr/>
          </p:nvSpPr>
          <p:spPr>
            <a:xfrm>
              <a:off x="5971900" y="3054750"/>
              <a:ext cx="50650" cy="228400"/>
            </a:xfrm>
            <a:custGeom>
              <a:avLst/>
              <a:gdLst/>
              <a:ahLst/>
              <a:cxnLst/>
              <a:rect l="l" t="t" r="r" b="b"/>
              <a:pathLst>
                <a:path w="2026" h="9136" extrusionOk="0">
                  <a:moveTo>
                    <a:pt x="1526" y="0"/>
                  </a:moveTo>
                  <a:lnTo>
                    <a:pt x="0" y="973"/>
                  </a:lnTo>
                  <a:lnTo>
                    <a:pt x="0" y="7610"/>
                  </a:lnTo>
                  <a:cubicBezTo>
                    <a:pt x="0" y="8029"/>
                    <a:pt x="170" y="8413"/>
                    <a:pt x="446" y="8689"/>
                  </a:cubicBezTo>
                  <a:cubicBezTo>
                    <a:pt x="723" y="8966"/>
                    <a:pt x="1097" y="9135"/>
                    <a:pt x="1526" y="9135"/>
                  </a:cubicBezTo>
                  <a:cubicBezTo>
                    <a:pt x="1695" y="9135"/>
                    <a:pt x="1865" y="9100"/>
                    <a:pt x="2025" y="9046"/>
                  </a:cubicBezTo>
                  <a:cubicBezTo>
                    <a:pt x="1802" y="8975"/>
                    <a:pt x="1606" y="8850"/>
                    <a:pt x="1445" y="8689"/>
                  </a:cubicBezTo>
                  <a:cubicBezTo>
                    <a:pt x="1169" y="8413"/>
                    <a:pt x="999" y="8029"/>
                    <a:pt x="999" y="7610"/>
                  </a:cubicBezTo>
                  <a:lnTo>
                    <a:pt x="999" y="973"/>
                  </a:lnTo>
                  <a:lnTo>
                    <a:pt x="2025" y="321"/>
                  </a:lnTo>
                  <a:lnTo>
                    <a:pt x="1526" y="0"/>
                  </a:ln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2"/>
            <p:cNvSpPr/>
            <p:nvPr/>
          </p:nvSpPr>
          <p:spPr>
            <a:xfrm>
              <a:off x="6138050" y="3005450"/>
              <a:ext cx="75850" cy="74300"/>
            </a:xfrm>
            <a:custGeom>
              <a:avLst/>
              <a:gdLst/>
              <a:ahLst/>
              <a:cxnLst/>
              <a:rect l="l" t="t" r="r" b="b"/>
              <a:pathLst>
                <a:path w="3034" h="2972" extrusionOk="0">
                  <a:moveTo>
                    <a:pt x="0" y="1"/>
                  </a:moveTo>
                  <a:lnTo>
                    <a:pt x="0" y="2971"/>
                  </a:lnTo>
                  <a:lnTo>
                    <a:pt x="3033" y="2971"/>
                  </a:lnTo>
                  <a:lnTo>
                    <a:pt x="30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2"/>
            <p:cNvSpPr/>
            <p:nvPr/>
          </p:nvSpPr>
          <p:spPr>
            <a:xfrm>
              <a:off x="6138050" y="3005450"/>
              <a:ext cx="25000" cy="74300"/>
            </a:xfrm>
            <a:custGeom>
              <a:avLst/>
              <a:gdLst/>
              <a:ahLst/>
              <a:cxnLst/>
              <a:rect l="l" t="t" r="r" b="b"/>
              <a:pathLst>
                <a:path w="1000" h="2972" extrusionOk="0">
                  <a:moveTo>
                    <a:pt x="0" y="1"/>
                  </a:moveTo>
                  <a:lnTo>
                    <a:pt x="0" y="2971"/>
                  </a:lnTo>
                  <a:lnTo>
                    <a:pt x="999" y="2971"/>
                  </a:lnTo>
                  <a:lnTo>
                    <a:pt x="999"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2"/>
            <p:cNvSpPr/>
            <p:nvPr/>
          </p:nvSpPr>
          <p:spPr>
            <a:xfrm>
              <a:off x="5971900" y="3005450"/>
              <a:ext cx="75850" cy="74300"/>
            </a:xfrm>
            <a:custGeom>
              <a:avLst/>
              <a:gdLst/>
              <a:ahLst/>
              <a:cxnLst/>
              <a:rect l="l" t="t" r="r" b="b"/>
              <a:pathLst>
                <a:path w="3034" h="2972" extrusionOk="0">
                  <a:moveTo>
                    <a:pt x="0" y="1"/>
                  </a:moveTo>
                  <a:lnTo>
                    <a:pt x="0" y="2971"/>
                  </a:lnTo>
                  <a:lnTo>
                    <a:pt x="3033" y="2971"/>
                  </a:lnTo>
                  <a:lnTo>
                    <a:pt x="30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2"/>
            <p:cNvSpPr/>
            <p:nvPr/>
          </p:nvSpPr>
          <p:spPr>
            <a:xfrm>
              <a:off x="5971900" y="3005450"/>
              <a:ext cx="25000" cy="74300"/>
            </a:xfrm>
            <a:custGeom>
              <a:avLst/>
              <a:gdLst/>
              <a:ahLst/>
              <a:cxnLst/>
              <a:rect l="l" t="t" r="r" b="b"/>
              <a:pathLst>
                <a:path w="1000" h="2972" extrusionOk="0">
                  <a:moveTo>
                    <a:pt x="0" y="1"/>
                  </a:moveTo>
                  <a:lnTo>
                    <a:pt x="0" y="2971"/>
                  </a:lnTo>
                  <a:lnTo>
                    <a:pt x="999" y="2971"/>
                  </a:lnTo>
                  <a:lnTo>
                    <a:pt x="999"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2"/>
            <p:cNvSpPr/>
            <p:nvPr/>
          </p:nvSpPr>
          <p:spPr>
            <a:xfrm>
              <a:off x="5886475" y="3136825"/>
              <a:ext cx="412850" cy="230850"/>
            </a:xfrm>
            <a:custGeom>
              <a:avLst/>
              <a:gdLst/>
              <a:ahLst/>
              <a:cxnLst/>
              <a:rect l="l" t="t" r="r" b="b"/>
              <a:pathLst>
                <a:path w="16514" h="9234" extrusionOk="0">
                  <a:moveTo>
                    <a:pt x="14515" y="2971"/>
                  </a:moveTo>
                  <a:lnTo>
                    <a:pt x="14515" y="7226"/>
                  </a:lnTo>
                  <a:lnTo>
                    <a:pt x="1999" y="7226"/>
                  </a:lnTo>
                  <a:lnTo>
                    <a:pt x="1999" y="2971"/>
                  </a:lnTo>
                  <a:close/>
                  <a:moveTo>
                    <a:pt x="1758" y="0"/>
                  </a:moveTo>
                  <a:cubicBezTo>
                    <a:pt x="785" y="0"/>
                    <a:pt x="0" y="794"/>
                    <a:pt x="0" y="1766"/>
                  </a:cubicBezTo>
                  <a:lnTo>
                    <a:pt x="0" y="7467"/>
                  </a:lnTo>
                  <a:cubicBezTo>
                    <a:pt x="0" y="8439"/>
                    <a:pt x="785" y="9233"/>
                    <a:pt x="1758" y="9233"/>
                  </a:cubicBezTo>
                  <a:lnTo>
                    <a:pt x="14756" y="9233"/>
                  </a:lnTo>
                  <a:cubicBezTo>
                    <a:pt x="15728" y="9233"/>
                    <a:pt x="16513" y="8439"/>
                    <a:pt x="16513" y="7467"/>
                  </a:cubicBezTo>
                  <a:lnTo>
                    <a:pt x="16513" y="1766"/>
                  </a:lnTo>
                  <a:cubicBezTo>
                    <a:pt x="16513" y="794"/>
                    <a:pt x="15728" y="0"/>
                    <a:pt x="147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2"/>
            <p:cNvSpPr/>
            <p:nvPr/>
          </p:nvSpPr>
          <p:spPr>
            <a:xfrm>
              <a:off x="6010700" y="3157775"/>
              <a:ext cx="12075" cy="26125"/>
            </a:xfrm>
            <a:custGeom>
              <a:avLst/>
              <a:gdLst/>
              <a:ahLst/>
              <a:cxnLst/>
              <a:rect l="l" t="t" r="r" b="b"/>
              <a:pathLst>
                <a:path w="483" h="1045" extrusionOk="0">
                  <a:moveTo>
                    <a:pt x="247" y="0"/>
                  </a:moveTo>
                  <a:cubicBezTo>
                    <a:pt x="242" y="0"/>
                    <a:pt x="237" y="0"/>
                    <a:pt x="232" y="1"/>
                  </a:cubicBezTo>
                  <a:cubicBezTo>
                    <a:pt x="99" y="1"/>
                    <a:pt x="0" y="117"/>
                    <a:pt x="0" y="250"/>
                  </a:cubicBezTo>
                  <a:lnTo>
                    <a:pt x="0" y="795"/>
                  </a:lnTo>
                  <a:cubicBezTo>
                    <a:pt x="0" y="928"/>
                    <a:pt x="99" y="1044"/>
                    <a:pt x="232" y="1044"/>
                  </a:cubicBezTo>
                  <a:cubicBezTo>
                    <a:pt x="238" y="1045"/>
                    <a:pt x="243" y="1045"/>
                    <a:pt x="248" y="1045"/>
                  </a:cubicBezTo>
                  <a:cubicBezTo>
                    <a:pt x="375" y="1045"/>
                    <a:pt x="482" y="941"/>
                    <a:pt x="482" y="804"/>
                  </a:cubicBezTo>
                  <a:lnTo>
                    <a:pt x="482" y="241"/>
                  </a:lnTo>
                  <a:cubicBezTo>
                    <a:pt x="482" y="113"/>
                    <a:pt x="374"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2"/>
            <p:cNvSpPr/>
            <p:nvPr/>
          </p:nvSpPr>
          <p:spPr>
            <a:xfrm>
              <a:off x="6163025" y="3157775"/>
              <a:ext cx="12075" cy="26125"/>
            </a:xfrm>
            <a:custGeom>
              <a:avLst/>
              <a:gdLst/>
              <a:ahLst/>
              <a:cxnLst/>
              <a:rect l="l" t="t" r="r" b="b"/>
              <a:pathLst>
                <a:path w="483" h="1045" extrusionOk="0">
                  <a:moveTo>
                    <a:pt x="256" y="0"/>
                  </a:moveTo>
                  <a:cubicBezTo>
                    <a:pt x="251" y="0"/>
                    <a:pt x="246" y="0"/>
                    <a:pt x="241" y="1"/>
                  </a:cubicBezTo>
                  <a:cubicBezTo>
                    <a:pt x="108" y="1"/>
                    <a:pt x="0" y="117"/>
                    <a:pt x="0" y="250"/>
                  </a:cubicBezTo>
                  <a:lnTo>
                    <a:pt x="0" y="795"/>
                  </a:lnTo>
                  <a:cubicBezTo>
                    <a:pt x="0" y="928"/>
                    <a:pt x="108" y="1044"/>
                    <a:pt x="241" y="1044"/>
                  </a:cubicBezTo>
                  <a:cubicBezTo>
                    <a:pt x="247" y="1045"/>
                    <a:pt x="252" y="1045"/>
                    <a:pt x="257" y="1045"/>
                  </a:cubicBezTo>
                  <a:cubicBezTo>
                    <a:pt x="383" y="1045"/>
                    <a:pt x="482" y="941"/>
                    <a:pt x="482" y="804"/>
                  </a:cubicBezTo>
                  <a:lnTo>
                    <a:pt x="482" y="241"/>
                  </a:lnTo>
                  <a:cubicBezTo>
                    <a:pt x="482" y="113"/>
                    <a:pt x="383"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2"/>
            <p:cNvSpPr/>
            <p:nvPr/>
          </p:nvSpPr>
          <p:spPr>
            <a:xfrm>
              <a:off x="6066000" y="3171425"/>
              <a:ext cx="54000" cy="21625"/>
            </a:xfrm>
            <a:custGeom>
              <a:avLst/>
              <a:gdLst/>
              <a:ahLst/>
              <a:cxnLst/>
              <a:rect l="l" t="t" r="r" b="b"/>
              <a:pathLst>
                <a:path w="2160" h="865" extrusionOk="0">
                  <a:moveTo>
                    <a:pt x="275" y="0"/>
                  </a:moveTo>
                  <a:cubicBezTo>
                    <a:pt x="216" y="0"/>
                    <a:pt x="157" y="21"/>
                    <a:pt x="108" y="61"/>
                  </a:cubicBezTo>
                  <a:cubicBezTo>
                    <a:pt x="10" y="150"/>
                    <a:pt x="1" y="311"/>
                    <a:pt x="90" y="418"/>
                  </a:cubicBezTo>
                  <a:cubicBezTo>
                    <a:pt x="340" y="704"/>
                    <a:pt x="697" y="864"/>
                    <a:pt x="1080" y="864"/>
                  </a:cubicBezTo>
                  <a:cubicBezTo>
                    <a:pt x="1455" y="864"/>
                    <a:pt x="1812" y="704"/>
                    <a:pt x="2062" y="418"/>
                  </a:cubicBezTo>
                  <a:cubicBezTo>
                    <a:pt x="2160" y="311"/>
                    <a:pt x="2142" y="150"/>
                    <a:pt x="2044" y="61"/>
                  </a:cubicBezTo>
                  <a:cubicBezTo>
                    <a:pt x="1995" y="21"/>
                    <a:pt x="1935" y="0"/>
                    <a:pt x="1876" y="0"/>
                  </a:cubicBezTo>
                  <a:cubicBezTo>
                    <a:pt x="1805" y="0"/>
                    <a:pt x="1736" y="30"/>
                    <a:pt x="1687" y="88"/>
                  </a:cubicBezTo>
                  <a:cubicBezTo>
                    <a:pt x="1535" y="266"/>
                    <a:pt x="1312" y="365"/>
                    <a:pt x="1080" y="365"/>
                  </a:cubicBezTo>
                  <a:cubicBezTo>
                    <a:pt x="839" y="365"/>
                    <a:pt x="616" y="266"/>
                    <a:pt x="465" y="88"/>
                  </a:cubicBezTo>
                  <a:cubicBezTo>
                    <a:pt x="416" y="30"/>
                    <a:pt x="346"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2"/>
            <p:cNvSpPr/>
            <p:nvPr/>
          </p:nvSpPr>
          <p:spPr>
            <a:xfrm>
              <a:off x="6112625" y="2979575"/>
              <a:ext cx="126700" cy="50875"/>
            </a:xfrm>
            <a:custGeom>
              <a:avLst/>
              <a:gdLst/>
              <a:ahLst/>
              <a:cxnLst/>
              <a:rect l="l" t="t" r="r" b="b"/>
              <a:pathLst>
                <a:path w="5068" h="2035" extrusionOk="0">
                  <a:moveTo>
                    <a:pt x="1053" y="1"/>
                  </a:moveTo>
                  <a:cubicBezTo>
                    <a:pt x="500" y="1"/>
                    <a:pt x="27" y="438"/>
                    <a:pt x="18" y="991"/>
                  </a:cubicBezTo>
                  <a:cubicBezTo>
                    <a:pt x="0" y="1562"/>
                    <a:pt x="464" y="2035"/>
                    <a:pt x="1035" y="2035"/>
                  </a:cubicBezTo>
                  <a:lnTo>
                    <a:pt x="4015" y="2035"/>
                  </a:lnTo>
                  <a:cubicBezTo>
                    <a:pt x="4568" y="2035"/>
                    <a:pt x="5041" y="1598"/>
                    <a:pt x="5050" y="1045"/>
                  </a:cubicBezTo>
                  <a:cubicBezTo>
                    <a:pt x="5067" y="474"/>
                    <a:pt x="4613" y="1"/>
                    <a:pt x="40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2"/>
            <p:cNvSpPr/>
            <p:nvPr/>
          </p:nvSpPr>
          <p:spPr>
            <a:xfrm>
              <a:off x="6112400" y="2979575"/>
              <a:ext cx="50425" cy="50875"/>
            </a:xfrm>
            <a:custGeom>
              <a:avLst/>
              <a:gdLst/>
              <a:ahLst/>
              <a:cxnLst/>
              <a:rect l="l" t="t" r="r" b="b"/>
              <a:pathLst>
                <a:path w="2017" h="2035" extrusionOk="0">
                  <a:moveTo>
                    <a:pt x="1053" y="1"/>
                  </a:moveTo>
                  <a:cubicBezTo>
                    <a:pt x="500" y="1"/>
                    <a:pt x="27" y="438"/>
                    <a:pt x="9" y="991"/>
                  </a:cubicBezTo>
                  <a:cubicBezTo>
                    <a:pt x="0" y="1562"/>
                    <a:pt x="455" y="2035"/>
                    <a:pt x="1026" y="2035"/>
                  </a:cubicBezTo>
                  <a:lnTo>
                    <a:pt x="2017" y="2035"/>
                  </a:lnTo>
                  <a:cubicBezTo>
                    <a:pt x="1455" y="2035"/>
                    <a:pt x="1000" y="1580"/>
                    <a:pt x="1000" y="1018"/>
                  </a:cubicBezTo>
                  <a:cubicBezTo>
                    <a:pt x="1000" y="456"/>
                    <a:pt x="1455" y="1"/>
                    <a:pt x="201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2"/>
            <p:cNvSpPr/>
            <p:nvPr/>
          </p:nvSpPr>
          <p:spPr>
            <a:xfrm>
              <a:off x="5946475" y="2979575"/>
              <a:ext cx="126700" cy="50875"/>
            </a:xfrm>
            <a:custGeom>
              <a:avLst/>
              <a:gdLst/>
              <a:ahLst/>
              <a:cxnLst/>
              <a:rect l="l" t="t" r="r" b="b"/>
              <a:pathLst>
                <a:path w="5068" h="2035" extrusionOk="0">
                  <a:moveTo>
                    <a:pt x="1053" y="1"/>
                  </a:moveTo>
                  <a:cubicBezTo>
                    <a:pt x="500" y="1"/>
                    <a:pt x="27" y="438"/>
                    <a:pt x="18" y="991"/>
                  </a:cubicBezTo>
                  <a:cubicBezTo>
                    <a:pt x="0" y="1562"/>
                    <a:pt x="464" y="2035"/>
                    <a:pt x="1026" y="2035"/>
                  </a:cubicBezTo>
                  <a:lnTo>
                    <a:pt x="4015" y="2035"/>
                  </a:lnTo>
                  <a:cubicBezTo>
                    <a:pt x="4568" y="2035"/>
                    <a:pt x="5041" y="1598"/>
                    <a:pt x="5049" y="1045"/>
                  </a:cubicBezTo>
                  <a:cubicBezTo>
                    <a:pt x="5067" y="474"/>
                    <a:pt x="4603" y="1"/>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2"/>
            <p:cNvSpPr/>
            <p:nvPr/>
          </p:nvSpPr>
          <p:spPr>
            <a:xfrm>
              <a:off x="5946250" y="2979575"/>
              <a:ext cx="50425" cy="50875"/>
            </a:xfrm>
            <a:custGeom>
              <a:avLst/>
              <a:gdLst/>
              <a:ahLst/>
              <a:cxnLst/>
              <a:rect l="l" t="t" r="r" b="b"/>
              <a:pathLst>
                <a:path w="2017" h="2035" extrusionOk="0">
                  <a:moveTo>
                    <a:pt x="1053" y="1"/>
                  </a:moveTo>
                  <a:cubicBezTo>
                    <a:pt x="500" y="1"/>
                    <a:pt x="27" y="438"/>
                    <a:pt x="9" y="991"/>
                  </a:cubicBezTo>
                  <a:cubicBezTo>
                    <a:pt x="0" y="1562"/>
                    <a:pt x="455" y="2035"/>
                    <a:pt x="1026" y="2035"/>
                  </a:cubicBezTo>
                  <a:lnTo>
                    <a:pt x="2016" y="2035"/>
                  </a:lnTo>
                  <a:cubicBezTo>
                    <a:pt x="1454" y="2035"/>
                    <a:pt x="999" y="1580"/>
                    <a:pt x="999" y="1018"/>
                  </a:cubicBezTo>
                  <a:cubicBezTo>
                    <a:pt x="999" y="456"/>
                    <a:pt x="1454" y="1"/>
                    <a:pt x="201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9" name="Google Shape;4109;p62"/>
          <p:cNvGrpSpPr/>
          <p:nvPr/>
        </p:nvGrpSpPr>
        <p:grpSpPr>
          <a:xfrm>
            <a:off x="6623396" y="3682021"/>
            <a:ext cx="401140" cy="479911"/>
            <a:chOff x="5399375" y="2979575"/>
            <a:chExt cx="345275" cy="413075"/>
          </a:xfrm>
        </p:grpSpPr>
        <p:sp>
          <p:nvSpPr>
            <p:cNvPr id="4110" name="Google Shape;4110;p62"/>
            <p:cNvSpPr/>
            <p:nvPr/>
          </p:nvSpPr>
          <p:spPr>
            <a:xfrm>
              <a:off x="5399375" y="2979575"/>
              <a:ext cx="345275" cy="413075"/>
            </a:xfrm>
            <a:custGeom>
              <a:avLst/>
              <a:gdLst/>
              <a:ahLst/>
              <a:cxnLst/>
              <a:rect l="l" t="t" r="r" b="b"/>
              <a:pathLst>
                <a:path w="13811" h="16523" extrusionOk="0">
                  <a:moveTo>
                    <a:pt x="2989" y="1"/>
                  </a:moveTo>
                  <a:cubicBezTo>
                    <a:pt x="1339" y="1"/>
                    <a:pt x="1" y="1339"/>
                    <a:pt x="1" y="2989"/>
                  </a:cubicBezTo>
                  <a:lnTo>
                    <a:pt x="1" y="13534"/>
                  </a:lnTo>
                  <a:cubicBezTo>
                    <a:pt x="1" y="15184"/>
                    <a:pt x="1339" y="16522"/>
                    <a:pt x="2989" y="16522"/>
                  </a:cubicBezTo>
                  <a:lnTo>
                    <a:pt x="10822" y="16522"/>
                  </a:lnTo>
                  <a:cubicBezTo>
                    <a:pt x="12472" y="16522"/>
                    <a:pt x="13811" y="15184"/>
                    <a:pt x="13811" y="13534"/>
                  </a:cubicBezTo>
                  <a:lnTo>
                    <a:pt x="13811" y="2989"/>
                  </a:lnTo>
                  <a:cubicBezTo>
                    <a:pt x="13811" y="1339"/>
                    <a:pt x="12472" y="1"/>
                    <a:pt x="108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2"/>
            <p:cNvSpPr/>
            <p:nvPr/>
          </p:nvSpPr>
          <p:spPr>
            <a:xfrm>
              <a:off x="5399375" y="2979575"/>
              <a:ext cx="107525" cy="413075"/>
            </a:xfrm>
            <a:custGeom>
              <a:avLst/>
              <a:gdLst/>
              <a:ahLst/>
              <a:cxnLst/>
              <a:rect l="l" t="t" r="r" b="b"/>
              <a:pathLst>
                <a:path w="4301" h="16523" extrusionOk="0">
                  <a:moveTo>
                    <a:pt x="2989" y="1"/>
                  </a:moveTo>
                  <a:cubicBezTo>
                    <a:pt x="1339" y="1"/>
                    <a:pt x="1" y="1339"/>
                    <a:pt x="1" y="2989"/>
                  </a:cubicBezTo>
                  <a:lnTo>
                    <a:pt x="1" y="13534"/>
                  </a:lnTo>
                  <a:cubicBezTo>
                    <a:pt x="1" y="15184"/>
                    <a:pt x="1339" y="16522"/>
                    <a:pt x="2989" y="16522"/>
                  </a:cubicBezTo>
                  <a:lnTo>
                    <a:pt x="4301" y="16522"/>
                  </a:lnTo>
                  <a:cubicBezTo>
                    <a:pt x="2659" y="16522"/>
                    <a:pt x="1330" y="15184"/>
                    <a:pt x="1330" y="13534"/>
                  </a:cubicBezTo>
                  <a:lnTo>
                    <a:pt x="1330" y="2989"/>
                  </a:lnTo>
                  <a:cubicBezTo>
                    <a:pt x="1330" y="1339"/>
                    <a:pt x="2659" y="1"/>
                    <a:pt x="4301" y="1"/>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2"/>
            <p:cNvSpPr/>
            <p:nvPr/>
          </p:nvSpPr>
          <p:spPr>
            <a:xfrm>
              <a:off x="5454250" y="3016150"/>
              <a:ext cx="83875" cy="104175"/>
            </a:xfrm>
            <a:custGeom>
              <a:avLst/>
              <a:gdLst/>
              <a:ahLst/>
              <a:cxnLst/>
              <a:rect l="l" t="t" r="r" b="b"/>
              <a:pathLst>
                <a:path w="3355" h="4167" extrusionOk="0">
                  <a:moveTo>
                    <a:pt x="1678" y="1"/>
                  </a:moveTo>
                  <a:cubicBezTo>
                    <a:pt x="759" y="1"/>
                    <a:pt x="0" y="759"/>
                    <a:pt x="0" y="1678"/>
                  </a:cubicBezTo>
                  <a:lnTo>
                    <a:pt x="0" y="2784"/>
                  </a:lnTo>
                  <a:lnTo>
                    <a:pt x="1678" y="4167"/>
                  </a:lnTo>
                  <a:lnTo>
                    <a:pt x="3355" y="2784"/>
                  </a:lnTo>
                  <a:lnTo>
                    <a:pt x="3355" y="1678"/>
                  </a:lnTo>
                  <a:cubicBezTo>
                    <a:pt x="3355" y="759"/>
                    <a:pt x="2605" y="1"/>
                    <a:pt x="1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2"/>
            <p:cNvSpPr/>
            <p:nvPr/>
          </p:nvSpPr>
          <p:spPr>
            <a:xfrm>
              <a:off x="5454250" y="3016150"/>
              <a:ext cx="54675" cy="104175"/>
            </a:xfrm>
            <a:custGeom>
              <a:avLst/>
              <a:gdLst/>
              <a:ahLst/>
              <a:cxnLst/>
              <a:rect l="l" t="t" r="r" b="b"/>
              <a:pathLst>
                <a:path w="2187" h="4167" extrusionOk="0">
                  <a:moveTo>
                    <a:pt x="1686" y="1"/>
                  </a:moveTo>
                  <a:cubicBezTo>
                    <a:pt x="759" y="1"/>
                    <a:pt x="0" y="750"/>
                    <a:pt x="0" y="1678"/>
                  </a:cubicBezTo>
                  <a:lnTo>
                    <a:pt x="0" y="2784"/>
                  </a:lnTo>
                  <a:lnTo>
                    <a:pt x="1686" y="4167"/>
                  </a:lnTo>
                  <a:lnTo>
                    <a:pt x="2186" y="3757"/>
                  </a:lnTo>
                  <a:lnTo>
                    <a:pt x="1000" y="2784"/>
                  </a:lnTo>
                  <a:lnTo>
                    <a:pt x="1000" y="1678"/>
                  </a:lnTo>
                  <a:cubicBezTo>
                    <a:pt x="1000" y="929"/>
                    <a:pt x="1499" y="286"/>
                    <a:pt x="2186" y="81"/>
                  </a:cubicBezTo>
                  <a:cubicBezTo>
                    <a:pt x="2025" y="28"/>
                    <a:pt x="1856" y="1"/>
                    <a:pt x="168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2"/>
            <p:cNvSpPr/>
            <p:nvPr/>
          </p:nvSpPr>
          <p:spPr>
            <a:xfrm>
              <a:off x="5606800" y="3016150"/>
              <a:ext cx="83875" cy="104175"/>
            </a:xfrm>
            <a:custGeom>
              <a:avLst/>
              <a:gdLst/>
              <a:ahLst/>
              <a:cxnLst/>
              <a:rect l="l" t="t" r="r" b="b"/>
              <a:pathLst>
                <a:path w="3355" h="4167" extrusionOk="0">
                  <a:moveTo>
                    <a:pt x="1678" y="1"/>
                  </a:moveTo>
                  <a:cubicBezTo>
                    <a:pt x="750" y="1"/>
                    <a:pt x="0" y="759"/>
                    <a:pt x="0" y="1678"/>
                  </a:cubicBezTo>
                  <a:lnTo>
                    <a:pt x="0" y="2784"/>
                  </a:lnTo>
                  <a:lnTo>
                    <a:pt x="1678" y="4167"/>
                  </a:lnTo>
                  <a:lnTo>
                    <a:pt x="3355" y="2784"/>
                  </a:lnTo>
                  <a:lnTo>
                    <a:pt x="3355" y="1678"/>
                  </a:lnTo>
                  <a:cubicBezTo>
                    <a:pt x="3355" y="759"/>
                    <a:pt x="2605" y="1"/>
                    <a:pt x="1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2"/>
            <p:cNvSpPr/>
            <p:nvPr/>
          </p:nvSpPr>
          <p:spPr>
            <a:xfrm>
              <a:off x="5606800" y="3016150"/>
              <a:ext cx="54450" cy="104175"/>
            </a:xfrm>
            <a:custGeom>
              <a:avLst/>
              <a:gdLst/>
              <a:ahLst/>
              <a:cxnLst/>
              <a:rect l="l" t="t" r="r" b="b"/>
              <a:pathLst>
                <a:path w="2178" h="4167" extrusionOk="0">
                  <a:moveTo>
                    <a:pt x="1678" y="1"/>
                  </a:moveTo>
                  <a:cubicBezTo>
                    <a:pt x="750" y="1"/>
                    <a:pt x="0" y="750"/>
                    <a:pt x="0" y="1678"/>
                  </a:cubicBezTo>
                  <a:lnTo>
                    <a:pt x="0" y="2784"/>
                  </a:lnTo>
                  <a:lnTo>
                    <a:pt x="1678" y="4167"/>
                  </a:lnTo>
                  <a:lnTo>
                    <a:pt x="2177" y="3757"/>
                  </a:lnTo>
                  <a:lnTo>
                    <a:pt x="1000" y="2784"/>
                  </a:lnTo>
                  <a:lnTo>
                    <a:pt x="1000" y="1678"/>
                  </a:lnTo>
                  <a:cubicBezTo>
                    <a:pt x="1000" y="929"/>
                    <a:pt x="1499" y="286"/>
                    <a:pt x="2177" y="81"/>
                  </a:cubicBezTo>
                  <a:cubicBezTo>
                    <a:pt x="2017" y="28"/>
                    <a:pt x="1856" y="1"/>
                    <a:pt x="167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2"/>
            <p:cNvSpPr/>
            <p:nvPr/>
          </p:nvSpPr>
          <p:spPr>
            <a:xfrm>
              <a:off x="5454250" y="3251900"/>
              <a:ext cx="83875" cy="104175"/>
            </a:xfrm>
            <a:custGeom>
              <a:avLst/>
              <a:gdLst/>
              <a:ahLst/>
              <a:cxnLst/>
              <a:rect l="l" t="t" r="r" b="b"/>
              <a:pathLst>
                <a:path w="3355" h="4167" extrusionOk="0">
                  <a:moveTo>
                    <a:pt x="1678" y="0"/>
                  </a:moveTo>
                  <a:lnTo>
                    <a:pt x="0" y="1392"/>
                  </a:lnTo>
                  <a:lnTo>
                    <a:pt x="0" y="2489"/>
                  </a:lnTo>
                  <a:cubicBezTo>
                    <a:pt x="0" y="3417"/>
                    <a:pt x="759" y="4166"/>
                    <a:pt x="1678" y="4166"/>
                  </a:cubicBezTo>
                  <a:cubicBezTo>
                    <a:pt x="2605" y="4166"/>
                    <a:pt x="3355" y="3417"/>
                    <a:pt x="3355" y="2489"/>
                  </a:cubicBezTo>
                  <a:lnTo>
                    <a:pt x="3355" y="1392"/>
                  </a:lnTo>
                  <a:lnTo>
                    <a:pt x="1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2"/>
            <p:cNvSpPr/>
            <p:nvPr/>
          </p:nvSpPr>
          <p:spPr>
            <a:xfrm>
              <a:off x="5454250" y="3251900"/>
              <a:ext cx="54675" cy="104175"/>
            </a:xfrm>
            <a:custGeom>
              <a:avLst/>
              <a:gdLst/>
              <a:ahLst/>
              <a:cxnLst/>
              <a:rect l="l" t="t" r="r" b="b"/>
              <a:pathLst>
                <a:path w="2187" h="4167" extrusionOk="0">
                  <a:moveTo>
                    <a:pt x="1686" y="0"/>
                  </a:moveTo>
                  <a:lnTo>
                    <a:pt x="0" y="1383"/>
                  </a:lnTo>
                  <a:lnTo>
                    <a:pt x="0" y="2489"/>
                  </a:lnTo>
                  <a:cubicBezTo>
                    <a:pt x="0" y="3417"/>
                    <a:pt x="759" y="4166"/>
                    <a:pt x="1686" y="4166"/>
                  </a:cubicBezTo>
                  <a:cubicBezTo>
                    <a:pt x="1856" y="4166"/>
                    <a:pt x="2025" y="4140"/>
                    <a:pt x="2186" y="4086"/>
                  </a:cubicBezTo>
                  <a:cubicBezTo>
                    <a:pt x="1499" y="3881"/>
                    <a:pt x="1000" y="3239"/>
                    <a:pt x="1000" y="2489"/>
                  </a:cubicBezTo>
                  <a:lnTo>
                    <a:pt x="1000" y="1383"/>
                  </a:lnTo>
                  <a:lnTo>
                    <a:pt x="2186" y="411"/>
                  </a:lnTo>
                  <a:lnTo>
                    <a:pt x="1686"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2"/>
            <p:cNvSpPr/>
            <p:nvPr/>
          </p:nvSpPr>
          <p:spPr>
            <a:xfrm>
              <a:off x="5606800" y="3251900"/>
              <a:ext cx="83875" cy="104175"/>
            </a:xfrm>
            <a:custGeom>
              <a:avLst/>
              <a:gdLst/>
              <a:ahLst/>
              <a:cxnLst/>
              <a:rect l="l" t="t" r="r" b="b"/>
              <a:pathLst>
                <a:path w="3355" h="4167" extrusionOk="0">
                  <a:moveTo>
                    <a:pt x="1678" y="0"/>
                  </a:moveTo>
                  <a:lnTo>
                    <a:pt x="0" y="1392"/>
                  </a:lnTo>
                  <a:lnTo>
                    <a:pt x="0" y="2489"/>
                  </a:lnTo>
                  <a:cubicBezTo>
                    <a:pt x="0" y="3417"/>
                    <a:pt x="750" y="4166"/>
                    <a:pt x="1678" y="4166"/>
                  </a:cubicBezTo>
                  <a:cubicBezTo>
                    <a:pt x="2605" y="4166"/>
                    <a:pt x="3355" y="3417"/>
                    <a:pt x="3355" y="2489"/>
                  </a:cubicBezTo>
                  <a:lnTo>
                    <a:pt x="3355" y="1392"/>
                  </a:lnTo>
                  <a:lnTo>
                    <a:pt x="1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2"/>
            <p:cNvSpPr/>
            <p:nvPr/>
          </p:nvSpPr>
          <p:spPr>
            <a:xfrm>
              <a:off x="5606800" y="3251900"/>
              <a:ext cx="54450" cy="104175"/>
            </a:xfrm>
            <a:custGeom>
              <a:avLst/>
              <a:gdLst/>
              <a:ahLst/>
              <a:cxnLst/>
              <a:rect l="l" t="t" r="r" b="b"/>
              <a:pathLst>
                <a:path w="2178" h="4167" extrusionOk="0">
                  <a:moveTo>
                    <a:pt x="1678" y="0"/>
                  </a:moveTo>
                  <a:lnTo>
                    <a:pt x="0" y="1383"/>
                  </a:lnTo>
                  <a:lnTo>
                    <a:pt x="0" y="2489"/>
                  </a:lnTo>
                  <a:cubicBezTo>
                    <a:pt x="0" y="3417"/>
                    <a:pt x="750" y="4166"/>
                    <a:pt x="1678" y="4166"/>
                  </a:cubicBezTo>
                  <a:cubicBezTo>
                    <a:pt x="1856" y="4166"/>
                    <a:pt x="2017" y="4140"/>
                    <a:pt x="2177" y="4086"/>
                  </a:cubicBezTo>
                  <a:cubicBezTo>
                    <a:pt x="1499" y="3881"/>
                    <a:pt x="1000" y="3239"/>
                    <a:pt x="1000" y="2489"/>
                  </a:cubicBezTo>
                  <a:lnTo>
                    <a:pt x="1000" y="1383"/>
                  </a:lnTo>
                  <a:lnTo>
                    <a:pt x="2177" y="411"/>
                  </a:lnTo>
                  <a:lnTo>
                    <a:pt x="1678"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2"/>
            <p:cNvSpPr/>
            <p:nvPr/>
          </p:nvSpPr>
          <p:spPr>
            <a:xfrm>
              <a:off x="5454250" y="3217750"/>
              <a:ext cx="83875" cy="69175"/>
            </a:xfrm>
            <a:custGeom>
              <a:avLst/>
              <a:gdLst/>
              <a:ahLst/>
              <a:cxnLst/>
              <a:rect l="l" t="t" r="r" b="b"/>
              <a:pathLst>
                <a:path w="3355" h="2767" extrusionOk="0">
                  <a:moveTo>
                    <a:pt x="1688" y="0"/>
                  </a:moveTo>
                  <a:cubicBezTo>
                    <a:pt x="1667" y="0"/>
                    <a:pt x="1646" y="1"/>
                    <a:pt x="1624" y="1"/>
                  </a:cubicBezTo>
                  <a:cubicBezTo>
                    <a:pt x="732" y="28"/>
                    <a:pt x="0" y="804"/>
                    <a:pt x="0" y="1696"/>
                  </a:cubicBezTo>
                  <a:lnTo>
                    <a:pt x="0" y="2767"/>
                  </a:lnTo>
                  <a:lnTo>
                    <a:pt x="3355" y="2767"/>
                  </a:lnTo>
                  <a:lnTo>
                    <a:pt x="3355" y="1670"/>
                  </a:lnTo>
                  <a:cubicBezTo>
                    <a:pt x="3355" y="1206"/>
                    <a:pt x="3167" y="786"/>
                    <a:pt x="2864" y="483"/>
                  </a:cubicBezTo>
                  <a:cubicBezTo>
                    <a:pt x="2566" y="185"/>
                    <a:pt x="2153" y="0"/>
                    <a:pt x="1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2"/>
            <p:cNvSpPr/>
            <p:nvPr/>
          </p:nvSpPr>
          <p:spPr>
            <a:xfrm>
              <a:off x="5454250" y="3217700"/>
              <a:ext cx="54675" cy="69225"/>
            </a:xfrm>
            <a:custGeom>
              <a:avLst/>
              <a:gdLst/>
              <a:ahLst/>
              <a:cxnLst/>
              <a:rect l="l" t="t" r="r" b="b"/>
              <a:pathLst>
                <a:path w="2187" h="2769" extrusionOk="0">
                  <a:moveTo>
                    <a:pt x="1699" y="0"/>
                  </a:moveTo>
                  <a:cubicBezTo>
                    <a:pt x="1630" y="0"/>
                    <a:pt x="1560" y="4"/>
                    <a:pt x="1490" y="12"/>
                  </a:cubicBezTo>
                  <a:cubicBezTo>
                    <a:pt x="643" y="102"/>
                    <a:pt x="0" y="842"/>
                    <a:pt x="0" y="1698"/>
                  </a:cubicBezTo>
                  <a:lnTo>
                    <a:pt x="0" y="2769"/>
                  </a:lnTo>
                  <a:lnTo>
                    <a:pt x="1000" y="2769"/>
                  </a:lnTo>
                  <a:lnTo>
                    <a:pt x="1000" y="1672"/>
                  </a:lnTo>
                  <a:cubicBezTo>
                    <a:pt x="1000" y="922"/>
                    <a:pt x="1499" y="289"/>
                    <a:pt x="2186" y="75"/>
                  </a:cubicBezTo>
                  <a:cubicBezTo>
                    <a:pt x="2028" y="24"/>
                    <a:pt x="1866" y="0"/>
                    <a:pt x="169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2"/>
            <p:cNvSpPr/>
            <p:nvPr/>
          </p:nvSpPr>
          <p:spPr>
            <a:xfrm>
              <a:off x="5606800" y="3217750"/>
              <a:ext cx="83875" cy="69175"/>
            </a:xfrm>
            <a:custGeom>
              <a:avLst/>
              <a:gdLst/>
              <a:ahLst/>
              <a:cxnLst/>
              <a:rect l="l" t="t" r="r" b="b"/>
              <a:pathLst>
                <a:path w="3355" h="2767" extrusionOk="0">
                  <a:moveTo>
                    <a:pt x="1668" y="0"/>
                  </a:moveTo>
                  <a:cubicBezTo>
                    <a:pt x="1210" y="0"/>
                    <a:pt x="790" y="185"/>
                    <a:pt x="491" y="483"/>
                  </a:cubicBezTo>
                  <a:cubicBezTo>
                    <a:pt x="188" y="786"/>
                    <a:pt x="0" y="1206"/>
                    <a:pt x="0" y="1670"/>
                  </a:cubicBezTo>
                  <a:lnTo>
                    <a:pt x="0" y="2767"/>
                  </a:lnTo>
                  <a:lnTo>
                    <a:pt x="3355" y="2767"/>
                  </a:lnTo>
                  <a:lnTo>
                    <a:pt x="3355" y="1696"/>
                  </a:lnTo>
                  <a:cubicBezTo>
                    <a:pt x="3355" y="804"/>
                    <a:pt x="2623" y="28"/>
                    <a:pt x="1731" y="1"/>
                  </a:cubicBezTo>
                  <a:cubicBezTo>
                    <a:pt x="1710" y="1"/>
                    <a:pt x="1689" y="0"/>
                    <a:pt x="1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2"/>
            <p:cNvSpPr/>
            <p:nvPr/>
          </p:nvSpPr>
          <p:spPr>
            <a:xfrm>
              <a:off x="5606800" y="3217775"/>
              <a:ext cx="54450" cy="69150"/>
            </a:xfrm>
            <a:custGeom>
              <a:avLst/>
              <a:gdLst/>
              <a:ahLst/>
              <a:cxnLst/>
              <a:rect l="l" t="t" r="r" b="b"/>
              <a:pathLst>
                <a:path w="2178" h="2766" extrusionOk="0">
                  <a:moveTo>
                    <a:pt x="1678" y="0"/>
                  </a:moveTo>
                  <a:cubicBezTo>
                    <a:pt x="1214" y="0"/>
                    <a:pt x="794" y="188"/>
                    <a:pt x="491" y="482"/>
                  </a:cubicBezTo>
                  <a:cubicBezTo>
                    <a:pt x="188" y="785"/>
                    <a:pt x="0" y="1205"/>
                    <a:pt x="0" y="1669"/>
                  </a:cubicBezTo>
                  <a:lnTo>
                    <a:pt x="0" y="2766"/>
                  </a:lnTo>
                  <a:lnTo>
                    <a:pt x="1000" y="2766"/>
                  </a:lnTo>
                  <a:lnTo>
                    <a:pt x="1000" y="1669"/>
                  </a:lnTo>
                  <a:cubicBezTo>
                    <a:pt x="1000" y="1205"/>
                    <a:pt x="1187" y="785"/>
                    <a:pt x="1490" y="482"/>
                  </a:cubicBezTo>
                  <a:cubicBezTo>
                    <a:pt x="1678" y="295"/>
                    <a:pt x="1918" y="152"/>
                    <a:pt x="2177" y="72"/>
                  </a:cubicBezTo>
                  <a:cubicBezTo>
                    <a:pt x="2017" y="18"/>
                    <a:pt x="1856" y="0"/>
                    <a:pt x="1678"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2"/>
            <p:cNvSpPr/>
            <p:nvPr/>
          </p:nvSpPr>
          <p:spPr>
            <a:xfrm>
              <a:off x="5493950" y="3172050"/>
              <a:ext cx="12075" cy="25475"/>
            </a:xfrm>
            <a:custGeom>
              <a:avLst/>
              <a:gdLst/>
              <a:ahLst/>
              <a:cxnLst/>
              <a:rect l="l" t="t" r="r" b="b"/>
              <a:pathLst>
                <a:path w="483" h="1019" extrusionOk="0">
                  <a:moveTo>
                    <a:pt x="247" y="0"/>
                  </a:moveTo>
                  <a:cubicBezTo>
                    <a:pt x="242" y="0"/>
                    <a:pt x="237" y="0"/>
                    <a:pt x="232" y="1"/>
                  </a:cubicBezTo>
                  <a:cubicBezTo>
                    <a:pt x="98" y="1"/>
                    <a:pt x="0" y="117"/>
                    <a:pt x="0" y="250"/>
                  </a:cubicBezTo>
                  <a:lnTo>
                    <a:pt x="0" y="768"/>
                  </a:lnTo>
                  <a:cubicBezTo>
                    <a:pt x="0" y="902"/>
                    <a:pt x="98" y="1018"/>
                    <a:pt x="232" y="1018"/>
                  </a:cubicBezTo>
                  <a:cubicBezTo>
                    <a:pt x="237" y="1018"/>
                    <a:pt x="242" y="1018"/>
                    <a:pt x="247" y="1018"/>
                  </a:cubicBezTo>
                  <a:cubicBezTo>
                    <a:pt x="374" y="1018"/>
                    <a:pt x="482" y="906"/>
                    <a:pt x="482" y="777"/>
                  </a:cubicBezTo>
                  <a:lnTo>
                    <a:pt x="482" y="241"/>
                  </a:lnTo>
                  <a:cubicBezTo>
                    <a:pt x="482" y="112"/>
                    <a:pt x="374"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2"/>
            <p:cNvSpPr/>
            <p:nvPr/>
          </p:nvSpPr>
          <p:spPr>
            <a:xfrm>
              <a:off x="5638250" y="3172050"/>
              <a:ext cx="12050" cy="25475"/>
            </a:xfrm>
            <a:custGeom>
              <a:avLst/>
              <a:gdLst/>
              <a:ahLst/>
              <a:cxnLst/>
              <a:rect l="l" t="t" r="r" b="b"/>
              <a:pathLst>
                <a:path w="482" h="1019" extrusionOk="0">
                  <a:moveTo>
                    <a:pt x="248" y="0"/>
                  </a:moveTo>
                  <a:cubicBezTo>
                    <a:pt x="243" y="0"/>
                    <a:pt x="237" y="0"/>
                    <a:pt x="232" y="1"/>
                  </a:cubicBezTo>
                  <a:cubicBezTo>
                    <a:pt x="98" y="1"/>
                    <a:pt x="0" y="117"/>
                    <a:pt x="0" y="250"/>
                  </a:cubicBezTo>
                  <a:lnTo>
                    <a:pt x="0" y="768"/>
                  </a:lnTo>
                  <a:cubicBezTo>
                    <a:pt x="0" y="902"/>
                    <a:pt x="98" y="1018"/>
                    <a:pt x="232" y="1018"/>
                  </a:cubicBezTo>
                  <a:cubicBezTo>
                    <a:pt x="237" y="1018"/>
                    <a:pt x="243" y="1018"/>
                    <a:pt x="248" y="1018"/>
                  </a:cubicBezTo>
                  <a:cubicBezTo>
                    <a:pt x="383" y="1018"/>
                    <a:pt x="482" y="906"/>
                    <a:pt x="482" y="777"/>
                  </a:cubicBezTo>
                  <a:lnTo>
                    <a:pt x="482" y="241"/>
                  </a:lnTo>
                  <a:cubicBezTo>
                    <a:pt x="482" y="112"/>
                    <a:pt x="383"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2"/>
            <p:cNvSpPr/>
            <p:nvPr/>
          </p:nvSpPr>
          <p:spPr>
            <a:xfrm>
              <a:off x="5546350" y="3185025"/>
              <a:ext cx="51775" cy="21175"/>
            </a:xfrm>
            <a:custGeom>
              <a:avLst/>
              <a:gdLst/>
              <a:ahLst/>
              <a:cxnLst/>
              <a:rect l="l" t="t" r="r" b="b"/>
              <a:pathLst>
                <a:path w="2071" h="847" extrusionOk="0">
                  <a:moveTo>
                    <a:pt x="275" y="1"/>
                  </a:moveTo>
                  <a:cubicBezTo>
                    <a:pt x="216" y="1"/>
                    <a:pt x="157" y="21"/>
                    <a:pt x="108" y="61"/>
                  </a:cubicBezTo>
                  <a:cubicBezTo>
                    <a:pt x="10" y="151"/>
                    <a:pt x="1" y="311"/>
                    <a:pt x="90" y="418"/>
                  </a:cubicBezTo>
                  <a:cubicBezTo>
                    <a:pt x="331" y="686"/>
                    <a:pt x="670" y="846"/>
                    <a:pt x="1036" y="846"/>
                  </a:cubicBezTo>
                  <a:cubicBezTo>
                    <a:pt x="1401" y="846"/>
                    <a:pt x="1740" y="686"/>
                    <a:pt x="1981" y="418"/>
                  </a:cubicBezTo>
                  <a:cubicBezTo>
                    <a:pt x="2070" y="311"/>
                    <a:pt x="2062" y="151"/>
                    <a:pt x="1963" y="61"/>
                  </a:cubicBezTo>
                  <a:cubicBezTo>
                    <a:pt x="1915" y="21"/>
                    <a:pt x="1855" y="1"/>
                    <a:pt x="1796" y="1"/>
                  </a:cubicBezTo>
                  <a:cubicBezTo>
                    <a:pt x="1725" y="1"/>
                    <a:pt x="1655" y="30"/>
                    <a:pt x="1607" y="88"/>
                  </a:cubicBezTo>
                  <a:cubicBezTo>
                    <a:pt x="1464" y="258"/>
                    <a:pt x="1259" y="347"/>
                    <a:pt x="1036" y="347"/>
                  </a:cubicBezTo>
                  <a:cubicBezTo>
                    <a:pt x="813" y="347"/>
                    <a:pt x="607" y="258"/>
                    <a:pt x="465" y="88"/>
                  </a:cubicBezTo>
                  <a:cubicBezTo>
                    <a:pt x="416" y="30"/>
                    <a:pt x="34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2"/>
            <p:cNvSpPr/>
            <p:nvPr/>
          </p:nvSpPr>
          <p:spPr>
            <a:xfrm>
              <a:off x="5454250" y="3085300"/>
              <a:ext cx="83875" cy="69175"/>
            </a:xfrm>
            <a:custGeom>
              <a:avLst/>
              <a:gdLst/>
              <a:ahLst/>
              <a:cxnLst/>
              <a:rect l="l" t="t" r="r" b="b"/>
              <a:pathLst>
                <a:path w="3355" h="2767" extrusionOk="0">
                  <a:moveTo>
                    <a:pt x="0" y="0"/>
                  </a:moveTo>
                  <a:lnTo>
                    <a:pt x="0" y="1071"/>
                  </a:lnTo>
                  <a:cubicBezTo>
                    <a:pt x="0" y="1963"/>
                    <a:pt x="732" y="2739"/>
                    <a:pt x="1624" y="2766"/>
                  </a:cubicBezTo>
                  <a:cubicBezTo>
                    <a:pt x="1646" y="2767"/>
                    <a:pt x="1667" y="2767"/>
                    <a:pt x="1688" y="2767"/>
                  </a:cubicBezTo>
                  <a:cubicBezTo>
                    <a:pt x="2153" y="2767"/>
                    <a:pt x="2566" y="2583"/>
                    <a:pt x="2864" y="2284"/>
                  </a:cubicBezTo>
                  <a:cubicBezTo>
                    <a:pt x="3167" y="1981"/>
                    <a:pt x="3355" y="1561"/>
                    <a:pt x="3355" y="1098"/>
                  </a:cubicBezTo>
                  <a:lnTo>
                    <a:pt x="33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2"/>
            <p:cNvSpPr/>
            <p:nvPr/>
          </p:nvSpPr>
          <p:spPr>
            <a:xfrm>
              <a:off x="5454250" y="3085300"/>
              <a:ext cx="54675" cy="69225"/>
            </a:xfrm>
            <a:custGeom>
              <a:avLst/>
              <a:gdLst/>
              <a:ahLst/>
              <a:cxnLst/>
              <a:rect l="l" t="t" r="r" b="b"/>
              <a:pathLst>
                <a:path w="2187" h="2769" extrusionOk="0">
                  <a:moveTo>
                    <a:pt x="0" y="0"/>
                  </a:moveTo>
                  <a:lnTo>
                    <a:pt x="0" y="1071"/>
                  </a:lnTo>
                  <a:cubicBezTo>
                    <a:pt x="0" y="1927"/>
                    <a:pt x="643" y="2668"/>
                    <a:pt x="1490" y="2757"/>
                  </a:cubicBezTo>
                  <a:cubicBezTo>
                    <a:pt x="1560" y="2765"/>
                    <a:pt x="1630" y="2769"/>
                    <a:pt x="1699" y="2769"/>
                  </a:cubicBezTo>
                  <a:cubicBezTo>
                    <a:pt x="1866" y="2769"/>
                    <a:pt x="2028" y="2745"/>
                    <a:pt x="2186" y="2694"/>
                  </a:cubicBezTo>
                  <a:cubicBezTo>
                    <a:pt x="1499" y="2480"/>
                    <a:pt x="1000" y="1847"/>
                    <a:pt x="1000" y="1098"/>
                  </a:cubicBezTo>
                  <a:lnTo>
                    <a:pt x="1000"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2"/>
            <p:cNvSpPr/>
            <p:nvPr/>
          </p:nvSpPr>
          <p:spPr>
            <a:xfrm>
              <a:off x="5606800" y="3085300"/>
              <a:ext cx="83875" cy="69175"/>
            </a:xfrm>
            <a:custGeom>
              <a:avLst/>
              <a:gdLst/>
              <a:ahLst/>
              <a:cxnLst/>
              <a:rect l="l" t="t" r="r" b="b"/>
              <a:pathLst>
                <a:path w="3355" h="2767" extrusionOk="0">
                  <a:moveTo>
                    <a:pt x="0" y="0"/>
                  </a:moveTo>
                  <a:lnTo>
                    <a:pt x="0" y="1098"/>
                  </a:lnTo>
                  <a:cubicBezTo>
                    <a:pt x="0" y="1561"/>
                    <a:pt x="188" y="1981"/>
                    <a:pt x="491" y="2284"/>
                  </a:cubicBezTo>
                  <a:cubicBezTo>
                    <a:pt x="790" y="2583"/>
                    <a:pt x="1210" y="2767"/>
                    <a:pt x="1668" y="2767"/>
                  </a:cubicBezTo>
                  <a:cubicBezTo>
                    <a:pt x="1689" y="2767"/>
                    <a:pt x="1710" y="2767"/>
                    <a:pt x="1731" y="2766"/>
                  </a:cubicBezTo>
                  <a:cubicBezTo>
                    <a:pt x="2623" y="2739"/>
                    <a:pt x="3355" y="1963"/>
                    <a:pt x="3355" y="1071"/>
                  </a:cubicBezTo>
                  <a:lnTo>
                    <a:pt x="33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2"/>
            <p:cNvSpPr/>
            <p:nvPr/>
          </p:nvSpPr>
          <p:spPr>
            <a:xfrm>
              <a:off x="5606800" y="3085300"/>
              <a:ext cx="54450" cy="69375"/>
            </a:xfrm>
            <a:custGeom>
              <a:avLst/>
              <a:gdLst/>
              <a:ahLst/>
              <a:cxnLst/>
              <a:rect l="l" t="t" r="r" b="b"/>
              <a:pathLst>
                <a:path w="2178" h="2775" extrusionOk="0">
                  <a:moveTo>
                    <a:pt x="0" y="0"/>
                  </a:moveTo>
                  <a:lnTo>
                    <a:pt x="0" y="1098"/>
                  </a:lnTo>
                  <a:cubicBezTo>
                    <a:pt x="0" y="1561"/>
                    <a:pt x="188" y="1981"/>
                    <a:pt x="491" y="2284"/>
                  </a:cubicBezTo>
                  <a:cubicBezTo>
                    <a:pt x="794" y="2587"/>
                    <a:pt x="1214" y="2775"/>
                    <a:pt x="1678" y="2775"/>
                  </a:cubicBezTo>
                  <a:cubicBezTo>
                    <a:pt x="1856" y="2775"/>
                    <a:pt x="2017" y="2748"/>
                    <a:pt x="2177" y="2694"/>
                  </a:cubicBezTo>
                  <a:cubicBezTo>
                    <a:pt x="1918" y="2614"/>
                    <a:pt x="1678" y="2471"/>
                    <a:pt x="1490" y="2284"/>
                  </a:cubicBezTo>
                  <a:cubicBezTo>
                    <a:pt x="1187" y="1981"/>
                    <a:pt x="1000" y="1561"/>
                    <a:pt x="1000" y="1098"/>
                  </a:cubicBezTo>
                  <a:lnTo>
                    <a:pt x="1000"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62"/>
          <p:cNvGrpSpPr/>
          <p:nvPr/>
        </p:nvGrpSpPr>
        <p:grpSpPr>
          <a:xfrm>
            <a:off x="5913155" y="3682021"/>
            <a:ext cx="460218" cy="479911"/>
            <a:chOff x="4867900" y="2979575"/>
            <a:chExt cx="396125" cy="413075"/>
          </a:xfrm>
        </p:grpSpPr>
        <p:sp>
          <p:nvSpPr>
            <p:cNvPr id="4132" name="Google Shape;4132;p62"/>
            <p:cNvSpPr/>
            <p:nvPr/>
          </p:nvSpPr>
          <p:spPr>
            <a:xfrm>
              <a:off x="4897800" y="2995850"/>
              <a:ext cx="332100" cy="156375"/>
            </a:xfrm>
            <a:custGeom>
              <a:avLst/>
              <a:gdLst/>
              <a:ahLst/>
              <a:cxnLst/>
              <a:rect l="l" t="t" r="r" b="b"/>
              <a:pathLst>
                <a:path w="13284" h="6255" extrusionOk="0">
                  <a:moveTo>
                    <a:pt x="1883" y="1"/>
                  </a:moveTo>
                  <a:cubicBezTo>
                    <a:pt x="839" y="1"/>
                    <a:pt x="0" y="840"/>
                    <a:pt x="0" y="1874"/>
                  </a:cubicBezTo>
                  <a:lnTo>
                    <a:pt x="0" y="6255"/>
                  </a:lnTo>
                  <a:lnTo>
                    <a:pt x="13284" y="6255"/>
                  </a:lnTo>
                  <a:lnTo>
                    <a:pt x="10955" y="4453"/>
                  </a:lnTo>
                  <a:lnTo>
                    <a:pt x="11178" y="179"/>
                  </a:lnTo>
                  <a:lnTo>
                    <a:pt x="938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2"/>
            <p:cNvSpPr/>
            <p:nvPr/>
          </p:nvSpPr>
          <p:spPr>
            <a:xfrm>
              <a:off x="4897800" y="2995850"/>
              <a:ext cx="72050" cy="156375"/>
            </a:xfrm>
            <a:custGeom>
              <a:avLst/>
              <a:gdLst/>
              <a:ahLst/>
              <a:cxnLst/>
              <a:rect l="l" t="t" r="r" b="b"/>
              <a:pathLst>
                <a:path w="2882" h="6255" extrusionOk="0">
                  <a:moveTo>
                    <a:pt x="1883" y="1"/>
                  </a:moveTo>
                  <a:cubicBezTo>
                    <a:pt x="839" y="1"/>
                    <a:pt x="0" y="840"/>
                    <a:pt x="0" y="1874"/>
                  </a:cubicBezTo>
                  <a:lnTo>
                    <a:pt x="0" y="6255"/>
                  </a:lnTo>
                  <a:lnTo>
                    <a:pt x="1000" y="6255"/>
                  </a:lnTo>
                  <a:lnTo>
                    <a:pt x="1000" y="1883"/>
                  </a:lnTo>
                  <a:cubicBezTo>
                    <a:pt x="1000" y="840"/>
                    <a:pt x="1847" y="1"/>
                    <a:pt x="288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2"/>
            <p:cNvSpPr/>
            <p:nvPr/>
          </p:nvSpPr>
          <p:spPr>
            <a:xfrm>
              <a:off x="4867900" y="3118300"/>
              <a:ext cx="396125" cy="274350"/>
            </a:xfrm>
            <a:custGeom>
              <a:avLst/>
              <a:gdLst/>
              <a:ahLst/>
              <a:cxnLst/>
              <a:rect l="l" t="t" r="r" b="b"/>
              <a:pathLst>
                <a:path w="15845" h="10974" extrusionOk="0">
                  <a:moveTo>
                    <a:pt x="1785" y="1"/>
                  </a:moveTo>
                  <a:cubicBezTo>
                    <a:pt x="804" y="1"/>
                    <a:pt x="1" y="803"/>
                    <a:pt x="1" y="1794"/>
                  </a:cubicBezTo>
                  <a:lnTo>
                    <a:pt x="1" y="9894"/>
                  </a:lnTo>
                  <a:cubicBezTo>
                    <a:pt x="1" y="9894"/>
                    <a:pt x="467" y="10939"/>
                    <a:pt x="1043" y="10939"/>
                  </a:cubicBezTo>
                  <a:cubicBezTo>
                    <a:pt x="1052" y="10939"/>
                    <a:pt x="1062" y="10938"/>
                    <a:pt x="1072" y="10938"/>
                  </a:cubicBezTo>
                  <a:lnTo>
                    <a:pt x="5960" y="10938"/>
                  </a:lnTo>
                  <a:lnTo>
                    <a:pt x="7923" y="9171"/>
                  </a:lnTo>
                  <a:lnTo>
                    <a:pt x="9886" y="10973"/>
                  </a:lnTo>
                  <a:lnTo>
                    <a:pt x="14765" y="10973"/>
                  </a:lnTo>
                  <a:cubicBezTo>
                    <a:pt x="15363" y="10973"/>
                    <a:pt x="15845" y="10492"/>
                    <a:pt x="15845" y="9894"/>
                  </a:cubicBezTo>
                  <a:lnTo>
                    <a:pt x="15845" y="1794"/>
                  </a:lnTo>
                  <a:cubicBezTo>
                    <a:pt x="15845" y="803"/>
                    <a:pt x="15042" y="1"/>
                    <a:pt x="140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2"/>
            <p:cNvSpPr/>
            <p:nvPr/>
          </p:nvSpPr>
          <p:spPr>
            <a:xfrm>
              <a:off x="4867900" y="3118300"/>
              <a:ext cx="69850" cy="274350"/>
            </a:xfrm>
            <a:custGeom>
              <a:avLst/>
              <a:gdLst/>
              <a:ahLst/>
              <a:cxnLst/>
              <a:rect l="l" t="t" r="r" b="b"/>
              <a:pathLst>
                <a:path w="2794" h="10974" extrusionOk="0">
                  <a:moveTo>
                    <a:pt x="1785" y="1"/>
                  </a:moveTo>
                  <a:cubicBezTo>
                    <a:pt x="804" y="1"/>
                    <a:pt x="1" y="803"/>
                    <a:pt x="1" y="1794"/>
                  </a:cubicBezTo>
                  <a:lnTo>
                    <a:pt x="1" y="9894"/>
                  </a:lnTo>
                  <a:cubicBezTo>
                    <a:pt x="1" y="10492"/>
                    <a:pt x="483" y="10973"/>
                    <a:pt x="1072" y="10973"/>
                  </a:cubicBezTo>
                  <a:lnTo>
                    <a:pt x="2080" y="10973"/>
                  </a:lnTo>
                  <a:cubicBezTo>
                    <a:pt x="1482" y="10973"/>
                    <a:pt x="1000" y="10492"/>
                    <a:pt x="1000" y="9894"/>
                  </a:cubicBezTo>
                  <a:lnTo>
                    <a:pt x="1000" y="1794"/>
                  </a:lnTo>
                  <a:cubicBezTo>
                    <a:pt x="1000" y="803"/>
                    <a:pt x="1803" y="1"/>
                    <a:pt x="2793"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2"/>
            <p:cNvSpPr/>
            <p:nvPr/>
          </p:nvSpPr>
          <p:spPr>
            <a:xfrm>
              <a:off x="5016450" y="3302975"/>
              <a:ext cx="98375" cy="89675"/>
            </a:xfrm>
            <a:custGeom>
              <a:avLst/>
              <a:gdLst/>
              <a:ahLst/>
              <a:cxnLst/>
              <a:rect l="l" t="t" r="r" b="b"/>
              <a:pathLst>
                <a:path w="3935" h="3587" extrusionOk="0">
                  <a:moveTo>
                    <a:pt x="1044" y="0"/>
                  </a:moveTo>
                  <a:cubicBezTo>
                    <a:pt x="464" y="0"/>
                    <a:pt x="0" y="473"/>
                    <a:pt x="0" y="1053"/>
                  </a:cubicBezTo>
                  <a:lnTo>
                    <a:pt x="0" y="3586"/>
                  </a:lnTo>
                  <a:lnTo>
                    <a:pt x="3935" y="3586"/>
                  </a:lnTo>
                  <a:lnTo>
                    <a:pt x="3935" y="1053"/>
                  </a:lnTo>
                  <a:cubicBezTo>
                    <a:pt x="3935" y="473"/>
                    <a:pt x="3462" y="0"/>
                    <a:pt x="28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2"/>
            <p:cNvSpPr/>
            <p:nvPr/>
          </p:nvSpPr>
          <p:spPr>
            <a:xfrm>
              <a:off x="5033175" y="3159550"/>
              <a:ext cx="64700" cy="64500"/>
            </a:xfrm>
            <a:custGeom>
              <a:avLst/>
              <a:gdLst/>
              <a:ahLst/>
              <a:cxnLst/>
              <a:rect l="l" t="t" r="r" b="b"/>
              <a:pathLst>
                <a:path w="2588" h="2580" extrusionOk="0">
                  <a:moveTo>
                    <a:pt x="705" y="1"/>
                  </a:moveTo>
                  <a:cubicBezTo>
                    <a:pt x="322" y="1"/>
                    <a:pt x="0" y="313"/>
                    <a:pt x="0" y="697"/>
                  </a:cubicBezTo>
                  <a:lnTo>
                    <a:pt x="0" y="1883"/>
                  </a:lnTo>
                  <a:cubicBezTo>
                    <a:pt x="0" y="2267"/>
                    <a:pt x="322" y="2579"/>
                    <a:pt x="705" y="2579"/>
                  </a:cubicBezTo>
                  <a:lnTo>
                    <a:pt x="1883" y="2579"/>
                  </a:lnTo>
                  <a:cubicBezTo>
                    <a:pt x="2275" y="2579"/>
                    <a:pt x="2588" y="2267"/>
                    <a:pt x="2588" y="1883"/>
                  </a:cubicBezTo>
                  <a:lnTo>
                    <a:pt x="2588" y="697"/>
                  </a:lnTo>
                  <a:cubicBezTo>
                    <a:pt x="2588" y="313"/>
                    <a:pt x="2275" y="1"/>
                    <a:pt x="18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2"/>
            <p:cNvSpPr/>
            <p:nvPr/>
          </p:nvSpPr>
          <p:spPr>
            <a:xfrm>
              <a:off x="4920325" y="3159550"/>
              <a:ext cx="64475" cy="64500"/>
            </a:xfrm>
            <a:custGeom>
              <a:avLst/>
              <a:gdLst/>
              <a:ahLst/>
              <a:cxnLst/>
              <a:rect l="l" t="t" r="r" b="b"/>
              <a:pathLst>
                <a:path w="2579" h="2580" extrusionOk="0">
                  <a:moveTo>
                    <a:pt x="696" y="1"/>
                  </a:moveTo>
                  <a:cubicBezTo>
                    <a:pt x="313" y="1"/>
                    <a:pt x="0" y="313"/>
                    <a:pt x="0" y="697"/>
                  </a:cubicBezTo>
                  <a:lnTo>
                    <a:pt x="0" y="1883"/>
                  </a:lnTo>
                  <a:cubicBezTo>
                    <a:pt x="0" y="2267"/>
                    <a:pt x="313" y="2579"/>
                    <a:pt x="696" y="2579"/>
                  </a:cubicBezTo>
                  <a:lnTo>
                    <a:pt x="1883" y="2579"/>
                  </a:lnTo>
                  <a:cubicBezTo>
                    <a:pt x="2266" y="2579"/>
                    <a:pt x="2579" y="2267"/>
                    <a:pt x="2579" y="1883"/>
                  </a:cubicBezTo>
                  <a:lnTo>
                    <a:pt x="2579" y="697"/>
                  </a:lnTo>
                  <a:cubicBezTo>
                    <a:pt x="2579" y="313"/>
                    <a:pt x="2275"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2"/>
            <p:cNvSpPr/>
            <p:nvPr/>
          </p:nvSpPr>
          <p:spPr>
            <a:xfrm>
              <a:off x="5146925" y="3159550"/>
              <a:ext cx="64700" cy="64500"/>
            </a:xfrm>
            <a:custGeom>
              <a:avLst/>
              <a:gdLst/>
              <a:ahLst/>
              <a:cxnLst/>
              <a:rect l="l" t="t" r="r" b="b"/>
              <a:pathLst>
                <a:path w="2588" h="2580" extrusionOk="0">
                  <a:moveTo>
                    <a:pt x="696" y="1"/>
                  </a:moveTo>
                  <a:cubicBezTo>
                    <a:pt x="312" y="1"/>
                    <a:pt x="0" y="313"/>
                    <a:pt x="0" y="697"/>
                  </a:cubicBezTo>
                  <a:lnTo>
                    <a:pt x="0" y="1883"/>
                  </a:lnTo>
                  <a:cubicBezTo>
                    <a:pt x="0" y="2267"/>
                    <a:pt x="312" y="2579"/>
                    <a:pt x="705" y="2579"/>
                  </a:cubicBezTo>
                  <a:lnTo>
                    <a:pt x="1883" y="2579"/>
                  </a:lnTo>
                  <a:cubicBezTo>
                    <a:pt x="2275" y="2579"/>
                    <a:pt x="2587" y="2267"/>
                    <a:pt x="2587" y="1883"/>
                  </a:cubicBezTo>
                  <a:lnTo>
                    <a:pt x="2587" y="697"/>
                  </a:lnTo>
                  <a:cubicBezTo>
                    <a:pt x="2587" y="313"/>
                    <a:pt x="2275" y="1"/>
                    <a:pt x="18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2"/>
            <p:cNvSpPr/>
            <p:nvPr/>
          </p:nvSpPr>
          <p:spPr>
            <a:xfrm>
              <a:off x="4941950" y="3263500"/>
              <a:ext cx="66950" cy="53100"/>
            </a:xfrm>
            <a:custGeom>
              <a:avLst/>
              <a:gdLst/>
              <a:ahLst/>
              <a:cxnLst/>
              <a:rect l="l" t="t" r="r" b="b"/>
              <a:pathLst>
                <a:path w="2678" h="2124" extrusionOk="0">
                  <a:moveTo>
                    <a:pt x="1339" y="0"/>
                  </a:moveTo>
                  <a:cubicBezTo>
                    <a:pt x="598" y="0"/>
                    <a:pt x="1" y="473"/>
                    <a:pt x="1" y="1062"/>
                  </a:cubicBezTo>
                  <a:cubicBezTo>
                    <a:pt x="1" y="1651"/>
                    <a:pt x="598" y="2123"/>
                    <a:pt x="1339" y="2123"/>
                  </a:cubicBezTo>
                  <a:cubicBezTo>
                    <a:pt x="2079" y="2123"/>
                    <a:pt x="2677" y="1651"/>
                    <a:pt x="2677" y="1062"/>
                  </a:cubicBezTo>
                  <a:cubicBezTo>
                    <a:pt x="2677" y="473"/>
                    <a:pt x="2079"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2"/>
            <p:cNvSpPr/>
            <p:nvPr/>
          </p:nvSpPr>
          <p:spPr>
            <a:xfrm>
              <a:off x="5123050" y="3263500"/>
              <a:ext cx="66725" cy="53100"/>
            </a:xfrm>
            <a:custGeom>
              <a:avLst/>
              <a:gdLst/>
              <a:ahLst/>
              <a:cxnLst/>
              <a:rect l="l" t="t" r="r" b="b"/>
              <a:pathLst>
                <a:path w="2669" h="2124" extrusionOk="0">
                  <a:moveTo>
                    <a:pt x="1339" y="0"/>
                  </a:moveTo>
                  <a:cubicBezTo>
                    <a:pt x="598" y="0"/>
                    <a:pt x="1" y="473"/>
                    <a:pt x="1" y="1062"/>
                  </a:cubicBezTo>
                  <a:cubicBezTo>
                    <a:pt x="1" y="1651"/>
                    <a:pt x="598" y="2123"/>
                    <a:pt x="1339" y="2123"/>
                  </a:cubicBezTo>
                  <a:cubicBezTo>
                    <a:pt x="2070" y="2123"/>
                    <a:pt x="2668" y="1651"/>
                    <a:pt x="2668" y="1062"/>
                  </a:cubicBezTo>
                  <a:cubicBezTo>
                    <a:pt x="2668" y="473"/>
                    <a:pt x="2070"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2"/>
            <p:cNvSpPr/>
            <p:nvPr/>
          </p:nvSpPr>
          <p:spPr>
            <a:xfrm>
              <a:off x="4989025" y="3244975"/>
              <a:ext cx="12050" cy="25250"/>
            </a:xfrm>
            <a:custGeom>
              <a:avLst/>
              <a:gdLst/>
              <a:ahLst/>
              <a:cxnLst/>
              <a:rect l="l" t="t" r="r" b="b"/>
              <a:pathLst>
                <a:path w="482" h="1010" extrusionOk="0">
                  <a:moveTo>
                    <a:pt x="247" y="0"/>
                  </a:moveTo>
                  <a:cubicBezTo>
                    <a:pt x="242" y="0"/>
                    <a:pt x="237" y="0"/>
                    <a:pt x="232" y="1"/>
                  </a:cubicBezTo>
                  <a:cubicBezTo>
                    <a:pt x="98" y="1"/>
                    <a:pt x="0" y="117"/>
                    <a:pt x="0" y="251"/>
                  </a:cubicBezTo>
                  <a:lnTo>
                    <a:pt x="0" y="759"/>
                  </a:lnTo>
                  <a:cubicBezTo>
                    <a:pt x="0" y="893"/>
                    <a:pt x="98" y="1009"/>
                    <a:pt x="232" y="1009"/>
                  </a:cubicBezTo>
                  <a:cubicBezTo>
                    <a:pt x="237" y="1009"/>
                    <a:pt x="242" y="1009"/>
                    <a:pt x="247" y="1009"/>
                  </a:cubicBezTo>
                  <a:cubicBezTo>
                    <a:pt x="374" y="1009"/>
                    <a:pt x="482" y="897"/>
                    <a:pt x="482" y="768"/>
                  </a:cubicBezTo>
                  <a:lnTo>
                    <a:pt x="482" y="242"/>
                  </a:lnTo>
                  <a:cubicBezTo>
                    <a:pt x="482" y="113"/>
                    <a:pt x="374"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2"/>
            <p:cNvSpPr/>
            <p:nvPr/>
          </p:nvSpPr>
          <p:spPr>
            <a:xfrm>
              <a:off x="5130850" y="3244975"/>
              <a:ext cx="12075" cy="25250"/>
            </a:xfrm>
            <a:custGeom>
              <a:avLst/>
              <a:gdLst/>
              <a:ahLst/>
              <a:cxnLst/>
              <a:rect l="l" t="t" r="r" b="b"/>
              <a:pathLst>
                <a:path w="483" h="1010" extrusionOk="0">
                  <a:moveTo>
                    <a:pt x="248" y="0"/>
                  </a:moveTo>
                  <a:cubicBezTo>
                    <a:pt x="243" y="0"/>
                    <a:pt x="238" y="0"/>
                    <a:pt x="233" y="1"/>
                  </a:cubicBezTo>
                  <a:cubicBezTo>
                    <a:pt x="99" y="1"/>
                    <a:pt x="1" y="117"/>
                    <a:pt x="1" y="251"/>
                  </a:cubicBezTo>
                  <a:lnTo>
                    <a:pt x="1" y="759"/>
                  </a:lnTo>
                  <a:cubicBezTo>
                    <a:pt x="1" y="893"/>
                    <a:pt x="99" y="1009"/>
                    <a:pt x="233" y="1009"/>
                  </a:cubicBezTo>
                  <a:cubicBezTo>
                    <a:pt x="238" y="1009"/>
                    <a:pt x="243" y="1009"/>
                    <a:pt x="248" y="1009"/>
                  </a:cubicBezTo>
                  <a:cubicBezTo>
                    <a:pt x="383" y="1009"/>
                    <a:pt x="483" y="897"/>
                    <a:pt x="483" y="768"/>
                  </a:cubicBezTo>
                  <a:lnTo>
                    <a:pt x="483" y="242"/>
                  </a:lnTo>
                  <a:cubicBezTo>
                    <a:pt x="483" y="113"/>
                    <a:pt x="383"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2"/>
            <p:cNvSpPr/>
            <p:nvPr/>
          </p:nvSpPr>
          <p:spPr>
            <a:xfrm>
              <a:off x="5040300" y="3257725"/>
              <a:ext cx="51325" cy="20950"/>
            </a:xfrm>
            <a:custGeom>
              <a:avLst/>
              <a:gdLst/>
              <a:ahLst/>
              <a:cxnLst/>
              <a:rect l="l" t="t" r="r" b="b"/>
              <a:pathLst>
                <a:path w="2053" h="838" extrusionOk="0">
                  <a:moveTo>
                    <a:pt x="277" y="1"/>
                  </a:moveTo>
                  <a:cubicBezTo>
                    <a:pt x="219" y="1"/>
                    <a:pt x="162" y="21"/>
                    <a:pt x="117" y="62"/>
                  </a:cubicBezTo>
                  <a:cubicBezTo>
                    <a:pt x="10" y="151"/>
                    <a:pt x="1" y="311"/>
                    <a:pt x="90" y="419"/>
                  </a:cubicBezTo>
                  <a:cubicBezTo>
                    <a:pt x="322" y="686"/>
                    <a:pt x="670" y="838"/>
                    <a:pt x="1027" y="838"/>
                  </a:cubicBezTo>
                  <a:cubicBezTo>
                    <a:pt x="1384" y="838"/>
                    <a:pt x="1723" y="686"/>
                    <a:pt x="1964" y="419"/>
                  </a:cubicBezTo>
                  <a:cubicBezTo>
                    <a:pt x="2053" y="311"/>
                    <a:pt x="2044" y="151"/>
                    <a:pt x="1937" y="62"/>
                  </a:cubicBezTo>
                  <a:cubicBezTo>
                    <a:pt x="1888" y="21"/>
                    <a:pt x="1830" y="1"/>
                    <a:pt x="1773" y="1"/>
                  </a:cubicBezTo>
                  <a:cubicBezTo>
                    <a:pt x="1705" y="1"/>
                    <a:pt x="1638" y="30"/>
                    <a:pt x="1589" y="88"/>
                  </a:cubicBezTo>
                  <a:cubicBezTo>
                    <a:pt x="1446" y="249"/>
                    <a:pt x="1241" y="347"/>
                    <a:pt x="1027" y="347"/>
                  </a:cubicBezTo>
                  <a:cubicBezTo>
                    <a:pt x="813" y="347"/>
                    <a:pt x="608" y="249"/>
                    <a:pt x="465" y="88"/>
                  </a:cubicBezTo>
                  <a:cubicBezTo>
                    <a:pt x="416" y="30"/>
                    <a:pt x="346"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2"/>
            <p:cNvSpPr/>
            <p:nvPr/>
          </p:nvSpPr>
          <p:spPr>
            <a:xfrm>
              <a:off x="5115250" y="2999875"/>
              <a:ext cx="123800" cy="118450"/>
            </a:xfrm>
            <a:custGeom>
              <a:avLst/>
              <a:gdLst/>
              <a:ahLst/>
              <a:cxnLst/>
              <a:rect l="l" t="t" r="r" b="b"/>
              <a:pathLst>
                <a:path w="4952" h="4738" extrusionOk="0">
                  <a:moveTo>
                    <a:pt x="2472" y="1"/>
                  </a:moveTo>
                  <a:lnTo>
                    <a:pt x="1472" y="812"/>
                  </a:lnTo>
                  <a:cubicBezTo>
                    <a:pt x="1472" y="1446"/>
                    <a:pt x="1214" y="1936"/>
                    <a:pt x="919" y="2284"/>
                  </a:cubicBezTo>
                  <a:cubicBezTo>
                    <a:pt x="661" y="2588"/>
                    <a:pt x="446" y="2927"/>
                    <a:pt x="295" y="3283"/>
                  </a:cubicBezTo>
                  <a:cubicBezTo>
                    <a:pt x="0" y="3970"/>
                    <a:pt x="509" y="4738"/>
                    <a:pt x="1258" y="4738"/>
                  </a:cubicBezTo>
                  <a:lnTo>
                    <a:pt x="3694" y="4738"/>
                  </a:lnTo>
                  <a:cubicBezTo>
                    <a:pt x="4443" y="4738"/>
                    <a:pt x="4952" y="3970"/>
                    <a:pt x="4657" y="3283"/>
                  </a:cubicBezTo>
                  <a:cubicBezTo>
                    <a:pt x="4506" y="2927"/>
                    <a:pt x="4291" y="2588"/>
                    <a:pt x="4033" y="2284"/>
                  </a:cubicBezTo>
                  <a:cubicBezTo>
                    <a:pt x="3729" y="1936"/>
                    <a:pt x="3480" y="1446"/>
                    <a:pt x="3480" y="812"/>
                  </a:cubicBezTo>
                  <a:lnTo>
                    <a:pt x="247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2"/>
            <p:cNvSpPr/>
            <p:nvPr/>
          </p:nvSpPr>
          <p:spPr>
            <a:xfrm>
              <a:off x="5115250" y="2999875"/>
              <a:ext cx="74300" cy="118450"/>
            </a:xfrm>
            <a:custGeom>
              <a:avLst/>
              <a:gdLst/>
              <a:ahLst/>
              <a:cxnLst/>
              <a:rect l="l" t="t" r="r" b="b"/>
              <a:pathLst>
                <a:path w="2972" h="4738" extrusionOk="0">
                  <a:moveTo>
                    <a:pt x="2472" y="1"/>
                  </a:moveTo>
                  <a:lnTo>
                    <a:pt x="1472" y="812"/>
                  </a:lnTo>
                  <a:cubicBezTo>
                    <a:pt x="1472" y="1446"/>
                    <a:pt x="1214" y="1936"/>
                    <a:pt x="919" y="2284"/>
                  </a:cubicBezTo>
                  <a:cubicBezTo>
                    <a:pt x="661" y="2588"/>
                    <a:pt x="446" y="2927"/>
                    <a:pt x="295" y="3283"/>
                  </a:cubicBezTo>
                  <a:cubicBezTo>
                    <a:pt x="0" y="3970"/>
                    <a:pt x="509" y="4738"/>
                    <a:pt x="1258" y="4738"/>
                  </a:cubicBezTo>
                  <a:lnTo>
                    <a:pt x="2257" y="4738"/>
                  </a:lnTo>
                  <a:cubicBezTo>
                    <a:pt x="1508" y="4738"/>
                    <a:pt x="991" y="3970"/>
                    <a:pt x="1294" y="3283"/>
                  </a:cubicBezTo>
                  <a:cubicBezTo>
                    <a:pt x="1446" y="2927"/>
                    <a:pt x="1660" y="2588"/>
                    <a:pt x="1910" y="2284"/>
                  </a:cubicBezTo>
                  <a:cubicBezTo>
                    <a:pt x="2213" y="1936"/>
                    <a:pt x="2472" y="1446"/>
                    <a:pt x="2472" y="812"/>
                  </a:cubicBezTo>
                  <a:lnTo>
                    <a:pt x="2971" y="402"/>
                  </a:lnTo>
                  <a:lnTo>
                    <a:pt x="2472"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2"/>
            <p:cNvSpPr/>
            <p:nvPr/>
          </p:nvSpPr>
          <p:spPr>
            <a:xfrm>
              <a:off x="4976750" y="3019275"/>
              <a:ext cx="67600" cy="80325"/>
            </a:xfrm>
            <a:custGeom>
              <a:avLst/>
              <a:gdLst/>
              <a:ahLst/>
              <a:cxnLst/>
              <a:rect l="l" t="t" r="r" b="b"/>
              <a:pathLst>
                <a:path w="2704" h="3213" extrusionOk="0">
                  <a:moveTo>
                    <a:pt x="1356" y="848"/>
                  </a:moveTo>
                  <a:lnTo>
                    <a:pt x="1811" y="2061"/>
                  </a:lnTo>
                  <a:lnTo>
                    <a:pt x="893" y="2061"/>
                  </a:lnTo>
                  <a:lnTo>
                    <a:pt x="1356" y="848"/>
                  </a:lnTo>
                  <a:close/>
                  <a:moveTo>
                    <a:pt x="1348" y="1"/>
                  </a:moveTo>
                  <a:cubicBezTo>
                    <a:pt x="1223" y="1"/>
                    <a:pt x="1116" y="72"/>
                    <a:pt x="1071" y="188"/>
                  </a:cubicBezTo>
                  <a:cubicBezTo>
                    <a:pt x="1071" y="188"/>
                    <a:pt x="1071" y="197"/>
                    <a:pt x="1071" y="197"/>
                  </a:cubicBezTo>
                  <a:lnTo>
                    <a:pt x="45" y="2873"/>
                  </a:lnTo>
                  <a:cubicBezTo>
                    <a:pt x="0" y="3007"/>
                    <a:pt x="63" y="3150"/>
                    <a:pt x="188" y="3194"/>
                  </a:cubicBezTo>
                  <a:cubicBezTo>
                    <a:pt x="218" y="3207"/>
                    <a:pt x="250" y="3212"/>
                    <a:pt x="280" y="3212"/>
                  </a:cubicBezTo>
                  <a:cubicBezTo>
                    <a:pt x="382" y="3212"/>
                    <a:pt x="475" y="3148"/>
                    <a:pt x="509" y="3052"/>
                  </a:cubicBezTo>
                  <a:lnTo>
                    <a:pt x="705" y="2543"/>
                  </a:lnTo>
                  <a:lnTo>
                    <a:pt x="1999" y="2543"/>
                  </a:lnTo>
                  <a:lnTo>
                    <a:pt x="2195" y="3052"/>
                  </a:lnTo>
                  <a:cubicBezTo>
                    <a:pt x="2231" y="3150"/>
                    <a:pt x="2320" y="3212"/>
                    <a:pt x="2427" y="3212"/>
                  </a:cubicBezTo>
                  <a:cubicBezTo>
                    <a:pt x="2454" y="3212"/>
                    <a:pt x="2481" y="3203"/>
                    <a:pt x="2516" y="3194"/>
                  </a:cubicBezTo>
                  <a:cubicBezTo>
                    <a:pt x="2641" y="3150"/>
                    <a:pt x="2704" y="3007"/>
                    <a:pt x="2659" y="2873"/>
                  </a:cubicBezTo>
                  <a:lnTo>
                    <a:pt x="1651" y="197"/>
                  </a:lnTo>
                  <a:cubicBezTo>
                    <a:pt x="1642" y="197"/>
                    <a:pt x="1642" y="188"/>
                    <a:pt x="1642" y="188"/>
                  </a:cubicBezTo>
                  <a:cubicBezTo>
                    <a:pt x="1597" y="72"/>
                    <a:pt x="1481" y="1"/>
                    <a:pt x="13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2"/>
            <p:cNvSpPr/>
            <p:nvPr/>
          </p:nvSpPr>
          <p:spPr>
            <a:xfrm>
              <a:off x="4934825" y="3019275"/>
              <a:ext cx="35250" cy="78300"/>
            </a:xfrm>
            <a:custGeom>
              <a:avLst/>
              <a:gdLst/>
              <a:ahLst/>
              <a:cxnLst/>
              <a:rect l="l" t="t" r="r" b="b"/>
              <a:pathLst>
                <a:path w="1410" h="3132" extrusionOk="0">
                  <a:moveTo>
                    <a:pt x="250" y="1"/>
                  </a:moveTo>
                  <a:cubicBezTo>
                    <a:pt x="116" y="1"/>
                    <a:pt x="0" y="108"/>
                    <a:pt x="0" y="242"/>
                  </a:cubicBezTo>
                  <a:lnTo>
                    <a:pt x="0" y="2882"/>
                  </a:lnTo>
                  <a:cubicBezTo>
                    <a:pt x="0" y="3007"/>
                    <a:pt x="90" y="3105"/>
                    <a:pt x="214" y="3123"/>
                  </a:cubicBezTo>
                  <a:cubicBezTo>
                    <a:pt x="232" y="3123"/>
                    <a:pt x="286" y="3132"/>
                    <a:pt x="527" y="3132"/>
                  </a:cubicBezTo>
                  <a:cubicBezTo>
                    <a:pt x="660" y="3132"/>
                    <a:pt x="866" y="3123"/>
                    <a:pt x="1160" y="3123"/>
                  </a:cubicBezTo>
                  <a:cubicBezTo>
                    <a:pt x="1294" y="3123"/>
                    <a:pt x="1410" y="3025"/>
                    <a:pt x="1410" y="2891"/>
                  </a:cubicBezTo>
                  <a:cubicBezTo>
                    <a:pt x="1410" y="2748"/>
                    <a:pt x="1303" y="2641"/>
                    <a:pt x="1169" y="2641"/>
                  </a:cubicBezTo>
                  <a:lnTo>
                    <a:pt x="491" y="2641"/>
                  </a:lnTo>
                  <a:lnTo>
                    <a:pt x="491" y="259"/>
                  </a:lnTo>
                  <a:cubicBezTo>
                    <a:pt x="491" y="126"/>
                    <a:pt x="384" y="10"/>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2"/>
            <p:cNvSpPr/>
            <p:nvPr/>
          </p:nvSpPr>
          <p:spPr>
            <a:xfrm>
              <a:off x="5051025" y="3018400"/>
              <a:ext cx="54200" cy="80525"/>
            </a:xfrm>
            <a:custGeom>
              <a:avLst/>
              <a:gdLst/>
              <a:ahLst/>
              <a:cxnLst/>
              <a:rect l="l" t="t" r="r" b="b"/>
              <a:pathLst>
                <a:path w="2168" h="3221" extrusionOk="0">
                  <a:moveTo>
                    <a:pt x="1035" y="482"/>
                  </a:moveTo>
                  <a:cubicBezTo>
                    <a:pt x="1231" y="482"/>
                    <a:pt x="1401" y="624"/>
                    <a:pt x="1419" y="821"/>
                  </a:cubicBezTo>
                  <a:cubicBezTo>
                    <a:pt x="1436" y="1035"/>
                    <a:pt x="1267" y="1222"/>
                    <a:pt x="1053" y="1222"/>
                  </a:cubicBezTo>
                  <a:lnTo>
                    <a:pt x="518" y="1222"/>
                  </a:lnTo>
                  <a:lnTo>
                    <a:pt x="518" y="482"/>
                  </a:lnTo>
                  <a:close/>
                  <a:moveTo>
                    <a:pt x="1196" y="1740"/>
                  </a:moveTo>
                  <a:cubicBezTo>
                    <a:pt x="1463" y="1740"/>
                    <a:pt x="1677" y="1954"/>
                    <a:pt x="1677" y="2221"/>
                  </a:cubicBezTo>
                  <a:cubicBezTo>
                    <a:pt x="1677" y="2489"/>
                    <a:pt x="1463" y="2703"/>
                    <a:pt x="1196" y="2703"/>
                  </a:cubicBezTo>
                  <a:cubicBezTo>
                    <a:pt x="1071" y="2703"/>
                    <a:pt x="750" y="2712"/>
                    <a:pt x="518" y="2712"/>
                  </a:cubicBezTo>
                  <a:lnTo>
                    <a:pt x="518" y="1740"/>
                  </a:lnTo>
                  <a:close/>
                  <a:moveTo>
                    <a:pt x="250" y="0"/>
                  </a:moveTo>
                  <a:cubicBezTo>
                    <a:pt x="116" y="0"/>
                    <a:pt x="0" y="107"/>
                    <a:pt x="0" y="250"/>
                  </a:cubicBezTo>
                  <a:lnTo>
                    <a:pt x="0" y="1508"/>
                  </a:lnTo>
                  <a:lnTo>
                    <a:pt x="0" y="2971"/>
                  </a:lnTo>
                  <a:cubicBezTo>
                    <a:pt x="0" y="2997"/>
                    <a:pt x="0" y="3024"/>
                    <a:pt x="9" y="3042"/>
                  </a:cubicBezTo>
                  <a:cubicBezTo>
                    <a:pt x="45" y="3158"/>
                    <a:pt x="143" y="3220"/>
                    <a:pt x="250" y="3220"/>
                  </a:cubicBezTo>
                  <a:lnTo>
                    <a:pt x="1178" y="3220"/>
                  </a:lnTo>
                  <a:cubicBezTo>
                    <a:pt x="1722" y="3220"/>
                    <a:pt x="2168" y="2783"/>
                    <a:pt x="2168" y="2239"/>
                  </a:cubicBezTo>
                  <a:cubicBezTo>
                    <a:pt x="2168" y="1900"/>
                    <a:pt x="1990" y="1597"/>
                    <a:pt x="1731" y="1418"/>
                  </a:cubicBezTo>
                  <a:cubicBezTo>
                    <a:pt x="1874" y="1240"/>
                    <a:pt x="1945" y="1008"/>
                    <a:pt x="1909" y="758"/>
                  </a:cubicBezTo>
                  <a:cubicBezTo>
                    <a:pt x="1856" y="321"/>
                    <a:pt x="1472" y="0"/>
                    <a:pt x="10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2"/>
            <p:cNvSpPr/>
            <p:nvPr/>
          </p:nvSpPr>
          <p:spPr>
            <a:xfrm>
              <a:off x="5131300" y="2979575"/>
              <a:ext cx="91700" cy="40400"/>
            </a:xfrm>
            <a:custGeom>
              <a:avLst/>
              <a:gdLst/>
              <a:ahLst/>
              <a:cxnLst/>
              <a:rect l="l" t="t" r="r" b="b"/>
              <a:pathLst>
                <a:path w="3668" h="1616" extrusionOk="0">
                  <a:moveTo>
                    <a:pt x="866" y="1"/>
                  </a:moveTo>
                  <a:cubicBezTo>
                    <a:pt x="384" y="1"/>
                    <a:pt x="1" y="393"/>
                    <a:pt x="36" y="866"/>
                  </a:cubicBezTo>
                  <a:cubicBezTo>
                    <a:pt x="63" y="1285"/>
                    <a:pt x="411" y="1615"/>
                    <a:pt x="839" y="1615"/>
                  </a:cubicBezTo>
                  <a:lnTo>
                    <a:pt x="2802" y="1615"/>
                  </a:lnTo>
                  <a:cubicBezTo>
                    <a:pt x="3284" y="1615"/>
                    <a:pt x="3667" y="1223"/>
                    <a:pt x="3632" y="750"/>
                  </a:cubicBezTo>
                  <a:cubicBezTo>
                    <a:pt x="3605" y="331"/>
                    <a:pt x="3248" y="1"/>
                    <a:pt x="2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2"/>
            <p:cNvSpPr/>
            <p:nvPr/>
          </p:nvSpPr>
          <p:spPr>
            <a:xfrm>
              <a:off x="5131075" y="2979575"/>
              <a:ext cx="45750" cy="40400"/>
            </a:xfrm>
            <a:custGeom>
              <a:avLst/>
              <a:gdLst/>
              <a:ahLst/>
              <a:cxnLst/>
              <a:rect l="l" t="t" r="r" b="b"/>
              <a:pathLst>
                <a:path w="1830" h="1616" extrusionOk="0">
                  <a:moveTo>
                    <a:pt x="866" y="1"/>
                  </a:moveTo>
                  <a:cubicBezTo>
                    <a:pt x="384" y="1"/>
                    <a:pt x="1" y="393"/>
                    <a:pt x="37" y="866"/>
                  </a:cubicBezTo>
                  <a:cubicBezTo>
                    <a:pt x="72" y="1285"/>
                    <a:pt x="420" y="1615"/>
                    <a:pt x="839" y="1615"/>
                  </a:cubicBezTo>
                  <a:lnTo>
                    <a:pt x="1830" y="1615"/>
                  </a:lnTo>
                  <a:cubicBezTo>
                    <a:pt x="1384" y="1615"/>
                    <a:pt x="1027" y="1259"/>
                    <a:pt x="1027" y="813"/>
                  </a:cubicBezTo>
                  <a:cubicBezTo>
                    <a:pt x="1027" y="367"/>
                    <a:pt x="1384" y="1"/>
                    <a:pt x="183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2" name="Google Shape;4152;p62"/>
          <p:cNvGrpSpPr/>
          <p:nvPr/>
        </p:nvGrpSpPr>
        <p:grpSpPr>
          <a:xfrm>
            <a:off x="5274876" y="3682123"/>
            <a:ext cx="444911" cy="479707"/>
            <a:chOff x="4302775" y="2979750"/>
            <a:chExt cx="382950" cy="412900"/>
          </a:xfrm>
        </p:grpSpPr>
        <p:sp>
          <p:nvSpPr>
            <p:cNvPr id="4153" name="Google Shape;4153;p62"/>
            <p:cNvSpPr/>
            <p:nvPr/>
          </p:nvSpPr>
          <p:spPr>
            <a:xfrm>
              <a:off x="4370350" y="3279775"/>
              <a:ext cx="219025" cy="112875"/>
            </a:xfrm>
            <a:custGeom>
              <a:avLst/>
              <a:gdLst/>
              <a:ahLst/>
              <a:cxnLst/>
              <a:rect l="l" t="t" r="r" b="b"/>
              <a:pathLst>
                <a:path w="8761" h="4515" extrusionOk="0">
                  <a:moveTo>
                    <a:pt x="2186" y="0"/>
                  </a:moveTo>
                  <a:cubicBezTo>
                    <a:pt x="2186" y="0"/>
                    <a:pt x="0" y="1419"/>
                    <a:pt x="0" y="4514"/>
                  </a:cubicBezTo>
                  <a:lnTo>
                    <a:pt x="8761" y="4514"/>
                  </a:lnTo>
                  <a:cubicBezTo>
                    <a:pt x="8761" y="1419"/>
                    <a:pt x="6575" y="0"/>
                    <a:pt x="6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2"/>
            <p:cNvSpPr/>
            <p:nvPr/>
          </p:nvSpPr>
          <p:spPr>
            <a:xfrm>
              <a:off x="4370350" y="3279775"/>
              <a:ext cx="79625" cy="112875"/>
            </a:xfrm>
            <a:custGeom>
              <a:avLst/>
              <a:gdLst/>
              <a:ahLst/>
              <a:cxnLst/>
              <a:rect l="l" t="t" r="r" b="b"/>
              <a:pathLst>
                <a:path w="3185" h="4515" extrusionOk="0">
                  <a:moveTo>
                    <a:pt x="2186" y="0"/>
                  </a:moveTo>
                  <a:cubicBezTo>
                    <a:pt x="2186" y="0"/>
                    <a:pt x="0" y="1419"/>
                    <a:pt x="0" y="4514"/>
                  </a:cubicBezTo>
                  <a:lnTo>
                    <a:pt x="999" y="4514"/>
                  </a:lnTo>
                  <a:cubicBezTo>
                    <a:pt x="999" y="1419"/>
                    <a:pt x="3185" y="0"/>
                    <a:pt x="318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2"/>
            <p:cNvSpPr/>
            <p:nvPr/>
          </p:nvSpPr>
          <p:spPr>
            <a:xfrm>
              <a:off x="4561250" y="2979750"/>
              <a:ext cx="124475" cy="112475"/>
            </a:xfrm>
            <a:custGeom>
              <a:avLst/>
              <a:gdLst/>
              <a:ahLst/>
              <a:cxnLst/>
              <a:rect l="l" t="t" r="r" b="b"/>
              <a:pathLst>
                <a:path w="4979" h="4499" extrusionOk="0">
                  <a:moveTo>
                    <a:pt x="1987" y="0"/>
                  </a:moveTo>
                  <a:cubicBezTo>
                    <a:pt x="1956" y="0"/>
                    <a:pt x="1924" y="1"/>
                    <a:pt x="1892" y="3"/>
                  </a:cubicBezTo>
                  <a:cubicBezTo>
                    <a:pt x="902" y="47"/>
                    <a:pt x="99" y="850"/>
                    <a:pt x="54" y="1831"/>
                  </a:cubicBezTo>
                  <a:cubicBezTo>
                    <a:pt x="1" y="2947"/>
                    <a:pt x="884" y="3857"/>
                    <a:pt x="1981" y="3857"/>
                  </a:cubicBezTo>
                  <a:cubicBezTo>
                    <a:pt x="2097" y="3857"/>
                    <a:pt x="2204" y="3848"/>
                    <a:pt x="2311" y="3830"/>
                  </a:cubicBezTo>
                  <a:lnTo>
                    <a:pt x="2311" y="4312"/>
                  </a:lnTo>
                  <a:cubicBezTo>
                    <a:pt x="2734" y="4447"/>
                    <a:pt x="3120" y="4498"/>
                    <a:pt x="3462" y="4498"/>
                  </a:cubicBezTo>
                  <a:cubicBezTo>
                    <a:pt x="4000" y="4498"/>
                    <a:pt x="4432" y="4371"/>
                    <a:pt x="4738" y="4240"/>
                  </a:cubicBezTo>
                  <a:cubicBezTo>
                    <a:pt x="4952" y="4142"/>
                    <a:pt x="4978" y="3857"/>
                    <a:pt x="4782" y="3732"/>
                  </a:cubicBezTo>
                  <a:cubicBezTo>
                    <a:pt x="4390" y="3482"/>
                    <a:pt x="3908" y="2973"/>
                    <a:pt x="3908" y="1930"/>
                  </a:cubicBezTo>
                  <a:cubicBezTo>
                    <a:pt x="3908" y="864"/>
                    <a:pt x="3050" y="0"/>
                    <a:pt x="1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2"/>
            <p:cNvSpPr/>
            <p:nvPr/>
          </p:nvSpPr>
          <p:spPr>
            <a:xfrm>
              <a:off x="4309900" y="2982250"/>
              <a:ext cx="339925" cy="169975"/>
            </a:xfrm>
            <a:custGeom>
              <a:avLst/>
              <a:gdLst/>
              <a:ahLst/>
              <a:cxnLst/>
              <a:rect l="l" t="t" r="r" b="b"/>
              <a:pathLst>
                <a:path w="13597" h="6799" extrusionOk="0">
                  <a:moveTo>
                    <a:pt x="6798" y="1"/>
                  </a:moveTo>
                  <a:cubicBezTo>
                    <a:pt x="3052" y="1"/>
                    <a:pt x="1" y="3052"/>
                    <a:pt x="1" y="6799"/>
                  </a:cubicBezTo>
                  <a:lnTo>
                    <a:pt x="13596" y="6799"/>
                  </a:lnTo>
                  <a:cubicBezTo>
                    <a:pt x="13596" y="3052"/>
                    <a:pt x="10545" y="1"/>
                    <a:pt x="6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2"/>
            <p:cNvSpPr/>
            <p:nvPr/>
          </p:nvSpPr>
          <p:spPr>
            <a:xfrm>
              <a:off x="4309900" y="2982250"/>
              <a:ext cx="186475" cy="169975"/>
            </a:xfrm>
            <a:custGeom>
              <a:avLst/>
              <a:gdLst/>
              <a:ahLst/>
              <a:cxnLst/>
              <a:rect l="l" t="t" r="r" b="b"/>
              <a:pathLst>
                <a:path w="7459" h="6799" extrusionOk="0">
                  <a:moveTo>
                    <a:pt x="6798" y="1"/>
                  </a:moveTo>
                  <a:cubicBezTo>
                    <a:pt x="3052" y="1"/>
                    <a:pt x="1" y="3052"/>
                    <a:pt x="1" y="6799"/>
                  </a:cubicBezTo>
                  <a:lnTo>
                    <a:pt x="1330" y="6799"/>
                  </a:lnTo>
                  <a:cubicBezTo>
                    <a:pt x="1330" y="3275"/>
                    <a:pt x="4024" y="375"/>
                    <a:pt x="7459" y="36"/>
                  </a:cubicBezTo>
                  <a:cubicBezTo>
                    <a:pt x="7244" y="19"/>
                    <a:pt x="7021" y="1"/>
                    <a:pt x="6798"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2"/>
            <p:cNvSpPr/>
            <p:nvPr/>
          </p:nvSpPr>
          <p:spPr>
            <a:xfrm>
              <a:off x="4340450" y="3050175"/>
              <a:ext cx="278600" cy="241000"/>
            </a:xfrm>
            <a:custGeom>
              <a:avLst/>
              <a:gdLst/>
              <a:ahLst/>
              <a:cxnLst/>
              <a:rect l="l" t="t" r="r" b="b"/>
              <a:pathLst>
                <a:path w="11144" h="9640" extrusionOk="0">
                  <a:moveTo>
                    <a:pt x="3235" y="1"/>
                  </a:moveTo>
                  <a:cubicBezTo>
                    <a:pt x="2091" y="1"/>
                    <a:pt x="1003" y="676"/>
                    <a:pt x="500" y="1771"/>
                  </a:cubicBezTo>
                  <a:cubicBezTo>
                    <a:pt x="188" y="2467"/>
                    <a:pt x="10" y="3243"/>
                    <a:pt x="10" y="4055"/>
                  </a:cubicBezTo>
                  <a:cubicBezTo>
                    <a:pt x="1" y="7106"/>
                    <a:pt x="2481" y="9613"/>
                    <a:pt x="5532" y="9639"/>
                  </a:cubicBezTo>
                  <a:cubicBezTo>
                    <a:pt x="5543" y="9639"/>
                    <a:pt x="5554" y="9639"/>
                    <a:pt x="5565" y="9639"/>
                  </a:cubicBezTo>
                  <a:cubicBezTo>
                    <a:pt x="8645" y="9639"/>
                    <a:pt x="11143" y="7148"/>
                    <a:pt x="11143" y="4073"/>
                  </a:cubicBezTo>
                  <a:cubicBezTo>
                    <a:pt x="11143" y="3261"/>
                    <a:pt x="10974" y="2494"/>
                    <a:pt x="10661" y="1798"/>
                  </a:cubicBezTo>
                  <a:cubicBezTo>
                    <a:pt x="10164" y="686"/>
                    <a:pt x="9068" y="2"/>
                    <a:pt x="7916" y="2"/>
                  </a:cubicBezTo>
                  <a:cubicBezTo>
                    <a:pt x="7579" y="2"/>
                    <a:pt x="7238" y="60"/>
                    <a:pt x="6906" y="183"/>
                  </a:cubicBezTo>
                  <a:cubicBezTo>
                    <a:pt x="6656" y="281"/>
                    <a:pt x="6424" y="406"/>
                    <a:pt x="6210" y="576"/>
                  </a:cubicBezTo>
                  <a:cubicBezTo>
                    <a:pt x="6022" y="718"/>
                    <a:pt x="5797" y="790"/>
                    <a:pt x="5573" y="790"/>
                  </a:cubicBezTo>
                  <a:cubicBezTo>
                    <a:pt x="5349" y="790"/>
                    <a:pt x="5126" y="718"/>
                    <a:pt x="4943" y="576"/>
                  </a:cubicBezTo>
                  <a:cubicBezTo>
                    <a:pt x="4729" y="406"/>
                    <a:pt x="4488" y="281"/>
                    <a:pt x="4247" y="183"/>
                  </a:cubicBezTo>
                  <a:cubicBezTo>
                    <a:pt x="3914" y="59"/>
                    <a:pt x="3572" y="1"/>
                    <a:pt x="32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2"/>
            <p:cNvSpPr/>
            <p:nvPr/>
          </p:nvSpPr>
          <p:spPr>
            <a:xfrm>
              <a:off x="4340450" y="3050300"/>
              <a:ext cx="151900" cy="240875"/>
            </a:xfrm>
            <a:custGeom>
              <a:avLst/>
              <a:gdLst/>
              <a:ahLst/>
              <a:cxnLst/>
              <a:rect l="l" t="t" r="r" b="b"/>
              <a:pathLst>
                <a:path w="6076" h="9635" extrusionOk="0">
                  <a:moveTo>
                    <a:pt x="3217" y="0"/>
                  </a:moveTo>
                  <a:cubicBezTo>
                    <a:pt x="2079" y="0"/>
                    <a:pt x="998" y="670"/>
                    <a:pt x="500" y="1766"/>
                  </a:cubicBezTo>
                  <a:cubicBezTo>
                    <a:pt x="188" y="2462"/>
                    <a:pt x="10" y="3238"/>
                    <a:pt x="10" y="4050"/>
                  </a:cubicBezTo>
                  <a:cubicBezTo>
                    <a:pt x="1" y="7101"/>
                    <a:pt x="2481" y="9608"/>
                    <a:pt x="5532" y="9634"/>
                  </a:cubicBezTo>
                  <a:cubicBezTo>
                    <a:pt x="5719" y="9634"/>
                    <a:pt x="5898" y="9625"/>
                    <a:pt x="6076" y="9608"/>
                  </a:cubicBezTo>
                  <a:cubicBezTo>
                    <a:pt x="3239" y="9358"/>
                    <a:pt x="1000" y="6949"/>
                    <a:pt x="1009" y="4050"/>
                  </a:cubicBezTo>
                  <a:cubicBezTo>
                    <a:pt x="1009" y="3238"/>
                    <a:pt x="1187" y="2462"/>
                    <a:pt x="1499" y="1766"/>
                  </a:cubicBezTo>
                  <a:cubicBezTo>
                    <a:pt x="1928" y="829"/>
                    <a:pt x="2775" y="205"/>
                    <a:pt x="3721" y="44"/>
                  </a:cubicBezTo>
                  <a:cubicBezTo>
                    <a:pt x="3553" y="15"/>
                    <a:pt x="3384" y="0"/>
                    <a:pt x="3217" y="0"/>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2"/>
            <p:cNvSpPr/>
            <p:nvPr/>
          </p:nvSpPr>
          <p:spPr>
            <a:xfrm>
              <a:off x="4302775" y="3107825"/>
              <a:ext cx="353950" cy="110650"/>
            </a:xfrm>
            <a:custGeom>
              <a:avLst/>
              <a:gdLst/>
              <a:ahLst/>
              <a:cxnLst/>
              <a:rect l="l" t="t" r="r" b="b"/>
              <a:pathLst>
                <a:path w="14158" h="4426" extrusionOk="0">
                  <a:moveTo>
                    <a:pt x="1311" y="0"/>
                  </a:moveTo>
                  <a:cubicBezTo>
                    <a:pt x="589" y="0"/>
                    <a:pt x="0" y="589"/>
                    <a:pt x="9" y="1312"/>
                  </a:cubicBezTo>
                  <a:cubicBezTo>
                    <a:pt x="9" y="1321"/>
                    <a:pt x="9" y="1330"/>
                    <a:pt x="9" y="1347"/>
                  </a:cubicBezTo>
                  <a:cubicBezTo>
                    <a:pt x="44" y="3053"/>
                    <a:pt x="1445" y="4426"/>
                    <a:pt x="3145" y="4426"/>
                  </a:cubicBezTo>
                  <a:cubicBezTo>
                    <a:pt x="3161" y="4426"/>
                    <a:pt x="3177" y="4425"/>
                    <a:pt x="3194" y="4425"/>
                  </a:cubicBezTo>
                  <a:cubicBezTo>
                    <a:pt x="4041" y="4416"/>
                    <a:pt x="4809" y="4068"/>
                    <a:pt x="5362" y="3515"/>
                  </a:cubicBezTo>
                  <a:cubicBezTo>
                    <a:pt x="5817" y="3060"/>
                    <a:pt x="6432" y="2802"/>
                    <a:pt x="7083" y="2802"/>
                  </a:cubicBezTo>
                  <a:cubicBezTo>
                    <a:pt x="7726" y="2802"/>
                    <a:pt x="8341" y="3060"/>
                    <a:pt x="8805" y="3515"/>
                  </a:cubicBezTo>
                  <a:cubicBezTo>
                    <a:pt x="9358" y="4068"/>
                    <a:pt x="10125" y="4416"/>
                    <a:pt x="10973" y="4425"/>
                  </a:cubicBezTo>
                  <a:cubicBezTo>
                    <a:pt x="10989" y="4425"/>
                    <a:pt x="11006" y="4426"/>
                    <a:pt x="11022" y="4426"/>
                  </a:cubicBezTo>
                  <a:cubicBezTo>
                    <a:pt x="12713" y="4426"/>
                    <a:pt x="14122" y="3053"/>
                    <a:pt x="14158" y="1347"/>
                  </a:cubicBezTo>
                  <a:cubicBezTo>
                    <a:pt x="14158" y="1330"/>
                    <a:pt x="14158" y="1321"/>
                    <a:pt x="14158" y="1312"/>
                  </a:cubicBezTo>
                  <a:cubicBezTo>
                    <a:pt x="14158" y="589"/>
                    <a:pt x="13578" y="0"/>
                    <a:pt x="128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2"/>
            <p:cNvSpPr/>
            <p:nvPr/>
          </p:nvSpPr>
          <p:spPr>
            <a:xfrm>
              <a:off x="4302775" y="3107825"/>
              <a:ext cx="91225" cy="110650"/>
            </a:xfrm>
            <a:custGeom>
              <a:avLst/>
              <a:gdLst/>
              <a:ahLst/>
              <a:cxnLst/>
              <a:rect l="l" t="t" r="r" b="b"/>
              <a:pathLst>
                <a:path w="3649" h="4426" extrusionOk="0">
                  <a:moveTo>
                    <a:pt x="1311" y="0"/>
                  </a:moveTo>
                  <a:cubicBezTo>
                    <a:pt x="589" y="0"/>
                    <a:pt x="0" y="589"/>
                    <a:pt x="9" y="1312"/>
                  </a:cubicBezTo>
                  <a:cubicBezTo>
                    <a:pt x="9" y="1321"/>
                    <a:pt x="9" y="1338"/>
                    <a:pt x="9" y="1347"/>
                  </a:cubicBezTo>
                  <a:cubicBezTo>
                    <a:pt x="44" y="3053"/>
                    <a:pt x="1445" y="4426"/>
                    <a:pt x="3145" y="4426"/>
                  </a:cubicBezTo>
                  <a:cubicBezTo>
                    <a:pt x="3161" y="4426"/>
                    <a:pt x="3177" y="4425"/>
                    <a:pt x="3194" y="4425"/>
                  </a:cubicBezTo>
                  <a:cubicBezTo>
                    <a:pt x="3345" y="4425"/>
                    <a:pt x="3497" y="4407"/>
                    <a:pt x="3649" y="4389"/>
                  </a:cubicBezTo>
                  <a:cubicBezTo>
                    <a:pt x="2177" y="4149"/>
                    <a:pt x="1035" y="2882"/>
                    <a:pt x="1008" y="1347"/>
                  </a:cubicBezTo>
                  <a:cubicBezTo>
                    <a:pt x="1008" y="1338"/>
                    <a:pt x="1008" y="1321"/>
                    <a:pt x="1008" y="1312"/>
                  </a:cubicBezTo>
                  <a:cubicBezTo>
                    <a:pt x="999" y="589"/>
                    <a:pt x="1588" y="0"/>
                    <a:pt x="230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2"/>
            <p:cNvSpPr/>
            <p:nvPr/>
          </p:nvSpPr>
          <p:spPr>
            <a:xfrm>
              <a:off x="4398900" y="3155775"/>
              <a:ext cx="12050" cy="27000"/>
            </a:xfrm>
            <a:custGeom>
              <a:avLst/>
              <a:gdLst/>
              <a:ahLst/>
              <a:cxnLst/>
              <a:rect l="l" t="t" r="r" b="b"/>
              <a:pathLst>
                <a:path w="482" h="1080" extrusionOk="0">
                  <a:moveTo>
                    <a:pt x="241" y="0"/>
                  </a:moveTo>
                  <a:cubicBezTo>
                    <a:pt x="107" y="9"/>
                    <a:pt x="0" y="125"/>
                    <a:pt x="0" y="259"/>
                  </a:cubicBezTo>
                  <a:lnTo>
                    <a:pt x="0" y="821"/>
                  </a:lnTo>
                  <a:cubicBezTo>
                    <a:pt x="0" y="955"/>
                    <a:pt x="107" y="1071"/>
                    <a:pt x="241" y="1080"/>
                  </a:cubicBezTo>
                  <a:cubicBezTo>
                    <a:pt x="375" y="1080"/>
                    <a:pt x="482" y="973"/>
                    <a:pt x="482" y="839"/>
                  </a:cubicBezTo>
                  <a:lnTo>
                    <a:pt x="482" y="250"/>
                  </a:lnTo>
                  <a:cubicBezTo>
                    <a:pt x="482" y="107"/>
                    <a:pt x="375"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2"/>
            <p:cNvSpPr/>
            <p:nvPr/>
          </p:nvSpPr>
          <p:spPr>
            <a:xfrm>
              <a:off x="4548100" y="3155775"/>
              <a:ext cx="12050" cy="27000"/>
            </a:xfrm>
            <a:custGeom>
              <a:avLst/>
              <a:gdLst/>
              <a:ahLst/>
              <a:cxnLst/>
              <a:rect l="l" t="t" r="r" b="b"/>
              <a:pathLst>
                <a:path w="482" h="1080" extrusionOk="0">
                  <a:moveTo>
                    <a:pt x="241" y="0"/>
                  </a:moveTo>
                  <a:cubicBezTo>
                    <a:pt x="107" y="9"/>
                    <a:pt x="0" y="125"/>
                    <a:pt x="0" y="259"/>
                  </a:cubicBezTo>
                  <a:lnTo>
                    <a:pt x="0" y="821"/>
                  </a:lnTo>
                  <a:cubicBezTo>
                    <a:pt x="0" y="955"/>
                    <a:pt x="107" y="1071"/>
                    <a:pt x="241" y="1080"/>
                  </a:cubicBezTo>
                  <a:cubicBezTo>
                    <a:pt x="375" y="1080"/>
                    <a:pt x="482" y="973"/>
                    <a:pt x="482" y="839"/>
                  </a:cubicBezTo>
                  <a:lnTo>
                    <a:pt x="482" y="250"/>
                  </a:lnTo>
                  <a:cubicBezTo>
                    <a:pt x="482" y="107"/>
                    <a:pt x="375"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2"/>
            <p:cNvSpPr/>
            <p:nvPr/>
          </p:nvSpPr>
          <p:spPr>
            <a:xfrm>
              <a:off x="4455325" y="3197075"/>
              <a:ext cx="48850" cy="20500"/>
            </a:xfrm>
            <a:custGeom>
              <a:avLst/>
              <a:gdLst/>
              <a:ahLst/>
              <a:cxnLst/>
              <a:rect l="l" t="t" r="r" b="b"/>
              <a:pathLst>
                <a:path w="1954" h="820" extrusionOk="0">
                  <a:moveTo>
                    <a:pt x="280" y="0"/>
                  </a:moveTo>
                  <a:cubicBezTo>
                    <a:pt x="223" y="0"/>
                    <a:pt x="165" y="21"/>
                    <a:pt x="116" y="61"/>
                  </a:cubicBezTo>
                  <a:cubicBezTo>
                    <a:pt x="9" y="150"/>
                    <a:pt x="0" y="311"/>
                    <a:pt x="89" y="409"/>
                  </a:cubicBezTo>
                  <a:cubicBezTo>
                    <a:pt x="312" y="668"/>
                    <a:pt x="642" y="819"/>
                    <a:pt x="981" y="819"/>
                  </a:cubicBezTo>
                  <a:cubicBezTo>
                    <a:pt x="1320" y="819"/>
                    <a:pt x="1642" y="668"/>
                    <a:pt x="1865" y="409"/>
                  </a:cubicBezTo>
                  <a:cubicBezTo>
                    <a:pt x="1954" y="311"/>
                    <a:pt x="1945" y="150"/>
                    <a:pt x="1847" y="61"/>
                  </a:cubicBezTo>
                  <a:cubicBezTo>
                    <a:pt x="1798" y="21"/>
                    <a:pt x="1738" y="0"/>
                    <a:pt x="1679" y="0"/>
                  </a:cubicBezTo>
                  <a:cubicBezTo>
                    <a:pt x="1608" y="0"/>
                    <a:pt x="1539" y="30"/>
                    <a:pt x="1490" y="88"/>
                  </a:cubicBezTo>
                  <a:cubicBezTo>
                    <a:pt x="1365" y="231"/>
                    <a:pt x="1178" y="320"/>
                    <a:pt x="981" y="320"/>
                  </a:cubicBezTo>
                  <a:cubicBezTo>
                    <a:pt x="785" y="320"/>
                    <a:pt x="598" y="231"/>
                    <a:pt x="473" y="88"/>
                  </a:cubicBezTo>
                  <a:cubicBezTo>
                    <a:pt x="419" y="30"/>
                    <a:pt x="350"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2"/>
            <p:cNvSpPr/>
            <p:nvPr/>
          </p:nvSpPr>
          <p:spPr>
            <a:xfrm>
              <a:off x="4455325" y="3249875"/>
              <a:ext cx="48400" cy="120250"/>
            </a:xfrm>
            <a:custGeom>
              <a:avLst/>
              <a:gdLst/>
              <a:ahLst/>
              <a:cxnLst/>
              <a:rect l="l" t="t" r="r" b="b"/>
              <a:pathLst>
                <a:path w="1936" h="4810" extrusionOk="0">
                  <a:moveTo>
                    <a:pt x="0" y="1"/>
                  </a:moveTo>
                  <a:lnTo>
                    <a:pt x="0" y="4809"/>
                  </a:lnTo>
                  <a:lnTo>
                    <a:pt x="1936" y="4809"/>
                  </a:lnTo>
                  <a:lnTo>
                    <a:pt x="19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2"/>
            <p:cNvSpPr/>
            <p:nvPr/>
          </p:nvSpPr>
          <p:spPr>
            <a:xfrm>
              <a:off x="4455325" y="3249875"/>
              <a:ext cx="48400" cy="44425"/>
            </a:xfrm>
            <a:custGeom>
              <a:avLst/>
              <a:gdLst/>
              <a:ahLst/>
              <a:cxnLst/>
              <a:rect l="l" t="t" r="r" b="b"/>
              <a:pathLst>
                <a:path w="1936" h="1777" extrusionOk="0">
                  <a:moveTo>
                    <a:pt x="0" y="1"/>
                  </a:moveTo>
                  <a:lnTo>
                    <a:pt x="0" y="1776"/>
                  </a:lnTo>
                  <a:lnTo>
                    <a:pt x="1936" y="1776"/>
                  </a:lnTo>
                  <a:lnTo>
                    <a:pt x="1936"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2"/>
            <p:cNvSpPr/>
            <p:nvPr/>
          </p:nvSpPr>
          <p:spPr>
            <a:xfrm>
              <a:off x="4434350" y="3230475"/>
              <a:ext cx="90800" cy="38850"/>
            </a:xfrm>
            <a:custGeom>
              <a:avLst/>
              <a:gdLst/>
              <a:ahLst/>
              <a:cxnLst/>
              <a:rect l="l" t="t" r="r" b="b"/>
              <a:pathLst>
                <a:path w="3632" h="1554" extrusionOk="0">
                  <a:moveTo>
                    <a:pt x="857" y="1"/>
                  </a:moveTo>
                  <a:cubicBezTo>
                    <a:pt x="500" y="1"/>
                    <a:pt x="143" y="286"/>
                    <a:pt x="81" y="643"/>
                  </a:cubicBezTo>
                  <a:cubicBezTo>
                    <a:pt x="0" y="1125"/>
                    <a:pt x="375" y="1553"/>
                    <a:pt x="848" y="1553"/>
                  </a:cubicBezTo>
                  <a:lnTo>
                    <a:pt x="2784" y="1553"/>
                  </a:lnTo>
                  <a:cubicBezTo>
                    <a:pt x="3141" y="1553"/>
                    <a:pt x="3498" y="1259"/>
                    <a:pt x="3551" y="911"/>
                  </a:cubicBezTo>
                  <a:cubicBezTo>
                    <a:pt x="3631" y="420"/>
                    <a:pt x="3266" y="1"/>
                    <a:pt x="27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2"/>
            <p:cNvSpPr/>
            <p:nvPr/>
          </p:nvSpPr>
          <p:spPr>
            <a:xfrm>
              <a:off x="4470925" y="3347800"/>
              <a:ext cx="74525" cy="44850"/>
            </a:xfrm>
            <a:custGeom>
              <a:avLst/>
              <a:gdLst/>
              <a:ahLst/>
              <a:cxnLst/>
              <a:rect l="l" t="t" r="r" b="b"/>
              <a:pathLst>
                <a:path w="2981" h="1794" extrusionOk="0">
                  <a:moveTo>
                    <a:pt x="1490" y="0"/>
                  </a:moveTo>
                  <a:cubicBezTo>
                    <a:pt x="670" y="0"/>
                    <a:pt x="9" y="660"/>
                    <a:pt x="1" y="1481"/>
                  </a:cubicBezTo>
                  <a:cubicBezTo>
                    <a:pt x="1" y="1651"/>
                    <a:pt x="143" y="1793"/>
                    <a:pt x="313" y="1793"/>
                  </a:cubicBezTo>
                  <a:lnTo>
                    <a:pt x="2677" y="1793"/>
                  </a:lnTo>
                  <a:cubicBezTo>
                    <a:pt x="2846" y="1793"/>
                    <a:pt x="2980" y="1651"/>
                    <a:pt x="2980" y="1481"/>
                  </a:cubicBezTo>
                  <a:cubicBezTo>
                    <a:pt x="2980" y="660"/>
                    <a:pt x="2311" y="0"/>
                    <a:pt x="1490" y="0"/>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2"/>
            <p:cNvSpPr/>
            <p:nvPr/>
          </p:nvSpPr>
          <p:spPr>
            <a:xfrm>
              <a:off x="4414050" y="3347800"/>
              <a:ext cx="74525" cy="44850"/>
            </a:xfrm>
            <a:custGeom>
              <a:avLst/>
              <a:gdLst/>
              <a:ahLst/>
              <a:cxnLst/>
              <a:rect l="l" t="t" r="r" b="b"/>
              <a:pathLst>
                <a:path w="2981" h="1794" extrusionOk="0">
                  <a:moveTo>
                    <a:pt x="1490" y="0"/>
                  </a:moveTo>
                  <a:cubicBezTo>
                    <a:pt x="670" y="0"/>
                    <a:pt x="10" y="660"/>
                    <a:pt x="1" y="1481"/>
                  </a:cubicBezTo>
                  <a:cubicBezTo>
                    <a:pt x="1" y="1651"/>
                    <a:pt x="143" y="1793"/>
                    <a:pt x="313" y="1793"/>
                  </a:cubicBezTo>
                  <a:lnTo>
                    <a:pt x="2677" y="1793"/>
                  </a:lnTo>
                  <a:cubicBezTo>
                    <a:pt x="2846" y="1793"/>
                    <a:pt x="2980" y="1651"/>
                    <a:pt x="2980" y="1481"/>
                  </a:cubicBezTo>
                  <a:cubicBezTo>
                    <a:pt x="2980" y="660"/>
                    <a:pt x="2311" y="0"/>
                    <a:pt x="14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62"/>
          <p:cNvGrpSpPr/>
          <p:nvPr/>
        </p:nvGrpSpPr>
        <p:grpSpPr>
          <a:xfrm>
            <a:off x="4633752" y="3682021"/>
            <a:ext cx="452957" cy="479911"/>
            <a:chOff x="3778875" y="2979575"/>
            <a:chExt cx="389875" cy="413075"/>
          </a:xfrm>
        </p:grpSpPr>
        <p:sp>
          <p:nvSpPr>
            <p:cNvPr id="4171" name="Google Shape;4171;p62"/>
            <p:cNvSpPr/>
            <p:nvPr/>
          </p:nvSpPr>
          <p:spPr>
            <a:xfrm>
              <a:off x="3851350" y="3276875"/>
              <a:ext cx="92150" cy="115775"/>
            </a:xfrm>
            <a:custGeom>
              <a:avLst/>
              <a:gdLst/>
              <a:ahLst/>
              <a:cxnLst/>
              <a:rect l="l" t="t" r="r" b="b"/>
              <a:pathLst>
                <a:path w="3686" h="4631" extrusionOk="0">
                  <a:moveTo>
                    <a:pt x="2677" y="0"/>
                  </a:moveTo>
                  <a:cubicBezTo>
                    <a:pt x="2677" y="0"/>
                    <a:pt x="1" y="1356"/>
                    <a:pt x="1" y="4630"/>
                  </a:cubicBezTo>
                  <a:lnTo>
                    <a:pt x="2677" y="4630"/>
                  </a:lnTo>
                  <a:lnTo>
                    <a:pt x="3685" y="2400"/>
                  </a:lnTo>
                  <a:lnTo>
                    <a:pt x="26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2"/>
            <p:cNvSpPr/>
            <p:nvPr/>
          </p:nvSpPr>
          <p:spPr>
            <a:xfrm>
              <a:off x="3851350" y="3276875"/>
              <a:ext cx="72525" cy="115775"/>
            </a:xfrm>
            <a:custGeom>
              <a:avLst/>
              <a:gdLst/>
              <a:ahLst/>
              <a:cxnLst/>
              <a:rect l="l" t="t" r="r" b="b"/>
              <a:pathLst>
                <a:path w="2901" h="4631" extrusionOk="0">
                  <a:moveTo>
                    <a:pt x="2677" y="0"/>
                  </a:moveTo>
                  <a:cubicBezTo>
                    <a:pt x="2677" y="0"/>
                    <a:pt x="1" y="1356"/>
                    <a:pt x="1" y="4630"/>
                  </a:cubicBezTo>
                  <a:lnTo>
                    <a:pt x="1000" y="4630"/>
                  </a:lnTo>
                  <a:cubicBezTo>
                    <a:pt x="1000" y="2516"/>
                    <a:pt x="2115" y="1205"/>
                    <a:pt x="2900" y="545"/>
                  </a:cubicBezTo>
                  <a:lnTo>
                    <a:pt x="2677"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2"/>
            <p:cNvSpPr/>
            <p:nvPr/>
          </p:nvSpPr>
          <p:spPr>
            <a:xfrm>
              <a:off x="4005475" y="3276875"/>
              <a:ext cx="90800" cy="115775"/>
            </a:xfrm>
            <a:custGeom>
              <a:avLst/>
              <a:gdLst/>
              <a:ahLst/>
              <a:cxnLst/>
              <a:rect l="l" t="t" r="r" b="b"/>
              <a:pathLst>
                <a:path w="3632" h="4631" extrusionOk="0">
                  <a:moveTo>
                    <a:pt x="964" y="0"/>
                  </a:moveTo>
                  <a:lnTo>
                    <a:pt x="0" y="2320"/>
                  </a:lnTo>
                  <a:lnTo>
                    <a:pt x="964" y="4630"/>
                  </a:lnTo>
                  <a:lnTo>
                    <a:pt x="3631" y="4630"/>
                  </a:lnTo>
                  <a:cubicBezTo>
                    <a:pt x="3631" y="1356"/>
                    <a:pt x="964" y="0"/>
                    <a:pt x="9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2"/>
            <p:cNvSpPr/>
            <p:nvPr/>
          </p:nvSpPr>
          <p:spPr>
            <a:xfrm>
              <a:off x="3918275" y="3277325"/>
              <a:ext cx="111300" cy="115325"/>
            </a:xfrm>
            <a:custGeom>
              <a:avLst/>
              <a:gdLst/>
              <a:ahLst/>
              <a:cxnLst/>
              <a:rect l="l" t="t" r="r" b="b"/>
              <a:pathLst>
                <a:path w="4452" h="4613" extrusionOk="0">
                  <a:moveTo>
                    <a:pt x="0" y="0"/>
                  </a:moveTo>
                  <a:lnTo>
                    <a:pt x="0" y="4612"/>
                  </a:lnTo>
                  <a:lnTo>
                    <a:pt x="4452" y="4612"/>
                  </a:lnTo>
                  <a:lnTo>
                    <a:pt x="4452" y="0"/>
                  </a:lnTo>
                  <a:close/>
                </a:path>
              </a:pathLst>
            </a:custGeom>
            <a:solidFill>
              <a:srgbClr val="E4E4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2"/>
            <p:cNvSpPr/>
            <p:nvPr/>
          </p:nvSpPr>
          <p:spPr>
            <a:xfrm>
              <a:off x="3787350" y="3012800"/>
              <a:ext cx="372925" cy="103975"/>
            </a:xfrm>
            <a:custGeom>
              <a:avLst/>
              <a:gdLst/>
              <a:ahLst/>
              <a:cxnLst/>
              <a:rect l="l" t="t" r="r" b="b"/>
              <a:pathLst>
                <a:path w="14917" h="4159" extrusionOk="0">
                  <a:moveTo>
                    <a:pt x="3585" y="0"/>
                  </a:moveTo>
                  <a:cubicBezTo>
                    <a:pt x="3131" y="0"/>
                    <a:pt x="1" y="146"/>
                    <a:pt x="1" y="4158"/>
                  </a:cubicBezTo>
                  <a:lnTo>
                    <a:pt x="14917" y="4158"/>
                  </a:lnTo>
                  <a:cubicBezTo>
                    <a:pt x="14917" y="146"/>
                    <a:pt x="11786" y="0"/>
                    <a:pt x="11332" y="0"/>
                  </a:cubicBezTo>
                  <a:cubicBezTo>
                    <a:pt x="11296" y="0"/>
                    <a:pt x="11277" y="1"/>
                    <a:pt x="11277" y="1"/>
                  </a:cubicBezTo>
                  <a:lnTo>
                    <a:pt x="3640" y="1"/>
                  </a:lnTo>
                  <a:cubicBezTo>
                    <a:pt x="3640" y="1"/>
                    <a:pt x="3621" y="0"/>
                    <a:pt x="3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2"/>
            <p:cNvSpPr/>
            <p:nvPr/>
          </p:nvSpPr>
          <p:spPr>
            <a:xfrm>
              <a:off x="4088225" y="3101350"/>
              <a:ext cx="80525" cy="80775"/>
            </a:xfrm>
            <a:custGeom>
              <a:avLst/>
              <a:gdLst/>
              <a:ahLst/>
              <a:cxnLst/>
              <a:rect l="l" t="t" r="r" b="b"/>
              <a:pathLst>
                <a:path w="3221" h="3231" extrusionOk="0">
                  <a:moveTo>
                    <a:pt x="1615" y="1"/>
                  </a:moveTo>
                  <a:cubicBezTo>
                    <a:pt x="723" y="1"/>
                    <a:pt x="0" y="723"/>
                    <a:pt x="0" y="1615"/>
                  </a:cubicBezTo>
                  <a:cubicBezTo>
                    <a:pt x="0" y="2507"/>
                    <a:pt x="723" y="3230"/>
                    <a:pt x="1615" y="3230"/>
                  </a:cubicBezTo>
                  <a:cubicBezTo>
                    <a:pt x="2498" y="3230"/>
                    <a:pt x="3221" y="2507"/>
                    <a:pt x="3221" y="1615"/>
                  </a:cubicBezTo>
                  <a:cubicBezTo>
                    <a:pt x="3221" y="723"/>
                    <a:pt x="2498" y="1"/>
                    <a:pt x="1615"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2"/>
            <p:cNvSpPr/>
            <p:nvPr/>
          </p:nvSpPr>
          <p:spPr>
            <a:xfrm>
              <a:off x="3819900" y="2979575"/>
              <a:ext cx="307825" cy="307800"/>
            </a:xfrm>
            <a:custGeom>
              <a:avLst/>
              <a:gdLst/>
              <a:ahLst/>
              <a:cxnLst/>
              <a:rect l="l" t="t" r="r" b="b"/>
              <a:pathLst>
                <a:path w="12313" h="12312" extrusionOk="0">
                  <a:moveTo>
                    <a:pt x="6157" y="1"/>
                  </a:moveTo>
                  <a:cubicBezTo>
                    <a:pt x="2758" y="1"/>
                    <a:pt x="1" y="2757"/>
                    <a:pt x="1" y="6156"/>
                  </a:cubicBezTo>
                  <a:cubicBezTo>
                    <a:pt x="1" y="9555"/>
                    <a:pt x="2758" y="12312"/>
                    <a:pt x="6157" y="12312"/>
                  </a:cubicBezTo>
                  <a:cubicBezTo>
                    <a:pt x="9555" y="12312"/>
                    <a:pt x="12312" y="9555"/>
                    <a:pt x="12312" y="6156"/>
                  </a:cubicBezTo>
                  <a:cubicBezTo>
                    <a:pt x="12312" y="2757"/>
                    <a:pt x="9555" y="1"/>
                    <a:pt x="6157"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2"/>
            <p:cNvSpPr/>
            <p:nvPr/>
          </p:nvSpPr>
          <p:spPr>
            <a:xfrm>
              <a:off x="3778875" y="2979575"/>
              <a:ext cx="207450" cy="307800"/>
            </a:xfrm>
            <a:custGeom>
              <a:avLst/>
              <a:gdLst/>
              <a:ahLst/>
              <a:cxnLst/>
              <a:rect l="l" t="t" r="r" b="b"/>
              <a:pathLst>
                <a:path w="8298" h="12312" extrusionOk="0">
                  <a:moveTo>
                    <a:pt x="7798" y="1"/>
                  </a:moveTo>
                  <a:cubicBezTo>
                    <a:pt x="4836" y="1"/>
                    <a:pt x="2365" y="2097"/>
                    <a:pt x="1776" y="4881"/>
                  </a:cubicBezTo>
                  <a:cubicBezTo>
                    <a:pt x="1722" y="4881"/>
                    <a:pt x="1669" y="4872"/>
                    <a:pt x="1615" y="4872"/>
                  </a:cubicBezTo>
                  <a:cubicBezTo>
                    <a:pt x="723" y="4872"/>
                    <a:pt x="1" y="5594"/>
                    <a:pt x="1" y="6486"/>
                  </a:cubicBezTo>
                  <a:cubicBezTo>
                    <a:pt x="1" y="7378"/>
                    <a:pt x="723" y="8101"/>
                    <a:pt x="1615" y="8101"/>
                  </a:cubicBezTo>
                  <a:cubicBezTo>
                    <a:pt x="1740" y="8101"/>
                    <a:pt x="1847" y="8083"/>
                    <a:pt x="1945" y="8056"/>
                  </a:cubicBezTo>
                  <a:cubicBezTo>
                    <a:pt x="2748" y="10528"/>
                    <a:pt x="5068" y="12312"/>
                    <a:pt x="7798" y="12312"/>
                  </a:cubicBezTo>
                  <a:cubicBezTo>
                    <a:pt x="7967" y="12312"/>
                    <a:pt x="8137" y="12303"/>
                    <a:pt x="8297" y="12294"/>
                  </a:cubicBezTo>
                  <a:cubicBezTo>
                    <a:pt x="5130" y="12035"/>
                    <a:pt x="2641" y="9386"/>
                    <a:pt x="2641" y="6156"/>
                  </a:cubicBezTo>
                  <a:cubicBezTo>
                    <a:pt x="2641" y="2927"/>
                    <a:pt x="5130" y="277"/>
                    <a:pt x="8297" y="28"/>
                  </a:cubicBezTo>
                  <a:cubicBezTo>
                    <a:pt x="8137" y="10"/>
                    <a:pt x="7967" y="1"/>
                    <a:pt x="7798"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2"/>
            <p:cNvSpPr/>
            <p:nvPr/>
          </p:nvSpPr>
          <p:spPr>
            <a:xfrm>
              <a:off x="3812775" y="3153775"/>
              <a:ext cx="99050" cy="33250"/>
            </a:xfrm>
            <a:custGeom>
              <a:avLst/>
              <a:gdLst/>
              <a:ahLst/>
              <a:cxnLst/>
              <a:rect l="l" t="t" r="r" b="b"/>
              <a:pathLst>
                <a:path w="3962" h="1330" extrusionOk="0">
                  <a:moveTo>
                    <a:pt x="679" y="0"/>
                  </a:moveTo>
                  <a:cubicBezTo>
                    <a:pt x="304" y="0"/>
                    <a:pt x="1" y="312"/>
                    <a:pt x="9" y="687"/>
                  </a:cubicBezTo>
                  <a:cubicBezTo>
                    <a:pt x="27" y="1044"/>
                    <a:pt x="331" y="1329"/>
                    <a:pt x="687" y="1329"/>
                  </a:cubicBezTo>
                  <a:lnTo>
                    <a:pt x="3961" y="1329"/>
                  </a:lnTo>
                  <a:lnTo>
                    <a:pt x="39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2"/>
            <p:cNvSpPr/>
            <p:nvPr/>
          </p:nvSpPr>
          <p:spPr>
            <a:xfrm>
              <a:off x="3863175" y="3179575"/>
              <a:ext cx="76300" cy="82450"/>
            </a:xfrm>
            <a:custGeom>
              <a:avLst/>
              <a:gdLst/>
              <a:ahLst/>
              <a:cxnLst/>
              <a:rect l="l" t="t" r="r" b="b"/>
              <a:pathLst>
                <a:path w="3052" h="3298" extrusionOk="0">
                  <a:moveTo>
                    <a:pt x="2304" y="0"/>
                  </a:moveTo>
                  <a:cubicBezTo>
                    <a:pt x="2108" y="0"/>
                    <a:pt x="1914" y="88"/>
                    <a:pt x="1785" y="253"/>
                  </a:cubicBezTo>
                  <a:lnTo>
                    <a:pt x="224" y="2224"/>
                  </a:lnTo>
                  <a:cubicBezTo>
                    <a:pt x="1" y="2510"/>
                    <a:pt x="45" y="2929"/>
                    <a:pt x="331" y="3152"/>
                  </a:cubicBezTo>
                  <a:cubicBezTo>
                    <a:pt x="455" y="3250"/>
                    <a:pt x="601" y="3297"/>
                    <a:pt x="744" y="3297"/>
                  </a:cubicBezTo>
                  <a:cubicBezTo>
                    <a:pt x="940" y="3297"/>
                    <a:pt x="1134" y="3210"/>
                    <a:pt x="1267" y="3045"/>
                  </a:cubicBezTo>
                  <a:lnTo>
                    <a:pt x="2820" y="1073"/>
                  </a:lnTo>
                  <a:cubicBezTo>
                    <a:pt x="3052" y="788"/>
                    <a:pt x="2998" y="369"/>
                    <a:pt x="2713" y="146"/>
                  </a:cubicBezTo>
                  <a:cubicBezTo>
                    <a:pt x="2592" y="47"/>
                    <a:pt x="2447" y="0"/>
                    <a:pt x="23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2"/>
            <p:cNvSpPr/>
            <p:nvPr/>
          </p:nvSpPr>
          <p:spPr>
            <a:xfrm>
              <a:off x="4036025" y="3153775"/>
              <a:ext cx="99275" cy="33250"/>
            </a:xfrm>
            <a:custGeom>
              <a:avLst/>
              <a:gdLst/>
              <a:ahLst/>
              <a:cxnLst/>
              <a:rect l="l" t="t" r="r" b="b"/>
              <a:pathLst>
                <a:path w="3971" h="1330" extrusionOk="0">
                  <a:moveTo>
                    <a:pt x="0" y="0"/>
                  </a:moveTo>
                  <a:lnTo>
                    <a:pt x="0" y="1329"/>
                  </a:lnTo>
                  <a:lnTo>
                    <a:pt x="3283" y="1329"/>
                  </a:lnTo>
                  <a:cubicBezTo>
                    <a:pt x="3640" y="1329"/>
                    <a:pt x="3944" y="1044"/>
                    <a:pt x="3961" y="687"/>
                  </a:cubicBezTo>
                  <a:cubicBezTo>
                    <a:pt x="3970" y="312"/>
                    <a:pt x="3667" y="0"/>
                    <a:pt x="32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2"/>
            <p:cNvSpPr/>
            <p:nvPr/>
          </p:nvSpPr>
          <p:spPr>
            <a:xfrm>
              <a:off x="4008150" y="3179575"/>
              <a:ext cx="76525" cy="82450"/>
            </a:xfrm>
            <a:custGeom>
              <a:avLst/>
              <a:gdLst/>
              <a:ahLst/>
              <a:cxnLst/>
              <a:rect l="l" t="t" r="r" b="b"/>
              <a:pathLst>
                <a:path w="3061" h="3298" extrusionOk="0">
                  <a:moveTo>
                    <a:pt x="749" y="0"/>
                  </a:moveTo>
                  <a:cubicBezTo>
                    <a:pt x="605" y="0"/>
                    <a:pt x="460" y="47"/>
                    <a:pt x="339" y="146"/>
                  </a:cubicBezTo>
                  <a:cubicBezTo>
                    <a:pt x="54" y="369"/>
                    <a:pt x="0" y="788"/>
                    <a:pt x="232" y="1073"/>
                  </a:cubicBezTo>
                  <a:lnTo>
                    <a:pt x="1785" y="3045"/>
                  </a:lnTo>
                  <a:cubicBezTo>
                    <a:pt x="1918" y="3210"/>
                    <a:pt x="2115" y="3297"/>
                    <a:pt x="2311" y="3297"/>
                  </a:cubicBezTo>
                  <a:cubicBezTo>
                    <a:pt x="2456" y="3297"/>
                    <a:pt x="2601" y="3250"/>
                    <a:pt x="2721" y="3152"/>
                  </a:cubicBezTo>
                  <a:cubicBezTo>
                    <a:pt x="3007" y="2929"/>
                    <a:pt x="3060" y="2510"/>
                    <a:pt x="2828" y="2224"/>
                  </a:cubicBezTo>
                  <a:lnTo>
                    <a:pt x="1276" y="253"/>
                  </a:lnTo>
                  <a:cubicBezTo>
                    <a:pt x="1142" y="88"/>
                    <a:pt x="946" y="0"/>
                    <a:pt x="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2"/>
            <p:cNvSpPr/>
            <p:nvPr/>
          </p:nvSpPr>
          <p:spPr>
            <a:xfrm>
              <a:off x="4036025" y="3153775"/>
              <a:ext cx="50875" cy="33250"/>
            </a:xfrm>
            <a:custGeom>
              <a:avLst/>
              <a:gdLst/>
              <a:ahLst/>
              <a:cxnLst/>
              <a:rect l="l" t="t" r="r" b="b"/>
              <a:pathLst>
                <a:path w="2035" h="1330" extrusionOk="0">
                  <a:moveTo>
                    <a:pt x="0" y="0"/>
                  </a:moveTo>
                  <a:lnTo>
                    <a:pt x="0" y="1329"/>
                  </a:lnTo>
                  <a:lnTo>
                    <a:pt x="2034" y="1329"/>
                  </a:lnTo>
                  <a:lnTo>
                    <a:pt x="2034" y="776"/>
                  </a:lnTo>
                  <a:cubicBezTo>
                    <a:pt x="2034" y="500"/>
                    <a:pt x="1972" y="241"/>
                    <a:pt x="186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2"/>
            <p:cNvSpPr/>
            <p:nvPr/>
          </p:nvSpPr>
          <p:spPr>
            <a:xfrm>
              <a:off x="4008150" y="3179575"/>
              <a:ext cx="69600" cy="72125"/>
            </a:xfrm>
            <a:custGeom>
              <a:avLst/>
              <a:gdLst/>
              <a:ahLst/>
              <a:cxnLst/>
              <a:rect l="l" t="t" r="r" b="b"/>
              <a:pathLst>
                <a:path w="2784" h="2885" extrusionOk="0">
                  <a:moveTo>
                    <a:pt x="749" y="0"/>
                  </a:moveTo>
                  <a:cubicBezTo>
                    <a:pt x="605" y="0"/>
                    <a:pt x="460" y="47"/>
                    <a:pt x="339" y="146"/>
                  </a:cubicBezTo>
                  <a:cubicBezTo>
                    <a:pt x="54" y="369"/>
                    <a:pt x="0" y="788"/>
                    <a:pt x="232" y="1073"/>
                  </a:cubicBezTo>
                  <a:lnTo>
                    <a:pt x="1669" y="2884"/>
                  </a:lnTo>
                  <a:cubicBezTo>
                    <a:pt x="2124" y="2786"/>
                    <a:pt x="2516" y="2528"/>
                    <a:pt x="2784" y="2162"/>
                  </a:cubicBezTo>
                  <a:lnTo>
                    <a:pt x="1276" y="253"/>
                  </a:lnTo>
                  <a:cubicBezTo>
                    <a:pt x="1142" y="88"/>
                    <a:pt x="946" y="0"/>
                    <a:pt x="74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2"/>
            <p:cNvSpPr/>
            <p:nvPr/>
          </p:nvSpPr>
          <p:spPr>
            <a:xfrm>
              <a:off x="3869875" y="3179575"/>
              <a:ext cx="69600" cy="72125"/>
            </a:xfrm>
            <a:custGeom>
              <a:avLst/>
              <a:gdLst/>
              <a:ahLst/>
              <a:cxnLst/>
              <a:rect l="l" t="t" r="r" b="b"/>
              <a:pathLst>
                <a:path w="2784" h="2885" extrusionOk="0">
                  <a:moveTo>
                    <a:pt x="2036" y="0"/>
                  </a:moveTo>
                  <a:cubicBezTo>
                    <a:pt x="1840" y="0"/>
                    <a:pt x="1646" y="88"/>
                    <a:pt x="1517" y="253"/>
                  </a:cubicBezTo>
                  <a:lnTo>
                    <a:pt x="0" y="2162"/>
                  </a:lnTo>
                  <a:cubicBezTo>
                    <a:pt x="268" y="2528"/>
                    <a:pt x="669" y="2786"/>
                    <a:pt x="1124" y="2884"/>
                  </a:cubicBezTo>
                  <a:lnTo>
                    <a:pt x="2552" y="1073"/>
                  </a:lnTo>
                  <a:cubicBezTo>
                    <a:pt x="2784" y="788"/>
                    <a:pt x="2730" y="369"/>
                    <a:pt x="2445" y="146"/>
                  </a:cubicBezTo>
                  <a:cubicBezTo>
                    <a:pt x="2324" y="47"/>
                    <a:pt x="2179" y="0"/>
                    <a:pt x="2036"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2"/>
            <p:cNvSpPr/>
            <p:nvPr/>
          </p:nvSpPr>
          <p:spPr>
            <a:xfrm>
              <a:off x="3861175" y="3153775"/>
              <a:ext cx="50650" cy="33250"/>
            </a:xfrm>
            <a:custGeom>
              <a:avLst/>
              <a:gdLst/>
              <a:ahLst/>
              <a:cxnLst/>
              <a:rect l="l" t="t" r="r" b="b"/>
              <a:pathLst>
                <a:path w="2026" h="1330" extrusionOk="0">
                  <a:moveTo>
                    <a:pt x="170" y="0"/>
                  </a:moveTo>
                  <a:cubicBezTo>
                    <a:pt x="54" y="241"/>
                    <a:pt x="0" y="500"/>
                    <a:pt x="0" y="776"/>
                  </a:cubicBezTo>
                  <a:lnTo>
                    <a:pt x="0" y="1329"/>
                  </a:lnTo>
                  <a:lnTo>
                    <a:pt x="2025" y="1329"/>
                  </a:lnTo>
                  <a:lnTo>
                    <a:pt x="2025"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2"/>
            <p:cNvSpPr/>
            <p:nvPr/>
          </p:nvSpPr>
          <p:spPr>
            <a:xfrm>
              <a:off x="3877225" y="3142600"/>
              <a:ext cx="192725" cy="93475"/>
            </a:xfrm>
            <a:custGeom>
              <a:avLst/>
              <a:gdLst/>
              <a:ahLst/>
              <a:cxnLst/>
              <a:rect l="l" t="t" r="r" b="b"/>
              <a:pathLst>
                <a:path w="7709" h="3739" extrusionOk="0">
                  <a:moveTo>
                    <a:pt x="1223" y="1"/>
                  </a:moveTo>
                  <a:cubicBezTo>
                    <a:pt x="545" y="1"/>
                    <a:pt x="1" y="545"/>
                    <a:pt x="1" y="1214"/>
                  </a:cubicBezTo>
                  <a:lnTo>
                    <a:pt x="1" y="2526"/>
                  </a:lnTo>
                  <a:cubicBezTo>
                    <a:pt x="1" y="3195"/>
                    <a:pt x="545" y="3739"/>
                    <a:pt x="1223" y="3739"/>
                  </a:cubicBezTo>
                  <a:lnTo>
                    <a:pt x="6495" y="3739"/>
                  </a:lnTo>
                  <a:cubicBezTo>
                    <a:pt x="7164" y="3739"/>
                    <a:pt x="7708" y="3195"/>
                    <a:pt x="7708" y="2526"/>
                  </a:cubicBezTo>
                  <a:lnTo>
                    <a:pt x="7708" y="1223"/>
                  </a:lnTo>
                  <a:cubicBezTo>
                    <a:pt x="7708" y="545"/>
                    <a:pt x="7164" y="1"/>
                    <a:pt x="64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2"/>
            <p:cNvSpPr/>
            <p:nvPr/>
          </p:nvSpPr>
          <p:spPr>
            <a:xfrm>
              <a:off x="3877225" y="3142600"/>
              <a:ext cx="55575" cy="93475"/>
            </a:xfrm>
            <a:custGeom>
              <a:avLst/>
              <a:gdLst/>
              <a:ahLst/>
              <a:cxnLst/>
              <a:rect l="l" t="t" r="r" b="b"/>
              <a:pathLst>
                <a:path w="2223" h="3739" extrusionOk="0">
                  <a:moveTo>
                    <a:pt x="1223" y="1"/>
                  </a:moveTo>
                  <a:cubicBezTo>
                    <a:pt x="545" y="1"/>
                    <a:pt x="1" y="545"/>
                    <a:pt x="1" y="1214"/>
                  </a:cubicBezTo>
                  <a:lnTo>
                    <a:pt x="1" y="2526"/>
                  </a:lnTo>
                  <a:cubicBezTo>
                    <a:pt x="1" y="3195"/>
                    <a:pt x="545" y="3739"/>
                    <a:pt x="1223" y="3739"/>
                  </a:cubicBezTo>
                  <a:lnTo>
                    <a:pt x="2222" y="3739"/>
                  </a:lnTo>
                  <a:cubicBezTo>
                    <a:pt x="1544" y="3739"/>
                    <a:pt x="1000" y="3195"/>
                    <a:pt x="1000" y="2517"/>
                  </a:cubicBezTo>
                  <a:lnTo>
                    <a:pt x="1000" y="1223"/>
                  </a:lnTo>
                  <a:cubicBezTo>
                    <a:pt x="1000" y="545"/>
                    <a:pt x="1544" y="1"/>
                    <a:pt x="222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2"/>
            <p:cNvSpPr/>
            <p:nvPr/>
          </p:nvSpPr>
          <p:spPr>
            <a:xfrm>
              <a:off x="3893300" y="3096425"/>
              <a:ext cx="12275" cy="31050"/>
            </a:xfrm>
            <a:custGeom>
              <a:avLst/>
              <a:gdLst/>
              <a:ahLst/>
              <a:cxnLst/>
              <a:rect l="l" t="t" r="r" b="b"/>
              <a:pathLst>
                <a:path w="491" h="1242" extrusionOk="0">
                  <a:moveTo>
                    <a:pt x="255" y="1"/>
                  </a:moveTo>
                  <a:cubicBezTo>
                    <a:pt x="251" y="1"/>
                    <a:pt x="246" y="1"/>
                    <a:pt x="241" y="1"/>
                  </a:cubicBezTo>
                  <a:cubicBezTo>
                    <a:pt x="107" y="1"/>
                    <a:pt x="0" y="117"/>
                    <a:pt x="0" y="251"/>
                  </a:cubicBezTo>
                  <a:lnTo>
                    <a:pt x="0" y="992"/>
                  </a:lnTo>
                  <a:cubicBezTo>
                    <a:pt x="0" y="1125"/>
                    <a:pt x="107" y="1241"/>
                    <a:pt x="241" y="1241"/>
                  </a:cubicBezTo>
                  <a:cubicBezTo>
                    <a:pt x="375" y="1241"/>
                    <a:pt x="491" y="1134"/>
                    <a:pt x="491" y="1001"/>
                  </a:cubicBezTo>
                  <a:lnTo>
                    <a:pt x="491" y="242"/>
                  </a:lnTo>
                  <a:cubicBezTo>
                    <a:pt x="491" y="113"/>
                    <a:pt x="383" y="1"/>
                    <a:pt x="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2"/>
            <p:cNvSpPr/>
            <p:nvPr/>
          </p:nvSpPr>
          <p:spPr>
            <a:xfrm>
              <a:off x="4041825" y="3096425"/>
              <a:ext cx="12075" cy="31050"/>
            </a:xfrm>
            <a:custGeom>
              <a:avLst/>
              <a:gdLst/>
              <a:ahLst/>
              <a:cxnLst/>
              <a:rect l="l" t="t" r="r" b="b"/>
              <a:pathLst>
                <a:path w="483" h="1242" extrusionOk="0">
                  <a:moveTo>
                    <a:pt x="247" y="1"/>
                  </a:moveTo>
                  <a:cubicBezTo>
                    <a:pt x="242" y="1"/>
                    <a:pt x="237" y="1"/>
                    <a:pt x="232" y="1"/>
                  </a:cubicBezTo>
                  <a:cubicBezTo>
                    <a:pt x="99" y="1"/>
                    <a:pt x="0" y="117"/>
                    <a:pt x="0" y="251"/>
                  </a:cubicBezTo>
                  <a:lnTo>
                    <a:pt x="0" y="992"/>
                  </a:lnTo>
                  <a:cubicBezTo>
                    <a:pt x="0" y="1125"/>
                    <a:pt x="99" y="1241"/>
                    <a:pt x="232" y="1241"/>
                  </a:cubicBezTo>
                  <a:cubicBezTo>
                    <a:pt x="366" y="1241"/>
                    <a:pt x="482" y="1134"/>
                    <a:pt x="482" y="1001"/>
                  </a:cubicBezTo>
                  <a:lnTo>
                    <a:pt x="482" y="242"/>
                  </a:lnTo>
                  <a:cubicBezTo>
                    <a:pt x="482" y="113"/>
                    <a:pt x="374" y="1"/>
                    <a:pt x="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 name="Google Shape;4191;p62"/>
          <p:cNvGrpSpPr/>
          <p:nvPr/>
        </p:nvGrpSpPr>
        <p:grpSpPr>
          <a:xfrm>
            <a:off x="3999743" y="3682123"/>
            <a:ext cx="423186" cy="479707"/>
            <a:chOff x="3232450" y="2979750"/>
            <a:chExt cx="364250" cy="412900"/>
          </a:xfrm>
        </p:grpSpPr>
        <p:sp>
          <p:nvSpPr>
            <p:cNvPr id="4192" name="Google Shape;4192;p62"/>
            <p:cNvSpPr/>
            <p:nvPr/>
          </p:nvSpPr>
          <p:spPr>
            <a:xfrm>
              <a:off x="3300250" y="3284450"/>
              <a:ext cx="228650" cy="108200"/>
            </a:xfrm>
            <a:custGeom>
              <a:avLst/>
              <a:gdLst/>
              <a:ahLst/>
              <a:cxnLst/>
              <a:rect l="l" t="t" r="r" b="b"/>
              <a:pathLst>
                <a:path w="9146" h="4328" extrusionOk="0">
                  <a:moveTo>
                    <a:pt x="2499" y="1"/>
                  </a:moveTo>
                  <a:lnTo>
                    <a:pt x="2552" y="474"/>
                  </a:lnTo>
                  <a:lnTo>
                    <a:pt x="1714" y="563"/>
                  </a:lnTo>
                  <a:cubicBezTo>
                    <a:pt x="982" y="1196"/>
                    <a:pt x="1" y="2409"/>
                    <a:pt x="1" y="4327"/>
                  </a:cubicBezTo>
                  <a:lnTo>
                    <a:pt x="9145" y="4327"/>
                  </a:lnTo>
                  <a:cubicBezTo>
                    <a:pt x="9145" y="2409"/>
                    <a:pt x="8164" y="1187"/>
                    <a:pt x="7432" y="554"/>
                  </a:cubicBezTo>
                  <a:lnTo>
                    <a:pt x="7040" y="554"/>
                  </a:lnTo>
                  <a:lnTo>
                    <a:pt x="66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2"/>
            <p:cNvSpPr/>
            <p:nvPr/>
          </p:nvSpPr>
          <p:spPr>
            <a:xfrm>
              <a:off x="3300250" y="3298275"/>
              <a:ext cx="67825" cy="94375"/>
            </a:xfrm>
            <a:custGeom>
              <a:avLst/>
              <a:gdLst/>
              <a:ahLst/>
              <a:cxnLst/>
              <a:rect l="l" t="t" r="r" b="b"/>
              <a:pathLst>
                <a:path w="2713" h="3775" extrusionOk="0">
                  <a:moveTo>
                    <a:pt x="1714" y="1"/>
                  </a:moveTo>
                  <a:cubicBezTo>
                    <a:pt x="982" y="634"/>
                    <a:pt x="1" y="1856"/>
                    <a:pt x="1" y="3774"/>
                  </a:cubicBezTo>
                  <a:lnTo>
                    <a:pt x="1000" y="3774"/>
                  </a:lnTo>
                  <a:cubicBezTo>
                    <a:pt x="1000" y="1856"/>
                    <a:pt x="1981" y="634"/>
                    <a:pt x="2713"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2"/>
            <p:cNvSpPr/>
            <p:nvPr/>
          </p:nvSpPr>
          <p:spPr>
            <a:xfrm>
              <a:off x="3342850" y="3284450"/>
              <a:ext cx="41975" cy="87225"/>
            </a:xfrm>
            <a:custGeom>
              <a:avLst/>
              <a:gdLst/>
              <a:ahLst/>
              <a:cxnLst/>
              <a:rect l="l" t="t" r="r" b="b"/>
              <a:pathLst>
                <a:path w="1679" h="3489" extrusionOk="0">
                  <a:moveTo>
                    <a:pt x="786" y="1"/>
                  </a:moveTo>
                  <a:cubicBezTo>
                    <a:pt x="786" y="1"/>
                    <a:pt x="438" y="179"/>
                    <a:pt x="1" y="554"/>
                  </a:cubicBezTo>
                  <a:lnTo>
                    <a:pt x="1" y="3489"/>
                  </a:lnTo>
                  <a:lnTo>
                    <a:pt x="1678" y="3489"/>
                  </a:lnTo>
                  <a:lnTo>
                    <a:pt x="16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2"/>
            <p:cNvSpPr/>
            <p:nvPr/>
          </p:nvSpPr>
          <p:spPr>
            <a:xfrm>
              <a:off x="3342850" y="3284450"/>
              <a:ext cx="41975" cy="43300"/>
            </a:xfrm>
            <a:custGeom>
              <a:avLst/>
              <a:gdLst/>
              <a:ahLst/>
              <a:cxnLst/>
              <a:rect l="l" t="t" r="r" b="b"/>
              <a:pathLst>
                <a:path w="1679" h="1732" extrusionOk="0">
                  <a:moveTo>
                    <a:pt x="786" y="1"/>
                  </a:moveTo>
                  <a:cubicBezTo>
                    <a:pt x="777" y="1"/>
                    <a:pt x="438" y="179"/>
                    <a:pt x="1" y="554"/>
                  </a:cubicBezTo>
                  <a:lnTo>
                    <a:pt x="1" y="1731"/>
                  </a:lnTo>
                  <a:cubicBezTo>
                    <a:pt x="313" y="1223"/>
                    <a:pt x="679" y="839"/>
                    <a:pt x="1000" y="554"/>
                  </a:cubicBezTo>
                  <a:cubicBezTo>
                    <a:pt x="1294" y="304"/>
                    <a:pt x="1544" y="135"/>
                    <a:pt x="1678" y="63"/>
                  </a:cubicBezTo>
                  <a:lnTo>
                    <a:pt x="1678"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2"/>
            <p:cNvSpPr/>
            <p:nvPr/>
          </p:nvSpPr>
          <p:spPr>
            <a:xfrm>
              <a:off x="3444550" y="3284450"/>
              <a:ext cx="41975" cy="87225"/>
            </a:xfrm>
            <a:custGeom>
              <a:avLst/>
              <a:gdLst/>
              <a:ahLst/>
              <a:cxnLst/>
              <a:rect l="l" t="t" r="r" b="b"/>
              <a:pathLst>
                <a:path w="1679" h="3489" extrusionOk="0">
                  <a:moveTo>
                    <a:pt x="1" y="1"/>
                  </a:moveTo>
                  <a:lnTo>
                    <a:pt x="1" y="3489"/>
                  </a:lnTo>
                  <a:lnTo>
                    <a:pt x="1678" y="3489"/>
                  </a:lnTo>
                  <a:lnTo>
                    <a:pt x="1678" y="563"/>
                  </a:lnTo>
                  <a:cubicBezTo>
                    <a:pt x="1241" y="179"/>
                    <a:pt x="893" y="1"/>
                    <a:pt x="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2"/>
            <p:cNvSpPr/>
            <p:nvPr/>
          </p:nvSpPr>
          <p:spPr>
            <a:xfrm>
              <a:off x="3243625" y="2979750"/>
              <a:ext cx="341900" cy="170925"/>
            </a:xfrm>
            <a:custGeom>
              <a:avLst/>
              <a:gdLst/>
              <a:ahLst/>
              <a:cxnLst/>
              <a:rect l="l" t="t" r="r" b="b"/>
              <a:pathLst>
                <a:path w="13676" h="6837" extrusionOk="0">
                  <a:moveTo>
                    <a:pt x="6830" y="0"/>
                  </a:moveTo>
                  <a:cubicBezTo>
                    <a:pt x="6471" y="0"/>
                    <a:pt x="6109" y="27"/>
                    <a:pt x="5745" y="83"/>
                  </a:cubicBezTo>
                  <a:cubicBezTo>
                    <a:pt x="4692" y="244"/>
                    <a:pt x="3693" y="663"/>
                    <a:pt x="2837" y="1287"/>
                  </a:cubicBezTo>
                  <a:cubicBezTo>
                    <a:pt x="1026" y="2617"/>
                    <a:pt x="0" y="4651"/>
                    <a:pt x="0" y="6836"/>
                  </a:cubicBezTo>
                  <a:lnTo>
                    <a:pt x="13676" y="6836"/>
                  </a:lnTo>
                  <a:cubicBezTo>
                    <a:pt x="13676" y="5007"/>
                    <a:pt x="12962" y="3295"/>
                    <a:pt x="11669" y="2001"/>
                  </a:cubicBezTo>
                  <a:cubicBezTo>
                    <a:pt x="10378" y="711"/>
                    <a:pt x="8657" y="0"/>
                    <a:pt x="6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2"/>
            <p:cNvSpPr/>
            <p:nvPr/>
          </p:nvSpPr>
          <p:spPr>
            <a:xfrm>
              <a:off x="3243625" y="2979800"/>
              <a:ext cx="187575" cy="170875"/>
            </a:xfrm>
            <a:custGeom>
              <a:avLst/>
              <a:gdLst/>
              <a:ahLst/>
              <a:cxnLst/>
              <a:rect l="l" t="t" r="r" b="b"/>
              <a:pathLst>
                <a:path w="7503" h="6835" extrusionOk="0">
                  <a:moveTo>
                    <a:pt x="6842" y="1"/>
                  </a:moveTo>
                  <a:cubicBezTo>
                    <a:pt x="5014" y="1"/>
                    <a:pt x="3301" y="705"/>
                    <a:pt x="2007" y="1999"/>
                  </a:cubicBezTo>
                  <a:cubicBezTo>
                    <a:pt x="714" y="3293"/>
                    <a:pt x="0" y="5005"/>
                    <a:pt x="0" y="6834"/>
                  </a:cubicBezTo>
                  <a:lnTo>
                    <a:pt x="1329" y="6834"/>
                  </a:lnTo>
                  <a:cubicBezTo>
                    <a:pt x="1329" y="5005"/>
                    <a:pt x="2043" y="3293"/>
                    <a:pt x="3336" y="1999"/>
                  </a:cubicBezTo>
                  <a:cubicBezTo>
                    <a:pt x="4469" y="866"/>
                    <a:pt x="5933" y="179"/>
                    <a:pt x="7503" y="27"/>
                  </a:cubicBezTo>
                  <a:cubicBezTo>
                    <a:pt x="7280" y="10"/>
                    <a:pt x="7065" y="1"/>
                    <a:pt x="6842"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2"/>
            <p:cNvSpPr/>
            <p:nvPr/>
          </p:nvSpPr>
          <p:spPr>
            <a:xfrm>
              <a:off x="3521275" y="3120525"/>
              <a:ext cx="75425" cy="75425"/>
            </a:xfrm>
            <a:custGeom>
              <a:avLst/>
              <a:gdLst/>
              <a:ahLst/>
              <a:cxnLst/>
              <a:rect l="l" t="t" r="r" b="b"/>
              <a:pathLst>
                <a:path w="3017" h="3017" extrusionOk="0">
                  <a:moveTo>
                    <a:pt x="1508" y="1"/>
                  </a:moveTo>
                  <a:cubicBezTo>
                    <a:pt x="679" y="1"/>
                    <a:pt x="1" y="679"/>
                    <a:pt x="1" y="1508"/>
                  </a:cubicBezTo>
                  <a:cubicBezTo>
                    <a:pt x="1" y="2338"/>
                    <a:pt x="679" y="3016"/>
                    <a:pt x="1508" y="3016"/>
                  </a:cubicBezTo>
                  <a:cubicBezTo>
                    <a:pt x="2347" y="3016"/>
                    <a:pt x="3016" y="2338"/>
                    <a:pt x="3016" y="1508"/>
                  </a:cubicBezTo>
                  <a:cubicBezTo>
                    <a:pt x="3016" y="679"/>
                    <a:pt x="2347" y="1"/>
                    <a:pt x="1508"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2"/>
            <p:cNvSpPr/>
            <p:nvPr/>
          </p:nvSpPr>
          <p:spPr>
            <a:xfrm>
              <a:off x="3270600" y="3051300"/>
              <a:ext cx="287725" cy="243000"/>
            </a:xfrm>
            <a:custGeom>
              <a:avLst/>
              <a:gdLst/>
              <a:ahLst/>
              <a:cxnLst/>
              <a:rect l="l" t="t" r="r" b="b"/>
              <a:pathLst>
                <a:path w="11509" h="9720" extrusionOk="0">
                  <a:moveTo>
                    <a:pt x="3077" y="0"/>
                  </a:moveTo>
                  <a:cubicBezTo>
                    <a:pt x="2833" y="0"/>
                    <a:pt x="2568" y="18"/>
                    <a:pt x="2275" y="58"/>
                  </a:cubicBezTo>
                  <a:cubicBezTo>
                    <a:pt x="1678" y="138"/>
                    <a:pt x="1151" y="486"/>
                    <a:pt x="839" y="1003"/>
                  </a:cubicBezTo>
                  <a:cubicBezTo>
                    <a:pt x="304" y="1887"/>
                    <a:pt x="0" y="2930"/>
                    <a:pt x="9" y="4046"/>
                  </a:cubicBezTo>
                  <a:cubicBezTo>
                    <a:pt x="54" y="7195"/>
                    <a:pt x="2605" y="9719"/>
                    <a:pt x="5763" y="9719"/>
                  </a:cubicBezTo>
                  <a:cubicBezTo>
                    <a:pt x="8930" y="9719"/>
                    <a:pt x="11509" y="7141"/>
                    <a:pt x="11509" y="3965"/>
                  </a:cubicBezTo>
                  <a:cubicBezTo>
                    <a:pt x="11509" y="2761"/>
                    <a:pt x="11134" y="1637"/>
                    <a:pt x="10501" y="718"/>
                  </a:cubicBezTo>
                  <a:cubicBezTo>
                    <a:pt x="10354" y="504"/>
                    <a:pt x="10112" y="381"/>
                    <a:pt x="9861" y="381"/>
                  </a:cubicBezTo>
                  <a:cubicBezTo>
                    <a:pt x="9777" y="381"/>
                    <a:pt x="9691" y="394"/>
                    <a:pt x="9608" y="424"/>
                  </a:cubicBezTo>
                  <a:cubicBezTo>
                    <a:pt x="8563" y="784"/>
                    <a:pt x="7782" y="915"/>
                    <a:pt x="7149" y="915"/>
                  </a:cubicBezTo>
                  <a:cubicBezTo>
                    <a:pt x="5475" y="915"/>
                    <a:pt x="4837" y="0"/>
                    <a:pt x="3077"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2"/>
            <p:cNvSpPr/>
            <p:nvPr/>
          </p:nvSpPr>
          <p:spPr>
            <a:xfrm>
              <a:off x="3232450" y="3052275"/>
              <a:ext cx="152375" cy="238900"/>
            </a:xfrm>
            <a:custGeom>
              <a:avLst/>
              <a:gdLst/>
              <a:ahLst/>
              <a:cxnLst/>
              <a:rect l="l" t="t" r="r" b="b"/>
              <a:pathLst>
                <a:path w="6095" h="9556" extrusionOk="0">
                  <a:moveTo>
                    <a:pt x="3926" y="1"/>
                  </a:moveTo>
                  <a:lnTo>
                    <a:pt x="3926" y="1"/>
                  </a:lnTo>
                  <a:cubicBezTo>
                    <a:pt x="3882" y="10"/>
                    <a:pt x="3846" y="10"/>
                    <a:pt x="3801" y="19"/>
                  </a:cubicBezTo>
                  <a:cubicBezTo>
                    <a:pt x="3204" y="99"/>
                    <a:pt x="2677" y="447"/>
                    <a:pt x="2365" y="964"/>
                  </a:cubicBezTo>
                  <a:cubicBezTo>
                    <a:pt x="2035" y="1509"/>
                    <a:pt x="1794" y="2106"/>
                    <a:pt x="1660" y="2740"/>
                  </a:cubicBezTo>
                  <a:cubicBezTo>
                    <a:pt x="1616" y="2740"/>
                    <a:pt x="1562" y="2731"/>
                    <a:pt x="1509" y="2731"/>
                  </a:cubicBezTo>
                  <a:cubicBezTo>
                    <a:pt x="670" y="2731"/>
                    <a:pt x="1" y="3409"/>
                    <a:pt x="1" y="4238"/>
                  </a:cubicBezTo>
                  <a:cubicBezTo>
                    <a:pt x="1" y="5068"/>
                    <a:pt x="670" y="5746"/>
                    <a:pt x="1509" y="5746"/>
                  </a:cubicBezTo>
                  <a:cubicBezTo>
                    <a:pt x="1625" y="5746"/>
                    <a:pt x="1723" y="5737"/>
                    <a:pt x="1812" y="5710"/>
                  </a:cubicBezTo>
                  <a:cubicBezTo>
                    <a:pt x="2445" y="7655"/>
                    <a:pt x="4069" y="9136"/>
                    <a:pt x="6094" y="9555"/>
                  </a:cubicBezTo>
                  <a:cubicBezTo>
                    <a:pt x="4024" y="8521"/>
                    <a:pt x="2606" y="6388"/>
                    <a:pt x="2570" y="3908"/>
                  </a:cubicBezTo>
                  <a:cubicBezTo>
                    <a:pt x="2561" y="2668"/>
                    <a:pt x="2891" y="1509"/>
                    <a:pt x="3489" y="518"/>
                  </a:cubicBezTo>
                  <a:cubicBezTo>
                    <a:pt x="3605" y="322"/>
                    <a:pt x="3757" y="153"/>
                    <a:pt x="3926"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2"/>
            <p:cNvSpPr/>
            <p:nvPr/>
          </p:nvSpPr>
          <p:spPr>
            <a:xfrm>
              <a:off x="3261000" y="3169150"/>
              <a:ext cx="95700" cy="31475"/>
            </a:xfrm>
            <a:custGeom>
              <a:avLst/>
              <a:gdLst/>
              <a:ahLst/>
              <a:cxnLst/>
              <a:rect l="l" t="t" r="r" b="b"/>
              <a:pathLst>
                <a:path w="3828" h="1259" extrusionOk="0">
                  <a:moveTo>
                    <a:pt x="715" y="1"/>
                  </a:moveTo>
                  <a:cubicBezTo>
                    <a:pt x="313" y="1"/>
                    <a:pt x="1" y="375"/>
                    <a:pt x="99" y="795"/>
                  </a:cubicBezTo>
                  <a:cubicBezTo>
                    <a:pt x="170" y="1071"/>
                    <a:pt x="429" y="1258"/>
                    <a:pt x="715" y="1258"/>
                  </a:cubicBezTo>
                  <a:lnTo>
                    <a:pt x="3828" y="1258"/>
                  </a:lnTo>
                  <a:lnTo>
                    <a:pt x="38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2"/>
            <p:cNvSpPr/>
            <p:nvPr/>
          </p:nvSpPr>
          <p:spPr>
            <a:xfrm>
              <a:off x="3311200" y="3193600"/>
              <a:ext cx="71150" cy="77000"/>
            </a:xfrm>
            <a:custGeom>
              <a:avLst/>
              <a:gdLst/>
              <a:ahLst/>
              <a:cxnLst/>
              <a:rect l="l" t="t" r="r" b="b"/>
              <a:pathLst>
                <a:path w="2846" h="3080" extrusionOk="0">
                  <a:moveTo>
                    <a:pt x="2153" y="0"/>
                  </a:moveTo>
                  <a:cubicBezTo>
                    <a:pt x="1969" y="0"/>
                    <a:pt x="1787" y="81"/>
                    <a:pt x="1668" y="236"/>
                  </a:cubicBezTo>
                  <a:lnTo>
                    <a:pt x="214" y="2074"/>
                  </a:lnTo>
                  <a:cubicBezTo>
                    <a:pt x="0" y="2341"/>
                    <a:pt x="45" y="2734"/>
                    <a:pt x="312" y="2948"/>
                  </a:cubicBezTo>
                  <a:cubicBezTo>
                    <a:pt x="424" y="3037"/>
                    <a:pt x="558" y="3080"/>
                    <a:pt x="691" y="3080"/>
                  </a:cubicBezTo>
                  <a:cubicBezTo>
                    <a:pt x="877" y="3080"/>
                    <a:pt x="1062" y="2997"/>
                    <a:pt x="1187" y="2841"/>
                  </a:cubicBezTo>
                  <a:lnTo>
                    <a:pt x="2641" y="1003"/>
                  </a:lnTo>
                  <a:cubicBezTo>
                    <a:pt x="2846" y="735"/>
                    <a:pt x="2801" y="343"/>
                    <a:pt x="2534" y="129"/>
                  </a:cubicBezTo>
                  <a:cubicBezTo>
                    <a:pt x="2421" y="43"/>
                    <a:pt x="2287" y="0"/>
                    <a:pt x="21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2"/>
            <p:cNvSpPr/>
            <p:nvPr/>
          </p:nvSpPr>
          <p:spPr>
            <a:xfrm>
              <a:off x="3472650" y="3169150"/>
              <a:ext cx="95925" cy="31475"/>
            </a:xfrm>
            <a:custGeom>
              <a:avLst/>
              <a:gdLst/>
              <a:ahLst/>
              <a:cxnLst/>
              <a:rect l="l" t="t" r="r" b="b"/>
              <a:pathLst>
                <a:path w="3837" h="1259" extrusionOk="0">
                  <a:moveTo>
                    <a:pt x="1" y="1"/>
                  </a:moveTo>
                  <a:lnTo>
                    <a:pt x="1" y="1258"/>
                  </a:lnTo>
                  <a:lnTo>
                    <a:pt x="3114" y="1258"/>
                  </a:lnTo>
                  <a:cubicBezTo>
                    <a:pt x="3400" y="1258"/>
                    <a:pt x="3659" y="1071"/>
                    <a:pt x="3730" y="795"/>
                  </a:cubicBezTo>
                  <a:cubicBezTo>
                    <a:pt x="3837" y="375"/>
                    <a:pt x="3525" y="1"/>
                    <a:pt x="3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2"/>
            <p:cNvSpPr/>
            <p:nvPr/>
          </p:nvSpPr>
          <p:spPr>
            <a:xfrm>
              <a:off x="3446800" y="3193600"/>
              <a:ext cx="71150" cy="77000"/>
            </a:xfrm>
            <a:custGeom>
              <a:avLst/>
              <a:gdLst/>
              <a:ahLst/>
              <a:cxnLst/>
              <a:rect l="l" t="t" r="r" b="b"/>
              <a:pathLst>
                <a:path w="2846" h="3080" extrusionOk="0">
                  <a:moveTo>
                    <a:pt x="693" y="0"/>
                  </a:moveTo>
                  <a:cubicBezTo>
                    <a:pt x="559" y="0"/>
                    <a:pt x="425" y="43"/>
                    <a:pt x="312" y="129"/>
                  </a:cubicBezTo>
                  <a:cubicBezTo>
                    <a:pt x="45" y="343"/>
                    <a:pt x="0" y="735"/>
                    <a:pt x="214" y="1003"/>
                  </a:cubicBezTo>
                  <a:lnTo>
                    <a:pt x="1668" y="2841"/>
                  </a:lnTo>
                  <a:cubicBezTo>
                    <a:pt x="1788" y="2997"/>
                    <a:pt x="1971" y="3080"/>
                    <a:pt x="2156" y="3080"/>
                  </a:cubicBezTo>
                  <a:cubicBezTo>
                    <a:pt x="2288" y="3080"/>
                    <a:pt x="2422" y="3037"/>
                    <a:pt x="2534" y="2948"/>
                  </a:cubicBezTo>
                  <a:cubicBezTo>
                    <a:pt x="2801" y="2734"/>
                    <a:pt x="2846" y="2341"/>
                    <a:pt x="2641" y="2074"/>
                  </a:cubicBezTo>
                  <a:lnTo>
                    <a:pt x="1187" y="236"/>
                  </a:lnTo>
                  <a:cubicBezTo>
                    <a:pt x="1062" y="81"/>
                    <a:pt x="878" y="0"/>
                    <a:pt x="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2"/>
            <p:cNvSpPr/>
            <p:nvPr/>
          </p:nvSpPr>
          <p:spPr>
            <a:xfrm>
              <a:off x="3324350" y="3159550"/>
              <a:ext cx="180675" cy="87025"/>
            </a:xfrm>
            <a:custGeom>
              <a:avLst/>
              <a:gdLst/>
              <a:ahLst/>
              <a:cxnLst/>
              <a:rect l="l" t="t" r="r" b="b"/>
              <a:pathLst>
                <a:path w="7227" h="3481" extrusionOk="0">
                  <a:moveTo>
                    <a:pt x="1142" y="1"/>
                  </a:moveTo>
                  <a:cubicBezTo>
                    <a:pt x="509" y="1"/>
                    <a:pt x="0" y="509"/>
                    <a:pt x="0" y="1134"/>
                  </a:cubicBezTo>
                  <a:lnTo>
                    <a:pt x="0" y="2347"/>
                  </a:lnTo>
                  <a:cubicBezTo>
                    <a:pt x="0" y="2972"/>
                    <a:pt x="509" y="3480"/>
                    <a:pt x="1142" y="3480"/>
                  </a:cubicBezTo>
                  <a:lnTo>
                    <a:pt x="6085" y="3480"/>
                  </a:lnTo>
                  <a:cubicBezTo>
                    <a:pt x="6718" y="3480"/>
                    <a:pt x="7226" y="2972"/>
                    <a:pt x="7226" y="2347"/>
                  </a:cubicBezTo>
                  <a:lnTo>
                    <a:pt x="7226" y="1134"/>
                  </a:lnTo>
                  <a:cubicBezTo>
                    <a:pt x="7226" y="509"/>
                    <a:pt x="6718" y="1"/>
                    <a:pt x="6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2"/>
            <p:cNvSpPr/>
            <p:nvPr/>
          </p:nvSpPr>
          <p:spPr>
            <a:xfrm>
              <a:off x="3330375" y="3110275"/>
              <a:ext cx="40825" cy="26775"/>
            </a:xfrm>
            <a:custGeom>
              <a:avLst/>
              <a:gdLst/>
              <a:ahLst/>
              <a:cxnLst/>
              <a:rect l="l" t="t" r="r" b="b"/>
              <a:pathLst>
                <a:path w="1633" h="1071" extrusionOk="0">
                  <a:moveTo>
                    <a:pt x="821" y="0"/>
                  </a:moveTo>
                  <a:cubicBezTo>
                    <a:pt x="366" y="0"/>
                    <a:pt x="0" y="366"/>
                    <a:pt x="0" y="821"/>
                  </a:cubicBezTo>
                  <a:cubicBezTo>
                    <a:pt x="0" y="955"/>
                    <a:pt x="107" y="1071"/>
                    <a:pt x="241" y="1071"/>
                  </a:cubicBezTo>
                  <a:cubicBezTo>
                    <a:pt x="384" y="1071"/>
                    <a:pt x="491" y="955"/>
                    <a:pt x="491" y="821"/>
                  </a:cubicBezTo>
                  <a:cubicBezTo>
                    <a:pt x="491" y="643"/>
                    <a:pt x="643" y="500"/>
                    <a:pt x="821" y="500"/>
                  </a:cubicBezTo>
                  <a:cubicBezTo>
                    <a:pt x="991" y="500"/>
                    <a:pt x="1142" y="643"/>
                    <a:pt x="1142" y="821"/>
                  </a:cubicBezTo>
                  <a:cubicBezTo>
                    <a:pt x="1142" y="955"/>
                    <a:pt x="1249" y="1071"/>
                    <a:pt x="1392" y="1071"/>
                  </a:cubicBezTo>
                  <a:cubicBezTo>
                    <a:pt x="1526" y="1071"/>
                    <a:pt x="1633" y="955"/>
                    <a:pt x="1633" y="821"/>
                  </a:cubicBezTo>
                  <a:cubicBezTo>
                    <a:pt x="1633" y="366"/>
                    <a:pt x="126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2"/>
            <p:cNvSpPr/>
            <p:nvPr/>
          </p:nvSpPr>
          <p:spPr>
            <a:xfrm>
              <a:off x="3457950" y="3110275"/>
              <a:ext cx="41050" cy="26775"/>
            </a:xfrm>
            <a:custGeom>
              <a:avLst/>
              <a:gdLst/>
              <a:ahLst/>
              <a:cxnLst/>
              <a:rect l="l" t="t" r="r" b="b"/>
              <a:pathLst>
                <a:path w="1642" h="1071" extrusionOk="0">
                  <a:moveTo>
                    <a:pt x="821" y="0"/>
                  </a:moveTo>
                  <a:cubicBezTo>
                    <a:pt x="366" y="0"/>
                    <a:pt x="0" y="366"/>
                    <a:pt x="0" y="821"/>
                  </a:cubicBezTo>
                  <a:cubicBezTo>
                    <a:pt x="0" y="955"/>
                    <a:pt x="107" y="1071"/>
                    <a:pt x="250" y="1071"/>
                  </a:cubicBezTo>
                  <a:cubicBezTo>
                    <a:pt x="384" y="1071"/>
                    <a:pt x="500" y="955"/>
                    <a:pt x="500" y="821"/>
                  </a:cubicBezTo>
                  <a:cubicBezTo>
                    <a:pt x="500" y="643"/>
                    <a:pt x="642" y="500"/>
                    <a:pt x="821" y="500"/>
                  </a:cubicBezTo>
                  <a:cubicBezTo>
                    <a:pt x="999" y="500"/>
                    <a:pt x="1142" y="643"/>
                    <a:pt x="1142" y="821"/>
                  </a:cubicBezTo>
                  <a:cubicBezTo>
                    <a:pt x="1142" y="955"/>
                    <a:pt x="1249" y="1071"/>
                    <a:pt x="1392" y="1071"/>
                  </a:cubicBezTo>
                  <a:cubicBezTo>
                    <a:pt x="1526" y="1071"/>
                    <a:pt x="1642" y="955"/>
                    <a:pt x="1642" y="821"/>
                  </a:cubicBezTo>
                  <a:cubicBezTo>
                    <a:pt x="1642" y="366"/>
                    <a:pt x="126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2"/>
            <p:cNvSpPr/>
            <p:nvPr/>
          </p:nvSpPr>
          <p:spPr>
            <a:xfrm>
              <a:off x="3329250" y="3350700"/>
              <a:ext cx="69625" cy="41950"/>
            </a:xfrm>
            <a:custGeom>
              <a:avLst/>
              <a:gdLst/>
              <a:ahLst/>
              <a:cxnLst/>
              <a:rect l="l" t="t" r="r" b="b"/>
              <a:pathLst>
                <a:path w="2785" h="1678" extrusionOk="0">
                  <a:moveTo>
                    <a:pt x="1392" y="0"/>
                  </a:moveTo>
                  <a:cubicBezTo>
                    <a:pt x="625" y="0"/>
                    <a:pt x="1" y="616"/>
                    <a:pt x="1" y="1383"/>
                  </a:cubicBezTo>
                  <a:cubicBezTo>
                    <a:pt x="1" y="1544"/>
                    <a:pt x="126" y="1677"/>
                    <a:pt x="286" y="1677"/>
                  </a:cubicBezTo>
                  <a:lnTo>
                    <a:pt x="2499" y="1677"/>
                  </a:lnTo>
                  <a:cubicBezTo>
                    <a:pt x="2659" y="1677"/>
                    <a:pt x="2784" y="1544"/>
                    <a:pt x="2784" y="1383"/>
                  </a:cubicBezTo>
                  <a:cubicBezTo>
                    <a:pt x="2784" y="616"/>
                    <a:pt x="2160" y="0"/>
                    <a:pt x="1392"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2"/>
            <p:cNvSpPr/>
            <p:nvPr/>
          </p:nvSpPr>
          <p:spPr>
            <a:xfrm>
              <a:off x="3329250" y="3350700"/>
              <a:ext cx="47300" cy="41950"/>
            </a:xfrm>
            <a:custGeom>
              <a:avLst/>
              <a:gdLst/>
              <a:ahLst/>
              <a:cxnLst/>
              <a:rect l="l" t="t" r="r" b="b"/>
              <a:pathLst>
                <a:path w="1892" h="1678" extrusionOk="0">
                  <a:moveTo>
                    <a:pt x="1392" y="0"/>
                  </a:moveTo>
                  <a:cubicBezTo>
                    <a:pt x="625" y="0"/>
                    <a:pt x="1" y="616"/>
                    <a:pt x="1" y="1383"/>
                  </a:cubicBezTo>
                  <a:cubicBezTo>
                    <a:pt x="1" y="1544"/>
                    <a:pt x="126" y="1677"/>
                    <a:pt x="286" y="1677"/>
                  </a:cubicBezTo>
                  <a:lnTo>
                    <a:pt x="1285" y="1677"/>
                  </a:lnTo>
                  <a:cubicBezTo>
                    <a:pt x="1125" y="1677"/>
                    <a:pt x="1000" y="1544"/>
                    <a:pt x="1000" y="1392"/>
                  </a:cubicBezTo>
                  <a:cubicBezTo>
                    <a:pt x="1000" y="794"/>
                    <a:pt x="1366" y="295"/>
                    <a:pt x="1892" y="89"/>
                  </a:cubicBezTo>
                  <a:cubicBezTo>
                    <a:pt x="1731" y="27"/>
                    <a:pt x="1571" y="0"/>
                    <a:pt x="1392"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2"/>
            <p:cNvSpPr/>
            <p:nvPr/>
          </p:nvSpPr>
          <p:spPr>
            <a:xfrm>
              <a:off x="3430275" y="3350700"/>
              <a:ext cx="69625" cy="41950"/>
            </a:xfrm>
            <a:custGeom>
              <a:avLst/>
              <a:gdLst/>
              <a:ahLst/>
              <a:cxnLst/>
              <a:rect l="l" t="t" r="r" b="b"/>
              <a:pathLst>
                <a:path w="2785" h="1678" extrusionOk="0">
                  <a:moveTo>
                    <a:pt x="1393" y="0"/>
                  </a:moveTo>
                  <a:cubicBezTo>
                    <a:pt x="625" y="0"/>
                    <a:pt x="1" y="616"/>
                    <a:pt x="1" y="1383"/>
                  </a:cubicBezTo>
                  <a:cubicBezTo>
                    <a:pt x="1" y="1544"/>
                    <a:pt x="135" y="1677"/>
                    <a:pt x="286" y="1677"/>
                  </a:cubicBezTo>
                  <a:lnTo>
                    <a:pt x="2499" y="1677"/>
                  </a:lnTo>
                  <a:cubicBezTo>
                    <a:pt x="2659" y="1677"/>
                    <a:pt x="2784" y="1544"/>
                    <a:pt x="2784" y="1383"/>
                  </a:cubicBezTo>
                  <a:cubicBezTo>
                    <a:pt x="2784" y="616"/>
                    <a:pt x="2160" y="0"/>
                    <a:pt x="1393"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 name="Google Shape;4212;p62"/>
          <p:cNvGrpSpPr/>
          <p:nvPr/>
        </p:nvGrpSpPr>
        <p:grpSpPr>
          <a:xfrm>
            <a:off x="3355759" y="3682123"/>
            <a:ext cx="423157" cy="479707"/>
            <a:chOff x="2719500" y="2979750"/>
            <a:chExt cx="364225" cy="412900"/>
          </a:xfrm>
        </p:grpSpPr>
        <p:sp>
          <p:nvSpPr>
            <p:cNvPr id="4213" name="Google Shape;4213;p62"/>
            <p:cNvSpPr/>
            <p:nvPr/>
          </p:nvSpPr>
          <p:spPr>
            <a:xfrm>
              <a:off x="2730650" y="2979750"/>
              <a:ext cx="341925" cy="170925"/>
            </a:xfrm>
            <a:custGeom>
              <a:avLst/>
              <a:gdLst/>
              <a:ahLst/>
              <a:cxnLst/>
              <a:rect l="l" t="t" r="r" b="b"/>
              <a:pathLst>
                <a:path w="13677" h="6837" extrusionOk="0">
                  <a:moveTo>
                    <a:pt x="6830" y="0"/>
                  </a:moveTo>
                  <a:cubicBezTo>
                    <a:pt x="6472" y="0"/>
                    <a:pt x="6110" y="27"/>
                    <a:pt x="5746" y="83"/>
                  </a:cubicBezTo>
                  <a:cubicBezTo>
                    <a:pt x="4693" y="244"/>
                    <a:pt x="3694" y="663"/>
                    <a:pt x="2837" y="1287"/>
                  </a:cubicBezTo>
                  <a:cubicBezTo>
                    <a:pt x="1027" y="2617"/>
                    <a:pt x="1" y="4651"/>
                    <a:pt x="1" y="6836"/>
                  </a:cubicBezTo>
                  <a:lnTo>
                    <a:pt x="13677" y="6836"/>
                  </a:lnTo>
                  <a:cubicBezTo>
                    <a:pt x="13677" y="5007"/>
                    <a:pt x="12963" y="3295"/>
                    <a:pt x="11669" y="2001"/>
                  </a:cubicBezTo>
                  <a:cubicBezTo>
                    <a:pt x="10379" y="711"/>
                    <a:pt x="8658" y="0"/>
                    <a:pt x="6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2"/>
            <p:cNvSpPr/>
            <p:nvPr/>
          </p:nvSpPr>
          <p:spPr>
            <a:xfrm>
              <a:off x="2730650" y="2979800"/>
              <a:ext cx="187600" cy="170875"/>
            </a:xfrm>
            <a:custGeom>
              <a:avLst/>
              <a:gdLst/>
              <a:ahLst/>
              <a:cxnLst/>
              <a:rect l="l" t="t" r="r" b="b"/>
              <a:pathLst>
                <a:path w="7504" h="6835" extrusionOk="0">
                  <a:moveTo>
                    <a:pt x="6843" y="1"/>
                  </a:moveTo>
                  <a:cubicBezTo>
                    <a:pt x="5014" y="1"/>
                    <a:pt x="3301" y="705"/>
                    <a:pt x="2008" y="1999"/>
                  </a:cubicBezTo>
                  <a:cubicBezTo>
                    <a:pt x="714" y="3293"/>
                    <a:pt x="1" y="5005"/>
                    <a:pt x="1" y="6834"/>
                  </a:cubicBezTo>
                  <a:lnTo>
                    <a:pt x="1330" y="6834"/>
                  </a:lnTo>
                  <a:cubicBezTo>
                    <a:pt x="1330" y="5005"/>
                    <a:pt x="2044" y="3293"/>
                    <a:pt x="3337" y="1999"/>
                  </a:cubicBezTo>
                  <a:cubicBezTo>
                    <a:pt x="4470" y="866"/>
                    <a:pt x="5933" y="179"/>
                    <a:pt x="7503" y="27"/>
                  </a:cubicBezTo>
                  <a:cubicBezTo>
                    <a:pt x="7280" y="10"/>
                    <a:pt x="7066" y="1"/>
                    <a:pt x="6843"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2"/>
            <p:cNvSpPr/>
            <p:nvPr/>
          </p:nvSpPr>
          <p:spPr>
            <a:xfrm>
              <a:off x="2730650" y="3150425"/>
              <a:ext cx="141425" cy="174200"/>
            </a:xfrm>
            <a:custGeom>
              <a:avLst/>
              <a:gdLst/>
              <a:ahLst/>
              <a:cxnLst/>
              <a:rect l="l" t="t" r="r" b="b"/>
              <a:pathLst>
                <a:path w="5657" h="6968" extrusionOk="0">
                  <a:moveTo>
                    <a:pt x="1" y="0"/>
                  </a:moveTo>
                  <a:lnTo>
                    <a:pt x="1" y="3417"/>
                  </a:lnTo>
                  <a:cubicBezTo>
                    <a:pt x="1" y="5380"/>
                    <a:pt x="1589" y="6968"/>
                    <a:pt x="3551" y="6968"/>
                  </a:cubicBezTo>
                  <a:lnTo>
                    <a:pt x="5657" y="5362"/>
                  </a:lnTo>
                  <a:lnTo>
                    <a:pt x="4515" y="2016"/>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2"/>
            <p:cNvSpPr/>
            <p:nvPr/>
          </p:nvSpPr>
          <p:spPr>
            <a:xfrm>
              <a:off x="2730650" y="3150875"/>
              <a:ext cx="93925" cy="173300"/>
            </a:xfrm>
            <a:custGeom>
              <a:avLst/>
              <a:gdLst/>
              <a:ahLst/>
              <a:cxnLst/>
              <a:rect l="l" t="t" r="r" b="b"/>
              <a:pathLst>
                <a:path w="3757" h="6932" extrusionOk="0">
                  <a:moveTo>
                    <a:pt x="1" y="0"/>
                  </a:moveTo>
                  <a:lnTo>
                    <a:pt x="1" y="3399"/>
                  </a:lnTo>
                  <a:cubicBezTo>
                    <a:pt x="1" y="5353"/>
                    <a:pt x="1580" y="6932"/>
                    <a:pt x="3533" y="6932"/>
                  </a:cubicBezTo>
                  <a:lnTo>
                    <a:pt x="3756" y="6753"/>
                  </a:lnTo>
                  <a:cubicBezTo>
                    <a:pt x="2347" y="6298"/>
                    <a:pt x="1330" y="4969"/>
                    <a:pt x="1330" y="3399"/>
                  </a:cubicBezTo>
                  <a:lnTo>
                    <a:pt x="1330" y="589"/>
                  </a:lnTo>
                  <a:lnTo>
                    <a:pt x="1"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2"/>
            <p:cNvSpPr/>
            <p:nvPr/>
          </p:nvSpPr>
          <p:spPr>
            <a:xfrm>
              <a:off x="2931375" y="3150425"/>
              <a:ext cx="141425" cy="174200"/>
            </a:xfrm>
            <a:custGeom>
              <a:avLst/>
              <a:gdLst/>
              <a:ahLst/>
              <a:cxnLst/>
              <a:rect l="l" t="t" r="r" b="b"/>
              <a:pathLst>
                <a:path w="5657" h="6968" extrusionOk="0">
                  <a:moveTo>
                    <a:pt x="5656" y="0"/>
                  </a:moveTo>
                  <a:lnTo>
                    <a:pt x="1142" y="2016"/>
                  </a:lnTo>
                  <a:lnTo>
                    <a:pt x="1" y="5362"/>
                  </a:lnTo>
                  <a:lnTo>
                    <a:pt x="2115" y="6968"/>
                  </a:lnTo>
                  <a:cubicBezTo>
                    <a:pt x="4069" y="6968"/>
                    <a:pt x="5656" y="5380"/>
                    <a:pt x="5656" y="3417"/>
                  </a:cubicBezTo>
                  <a:lnTo>
                    <a:pt x="565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2"/>
            <p:cNvSpPr/>
            <p:nvPr/>
          </p:nvSpPr>
          <p:spPr>
            <a:xfrm>
              <a:off x="3008325" y="3120525"/>
              <a:ext cx="75400" cy="75425"/>
            </a:xfrm>
            <a:custGeom>
              <a:avLst/>
              <a:gdLst/>
              <a:ahLst/>
              <a:cxnLst/>
              <a:rect l="l" t="t" r="r" b="b"/>
              <a:pathLst>
                <a:path w="3016" h="3017" extrusionOk="0">
                  <a:moveTo>
                    <a:pt x="1508" y="1"/>
                  </a:moveTo>
                  <a:cubicBezTo>
                    <a:pt x="678" y="1"/>
                    <a:pt x="0" y="679"/>
                    <a:pt x="0" y="1508"/>
                  </a:cubicBezTo>
                  <a:cubicBezTo>
                    <a:pt x="0" y="2338"/>
                    <a:pt x="678" y="3016"/>
                    <a:pt x="1508" y="3016"/>
                  </a:cubicBezTo>
                  <a:cubicBezTo>
                    <a:pt x="2347" y="3016"/>
                    <a:pt x="3016" y="2338"/>
                    <a:pt x="3016" y="1508"/>
                  </a:cubicBezTo>
                  <a:cubicBezTo>
                    <a:pt x="3016" y="679"/>
                    <a:pt x="2347" y="1"/>
                    <a:pt x="1508"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2"/>
            <p:cNvSpPr/>
            <p:nvPr/>
          </p:nvSpPr>
          <p:spPr>
            <a:xfrm>
              <a:off x="2787300" y="3284450"/>
              <a:ext cx="228625" cy="108200"/>
            </a:xfrm>
            <a:custGeom>
              <a:avLst/>
              <a:gdLst/>
              <a:ahLst/>
              <a:cxnLst/>
              <a:rect l="l" t="t" r="r" b="b"/>
              <a:pathLst>
                <a:path w="9145" h="4328" extrusionOk="0">
                  <a:moveTo>
                    <a:pt x="2490" y="1"/>
                  </a:moveTo>
                  <a:cubicBezTo>
                    <a:pt x="2490" y="1"/>
                    <a:pt x="1" y="1268"/>
                    <a:pt x="1" y="4327"/>
                  </a:cubicBezTo>
                  <a:lnTo>
                    <a:pt x="9145" y="4327"/>
                  </a:lnTo>
                  <a:cubicBezTo>
                    <a:pt x="9145" y="1268"/>
                    <a:pt x="6656" y="1"/>
                    <a:pt x="6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2"/>
            <p:cNvSpPr/>
            <p:nvPr/>
          </p:nvSpPr>
          <p:spPr>
            <a:xfrm>
              <a:off x="2787300" y="3298275"/>
              <a:ext cx="67825" cy="94375"/>
            </a:xfrm>
            <a:custGeom>
              <a:avLst/>
              <a:gdLst/>
              <a:ahLst/>
              <a:cxnLst/>
              <a:rect l="l" t="t" r="r" b="b"/>
              <a:pathLst>
                <a:path w="2713" h="3775" extrusionOk="0">
                  <a:moveTo>
                    <a:pt x="1713" y="1"/>
                  </a:moveTo>
                  <a:cubicBezTo>
                    <a:pt x="982" y="634"/>
                    <a:pt x="1" y="1856"/>
                    <a:pt x="1" y="3774"/>
                  </a:cubicBezTo>
                  <a:lnTo>
                    <a:pt x="1000" y="3774"/>
                  </a:lnTo>
                  <a:cubicBezTo>
                    <a:pt x="1000" y="1856"/>
                    <a:pt x="1981" y="634"/>
                    <a:pt x="2713"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2"/>
            <p:cNvSpPr/>
            <p:nvPr/>
          </p:nvSpPr>
          <p:spPr>
            <a:xfrm>
              <a:off x="2829900" y="3284450"/>
              <a:ext cx="41950" cy="87225"/>
            </a:xfrm>
            <a:custGeom>
              <a:avLst/>
              <a:gdLst/>
              <a:ahLst/>
              <a:cxnLst/>
              <a:rect l="l" t="t" r="r" b="b"/>
              <a:pathLst>
                <a:path w="1678" h="3489" extrusionOk="0">
                  <a:moveTo>
                    <a:pt x="786" y="1"/>
                  </a:moveTo>
                  <a:cubicBezTo>
                    <a:pt x="786" y="1"/>
                    <a:pt x="438" y="179"/>
                    <a:pt x="0" y="554"/>
                  </a:cubicBezTo>
                  <a:lnTo>
                    <a:pt x="0" y="3489"/>
                  </a:lnTo>
                  <a:lnTo>
                    <a:pt x="1678" y="3489"/>
                  </a:lnTo>
                  <a:lnTo>
                    <a:pt x="167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2"/>
            <p:cNvSpPr/>
            <p:nvPr/>
          </p:nvSpPr>
          <p:spPr>
            <a:xfrm>
              <a:off x="2931600" y="3284450"/>
              <a:ext cx="41950" cy="87225"/>
            </a:xfrm>
            <a:custGeom>
              <a:avLst/>
              <a:gdLst/>
              <a:ahLst/>
              <a:cxnLst/>
              <a:rect l="l" t="t" r="r" b="b"/>
              <a:pathLst>
                <a:path w="1678" h="3489" extrusionOk="0">
                  <a:moveTo>
                    <a:pt x="0" y="1"/>
                  </a:moveTo>
                  <a:lnTo>
                    <a:pt x="0" y="3489"/>
                  </a:lnTo>
                  <a:lnTo>
                    <a:pt x="1678" y="3489"/>
                  </a:lnTo>
                  <a:lnTo>
                    <a:pt x="1678" y="563"/>
                  </a:lnTo>
                  <a:cubicBezTo>
                    <a:pt x="1240" y="179"/>
                    <a:pt x="893" y="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2"/>
            <p:cNvSpPr/>
            <p:nvPr/>
          </p:nvSpPr>
          <p:spPr>
            <a:xfrm>
              <a:off x="2829900" y="3284450"/>
              <a:ext cx="41950" cy="43300"/>
            </a:xfrm>
            <a:custGeom>
              <a:avLst/>
              <a:gdLst/>
              <a:ahLst/>
              <a:cxnLst/>
              <a:rect l="l" t="t" r="r" b="b"/>
              <a:pathLst>
                <a:path w="1678" h="1732" extrusionOk="0">
                  <a:moveTo>
                    <a:pt x="786" y="1"/>
                  </a:moveTo>
                  <a:cubicBezTo>
                    <a:pt x="777" y="1"/>
                    <a:pt x="438" y="179"/>
                    <a:pt x="0" y="554"/>
                  </a:cubicBezTo>
                  <a:lnTo>
                    <a:pt x="0" y="1731"/>
                  </a:lnTo>
                  <a:cubicBezTo>
                    <a:pt x="313" y="1223"/>
                    <a:pt x="678" y="839"/>
                    <a:pt x="1000" y="554"/>
                  </a:cubicBezTo>
                  <a:cubicBezTo>
                    <a:pt x="1294" y="304"/>
                    <a:pt x="1544" y="135"/>
                    <a:pt x="1678" y="63"/>
                  </a:cubicBezTo>
                  <a:lnTo>
                    <a:pt x="1678"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2"/>
            <p:cNvSpPr/>
            <p:nvPr/>
          </p:nvSpPr>
          <p:spPr>
            <a:xfrm>
              <a:off x="2757850" y="3055750"/>
              <a:ext cx="287525" cy="238550"/>
            </a:xfrm>
            <a:custGeom>
              <a:avLst/>
              <a:gdLst/>
              <a:ahLst/>
              <a:cxnLst/>
              <a:rect l="l" t="t" r="r" b="b"/>
              <a:pathLst>
                <a:path w="11501" h="9542" extrusionOk="0">
                  <a:moveTo>
                    <a:pt x="3427" y="0"/>
                  </a:moveTo>
                  <a:cubicBezTo>
                    <a:pt x="3255" y="0"/>
                    <a:pt x="3083" y="67"/>
                    <a:pt x="2954" y="201"/>
                  </a:cubicBezTo>
                  <a:lnTo>
                    <a:pt x="2312" y="843"/>
                  </a:lnTo>
                  <a:cubicBezTo>
                    <a:pt x="2187" y="968"/>
                    <a:pt x="1839" y="1022"/>
                    <a:pt x="1839" y="1022"/>
                  </a:cubicBezTo>
                  <a:lnTo>
                    <a:pt x="1152" y="1022"/>
                  </a:lnTo>
                  <a:cubicBezTo>
                    <a:pt x="1152" y="1022"/>
                    <a:pt x="608" y="1200"/>
                    <a:pt x="501" y="1450"/>
                  </a:cubicBezTo>
                  <a:cubicBezTo>
                    <a:pt x="179" y="2173"/>
                    <a:pt x="1" y="2958"/>
                    <a:pt x="1" y="3787"/>
                  </a:cubicBezTo>
                  <a:cubicBezTo>
                    <a:pt x="1" y="6963"/>
                    <a:pt x="2579" y="9541"/>
                    <a:pt x="5755" y="9541"/>
                  </a:cubicBezTo>
                  <a:cubicBezTo>
                    <a:pt x="8922" y="9541"/>
                    <a:pt x="11500" y="6963"/>
                    <a:pt x="11500" y="3787"/>
                  </a:cubicBezTo>
                  <a:cubicBezTo>
                    <a:pt x="11500" y="2958"/>
                    <a:pt x="11322" y="2173"/>
                    <a:pt x="11001" y="1450"/>
                  </a:cubicBezTo>
                  <a:cubicBezTo>
                    <a:pt x="10894" y="1200"/>
                    <a:pt x="10358" y="1022"/>
                    <a:pt x="10358" y="1022"/>
                  </a:cubicBezTo>
                  <a:lnTo>
                    <a:pt x="9671" y="1022"/>
                  </a:lnTo>
                  <a:cubicBezTo>
                    <a:pt x="9671" y="1022"/>
                    <a:pt x="9323" y="968"/>
                    <a:pt x="9199" y="843"/>
                  </a:cubicBezTo>
                  <a:lnTo>
                    <a:pt x="8547" y="201"/>
                  </a:lnTo>
                  <a:cubicBezTo>
                    <a:pt x="8418" y="67"/>
                    <a:pt x="8248" y="0"/>
                    <a:pt x="8078" y="0"/>
                  </a:cubicBezTo>
                  <a:cubicBezTo>
                    <a:pt x="7907" y="0"/>
                    <a:pt x="7736" y="67"/>
                    <a:pt x="7602" y="201"/>
                  </a:cubicBezTo>
                  <a:lnTo>
                    <a:pt x="6959" y="843"/>
                  </a:lnTo>
                  <a:cubicBezTo>
                    <a:pt x="6834" y="968"/>
                    <a:pt x="6487" y="1057"/>
                    <a:pt x="6487" y="1057"/>
                  </a:cubicBezTo>
                  <a:lnTo>
                    <a:pt x="5015" y="1057"/>
                  </a:lnTo>
                  <a:cubicBezTo>
                    <a:pt x="5015" y="1057"/>
                    <a:pt x="4667" y="968"/>
                    <a:pt x="4542" y="843"/>
                  </a:cubicBezTo>
                  <a:lnTo>
                    <a:pt x="3899" y="201"/>
                  </a:lnTo>
                  <a:cubicBezTo>
                    <a:pt x="3770" y="67"/>
                    <a:pt x="3598" y="0"/>
                    <a:pt x="3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2"/>
            <p:cNvSpPr/>
            <p:nvPr/>
          </p:nvSpPr>
          <p:spPr>
            <a:xfrm>
              <a:off x="2719500" y="3081275"/>
              <a:ext cx="194500" cy="212575"/>
            </a:xfrm>
            <a:custGeom>
              <a:avLst/>
              <a:gdLst/>
              <a:ahLst/>
              <a:cxnLst/>
              <a:rect l="l" t="t" r="r" b="b"/>
              <a:pathLst>
                <a:path w="7780" h="8503" extrusionOk="0">
                  <a:moveTo>
                    <a:pt x="2686" y="1"/>
                  </a:moveTo>
                  <a:cubicBezTo>
                    <a:pt x="2400" y="1"/>
                    <a:pt x="2142" y="170"/>
                    <a:pt x="2026" y="420"/>
                  </a:cubicBezTo>
                  <a:cubicBezTo>
                    <a:pt x="1865" y="786"/>
                    <a:pt x="1740" y="1169"/>
                    <a:pt x="1660" y="1562"/>
                  </a:cubicBezTo>
                  <a:cubicBezTo>
                    <a:pt x="1615" y="1562"/>
                    <a:pt x="1562" y="1553"/>
                    <a:pt x="1508" y="1553"/>
                  </a:cubicBezTo>
                  <a:cubicBezTo>
                    <a:pt x="670" y="1553"/>
                    <a:pt x="1" y="2231"/>
                    <a:pt x="1" y="3061"/>
                  </a:cubicBezTo>
                  <a:cubicBezTo>
                    <a:pt x="1" y="3899"/>
                    <a:pt x="670" y="4568"/>
                    <a:pt x="1508" y="4568"/>
                  </a:cubicBezTo>
                  <a:cubicBezTo>
                    <a:pt x="1624" y="4568"/>
                    <a:pt x="1722" y="4559"/>
                    <a:pt x="1820" y="4533"/>
                  </a:cubicBezTo>
                  <a:cubicBezTo>
                    <a:pt x="2570" y="6834"/>
                    <a:pt x="4729" y="8502"/>
                    <a:pt x="7289" y="8502"/>
                  </a:cubicBezTo>
                  <a:cubicBezTo>
                    <a:pt x="7450" y="8502"/>
                    <a:pt x="7619" y="8494"/>
                    <a:pt x="7780" y="8485"/>
                  </a:cubicBezTo>
                  <a:cubicBezTo>
                    <a:pt x="4845" y="8226"/>
                    <a:pt x="2534" y="5764"/>
                    <a:pt x="2534" y="2757"/>
                  </a:cubicBezTo>
                  <a:cubicBezTo>
                    <a:pt x="2534" y="1919"/>
                    <a:pt x="2713" y="804"/>
                    <a:pt x="3025" y="81"/>
                  </a:cubicBezTo>
                  <a:cubicBezTo>
                    <a:pt x="3043" y="45"/>
                    <a:pt x="3060" y="19"/>
                    <a:pt x="3087"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2"/>
            <p:cNvSpPr/>
            <p:nvPr/>
          </p:nvSpPr>
          <p:spPr>
            <a:xfrm>
              <a:off x="2748050" y="3169150"/>
              <a:ext cx="95700" cy="31475"/>
            </a:xfrm>
            <a:custGeom>
              <a:avLst/>
              <a:gdLst/>
              <a:ahLst/>
              <a:cxnLst/>
              <a:rect l="l" t="t" r="r" b="b"/>
              <a:pathLst>
                <a:path w="3828" h="1259" extrusionOk="0">
                  <a:moveTo>
                    <a:pt x="714" y="1"/>
                  </a:moveTo>
                  <a:cubicBezTo>
                    <a:pt x="313" y="1"/>
                    <a:pt x="0" y="375"/>
                    <a:pt x="99" y="795"/>
                  </a:cubicBezTo>
                  <a:cubicBezTo>
                    <a:pt x="170" y="1071"/>
                    <a:pt x="429" y="1258"/>
                    <a:pt x="714" y="1258"/>
                  </a:cubicBezTo>
                  <a:lnTo>
                    <a:pt x="3828" y="1258"/>
                  </a:lnTo>
                  <a:lnTo>
                    <a:pt x="38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2"/>
            <p:cNvSpPr/>
            <p:nvPr/>
          </p:nvSpPr>
          <p:spPr>
            <a:xfrm>
              <a:off x="2798225" y="3193600"/>
              <a:ext cx="71175" cy="77000"/>
            </a:xfrm>
            <a:custGeom>
              <a:avLst/>
              <a:gdLst/>
              <a:ahLst/>
              <a:cxnLst/>
              <a:rect l="l" t="t" r="r" b="b"/>
              <a:pathLst>
                <a:path w="2847" h="3080" extrusionOk="0">
                  <a:moveTo>
                    <a:pt x="2154" y="0"/>
                  </a:moveTo>
                  <a:cubicBezTo>
                    <a:pt x="1970" y="0"/>
                    <a:pt x="1788" y="81"/>
                    <a:pt x="1669" y="236"/>
                  </a:cubicBezTo>
                  <a:lnTo>
                    <a:pt x="215" y="2074"/>
                  </a:lnTo>
                  <a:cubicBezTo>
                    <a:pt x="1" y="2341"/>
                    <a:pt x="45" y="2734"/>
                    <a:pt x="313" y="2948"/>
                  </a:cubicBezTo>
                  <a:cubicBezTo>
                    <a:pt x="425" y="3037"/>
                    <a:pt x="558" y="3080"/>
                    <a:pt x="691" y="3080"/>
                  </a:cubicBezTo>
                  <a:cubicBezTo>
                    <a:pt x="877" y="3080"/>
                    <a:pt x="1062" y="2997"/>
                    <a:pt x="1187" y="2841"/>
                  </a:cubicBezTo>
                  <a:lnTo>
                    <a:pt x="2641" y="1003"/>
                  </a:lnTo>
                  <a:cubicBezTo>
                    <a:pt x="2846" y="735"/>
                    <a:pt x="2802" y="343"/>
                    <a:pt x="2534" y="129"/>
                  </a:cubicBezTo>
                  <a:cubicBezTo>
                    <a:pt x="2422" y="43"/>
                    <a:pt x="2287" y="0"/>
                    <a:pt x="21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2"/>
            <p:cNvSpPr/>
            <p:nvPr/>
          </p:nvSpPr>
          <p:spPr>
            <a:xfrm>
              <a:off x="2959700" y="3169150"/>
              <a:ext cx="95925" cy="31475"/>
            </a:xfrm>
            <a:custGeom>
              <a:avLst/>
              <a:gdLst/>
              <a:ahLst/>
              <a:cxnLst/>
              <a:rect l="l" t="t" r="r" b="b"/>
              <a:pathLst>
                <a:path w="3837" h="1259" extrusionOk="0">
                  <a:moveTo>
                    <a:pt x="1" y="1"/>
                  </a:moveTo>
                  <a:lnTo>
                    <a:pt x="1" y="1258"/>
                  </a:lnTo>
                  <a:lnTo>
                    <a:pt x="3114" y="1258"/>
                  </a:lnTo>
                  <a:cubicBezTo>
                    <a:pt x="3399" y="1258"/>
                    <a:pt x="3658" y="1071"/>
                    <a:pt x="3730" y="795"/>
                  </a:cubicBezTo>
                  <a:cubicBezTo>
                    <a:pt x="3837" y="375"/>
                    <a:pt x="3524" y="1"/>
                    <a:pt x="31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2"/>
            <p:cNvSpPr/>
            <p:nvPr/>
          </p:nvSpPr>
          <p:spPr>
            <a:xfrm>
              <a:off x="2933825" y="3193600"/>
              <a:ext cx="71175" cy="77000"/>
            </a:xfrm>
            <a:custGeom>
              <a:avLst/>
              <a:gdLst/>
              <a:ahLst/>
              <a:cxnLst/>
              <a:rect l="l" t="t" r="r" b="b"/>
              <a:pathLst>
                <a:path w="2847" h="3080" extrusionOk="0">
                  <a:moveTo>
                    <a:pt x="694" y="0"/>
                  </a:moveTo>
                  <a:cubicBezTo>
                    <a:pt x="560" y="0"/>
                    <a:pt x="425" y="43"/>
                    <a:pt x="313" y="129"/>
                  </a:cubicBezTo>
                  <a:cubicBezTo>
                    <a:pt x="45" y="343"/>
                    <a:pt x="1" y="735"/>
                    <a:pt x="215" y="1003"/>
                  </a:cubicBezTo>
                  <a:lnTo>
                    <a:pt x="1669" y="2841"/>
                  </a:lnTo>
                  <a:cubicBezTo>
                    <a:pt x="1788" y="2997"/>
                    <a:pt x="1972" y="3080"/>
                    <a:pt x="2157" y="3080"/>
                  </a:cubicBezTo>
                  <a:cubicBezTo>
                    <a:pt x="2289" y="3080"/>
                    <a:pt x="2423" y="3037"/>
                    <a:pt x="2534" y="2948"/>
                  </a:cubicBezTo>
                  <a:cubicBezTo>
                    <a:pt x="2802" y="2734"/>
                    <a:pt x="2846" y="2341"/>
                    <a:pt x="2641" y="2074"/>
                  </a:cubicBezTo>
                  <a:lnTo>
                    <a:pt x="1187" y="236"/>
                  </a:lnTo>
                  <a:cubicBezTo>
                    <a:pt x="1063" y="81"/>
                    <a:pt x="879" y="0"/>
                    <a:pt x="6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2"/>
            <p:cNvSpPr/>
            <p:nvPr/>
          </p:nvSpPr>
          <p:spPr>
            <a:xfrm>
              <a:off x="2811400" y="3159550"/>
              <a:ext cx="180675" cy="87025"/>
            </a:xfrm>
            <a:custGeom>
              <a:avLst/>
              <a:gdLst/>
              <a:ahLst/>
              <a:cxnLst/>
              <a:rect l="l" t="t" r="r" b="b"/>
              <a:pathLst>
                <a:path w="7227" h="3481" extrusionOk="0">
                  <a:moveTo>
                    <a:pt x="1142" y="1"/>
                  </a:moveTo>
                  <a:cubicBezTo>
                    <a:pt x="509" y="1"/>
                    <a:pt x="0" y="509"/>
                    <a:pt x="0" y="1134"/>
                  </a:cubicBezTo>
                  <a:lnTo>
                    <a:pt x="0" y="2347"/>
                  </a:lnTo>
                  <a:cubicBezTo>
                    <a:pt x="0" y="2972"/>
                    <a:pt x="509" y="3480"/>
                    <a:pt x="1142" y="3480"/>
                  </a:cubicBezTo>
                  <a:lnTo>
                    <a:pt x="6084" y="3480"/>
                  </a:lnTo>
                  <a:cubicBezTo>
                    <a:pt x="6718" y="3480"/>
                    <a:pt x="7226" y="2972"/>
                    <a:pt x="7226" y="2347"/>
                  </a:cubicBezTo>
                  <a:lnTo>
                    <a:pt x="7226" y="1134"/>
                  </a:lnTo>
                  <a:cubicBezTo>
                    <a:pt x="7226" y="509"/>
                    <a:pt x="6718" y="1"/>
                    <a:pt x="60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2"/>
            <p:cNvSpPr/>
            <p:nvPr/>
          </p:nvSpPr>
          <p:spPr>
            <a:xfrm>
              <a:off x="2824325" y="3110050"/>
              <a:ext cx="12075" cy="27025"/>
            </a:xfrm>
            <a:custGeom>
              <a:avLst/>
              <a:gdLst/>
              <a:ahLst/>
              <a:cxnLst/>
              <a:rect l="l" t="t" r="r" b="b"/>
              <a:pathLst>
                <a:path w="483" h="1081" extrusionOk="0">
                  <a:moveTo>
                    <a:pt x="232" y="1"/>
                  </a:moveTo>
                  <a:cubicBezTo>
                    <a:pt x="99" y="9"/>
                    <a:pt x="0" y="125"/>
                    <a:pt x="0" y="259"/>
                  </a:cubicBezTo>
                  <a:lnTo>
                    <a:pt x="0" y="830"/>
                  </a:lnTo>
                  <a:cubicBezTo>
                    <a:pt x="0" y="964"/>
                    <a:pt x="99" y="1080"/>
                    <a:pt x="232" y="1080"/>
                  </a:cubicBezTo>
                  <a:cubicBezTo>
                    <a:pt x="238" y="1080"/>
                    <a:pt x="243" y="1080"/>
                    <a:pt x="249" y="1080"/>
                  </a:cubicBezTo>
                  <a:cubicBezTo>
                    <a:pt x="383" y="1080"/>
                    <a:pt x="482" y="976"/>
                    <a:pt x="482" y="839"/>
                  </a:cubicBezTo>
                  <a:lnTo>
                    <a:pt x="482" y="241"/>
                  </a:lnTo>
                  <a:cubicBezTo>
                    <a:pt x="482" y="108"/>
                    <a:pt x="375"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2"/>
            <p:cNvSpPr/>
            <p:nvPr/>
          </p:nvSpPr>
          <p:spPr>
            <a:xfrm>
              <a:off x="2967050" y="3110050"/>
              <a:ext cx="12075" cy="27025"/>
            </a:xfrm>
            <a:custGeom>
              <a:avLst/>
              <a:gdLst/>
              <a:ahLst/>
              <a:cxnLst/>
              <a:rect l="l" t="t" r="r" b="b"/>
              <a:pathLst>
                <a:path w="483" h="1081" extrusionOk="0">
                  <a:moveTo>
                    <a:pt x="233" y="1"/>
                  </a:moveTo>
                  <a:cubicBezTo>
                    <a:pt x="99" y="9"/>
                    <a:pt x="1" y="125"/>
                    <a:pt x="1" y="259"/>
                  </a:cubicBezTo>
                  <a:lnTo>
                    <a:pt x="1" y="830"/>
                  </a:lnTo>
                  <a:cubicBezTo>
                    <a:pt x="1" y="964"/>
                    <a:pt x="99" y="1080"/>
                    <a:pt x="233" y="1080"/>
                  </a:cubicBezTo>
                  <a:cubicBezTo>
                    <a:pt x="238" y="1080"/>
                    <a:pt x="244" y="1080"/>
                    <a:pt x="249" y="1080"/>
                  </a:cubicBezTo>
                  <a:cubicBezTo>
                    <a:pt x="384" y="1080"/>
                    <a:pt x="483" y="976"/>
                    <a:pt x="483" y="839"/>
                  </a:cubicBezTo>
                  <a:lnTo>
                    <a:pt x="483" y="241"/>
                  </a:lnTo>
                  <a:cubicBezTo>
                    <a:pt x="483" y="108"/>
                    <a:pt x="376" y="1"/>
                    <a:pt x="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2"/>
            <p:cNvSpPr/>
            <p:nvPr/>
          </p:nvSpPr>
          <p:spPr>
            <a:xfrm>
              <a:off x="2816300" y="3350700"/>
              <a:ext cx="69600" cy="41950"/>
            </a:xfrm>
            <a:custGeom>
              <a:avLst/>
              <a:gdLst/>
              <a:ahLst/>
              <a:cxnLst/>
              <a:rect l="l" t="t" r="r" b="b"/>
              <a:pathLst>
                <a:path w="2784" h="1678" extrusionOk="0">
                  <a:moveTo>
                    <a:pt x="1392" y="0"/>
                  </a:moveTo>
                  <a:cubicBezTo>
                    <a:pt x="625" y="0"/>
                    <a:pt x="0" y="616"/>
                    <a:pt x="0" y="1383"/>
                  </a:cubicBezTo>
                  <a:cubicBezTo>
                    <a:pt x="0" y="1544"/>
                    <a:pt x="125" y="1677"/>
                    <a:pt x="286" y="1677"/>
                  </a:cubicBezTo>
                  <a:lnTo>
                    <a:pt x="2498" y="1677"/>
                  </a:lnTo>
                  <a:cubicBezTo>
                    <a:pt x="2659" y="1677"/>
                    <a:pt x="2784" y="1544"/>
                    <a:pt x="2784" y="1383"/>
                  </a:cubicBezTo>
                  <a:cubicBezTo>
                    <a:pt x="2784" y="616"/>
                    <a:pt x="2159" y="0"/>
                    <a:pt x="1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2"/>
            <p:cNvSpPr/>
            <p:nvPr/>
          </p:nvSpPr>
          <p:spPr>
            <a:xfrm>
              <a:off x="2816300" y="3350700"/>
              <a:ext cx="47300" cy="41950"/>
            </a:xfrm>
            <a:custGeom>
              <a:avLst/>
              <a:gdLst/>
              <a:ahLst/>
              <a:cxnLst/>
              <a:rect l="l" t="t" r="r" b="b"/>
              <a:pathLst>
                <a:path w="1892" h="1678" extrusionOk="0">
                  <a:moveTo>
                    <a:pt x="1392" y="0"/>
                  </a:moveTo>
                  <a:cubicBezTo>
                    <a:pt x="625" y="0"/>
                    <a:pt x="0" y="616"/>
                    <a:pt x="0" y="1383"/>
                  </a:cubicBezTo>
                  <a:cubicBezTo>
                    <a:pt x="0" y="1544"/>
                    <a:pt x="125" y="1677"/>
                    <a:pt x="286" y="1677"/>
                  </a:cubicBezTo>
                  <a:lnTo>
                    <a:pt x="1285" y="1677"/>
                  </a:lnTo>
                  <a:cubicBezTo>
                    <a:pt x="1124" y="1677"/>
                    <a:pt x="999" y="1544"/>
                    <a:pt x="999" y="1392"/>
                  </a:cubicBezTo>
                  <a:cubicBezTo>
                    <a:pt x="999" y="794"/>
                    <a:pt x="1365" y="295"/>
                    <a:pt x="1892" y="89"/>
                  </a:cubicBezTo>
                  <a:cubicBezTo>
                    <a:pt x="1731" y="27"/>
                    <a:pt x="1570" y="0"/>
                    <a:pt x="1392"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2"/>
            <p:cNvSpPr/>
            <p:nvPr/>
          </p:nvSpPr>
          <p:spPr>
            <a:xfrm>
              <a:off x="2917325" y="3350700"/>
              <a:ext cx="69600" cy="41950"/>
            </a:xfrm>
            <a:custGeom>
              <a:avLst/>
              <a:gdLst/>
              <a:ahLst/>
              <a:cxnLst/>
              <a:rect l="l" t="t" r="r" b="b"/>
              <a:pathLst>
                <a:path w="2784" h="1678" extrusionOk="0">
                  <a:moveTo>
                    <a:pt x="1392" y="0"/>
                  </a:moveTo>
                  <a:cubicBezTo>
                    <a:pt x="625" y="0"/>
                    <a:pt x="1" y="616"/>
                    <a:pt x="1" y="1383"/>
                  </a:cubicBezTo>
                  <a:cubicBezTo>
                    <a:pt x="1" y="1544"/>
                    <a:pt x="125" y="1677"/>
                    <a:pt x="286" y="1677"/>
                  </a:cubicBezTo>
                  <a:lnTo>
                    <a:pt x="2498" y="1677"/>
                  </a:lnTo>
                  <a:cubicBezTo>
                    <a:pt x="2659" y="1677"/>
                    <a:pt x="2784" y="1544"/>
                    <a:pt x="2784" y="1383"/>
                  </a:cubicBezTo>
                  <a:cubicBezTo>
                    <a:pt x="2784" y="616"/>
                    <a:pt x="2159" y="0"/>
                    <a:pt x="1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2"/>
            <p:cNvSpPr/>
            <p:nvPr/>
          </p:nvSpPr>
          <p:spPr>
            <a:xfrm>
              <a:off x="2917325" y="3350700"/>
              <a:ext cx="47300" cy="41950"/>
            </a:xfrm>
            <a:custGeom>
              <a:avLst/>
              <a:gdLst/>
              <a:ahLst/>
              <a:cxnLst/>
              <a:rect l="l" t="t" r="r" b="b"/>
              <a:pathLst>
                <a:path w="1892" h="1678" extrusionOk="0">
                  <a:moveTo>
                    <a:pt x="1392" y="0"/>
                  </a:moveTo>
                  <a:cubicBezTo>
                    <a:pt x="625" y="0"/>
                    <a:pt x="1" y="616"/>
                    <a:pt x="1" y="1383"/>
                  </a:cubicBezTo>
                  <a:cubicBezTo>
                    <a:pt x="1" y="1544"/>
                    <a:pt x="125" y="1677"/>
                    <a:pt x="286" y="1677"/>
                  </a:cubicBezTo>
                  <a:lnTo>
                    <a:pt x="1285" y="1677"/>
                  </a:lnTo>
                  <a:cubicBezTo>
                    <a:pt x="1125" y="1677"/>
                    <a:pt x="1000" y="1544"/>
                    <a:pt x="1000" y="1392"/>
                  </a:cubicBezTo>
                  <a:cubicBezTo>
                    <a:pt x="1000" y="794"/>
                    <a:pt x="1374" y="295"/>
                    <a:pt x="1892" y="89"/>
                  </a:cubicBezTo>
                  <a:cubicBezTo>
                    <a:pt x="1740" y="27"/>
                    <a:pt x="1571" y="0"/>
                    <a:pt x="1392"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 name="Google Shape;4237;p62"/>
          <p:cNvGrpSpPr/>
          <p:nvPr/>
        </p:nvGrpSpPr>
        <p:grpSpPr>
          <a:xfrm>
            <a:off x="2717989" y="3682050"/>
            <a:ext cx="476803" cy="479852"/>
            <a:chOff x="2154800" y="2979625"/>
            <a:chExt cx="410400" cy="413025"/>
          </a:xfrm>
        </p:grpSpPr>
        <p:sp>
          <p:nvSpPr>
            <p:cNvPr id="4238" name="Google Shape;4238;p62"/>
            <p:cNvSpPr/>
            <p:nvPr/>
          </p:nvSpPr>
          <p:spPr>
            <a:xfrm>
              <a:off x="2154800" y="3049175"/>
              <a:ext cx="128700" cy="254050"/>
            </a:xfrm>
            <a:custGeom>
              <a:avLst/>
              <a:gdLst/>
              <a:ahLst/>
              <a:cxnLst/>
              <a:rect l="l" t="t" r="r" b="b"/>
              <a:pathLst>
                <a:path w="5148" h="10162" extrusionOk="0">
                  <a:moveTo>
                    <a:pt x="3997" y="0"/>
                  </a:moveTo>
                  <a:cubicBezTo>
                    <a:pt x="2882" y="250"/>
                    <a:pt x="1865" y="883"/>
                    <a:pt x="1142" y="1784"/>
                  </a:cubicBezTo>
                  <a:cubicBezTo>
                    <a:pt x="402" y="2694"/>
                    <a:pt x="0" y="3845"/>
                    <a:pt x="0" y="5014"/>
                  </a:cubicBezTo>
                  <a:cubicBezTo>
                    <a:pt x="0" y="7851"/>
                    <a:pt x="2311" y="10161"/>
                    <a:pt x="5148" y="10161"/>
                  </a:cubicBezTo>
                  <a:lnTo>
                    <a:pt x="5148" y="7842"/>
                  </a:lnTo>
                  <a:cubicBezTo>
                    <a:pt x="3587" y="7842"/>
                    <a:pt x="2320" y="6575"/>
                    <a:pt x="2320" y="5014"/>
                  </a:cubicBezTo>
                  <a:cubicBezTo>
                    <a:pt x="2320" y="4362"/>
                    <a:pt x="2534" y="3747"/>
                    <a:pt x="2944" y="3238"/>
                  </a:cubicBezTo>
                  <a:cubicBezTo>
                    <a:pt x="3346" y="2748"/>
                    <a:pt x="3899" y="2400"/>
                    <a:pt x="4515" y="2257"/>
                  </a:cubicBezTo>
                  <a:lnTo>
                    <a:pt x="39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2"/>
            <p:cNvSpPr/>
            <p:nvPr/>
          </p:nvSpPr>
          <p:spPr>
            <a:xfrm>
              <a:off x="2193375" y="3218875"/>
              <a:ext cx="90125" cy="84350"/>
            </a:xfrm>
            <a:custGeom>
              <a:avLst/>
              <a:gdLst/>
              <a:ahLst/>
              <a:cxnLst/>
              <a:rect l="l" t="t" r="r" b="b"/>
              <a:pathLst>
                <a:path w="3605" h="3374" extrusionOk="0">
                  <a:moveTo>
                    <a:pt x="1410" y="1"/>
                  </a:moveTo>
                  <a:cubicBezTo>
                    <a:pt x="741" y="447"/>
                    <a:pt x="233" y="1116"/>
                    <a:pt x="1" y="1901"/>
                  </a:cubicBezTo>
                  <a:cubicBezTo>
                    <a:pt x="929" y="2811"/>
                    <a:pt x="2204" y="3373"/>
                    <a:pt x="3605" y="3373"/>
                  </a:cubicBezTo>
                  <a:lnTo>
                    <a:pt x="3605" y="1054"/>
                  </a:lnTo>
                  <a:cubicBezTo>
                    <a:pt x="2722" y="1054"/>
                    <a:pt x="1928" y="643"/>
                    <a:pt x="141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2"/>
            <p:cNvSpPr/>
            <p:nvPr/>
          </p:nvSpPr>
          <p:spPr>
            <a:xfrm>
              <a:off x="2214125" y="3229575"/>
              <a:ext cx="120900" cy="126725"/>
            </a:xfrm>
            <a:custGeom>
              <a:avLst/>
              <a:gdLst/>
              <a:ahLst/>
              <a:cxnLst/>
              <a:rect l="l" t="t" r="r" b="b"/>
              <a:pathLst>
                <a:path w="4836" h="5069" extrusionOk="0">
                  <a:moveTo>
                    <a:pt x="2422" y="1"/>
                  </a:moveTo>
                  <a:cubicBezTo>
                    <a:pt x="2350" y="1"/>
                    <a:pt x="2277" y="4"/>
                    <a:pt x="2204" y="10"/>
                  </a:cubicBezTo>
                  <a:cubicBezTo>
                    <a:pt x="955" y="126"/>
                    <a:pt x="0" y="1188"/>
                    <a:pt x="0" y="2446"/>
                  </a:cubicBezTo>
                  <a:lnTo>
                    <a:pt x="0" y="5068"/>
                  </a:lnTo>
                  <a:lnTo>
                    <a:pt x="4836" y="5068"/>
                  </a:lnTo>
                  <a:lnTo>
                    <a:pt x="4836" y="2419"/>
                  </a:lnTo>
                  <a:cubicBezTo>
                    <a:pt x="4836" y="1081"/>
                    <a:pt x="3759" y="1"/>
                    <a:pt x="24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2"/>
            <p:cNvSpPr/>
            <p:nvPr/>
          </p:nvSpPr>
          <p:spPr>
            <a:xfrm>
              <a:off x="2256275" y="3260825"/>
              <a:ext cx="37500" cy="37475"/>
            </a:xfrm>
            <a:custGeom>
              <a:avLst/>
              <a:gdLst/>
              <a:ahLst/>
              <a:cxnLst/>
              <a:rect l="l" t="t" r="r" b="b"/>
              <a:pathLst>
                <a:path w="1500" h="1499" extrusionOk="0">
                  <a:moveTo>
                    <a:pt x="750" y="0"/>
                  </a:moveTo>
                  <a:cubicBezTo>
                    <a:pt x="340" y="0"/>
                    <a:pt x="1" y="339"/>
                    <a:pt x="1" y="749"/>
                  </a:cubicBezTo>
                  <a:cubicBezTo>
                    <a:pt x="1" y="1160"/>
                    <a:pt x="340" y="1499"/>
                    <a:pt x="750" y="1499"/>
                  </a:cubicBezTo>
                  <a:cubicBezTo>
                    <a:pt x="1160" y="1499"/>
                    <a:pt x="1499" y="1160"/>
                    <a:pt x="1499" y="749"/>
                  </a:cubicBezTo>
                  <a:cubicBezTo>
                    <a:pt x="1499" y="339"/>
                    <a:pt x="1160" y="0"/>
                    <a:pt x="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2"/>
            <p:cNvSpPr/>
            <p:nvPr/>
          </p:nvSpPr>
          <p:spPr>
            <a:xfrm>
              <a:off x="2184025" y="3049175"/>
              <a:ext cx="83200" cy="84550"/>
            </a:xfrm>
            <a:custGeom>
              <a:avLst/>
              <a:gdLst/>
              <a:ahLst/>
              <a:cxnLst/>
              <a:rect l="l" t="t" r="r" b="b"/>
              <a:pathLst>
                <a:path w="3328" h="3382" extrusionOk="0">
                  <a:moveTo>
                    <a:pt x="2819" y="0"/>
                  </a:moveTo>
                  <a:cubicBezTo>
                    <a:pt x="1722" y="250"/>
                    <a:pt x="723" y="857"/>
                    <a:pt x="0" y="1731"/>
                  </a:cubicBezTo>
                  <a:lnTo>
                    <a:pt x="1659" y="3381"/>
                  </a:lnTo>
                  <a:cubicBezTo>
                    <a:pt x="1695" y="3337"/>
                    <a:pt x="1722" y="3283"/>
                    <a:pt x="1766" y="3238"/>
                  </a:cubicBezTo>
                  <a:cubicBezTo>
                    <a:pt x="2159" y="2748"/>
                    <a:pt x="2721" y="2400"/>
                    <a:pt x="3328" y="2257"/>
                  </a:cubicBezTo>
                  <a:lnTo>
                    <a:pt x="2819"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2"/>
            <p:cNvSpPr/>
            <p:nvPr/>
          </p:nvSpPr>
          <p:spPr>
            <a:xfrm>
              <a:off x="2185800" y="2979625"/>
              <a:ext cx="185575" cy="182425"/>
            </a:xfrm>
            <a:custGeom>
              <a:avLst/>
              <a:gdLst/>
              <a:ahLst/>
              <a:cxnLst/>
              <a:rect l="l" t="t" r="r" b="b"/>
              <a:pathLst>
                <a:path w="7423" h="7297" extrusionOk="0">
                  <a:moveTo>
                    <a:pt x="2855" y="1"/>
                  </a:moveTo>
                  <a:cubicBezTo>
                    <a:pt x="2496" y="1"/>
                    <a:pt x="2137" y="137"/>
                    <a:pt x="1865" y="409"/>
                  </a:cubicBezTo>
                  <a:lnTo>
                    <a:pt x="545" y="1729"/>
                  </a:lnTo>
                  <a:cubicBezTo>
                    <a:pt x="0" y="2274"/>
                    <a:pt x="0" y="3166"/>
                    <a:pt x="545" y="3710"/>
                  </a:cubicBezTo>
                  <a:lnTo>
                    <a:pt x="4122" y="7296"/>
                  </a:lnTo>
                  <a:lnTo>
                    <a:pt x="7423" y="3995"/>
                  </a:lnTo>
                  <a:lnTo>
                    <a:pt x="3845" y="409"/>
                  </a:lnTo>
                  <a:cubicBezTo>
                    <a:pt x="3573" y="137"/>
                    <a:pt x="3214" y="1"/>
                    <a:pt x="2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2"/>
            <p:cNvSpPr/>
            <p:nvPr/>
          </p:nvSpPr>
          <p:spPr>
            <a:xfrm>
              <a:off x="2185800" y="2979625"/>
              <a:ext cx="112875" cy="109475"/>
            </a:xfrm>
            <a:custGeom>
              <a:avLst/>
              <a:gdLst/>
              <a:ahLst/>
              <a:cxnLst/>
              <a:rect l="l" t="t" r="r" b="b"/>
              <a:pathLst>
                <a:path w="4515" h="4379" extrusionOk="0">
                  <a:moveTo>
                    <a:pt x="2855" y="1"/>
                  </a:moveTo>
                  <a:cubicBezTo>
                    <a:pt x="2496" y="1"/>
                    <a:pt x="2137" y="137"/>
                    <a:pt x="1865" y="409"/>
                  </a:cubicBezTo>
                  <a:lnTo>
                    <a:pt x="545" y="1729"/>
                  </a:lnTo>
                  <a:cubicBezTo>
                    <a:pt x="0" y="2274"/>
                    <a:pt x="0" y="3166"/>
                    <a:pt x="545" y="3710"/>
                  </a:cubicBezTo>
                  <a:lnTo>
                    <a:pt x="1214" y="4379"/>
                  </a:lnTo>
                  <a:cubicBezTo>
                    <a:pt x="661" y="3826"/>
                    <a:pt x="661" y="2943"/>
                    <a:pt x="1214" y="2398"/>
                  </a:cubicBezTo>
                  <a:lnTo>
                    <a:pt x="2534" y="1078"/>
                  </a:lnTo>
                  <a:cubicBezTo>
                    <a:pt x="2806" y="802"/>
                    <a:pt x="3163" y="663"/>
                    <a:pt x="3521" y="663"/>
                  </a:cubicBezTo>
                  <a:cubicBezTo>
                    <a:pt x="3879" y="663"/>
                    <a:pt x="4238" y="802"/>
                    <a:pt x="4515" y="1078"/>
                  </a:cubicBezTo>
                  <a:lnTo>
                    <a:pt x="3845" y="409"/>
                  </a:lnTo>
                  <a:cubicBezTo>
                    <a:pt x="3573" y="137"/>
                    <a:pt x="3214" y="1"/>
                    <a:pt x="2855" y="1"/>
                  </a:cubicBezTo>
                  <a:close/>
                </a:path>
              </a:pathLst>
            </a:custGeom>
            <a:solidFill>
              <a:srgbClr val="FD5F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2"/>
            <p:cNvSpPr/>
            <p:nvPr/>
          </p:nvSpPr>
          <p:spPr>
            <a:xfrm>
              <a:off x="2264975" y="3056850"/>
              <a:ext cx="130500" cy="127600"/>
            </a:xfrm>
            <a:custGeom>
              <a:avLst/>
              <a:gdLst/>
              <a:ahLst/>
              <a:cxnLst/>
              <a:rect l="l" t="t" r="r" b="b"/>
              <a:pathLst>
                <a:path w="5220" h="5104" extrusionOk="0">
                  <a:moveTo>
                    <a:pt x="3958" y="1"/>
                  </a:moveTo>
                  <a:cubicBezTo>
                    <a:pt x="3803" y="1"/>
                    <a:pt x="3649" y="59"/>
                    <a:pt x="3533" y="175"/>
                  </a:cubicBezTo>
                  <a:lnTo>
                    <a:pt x="232" y="3476"/>
                  </a:lnTo>
                  <a:cubicBezTo>
                    <a:pt x="0" y="3716"/>
                    <a:pt x="0" y="4091"/>
                    <a:pt x="232" y="4332"/>
                  </a:cubicBezTo>
                  <a:lnTo>
                    <a:pt x="830" y="4930"/>
                  </a:lnTo>
                  <a:cubicBezTo>
                    <a:pt x="951" y="5046"/>
                    <a:pt x="1104" y="5104"/>
                    <a:pt x="1258" y="5104"/>
                  </a:cubicBezTo>
                  <a:cubicBezTo>
                    <a:pt x="1412" y="5104"/>
                    <a:pt x="1566" y="5046"/>
                    <a:pt x="1687" y="4930"/>
                  </a:cubicBezTo>
                  <a:lnTo>
                    <a:pt x="4987" y="1629"/>
                  </a:lnTo>
                  <a:cubicBezTo>
                    <a:pt x="5219" y="1397"/>
                    <a:pt x="5219" y="1013"/>
                    <a:pt x="4987" y="773"/>
                  </a:cubicBezTo>
                  <a:lnTo>
                    <a:pt x="4390" y="175"/>
                  </a:lnTo>
                  <a:cubicBezTo>
                    <a:pt x="4269" y="59"/>
                    <a:pt x="4113" y="1"/>
                    <a:pt x="39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2"/>
            <p:cNvSpPr/>
            <p:nvPr/>
          </p:nvSpPr>
          <p:spPr>
            <a:xfrm>
              <a:off x="2164825" y="3319925"/>
              <a:ext cx="315400" cy="72725"/>
            </a:xfrm>
            <a:custGeom>
              <a:avLst/>
              <a:gdLst/>
              <a:ahLst/>
              <a:cxnLst/>
              <a:rect l="l" t="t" r="r" b="b"/>
              <a:pathLst>
                <a:path w="12616" h="2909" extrusionOk="0">
                  <a:moveTo>
                    <a:pt x="1330" y="0"/>
                  </a:moveTo>
                  <a:cubicBezTo>
                    <a:pt x="599" y="0"/>
                    <a:pt x="1" y="598"/>
                    <a:pt x="1" y="1329"/>
                  </a:cubicBezTo>
                  <a:lnTo>
                    <a:pt x="1" y="2213"/>
                  </a:lnTo>
                  <a:cubicBezTo>
                    <a:pt x="1" y="2596"/>
                    <a:pt x="313" y="2908"/>
                    <a:pt x="697" y="2908"/>
                  </a:cubicBezTo>
                  <a:lnTo>
                    <a:pt x="11768" y="2908"/>
                  </a:lnTo>
                  <a:cubicBezTo>
                    <a:pt x="12276" y="2908"/>
                    <a:pt x="12615" y="2382"/>
                    <a:pt x="12401" y="1918"/>
                  </a:cubicBezTo>
                  <a:lnTo>
                    <a:pt x="12142" y="1356"/>
                  </a:lnTo>
                  <a:cubicBezTo>
                    <a:pt x="11768" y="527"/>
                    <a:pt x="10947" y="0"/>
                    <a:pt x="100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2"/>
            <p:cNvSpPr/>
            <p:nvPr/>
          </p:nvSpPr>
          <p:spPr>
            <a:xfrm>
              <a:off x="2164825" y="3319925"/>
              <a:ext cx="58475" cy="72725"/>
            </a:xfrm>
            <a:custGeom>
              <a:avLst/>
              <a:gdLst/>
              <a:ahLst/>
              <a:cxnLst/>
              <a:rect l="l" t="t" r="r" b="b"/>
              <a:pathLst>
                <a:path w="2339" h="2909" extrusionOk="0">
                  <a:moveTo>
                    <a:pt x="1330" y="0"/>
                  </a:moveTo>
                  <a:cubicBezTo>
                    <a:pt x="599" y="0"/>
                    <a:pt x="1" y="598"/>
                    <a:pt x="1" y="1329"/>
                  </a:cubicBezTo>
                  <a:lnTo>
                    <a:pt x="1" y="2213"/>
                  </a:lnTo>
                  <a:cubicBezTo>
                    <a:pt x="1" y="2596"/>
                    <a:pt x="313" y="2908"/>
                    <a:pt x="697" y="2908"/>
                  </a:cubicBezTo>
                  <a:lnTo>
                    <a:pt x="1696" y="2908"/>
                  </a:lnTo>
                  <a:cubicBezTo>
                    <a:pt x="1312" y="2908"/>
                    <a:pt x="1009" y="2596"/>
                    <a:pt x="1009" y="2213"/>
                  </a:cubicBezTo>
                  <a:lnTo>
                    <a:pt x="1009" y="1338"/>
                  </a:lnTo>
                  <a:cubicBezTo>
                    <a:pt x="1009" y="598"/>
                    <a:pt x="1598" y="0"/>
                    <a:pt x="2338"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2"/>
            <p:cNvSpPr/>
            <p:nvPr/>
          </p:nvSpPr>
          <p:spPr>
            <a:xfrm>
              <a:off x="2368900" y="3038225"/>
              <a:ext cx="196300" cy="196100"/>
            </a:xfrm>
            <a:custGeom>
              <a:avLst/>
              <a:gdLst/>
              <a:ahLst/>
              <a:cxnLst/>
              <a:rect l="l" t="t" r="r" b="b"/>
              <a:pathLst>
                <a:path w="7852" h="7844" extrusionOk="0">
                  <a:moveTo>
                    <a:pt x="3997" y="1"/>
                  </a:moveTo>
                  <a:cubicBezTo>
                    <a:pt x="1865" y="1"/>
                    <a:pt x="134" y="1732"/>
                    <a:pt x="134" y="3864"/>
                  </a:cubicBezTo>
                  <a:cubicBezTo>
                    <a:pt x="134" y="4667"/>
                    <a:pt x="384" y="5416"/>
                    <a:pt x="812" y="6040"/>
                  </a:cubicBezTo>
                  <a:lnTo>
                    <a:pt x="45" y="7459"/>
                  </a:lnTo>
                  <a:cubicBezTo>
                    <a:pt x="1" y="7530"/>
                    <a:pt x="1" y="7628"/>
                    <a:pt x="45" y="7709"/>
                  </a:cubicBezTo>
                  <a:cubicBezTo>
                    <a:pt x="89" y="7796"/>
                    <a:pt x="180" y="7844"/>
                    <a:pt x="273" y="7844"/>
                  </a:cubicBezTo>
                  <a:cubicBezTo>
                    <a:pt x="314" y="7844"/>
                    <a:pt x="355" y="7835"/>
                    <a:pt x="393" y="7816"/>
                  </a:cubicBezTo>
                  <a:lnTo>
                    <a:pt x="1812" y="7040"/>
                  </a:lnTo>
                  <a:cubicBezTo>
                    <a:pt x="2436" y="7468"/>
                    <a:pt x="3185" y="7718"/>
                    <a:pt x="3997" y="7718"/>
                  </a:cubicBezTo>
                  <a:cubicBezTo>
                    <a:pt x="6121" y="7718"/>
                    <a:pt x="7851" y="5987"/>
                    <a:pt x="7851" y="3864"/>
                  </a:cubicBezTo>
                  <a:cubicBezTo>
                    <a:pt x="7851" y="1732"/>
                    <a:pt x="6121" y="1"/>
                    <a:pt x="39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2"/>
            <p:cNvSpPr/>
            <p:nvPr/>
          </p:nvSpPr>
          <p:spPr>
            <a:xfrm>
              <a:off x="2400575" y="3074850"/>
              <a:ext cx="136300" cy="119725"/>
            </a:xfrm>
            <a:custGeom>
              <a:avLst/>
              <a:gdLst/>
              <a:ahLst/>
              <a:cxnLst/>
              <a:rect l="l" t="t" r="r" b="b"/>
              <a:pathLst>
                <a:path w="5452" h="4789" extrusionOk="0">
                  <a:moveTo>
                    <a:pt x="1967" y="0"/>
                  </a:moveTo>
                  <a:cubicBezTo>
                    <a:pt x="1460" y="0"/>
                    <a:pt x="994" y="366"/>
                    <a:pt x="901" y="909"/>
                  </a:cubicBezTo>
                  <a:cubicBezTo>
                    <a:pt x="857" y="1159"/>
                    <a:pt x="723" y="1400"/>
                    <a:pt x="527" y="1560"/>
                  </a:cubicBezTo>
                  <a:cubicBezTo>
                    <a:pt x="0" y="1997"/>
                    <a:pt x="0" y="2800"/>
                    <a:pt x="527" y="3228"/>
                  </a:cubicBezTo>
                  <a:cubicBezTo>
                    <a:pt x="723" y="3398"/>
                    <a:pt x="857" y="3630"/>
                    <a:pt x="901" y="3889"/>
                  </a:cubicBezTo>
                  <a:cubicBezTo>
                    <a:pt x="994" y="4424"/>
                    <a:pt x="1459" y="4789"/>
                    <a:pt x="1966" y="4789"/>
                  </a:cubicBezTo>
                  <a:cubicBezTo>
                    <a:pt x="2092" y="4789"/>
                    <a:pt x="2221" y="4766"/>
                    <a:pt x="2347" y="4718"/>
                  </a:cubicBezTo>
                  <a:cubicBezTo>
                    <a:pt x="2467" y="4674"/>
                    <a:pt x="2596" y="4651"/>
                    <a:pt x="2726" y="4651"/>
                  </a:cubicBezTo>
                  <a:cubicBezTo>
                    <a:pt x="2855" y="4651"/>
                    <a:pt x="2985" y="4674"/>
                    <a:pt x="3105" y="4718"/>
                  </a:cubicBezTo>
                  <a:cubicBezTo>
                    <a:pt x="3231" y="4766"/>
                    <a:pt x="3360" y="4789"/>
                    <a:pt x="3486" y="4789"/>
                  </a:cubicBezTo>
                  <a:cubicBezTo>
                    <a:pt x="3992" y="4789"/>
                    <a:pt x="4457" y="4424"/>
                    <a:pt x="4550" y="3889"/>
                  </a:cubicBezTo>
                  <a:cubicBezTo>
                    <a:pt x="4595" y="3630"/>
                    <a:pt x="4729" y="3398"/>
                    <a:pt x="4925" y="3228"/>
                  </a:cubicBezTo>
                  <a:cubicBezTo>
                    <a:pt x="5451" y="2800"/>
                    <a:pt x="5451" y="1997"/>
                    <a:pt x="4925" y="1560"/>
                  </a:cubicBezTo>
                  <a:cubicBezTo>
                    <a:pt x="4729" y="1400"/>
                    <a:pt x="4595" y="1159"/>
                    <a:pt x="4550" y="909"/>
                  </a:cubicBezTo>
                  <a:cubicBezTo>
                    <a:pt x="4457" y="366"/>
                    <a:pt x="3992" y="0"/>
                    <a:pt x="3485" y="0"/>
                  </a:cubicBezTo>
                  <a:cubicBezTo>
                    <a:pt x="3359" y="0"/>
                    <a:pt x="3231" y="23"/>
                    <a:pt x="3105" y="70"/>
                  </a:cubicBezTo>
                  <a:cubicBezTo>
                    <a:pt x="2985" y="119"/>
                    <a:pt x="2855" y="144"/>
                    <a:pt x="2726" y="144"/>
                  </a:cubicBezTo>
                  <a:cubicBezTo>
                    <a:pt x="2596" y="144"/>
                    <a:pt x="2467" y="119"/>
                    <a:pt x="2347" y="70"/>
                  </a:cubicBezTo>
                  <a:cubicBezTo>
                    <a:pt x="2221" y="23"/>
                    <a:pt x="2092" y="0"/>
                    <a:pt x="19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2"/>
            <p:cNvSpPr/>
            <p:nvPr/>
          </p:nvSpPr>
          <p:spPr>
            <a:xfrm>
              <a:off x="2426225" y="3122975"/>
              <a:ext cx="12075" cy="19000"/>
            </a:xfrm>
            <a:custGeom>
              <a:avLst/>
              <a:gdLst/>
              <a:ahLst/>
              <a:cxnLst/>
              <a:rect l="l" t="t" r="r" b="b"/>
              <a:pathLst>
                <a:path w="483" h="760" extrusionOk="0">
                  <a:moveTo>
                    <a:pt x="241" y="1"/>
                  </a:moveTo>
                  <a:cubicBezTo>
                    <a:pt x="107" y="10"/>
                    <a:pt x="0" y="126"/>
                    <a:pt x="0" y="260"/>
                  </a:cubicBezTo>
                  <a:lnTo>
                    <a:pt x="0" y="509"/>
                  </a:lnTo>
                  <a:cubicBezTo>
                    <a:pt x="0" y="643"/>
                    <a:pt x="107" y="759"/>
                    <a:pt x="241" y="759"/>
                  </a:cubicBezTo>
                  <a:cubicBezTo>
                    <a:pt x="246" y="760"/>
                    <a:pt x="251" y="760"/>
                    <a:pt x="256" y="760"/>
                  </a:cubicBezTo>
                  <a:cubicBezTo>
                    <a:pt x="383" y="760"/>
                    <a:pt x="482" y="647"/>
                    <a:pt x="482" y="518"/>
                  </a:cubicBezTo>
                  <a:lnTo>
                    <a:pt x="482" y="251"/>
                  </a:lnTo>
                  <a:cubicBezTo>
                    <a:pt x="482" y="108"/>
                    <a:pt x="37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2"/>
            <p:cNvSpPr/>
            <p:nvPr/>
          </p:nvSpPr>
          <p:spPr>
            <a:xfrm>
              <a:off x="2499600" y="3122975"/>
              <a:ext cx="12075" cy="19000"/>
            </a:xfrm>
            <a:custGeom>
              <a:avLst/>
              <a:gdLst/>
              <a:ahLst/>
              <a:cxnLst/>
              <a:rect l="l" t="t" r="r" b="b"/>
              <a:pathLst>
                <a:path w="483" h="760" extrusionOk="0">
                  <a:moveTo>
                    <a:pt x="241" y="1"/>
                  </a:moveTo>
                  <a:cubicBezTo>
                    <a:pt x="107" y="10"/>
                    <a:pt x="0" y="126"/>
                    <a:pt x="0" y="260"/>
                  </a:cubicBezTo>
                  <a:lnTo>
                    <a:pt x="0" y="509"/>
                  </a:lnTo>
                  <a:cubicBezTo>
                    <a:pt x="0" y="643"/>
                    <a:pt x="107" y="759"/>
                    <a:pt x="241" y="759"/>
                  </a:cubicBezTo>
                  <a:cubicBezTo>
                    <a:pt x="246" y="760"/>
                    <a:pt x="251" y="760"/>
                    <a:pt x="256" y="760"/>
                  </a:cubicBezTo>
                  <a:cubicBezTo>
                    <a:pt x="383" y="760"/>
                    <a:pt x="482" y="647"/>
                    <a:pt x="482" y="518"/>
                  </a:cubicBezTo>
                  <a:lnTo>
                    <a:pt x="482" y="251"/>
                  </a:lnTo>
                  <a:cubicBezTo>
                    <a:pt x="482" y="108"/>
                    <a:pt x="37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2"/>
            <p:cNvSpPr/>
            <p:nvPr/>
          </p:nvSpPr>
          <p:spPr>
            <a:xfrm>
              <a:off x="2452100" y="3129700"/>
              <a:ext cx="33250" cy="16725"/>
            </a:xfrm>
            <a:custGeom>
              <a:avLst/>
              <a:gdLst/>
              <a:ahLst/>
              <a:cxnLst/>
              <a:rect l="l" t="t" r="r" b="b"/>
              <a:pathLst>
                <a:path w="1330" h="669" extrusionOk="0">
                  <a:moveTo>
                    <a:pt x="280" y="0"/>
                  </a:moveTo>
                  <a:cubicBezTo>
                    <a:pt x="221" y="0"/>
                    <a:pt x="162" y="21"/>
                    <a:pt x="116" y="62"/>
                  </a:cubicBezTo>
                  <a:cubicBezTo>
                    <a:pt x="9" y="151"/>
                    <a:pt x="0" y="303"/>
                    <a:pt x="89" y="410"/>
                  </a:cubicBezTo>
                  <a:cubicBezTo>
                    <a:pt x="232" y="579"/>
                    <a:pt x="446" y="669"/>
                    <a:pt x="669" y="669"/>
                  </a:cubicBezTo>
                  <a:cubicBezTo>
                    <a:pt x="883" y="669"/>
                    <a:pt x="1098" y="579"/>
                    <a:pt x="1240" y="410"/>
                  </a:cubicBezTo>
                  <a:cubicBezTo>
                    <a:pt x="1329" y="303"/>
                    <a:pt x="1321" y="151"/>
                    <a:pt x="1213" y="62"/>
                  </a:cubicBezTo>
                  <a:cubicBezTo>
                    <a:pt x="1168" y="21"/>
                    <a:pt x="1109" y="0"/>
                    <a:pt x="1050" y="0"/>
                  </a:cubicBezTo>
                  <a:cubicBezTo>
                    <a:pt x="982" y="0"/>
                    <a:pt x="913" y="27"/>
                    <a:pt x="866" y="80"/>
                  </a:cubicBezTo>
                  <a:cubicBezTo>
                    <a:pt x="812" y="142"/>
                    <a:pt x="741" y="178"/>
                    <a:pt x="669" y="178"/>
                  </a:cubicBezTo>
                  <a:cubicBezTo>
                    <a:pt x="589" y="178"/>
                    <a:pt x="518" y="142"/>
                    <a:pt x="464" y="80"/>
                  </a:cubicBezTo>
                  <a:cubicBezTo>
                    <a:pt x="416" y="27"/>
                    <a:pt x="348" y="0"/>
                    <a:pt x="2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3" name="Google Shape;4253;p62"/>
          <p:cNvGrpSpPr/>
          <p:nvPr/>
        </p:nvGrpSpPr>
        <p:grpSpPr>
          <a:xfrm>
            <a:off x="2075295" y="3684359"/>
            <a:ext cx="481740" cy="475234"/>
            <a:chOff x="1588525" y="2979575"/>
            <a:chExt cx="414650" cy="409050"/>
          </a:xfrm>
        </p:grpSpPr>
        <p:sp>
          <p:nvSpPr>
            <p:cNvPr id="4254" name="Google Shape;4254;p62"/>
            <p:cNvSpPr/>
            <p:nvPr/>
          </p:nvSpPr>
          <p:spPr>
            <a:xfrm>
              <a:off x="1588525" y="3041975"/>
              <a:ext cx="414650" cy="200575"/>
            </a:xfrm>
            <a:custGeom>
              <a:avLst/>
              <a:gdLst/>
              <a:ahLst/>
              <a:cxnLst/>
              <a:rect l="l" t="t" r="r" b="b"/>
              <a:pathLst>
                <a:path w="16586" h="8023" extrusionOk="0">
                  <a:moveTo>
                    <a:pt x="8298" y="0"/>
                  </a:moveTo>
                  <a:cubicBezTo>
                    <a:pt x="7463" y="0"/>
                    <a:pt x="6629" y="346"/>
                    <a:pt x="6032" y="1037"/>
                  </a:cubicBezTo>
                  <a:lnTo>
                    <a:pt x="6023" y="1037"/>
                  </a:lnTo>
                  <a:cubicBezTo>
                    <a:pt x="5792" y="983"/>
                    <a:pt x="5562" y="957"/>
                    <a:pt x="5335" y="957"/>
                  </a:cubicBezTo>
                  <a:cubicBezTo>
                    <a:pt x="3822" y="957"/>
                    <a:pt x="2488" y="2122"/>
                    <a:pt x="2356" y="3705"/>
                  </a:cubicBezTo>
                  <a:lnTo>
                    <a:pt x="2356" y="3714"/>
                  </a:lnTo>
                  <a:cubicBezTo>
                    <a:pt x="670" y="4419"/>
                    <a:pt x="1" y="6461"/>
                    <a:pt x="955" y="8023"/>
                  </a:cubicBezTo>
                  <a:lnTo>
                    <a:pt x="15640" y="8023"/>
                  </a:lnTo>
                  <a:cubicBezTo>
                    <a:pt x="16585" y="6461"/>
                    <a:pt x="15925" y="4419"/>
                    <a:pt x="14239" y="3714"/>
                  </a:cubicBezTo>
                  <a:lnTo>
                    <a:pt x="14239" y="3705"/>
                  </a:lnTo>
                  <a:cubicBezTo>
                    <a:pt x="14107" y="2122"/>
                    <a:pt x="12773" y="957"/>
                    <a:pt x="11260" y="957"/>
                  </a:cubicBezTo>
                  <a:cubicBezTo>
                    <a:pt x="11033" y="957"/>
                    <a:pt x="10803" y="983"/>
                    <a:pt x="10572" y="1037"/>
                  </a:cubicBezTo>
                  <a:lnTo>
                    <a:pt x="10563" y="1037"/>
                  </a:lnTo>
                  <a:cubicBezTo>
                    <a:pt x="9966" y="346"/>
                    <a:pt x="9132" y="0"/>
                    <a:pt x="82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2"/>
            <p:cNvSpPr/>
            <p:nvPr/>
          </p:nvSpPr>
          <p:spPr>
            <a:xfrm>
              <a:off x="1588525" y="3080175"/>
              <a:ext cx="143450" cy="162375"/>
            </a:xfrm>
            <a:custGeom>
              <a:avLst/>
              <a:gdLst/>
              <a:ahLst/>
              <a:cxnLst/>
              <a:rect l="l" t="t" r="r" b="b"/>
              <a:pathLst>
                <a:path w="5738" h="6495" extrusionOk="0">
                  <a:moveTo>
                    <a:pt x="3578" y="0"/>
                  </a:moveTo>
                  <a:lnTo>
                    <a:pt x="3578" y="0"/>
                  </a:lnTo>
                  <a:cubicBezTo>
                    <a:pt x="2909" y="491"/>
                    <a:pt x="2436" y="1267"/>
                    <a:pt x="2356" y="2177"/>
                  </a:cubicBezTo>
                  <a:lnTo>
                    <a:pt x="2356" y="2186"/>
                  </a:lnTo>
                  <a:cubicBezTo>
                    <a:pt x="670" y="2891"/>
                    <a:pt x="1" y="4933"/>
                    <a:pt x="955" y="6495"/>
                  </a:cubicBezTo>
                  <a:lnTo>
                    <a:pt x="5737" y="6495"/>
                  </a:lnTo>
                  <a:cubicBezTo>
                    <a:pt x="2954" y="4336"/>
                    <a:pt x="3239" y="1383"/>
                    <a:pt x="3578"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2"/>
            <p:cNvSpPr/>
            <p:nvPr/>
          </p:nvSpPr>
          <p:spPr>
            <a:xfrm>
              <a:off x="1687125" y="3111400"/>
              <a:ext cx="217675" cy="151000"/>
            </a:xfrm>
            <a:custGeom>
              <a:avLst/>
              <a:gdLst/>
              <a:ahLst/>
              <a:cxnLst/>
              <a:rect l="l" t="t" r="r" b="b"/>
              <a:pathLst>
                <a:path w="8707" h="6040" extrusionOk="0">
                  <a:moveTo>
                    <a:pt x="4354" y="0"/>
                  </a:moveTo>
                  <a:cubicBezTo>
                    <a:pt x="1945" y="0"/>
                    <a:pt x="0" y="1347"/>
                    <a:pt x="0" y="3015"/>
                  </a:cubicBezTo>
                  <a:cubicBezTo>
                    <a:pt x="0" y="4693"/>
                    <a:pt x="1945" y="6040"/>
                    <a:pt x="4354" y="6040"/>
                  </a:cubicBezTo>
                  <a:cubicBezTo>
                    <a:pt x="6762" y="6040"/>
                    <a:pt x="8707" y="4693"/>
                    <a:pt x="8707" y="3015"/>
                  </a:cubicBezTo>
                  <a:cubicBezTo>
                    <a:pt x="8707" y="1347"/>
                    <a:pt x="6762"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2"/>
            <p:cNvSpPr/>
            <p:nvPr/>
          </p:nvSpPr>
          <p:spPr>
            <a:xfrm>
              <a:off x="1686900" y="3121200"/>
              <a:ext cx="55100" cy="131400"/>
            </a:xfrm>
            <a:custGeom>
              <a:avLst/>
              <a:gdLst/>
              <a:ahLst/>
              <a:cxnLst/>
              <a:rect l="l" t="t" r="r" b="b"/>
              <a:pathLst>
                <a:path w="2204" h="5256" extrusionOk="0">
                  <a:moveTo>
                    <a:pt x="2186" y="1"/>
                  </a:moveTo>
                  <a:cubicBezTo>
                    <a:pt x="1240" y="206"/>
                    <a:pt x="625" y="589"/>
                    <a:pt x="295" y="1169"/>
                  </a:cubicBezTo>
                  <a:cubicBezTo>
                    <a:pt x="27" y="1642"/>
                    <a:pt x="0" y="2151"/>
                    <a:pt x="0" y="2623"/>
                  </a:cubicBezTo>
                  <a:cubicBezTo>
                    <a:pt x="0" y="3105"/>
                    <a:pt x="27" y="3614"/>
                    <a:pt x="295" y="4086"/>
                  </a:cubicBezTo>
                  <a:cubicBezTo>
                    <a:pt x="625" y="4666"/>
                    <a:pt x="1240" y="5050"/>
                    <a:pt x="2186" y="5255"/>
                  </a:cubicBezTo>
                  <a:lnTo>
                    <a:pt x="2204" y="5202"/>
                  </a:lnTo>
                  <a:cubicBezTo>
                    <a:pt x="1008" y="4515"/>
                    <a:pt x="1008" y="3337"/>
                    <a:pt x="1008" y="2623"/>
                  </a:cubicBezTo>
                  <a:cubicBezTo>
                    <a:pt x="1008" y="1919"/>
                    <a:pt x="1008" y="741"/>
                    <a:pt x="2204" y="54"/>
                  </a:cubicBezTo>
                  <a:lnTo>
                    <a:pt x="2186" y="1"/>
                  </a:ln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2"/>
            <p:cNvSpPr/>
            <p:nvPr/>
          </p:nvSpPr>
          <p:spPr>
            <a:xfrm>
              <a:off x="1714550" y="3174050"/>
              <a:ext cx="43950" cy="34825"/>
            </a:xfrm>
            <a:custGeom>
              <a:avLst/>
              <a:gdLst/>
              <a:ahLst/>
              <a:cxnLst/>
              <a:rect l="l" t="t" r="r" b="b"/>
              <a:pathLst>
                <a:path w="1758" h="1393" extrusionOk="0">
                  <a:moveTo>
                    <a:pt x="875" y="1"/>
                  </a:moveTo>
                  <a:cubicBezTo>
                    <a:pt x="393" y="1"/>
                    <a:pt x="0" y="313"/>
                    <a:pt x="0" y="697"/>
                  </a:cubicBezTo>
                  <a:cubicBezTo>
                    <a:pt x="0" y="1080"/>
                    <a:pt x="393" y="1393"/>
                    <a:pt x="875" y="1393"/>
                  </a:cubicBezTo>
                  <a:cubicBezTo>
                    <a:pt x="1365" y="1393"/>
                    <a:pt x="1758" y="1080"/>
                    <a:pt x="1758" y="697"/>
                  </a:cubicBezTo>
                  <a:cubicBezTo>
                    <a:pt x="1758" y="313"/>
                    <a:pt x="1365" y="1"/>
                    <a:pt x="8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2"/>
            <p:cNvSpPr/>
            <p:nvPr/>
          </p:nvSpPr>
          <p:spPr>
            <a:xfrm>
              <a:off x="1833425" y="3174050"/>
              <a:ext cx="43950" cy="34825"/>
            </a:xfrm>
            <a:custGeom>
              <a:avLst/>
              <a:gdLst/>
              <a:ahLst/>
              <a:cxnLst/>
              <a:rect l="l" t="t" r="r" b="b"/>
              <a:pathLst>
                <a:path w="1758" h="1393" extrusionOk="0">
                  <a:moveTo>
                    <a:pt x="875" y="1"/>
                  </a:moveTo>
                  <a:cubicBezTo>
                    <a:pt x="393" y="1"/>
                    <a:pt x="0" y="313"/>
                    <a:pt x="0" y="697"/>
                  </a:cubicBezTo>
                  <a:cubicBezTo>
                    <a:pt x="0" y="1080"/>
                    <a:pt x="393" y="1393"/>
                    <a:pt x="875" y="1393"/>
                  </a:cubicBezTo>
                  <a:cubicBezTo>
                    <a:pt x="1365" y="1393"/>
                    <a:pt x="1758" y="1080"/>
                    <a:pt x="1758" y="697"/>
                  </a:cubicBezTo>
                  <a:cubicBezTo>
                    <a:pt x="1758" y="313"/>
                    <a:pt x="1365" y="1"/>
                    <a:pt x="8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2"/>
            <p:cNvSpPr/>
            <p:nvPr/>
          </p:nvSpPr>
          <p:spPr>
            <a:xfrm>
              <a:off x="1784350" y="3164925"/>
              <a:ext cx="23225" cy="26100"/>
            </a:xfrm>
            <a:custGeom>
              <a:avLst/>
              <a:gdLst/>
              <a:ahLst/>
              <a:cxnLst/>
              <a:rect l="l" t="t" r="r" b="b"/>
              <a:pathLst>
                <a:path w="929" h="1044" extrusionOk="0">
                  <a:moveTo>
                    <a:pt x="465" y="0"/>
                  </a:moveTo>
                  <a:cubicBezTo>
                    <a:pt x="206" y="0"/>
                    <a:pt x="1" y="241"/>
                    <a:pt x="1" y="526"/>
                  </a:cubicBezTo>
                  <a:cubicBezTo>
                    <a:pt x="1" y="812"/>
                    <a:pt x="206" y="1044"/>
                    <a:pt x="465" y="1044"/>
                  </a:cubicBezTo>
                  <a:cubicBezTo>
                    <a:pt x="723" y="1044"/>
                    <a:pt x="928" y="812"/>
                    <a:pt x="928" y="526"/>
                  </a:cubicBezTo>
                  <a:cubicBezTo>
                    <a:pt x="928" y="241"/>
                    <a:pt x="723" y="0"/>
                    <a:pt x="465" y="0"/>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2"/>
            <p:cNvSpPr/>
            <p:nvPr/>
          </p:nvSpPr>
          <p:spPr>
            <a:xfrm>
              <a:off x="1733725" y="3155950"/>
              <a:ext cx="12300" cy="20400"/>
            </a:xfrm>
            <a:custGeom>
              <a:avLst/>
              <a:gdLst/>
              <a:ahLst/>
              <a:cxnLst/>
              <a:rect l="l" t="t" r="r" b="b"/>
              <a:pathLst>
                <a:path w="492" h="816" extrusionOk="0">
                  <a:moveTo>
                    <a:pt x="245" y="0"/>
                  </a:moveTo>
                  <a:cubicBezTo>
                    <a:pt x="235" y="0"/>
                    <a:pt x="225" y="1"/>
                    <a:pt x="215" y="2"/>
                  </a:cubicBezTo>
                  <a:cubicBezTo>
                    <a:pt x="90" y="20"/>
                    <a:pt x="1" y="127"/>
                    <a:pt x="1" y="252"/>
                  </a:cubicBezTo>
                  <a:lnTo>
                    <a:pt x="1" y="564"/>
                  </a:lnTo>
                  <a:cubicBezTo>
                    <a:pt x="1" y="689"/>
                    <a:pt x="90" y="796"/>
                    <a:pt x="215" y="814"/>
                  </a:cubicBezTo>
                  <a:cubicBezTo>
                    <a:pt x="225" y="815"/>
                    <a:pt x="235" y="816"/>
                    <a:pt x="245" y="816"/>
                  </a:cubicBezTo>
                  <a:cubicBezTo>
                    <a:pt x="383" y="816"/>
                    <a:pt x="491" y="706"/>
                    <a:pt x="491" y="573"/>
                  </a:cubicBezTo>
                  <a:lnTo>
                    <a:pt x="491" y="243"/>
                  </a:lnTo>
                  <a:cubicBezTo>
                    <a:pt x="491" y="110"/>
                    <a:pt x="383" y="0"/>
                    <a:pt x="245" y="0"/>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2"/>
            <p:cNvSpPr/>
            <p:nvPr/>
          </p:nvSpPr>
          <p:spPr>
            <a:xfrm>
              <a:off x="1845900" y="3155975"/>
              <a:ext cx="12075" cy="20350"/>
            </a:xfrm>
            <a:custGeom>
              <a:avLst/>
              <a:gdLst/>
              <a:ahLst/>
              <a:cxnLst/>
              <a:rect l="l" t="t" r="r" b="b"/>
              <a:pathLst>
                <a:path w="483" h="814" extrusionOk="0">
                  <a:moveTo>
                    <a:pt x="248" y="1"/>
                  </a:moveTo>
                  <a:cubicBezTo>
                    <a:pt x="243" y="1"/>
                    <a:pt x="238" y="1"/>
                    <a:pt x="233" y="1"/>
                  </a:cubicBezTo>
                  <a:cubicBezTo>
                    <a:pt x="108" y="1"/>
                    <a:pt x="1" y="117"/>
                    <a:pt x="1" y="251"/>
                  </a:cubicBezTo>
                  <a:lnTo>
                    <a:pt x="1" y="563"/>
                  </a:lnTo>
                  <a:cubicBezTo>
                    <a:pt x="1" y="697"/>
                    <a:pt x="108" y="813"/>
                    <a:pt x="233" y="813"/>
                  </a:cubicBezTo>
                  <a:cubicBezTo>
                    <a:pt x="376" y="813"/>
                    <a:pt x="483" y="706"/>
                    <a:pt x="483" y="572"/>
                  </a:cubicBezTo>
                  <a:lnTo>
                    <a:pt x="483" y="242"/>
                  </a:lnTo>
                  <a:cubicBezTo>
                    <a:pt x="483" y="113"/>
                    <a:pt x="383" y="1"/>
                    <a:pt x="248" y="1"/>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2"/>
            <p:cNvSpPr/>
            <p:nvPr/>
          </p:nvSpPr>
          <p:spPr>
            <a:xfrm>
              <a:off x="1644525" y="3047825"/>
              <a:ext cx="65350" cy="65375"/>
            </a:xfrm>
            <a:custGeom>
              <a:avLst/>
              <a:gdLst/>
              <a:ahLst/>
              <a:cxnLst/>
              <a:rect l="l" t="t" r="r" b="b"/>
              <a:pathLst>
                <a:path w="2614" h="2615" extrusionOk="0">
                  <a:moveTo>
                    <a:pt x="1312" y="1"/>
                  </a:moveTo>
                  <a:cubicBezTo>
                    <a:pt x="589" y="1"/>
                    <a:pt x="0" y="580"/>
                    <a:pt x="0" y="1303"/>
                  </a:cubicBezTo>
                  <a:cubicBezTo>
                    <a:pt x="0" y="2026"/>
                    <a:pt x="589" y="2614"/>
                    <a:pt x="1312" y="2614"/>
                  </a:cubicBezTo>
                  <a:cubicBezTo>
                    <a:pt x="2034" y="2614"/>
                    <a:pt x="2614" y="2026"/>
                    <a:pt x="2614" y="1303"/>
                  </a:cubicBezTo>
                  <a:cubicBezTo>
                    <a:pt x="2614" y="580"/>
                    <a:pt x="2034" y="1"/>
                    <a:pt x="1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2"/>
            <p:cNvSpPr/>
            <p:nvPr/>
          </p:nvSpPr>
          <p:spPr>
            <a:xfrm>
              <a:off x="1885375" y="3018175"/>
              <a:ext cx="91700" cy="91450"/>
            </a:xfrm>
            <a:custGeom>
              <a:avLst/>
              <a:gdLst/>
              <a:ahLst/>
              <a:cxnLst/>
              <a:rect l="l" t="t" r="r" b="b"/>
              <a:pathLst>
                <a:path w="3668" h="3658" extrusionOk="0">
                  <a:moveTo>
                    <a:pt x="1830" y="0"/>
                  </a:moveTo>
                  <a:cubicBezTo>
                    <a:pt x="822" y="0"/>
                    <a:pt x="1" y="821"/>
                    <a:pt x="1" y="1829"/>
                  </a:cubicBezTo>
                  <a:cubicBezTo>
                    <a:pt x="1" y="2837"/>
                    <a:pt x="822" y="3658"/>
                    <a:pt x="1830" y="3658"/>
                  </a:cubicBezTo>
                  <a:cubicBezTo>
                    <a:pt x="2847" y="3658"/>
                    <a:pt x="3667" y="2837"/>
                    <a:pt x="3667" y="1829"/>
                  </a:cubicBezTo>
                  <a:cubicBezTo>
                    <a:pt x="3667" y="821"/>
                    <a:pt x="2847" y="0"/>
                    <a:pt x="18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2"/>
            <p:cNvSpPr/>
            <p:nvPr/>
          </p:nvSpPr>
          <p:spPr>
            <a:xfrm>
              <a:off x="1841900" y="3221100"/>
              <a:ext cx="160600" cy="167525"/>
            </a:xfrm>
            <a:custGeom>
              <a:avLst/>
              <a:gdLst/>
              <a:ahLst/>
              <a:cxnLst/>
              <a:rect l="l" t="t" r="r" b="b"/>
              <a:pathLst>
                <a:path w="6424" h="6701" extrusionOk="0">
                  <a:moveTo>
                    <a:pt x="817" y="1"/>
                  </a:moveTo>
                  <a:cubicBezTo>
                    <a:pt x="806" y="1"/>
                    <a:pt x="796" y="1"/>
                    <a:pt x="785" y="1"/>
                  </a:cubicBezTo>
                  <a:cubicBezTo>
                    <a:pt x="348" y="10"/>
                    <a:pt x="0" y="385"/>
                    <a:pt x="0" y="822"/>
                  </a:cubicBezTo>
                  <a:lnTo>
                    <a:pt x="0" y="6701"/>
                  </a:lnTo>
                  <a:lnTo>
                    <a:pt x="6423" y="6701"/>
                  </a:lnTo>
                  <a:lnTo>
                    <a:pt x="6423" y="822"/>
                  </a:lnTo>
                  <a:cubicBezTo>
                    <a:pt x="6423" y="385"/>
                    <a:pt x="6067" y="10"/>
                    <a:pt x="5638" y="1"/>
                  </a:cubicBezTo>
                  <a:cubicBezTo>
                    <a:pt x="5628" y="1"/>
                    <a:pt x="5617" y="1"/>
                    <a:pt x="5606" y="1"/>
                  </a:cubicBezTo>
                  <a:cubicBezTo>
                    <a:pt x="5166" y="1"/>
                    <a:pt x="4818" y="360"/>
                    <a:pt x="4818" y="804"/>
                  </a:cubicBezTo>
                  <a:cubicBezTo>
                    <a:pt x="4818" y="358"/>
                    <a:pt x="4452" y="1"/>
                    <a:pt x="4015" y="1"/>
                  </a:cubicBezTo>
                  <a:cubicBezTo>
                    <a:pt x="3569" y="1"/>
                    <a:pt x="3212" y="358"/>
                    <a:pt x="3212" y="804"/>
                  </a:cubicBezTo>
                  <a:cubicBezTo>
                    <a:pt x="3212" y="358"/>
                    <a:pt x="2855" y="1"/>
                    <a:pt x="2409" y="1"/>
                  </a:cubicBezTo>
                  <a:cubicBezTo>
                    <a:pt x="1963" y="1"/>
                    <a:pt x="1606" y="358"/>
                    <a:pt x="1606" y="804"/>
                  </a:cubicBezTo>
                  <a:cubicBezTo>
                    <a:pt x="1606" y="360"/>
                    <a:pt x="1249" y="1"/>
                    <a:pt x="8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2"/>
            <p:cNvSpPr/>
            <p:nvPr/>
          </p:nvSpPr>
          <p:spPr>
            <a:xfrm>
              <a:off x="1714550" y="3284400"/>
              <a:ext cx="71400" cy="69450"/>
            </a:xfrm>
            <a:custGeom>
              <a:avLst/>
              <a:gdLst/>
              <a:ahLst/>
              <a:cxnLst/>
              <a:rect l="l" t="t" r="r" b="b"/>
              <a:pathLst>
                <a:path w="2856" h="2778" extrusionOk="0">
                  <a:moveTo>
                    <a:pt x="1967" y="1"/>
                  </a:moveTo>
                  <a:cubicBezTo>
                    <a:pt x="1762" y="1"/>
                    <a:pt x="1557" y="79"/>
                    <a:pt x="1401" y="235"/>
                  </a:cubicBezTo>
                  <a:lnTo>
                    <a:pt x="0" y="1635"/>
                  </a:lnTo>
                  <a:lnTo>
                    <a:pt x="1133" y="2777"/>
                  </a:lnTo>
                  <a:lnTo>
                    <a:pt x="2534" y="1377"/>
                  </a:lnTo>
                  <a:cubicBezTo>
                    <a:pt x="2855" y="1064"/>
                    <a:pt x="2855" y="556"/>
                    <a:pt x="2534" y="235"/>
                  </a:cubicBezTo>
                  <a:cubicBezTo>
                    <a:pt x="2378" y="79"/>
                    <a:pt x="2173" y="1"/>
                    <a:pt x="1967" y="1"/>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2"/>
            <p:cNvSpPr/>
            <p:nvPr/>
          </p:nvSpPr>
          <p:spPr>
            <a:xfrm>
              <a:off x="1589425" y="3221100"/>
              <a:ext cx="160600" cy="167525"/>
            </a:xfrm>
            <a:custGeom>
              <a:avLst/>
              <a:gdLst/>
              <a:ahLst/>
              <a:cxnLst/>
              <a:rect l="l" t="t" r="r" b="b"/>
              <a:pathLst>
                <a:path w="6424" h="6701" extrusionOk="0">
                  <a:moveTo>
                    <a:pt x="817" y="1"/>
                  </a:moveTo>
                  <a:cubicBezTo>
                    <a:pt x="807" y="1"/>
                    <a:pt x="796" y="1"/>
                    <a:pt x="786" y="1"/>
                  </a:cubicBezTo>
                  <a:cubicBezTo>
                    <a:pt x="349" y="10"/>
                    <a:pt x="1" y="385"/>
                    <a:pt x="1" y="822"/>
                  </a:cubicBezTo>
                  <a:lnTo>
                    <a:pt x="1" y="6701"/>
                  </a:lnTo>
                  <a:lnTo>
                    <a:pt x="6424" y="6701"/>
                  </a:lnTo>
                  <a:lnTo>
                    <a:pt x="6424" y="822"/>
                  </a:lnTo>
                  <a:cubicBezTo>
                    <a:pt x="6424" y="385"/>
                    <a:pt x="6067" y="10"/>
                    <a:pt x="5639" y="1"/>
                  </a:cubicBezTo>
                  <a:cubicBezTo>
                    <a:pt x="5628" y="1"/>
                    <a:pt x="5617" y="1"/>
                    <a:pt x="5607" y="1"/>
                  </a:cubicBezTo>
                  <a:cubicBezTo>
                    <a:pt x="5167" y="1"/>
                    <a:pt x="4818" y="360"/>
                    <a:pt x="4818" y="804"/>
                  </a:cubicBezTo>
                  <a:cubicBezTo>
                    <a:pt x="4818" y="358"/>
                    <a:pt x="4461" y="1"/>
                    <a:pt x="4015" y="1"/>
                  </a:cubicBezTo>
                  <a:cubicBezTo>
                    <a:pt x="3569" y="1"/>
                    <a:pt x="3212" y="358"/>
                    <a:pt x="3212" y="804"/>
                  </a:cubicBezTo>
                  <a:cubicBezTo>
                    <a:pt x="3212" y="358"/>
                    <a:pt x="2855" y="1"/>
                    <a:pt x="2409" y="1"/>
                  </a:cubicBezTo>
                  <a:cubicBezTo>
                    <a:pt x="1963" y="1"/>
                    <a:pt x="1606" y="358"/>
                    <a:pt x="1606" y="804"/>
                  </a:cubicBezTo>
                  <a:cubicBezTo>
                    <a:pt x="1606" y="360"/>
                    <a:pt x="1249" y="1"/>
                    <a:pt x="8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2"/>
            <p:cNvSpPr/>
            <p:nvPr/>
          </p:nvSpPr>
          <p:spPr>
            <a:xfrm>
              <a:off x="1589425" y="3221050"/>
              <a:ext cx="32600" cy="167575"/>
            </a:xfrm>
            <a:custGeom>
              <a:avLst/>
              <a:gdLst/>
              <a:ahLst/>
              <a:cxnLst/>
              <a:rect l="l" t="t" r="r" b="b"/>
              <a:pathLst>
                <a:path w="1304" h="6703" extrusionOk="0">
                  <a:moveTo>
                    <a:pt x="806" y="0"/>
                  </a:moveTo>
                  <a:cubicBezTo>
                    <a:pt x="785" y="0"/>
                    <a:pt x="763" y="1"/>
                    <a:pt x="741" y="3"/>
                  </a:cubicBezTo>
                  <a:cubicBezTo>
                    <a:pt x="322" y="39"/>
                    <a:pt x="1" y="396"/>
                    <a:pt x="1" y="824"/>
                  </a:cubicBezTo>
                  <a:lnTo>
                    <a:pt x="1" y="6703"/>
                  </a:lnTo>
                  <a:lnTo>
                    <a:pt x="1000" y="6703"/>
                  </a:lnTo>
                  <a:lnTo>
                    <a:pt x="1000" y="806"/>
                  </a:lnTo>
                  <a:cubicBezTo>
                    <a:pt x="1000" y="547"/>
                    <a:pt x="1125" y="324"/>
                    <a:pt x="1303" y="173"/>
                  </a:cubicBezTo>
                  <a:cubicBezTo>
                    <a:pt x="1167" y="69"/>
                    <a:pt x="995" y="0"/>
                    <a:pt x="806" y="0"/>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2"/>
            <p:cNvSpPr/>
            <p:nvPr/>
          </p:nvSpPr>
          <p:spPr>
            <a:xfrm>
              <a:off x="1716100" y="2979575"/>
              <a:ext cx="42400" cy="42625"/>
            </a:xfrm>
            <a:custGeom>
              <a:avLst/>
              <a:gdLst/>
              <a:ahLst/>
              <a:cxnLst/>
              <a:rect l="l" t="t" r="r" b="b"/>
              <a:pathLst>
                <a:path w="1696" h="1705" extrusionOk="0">
                  <a:moveTo>
                    <a:pt x="848" y="1"/>
                  </a:moveTo>
                  <a:cubicBezTo>
                    <a:pt x="375" y="1"/>
                    <a:pt x="1" y="384"/>
                    <a:pt x="1" y="848"/>
                  </a:cubicBezTo>
                  <a:cubicBezTo>
                    <a:pt x="1" y="1321"/>
                    <a:pt x="375" y="1705"/>
                    <a:pt x="848" y="1705"/>
                  </a:cubicBezTo>
                  <a:cubicBezTo>
                    <a:pt x="1312" y="1705"/>
                    <a:pt x="1696" y="1321"/>
                    <a:pt x="1696" y="848"/>
                  </a:cubicBezTo>
                  <a:cubicBezTo>
                    <a:pt x="1696" y="384"/>
                    <a:pt x="1312" y="1"/>
                    <a:pt x="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2"/>
            <p:cNvSpPr/>
            <p:nvPr/>
          </p:nvSpPr>
          <p:spPr>
            <a:xfrm>
              <a:off x="1716100" y="2979575"/>
              <a:ext cx="37950" cy="42625"/>
            </a:xfrm>
            <a:custGeom>
              <a:avLst/>
              <a:gdLst/>
              <a:ahLst/>
              <a:cxnLst/>
              <a:rect l="l" t="t" r="r" b="b"/>
              <a:pathLst>
                <a:path w="1518" h="1705" extrusionOk="0">
                  <a:moveTo>
                    <a:pt x="839" y="1"/>
                  </a:moveTo>
                  <a:cubicBezTo>
                    <a:pt x="375" y="10"/>
                    <a:pt x="1" y="384"/>
                    <a:pt x="1" y="848"/>
                  </a:cubicBezTo>
                  <a:cubicBezTo>
                    <a:pt x="1" y="1321"/>
                    <a:pt x="375" y="1705"/>
                    <a:pt x="848" y="1705"/>
                  </a:cubicBezTo>
                  <a:cubicBezTo>
                    <a:pt x="1125" y="1705"/>
                    <a:pt x="1366" y="1571"/>
                    <a:pt x="1517" y="1366"/>
                  </a:cubicBezTo>
                  <a:lnTo>
                    <a:pt x="1508" y="1366"/>
                  </a:lnTo>
                  <a:cubicBezTo>
                    <a:pt x="1045" y="1366"/>
                    <a:pt x="661" y="991"/>
                    <a:pt x="661" y="518"/>
                  </a:cubicBezTo>
                  <a:cubicBezTo>
                    <a:pt x="661" y="322"/>
                    <a:pt x="723" y="143"/>
                    <a:pt x="839"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2"/>
            <p:cNvSpPr/>
            <p:nvPr/>
          </p:nvSpPr>
          <p:spPr>
            <a:xfrm>
              <a:off x="1805975" y="3221125"/>
              <a:ext cx="68500" cy="167500"/>
            </a:xfrm>
            <a:custGeom>
              <a:avLst/>
              <a:gdLst/>
              <a:ahLst/>
              <a:cxnLst/>
              <a:rect l="l" t="t" r="r" b="b"/>
              <a:pathLst>
                <a:path w="2740" h="6700" extrusionOk="0">
                  <a:moveTo>
                    <a:pt x="2240" y="0"/>
                  </a:moveTo>
                  <a:cubicBezTo>
                    <a:pt x="1794" y="0"/>
                    <a:pt x="1437" y="357"/>
                    <a:pt x="1437" y="803"/>
                  </a:cubicBezTo>
                  <a:lnTo>
                    <a:pt x="1437" y="2739"/>
                  </a:lnTo>
                  <a:cubicBezTo>
                    <a:pt x="1285" y="2595"/>
                    <a:pt x="1087" y="2524"/>
                    <a:pt x="890" y="2524"/>
                  </a:cubicBezTo>
                  <a:cubicBezTo>
                    <a:pt x="684" y="2524"/>
                    <a:pt x="477" y="2602"/>
                    <a:pt x="322" y="2757"/>
                  </a:cubicBezTo>
                  <a:cubicBezTo>
                    <a:pt x="1" y="3069"/>
                    <a:pt x="1" y="3578"/>
                    <a:pt x="322" y="3890"/>
                  </a:cubicBezTo>
                  <a:lnTo>
                    <a:pt x="1437" y="5005"/>
                  </a:lnTo>
                  <a:lnTo>
                    <a:pt x="1437" y="6700"/>
                  </a:lnTo>
                  <a:lnTo>
                    <a:pt x="2436" y="6700"/>
                  </a:lnTo>
                  <a:lnTo>
                    <a:pt x="2436" y="803"/>
                  </a:lnTo>
                  <a:cubicBezTo>
                    <a:pt x="2436" y="544"/>
                    <a:pt x="2552" y="321"/>
                    <a:pt x="2740" y="170"/>
                  </a:cubicBezTo>
                  <a:cubicBezTo>
                    <a:pt x="2606" y="63"/>
                    <a:pt x="2427" y="0"/>
                    <a:pt x="2240" y="0"/>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62"/>
          <p:cNvGrpSpPr/>
          <p:nvPr/>
        </p:nvGrpSpPr>
        <p:grpSpPr>
          <a:xfrm>
            <a:off x="1437004" y="3682152"/>
            <a:ext cx="464110" cy="479649"/>
            <a:chOff x="1080250" y="2979800"/>
            <a:chExt cx="399475" cy="412850"/>
          </a:xfrm>
        </p:grpSpPr>
        <p:sp>
          <p:nvSpPr>
            <p:cNvPr id="4273" name="Google Shape;4273;p62"/>
            <p:cNvSpPr/>
            <p:nvPr/>
          </p:nvSpPr>
          <p:spPr>
            <a:xfrm>
              <a:off x="1090975" y="2979800"/>
              <a:ext cx="357750" cy="178900"/>
            </a:xfrm>
            <a:custGeom>
              <a:avLst/>
              <a:gdLst/>
              <a:ahLst/>
              <a:cxnLst/>
              <a:rect l="l" t="t" r="r" b="b"/>
              <a:pathLst>
                <a:path w="14310" h="7156" extrusionOk="0">
                  <a:moveTo>
                    <a:pt x="7150" y="0"/>
                  </a:moveTo>
                  <a:cubicBezTo>
                    <a:pt x="5283" y="0"/>
                    <a:pt x="3481" y="739"/>
                    <a:pt x="2150" y="2044"/>
                  </a:cubicBezTo>
                  <a:cubicBezTo>
                    <a:pt x="767" y="3400"/>
                    <a:pt x="0" y="5219"/>
                    <a:pt x="0" y="7155"/>
                  </a:cubicBezTo>
                  <a:lnTo>
                    <a:pt x="14309" y="7155"/>
                  </a:lnTo>
                  <a:cubicBezTo>
                    <a:pt x="14309" y="5246"/>
                    <a:pt x="13569" y="3444"/>
                    <a:pt x="12213" y="2097"/>
                  </a:cubicBezTo>
                  <a:cubicBezTo>
                    <a:pt x="10875" y="759"/>
                    <a:pt x="9100" y="19"/>
                    <a:pt x="7217" y="1"/>
                  </a:cubicBezTo>
                  <a:cubicBezTo>
                    <a:pt x="7195" y="0"/>
                    <a:pt x="7173" y="0"/>
                    <a:pt x="7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2"/>
            <p:cNvSpPr/>
            <p:nvPr/>
          </p:nvSpPr>
          <p:spPr>
            <a:xfrm>
              <a:off x="1090975" y="2979800"/>
              <a:ext cx="195600" cy="178900"/>
            </a:xfrm>
            <a:custGeom>
              <a:avLst/>
              <a:gdLst/>
              <a:ahLst/>
              <a:cxnLst/>
              <a:rect l="l" t="t" r="r" b="b"/>
              <a:pathLst>
                <a:path w="7824" h="7156" extrusionOk="0">
                  <a:moveTo>
                    <a:pt x="7155" y="1"/>
                  </a:moveTo>
                  <a:cubicBezTo>
                    <a:pt x="5246" y="1"/>
                    <a:pt x="3444" y="741"/>
                    <a:pt x="2097" y="2097"/>
                  </a:cubicBezTo>
                  <a:cubicBezTo>
                    <a:pt x="741" y="3444"/>
                    <a:pt x="0" y="5246"/>
                    <a:pt x="0" y="7155"/>
                  </a:cubicBezTo>
                  <a:lnTo>
                    <a:pt x="1329" y="7155"/>
                  </a:lnTo>
                  <a:cubicBezTo>
                    <a:pt x="1329" y="5246"/>
                    <a:pt x="2070" y="3444"/>
                    <a:pt x="3426" y="2097"/>
                  </a:cubicBezTo>
                  <a:cubicBezTo>
                    <a:pt x="4621" y="902"/>
                    <a:pt x="6165" y="179"/>
                    <a:pt x="7824" y="27"/>
                  </a:cubicBezTo>
                  <a:cubicBezTo>
                    <a:pt x="7601" y="10"/>
                    <a:pt x="7378" y="1"/>
                    <a:pt x="7155"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2"/>
            <p:cNvSpPr/>
            <p:nvPr/>
          </p:nvSpPr>
          <p:spPr>
            <a:xfrm>
              <a:off x="1387375" y="3122325"/>
              <a:ext cx="72050" cy="72275"/>
            </a:xfrm>
            <a:custGeom>
              <a:avLst/>
              <a:gdLst/>
              <a:ahLst/>
              <a:cxnLst/>
              <a:rect l="l" t="t" r="r" b="b"/>
              <a:pathLst>
                <a:path w="2882" h="2891" extrusionOk="0">
                  <a:moveTo>
                    <a:pt x="1445" y="0"/>
                  </a:moveTo>
                  <a:cubicBezTo>
                    <a:pt x="642" y="0"/>
                    <a:pt x="0" y="651"/>
                    <a:pt x="0" y="1445"/>
                  </a:cubicBezTo>
                  <a:cubicBezTo>
                    <a:pt x="0" y="2248"/>
                    <a:pt x="642" y="2891"/>
                    <a:pt x="1445" y="2891"/>
                  </a:cubicBezTo>
                  <a:cubicBezTo>
                    <a:pt x="2239" y="2891"/>
                    <a:pt x="2882" y="2248"/>
                    <a:pt x="2882" y="1445"/>
                  </a:cubicBezTo>
                  <a:cubicBezTo>
                    <a:pt x="2882" y="651"/>
                    <a:pt x="2239" y="0"/>
                    <a:pt x="1445"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2"/>
            <p:cNvSpPr/>
            <p:nvPr/>
          </p:nvSpPr>
          <p:spPr>
            <a:xfrm>
              <a:off x="1164775" y="3296500"/>
              <a:ext cx="210800" cy="96150"/>
            </a:xfrm>
            <a:custGeom>
              <a:avLst/>
              <a:gdLst/>
              <a:ahLst/>
              <a:cxnLst/>
              <a:rect l="l" t="t" r="r" b="b"/>
              <a:pathLst>
                <a:path w="8432" h="3846" extrusionOk="0">
                  <a:moveTo>
                    <a:pt x="1767" y="0"/>
                  </a:moveTo>
                  <a:cubicBezTo>
                    <a:pt x="1767" y="0"/>
                    <a:pt x="616" y="786"/>
                    <a:pt x="1" y="2142"/>
                  </a:cubicBezTo>
                  <a:lnTo>
                    <a:pt x="1723" y="3845"/>
                  </a:lnTo>
                  <a:lnTo>
                    <a:pt x="6710" y="3845"/>
                  </a:lnTo>
                  <a:lnTo>
                    <a:pt x="8431" y="2142"/>
                  </a:lnTo>
                  <a:cubicBezTo>
                    <a:pt x="7825" y="786"/>
                    <a:pt x="6674" y="0"/>
                    <a:pt x="66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2"/>
            <p:cNvSpPr/>
            <p:nvPr/>
          </p:nvSpPr>
          <p:spPr>
            <a:xfrm>
              <a:off x="1165000" y="3296500"/>
              <a:ext cx="68950" cy="53325"/>
            </a:xfrm>
            <a:custGeom>
              <a:avLst/>
              <a:gdLst/>
              <a:ahLst/>
              <a:cxnLst/>
              <a:rect l="l" t="t" r="r" b="b"/>
              <a:pathLst>
                <a:path w="2758" h="2133" extrusionOk="0">
                  <a:moveTo>
                    <a:pt x="1758" y="0"/>
                  </a:moveTo>
                  <a:cubicBezTo>
                    <a:pt x="1758" y="0"/>
                    <a:pt x="616" y="786"/>
                    <a:pt x="1" y="2133"/>
                  </a:cubicBezTo>
                  <a:lnTo>
                    <a:pt x="1000" y="2133"/>
                  </a:lnTo>
                  <a:cubicBezTo>
                    <a:pt x="1607" y="786"/>
                    <a:pt x="2757" y="0"/>
                    <a:pt x="2757"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2"/>
            <p:cNvSpPr/>
            <p:nvPr/>
          </p:nvSpPr>
          <p:spPr>
            <a:xfrm>
              <a:off x="1155650" y="3349800"/>
              <a:ext cx="52875" cy="42850"/>
            </a:xfrm>
            <a:custGeom>
              <a:avLst/>
              <a:gdLst/>
              <a:ahLst/>
              <a:cxnLst/>
              <a:rect l="l" t="t" r="r" b="b"/>
              <a:pathLst>
                <a:path w="2115" h="1714" extrusionOk="0">
                  <a:moveTo>
                    <a:pt x="375" y="1"/>
                  </a:moveTo>
                  <a:cubicBezTo>
                    <a:pt x="152" y="500"/>
                    <a:pt x="0" y="1071"/>
                    <a:pt x="0" y="1713"/>
                  </a:cubicBezTo>
                  <a:lnTo>
                    <a:pt x="2114" y="1713"/>
                  </a:lnTo>
                  <a:lnTo>
                    <a:pt x="21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2"/>
            <p:cNvSpPr/>
            <p:nvPr/>
          </p:nvSpPr>
          <p:spPr>
            <a:xfrm>
              <a:off x="1155425" y="3349800"/>
              <a:ext cx="34600" cy="42850"/>
            </a:xfrm>
            <a:custGeom>
              <a:avLst/>
              <a:gdLst/>
              <a:ahLst/>
              <a:cxnLst/>
              <a:rect l="l" t="t" r="r" b="b"/>
              <a:pathLst>
                <a:path w="1384" h="1714" extrusionOk="0">
                  <a:moveTo>
                    <a:pt x="384" y="1"/>
                  </a:moveTo>
                  <a:cubicBezTo>
                    <a:pt x="161" y="500"/>
                    <a:pt x="0" y="1071"/>
                    <a:pt x="0" y="1713"/>
                  </a:cubicBezTo>
                  <a:lnTo>
                    <a:pt x="1008" y="1713"/>
                  </a:lnTo>
                  <a:cubicBezTo>
                    <a:pt x="1008" y="1071"/>
                    <a:pt x="1160" y="500"/>
                    <a:pt x="1383"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2"/>
            <p:cNvSpPr/>
            <p:nvPr/>
          </p:nvSpPr>
          <p:spPr>
            <a:xfrm>
              <a:off x="1332725" y="3349800"/>
              <a:ext cx="52875" cy="42850"/>
            </a:xfrm>
            <a:custGeom>
              <a:avLst/>
              <a:gdLst/>
              <a:ahLst/>
              <a:cxnLst/>
              <a:rect l="l" t="t" r="r" b="b"/>
              <a:pathLst>
                <a:path w="2115" h="1714" extrusionOk="0">
                  <a:moveTo>
                    <a:pt x="0" y="1"/>
                  </a:moveTo>
                  <a:lnTo>
                    <a:pt x="0" y="1713"/>
                  </a:lnTo>
                  <a:lnTo>
                    <a:pt x="2115" y="1713"/>
                  </a:lnTo>
                  <a:cubicBezTo>
                    <a:pt x="2115" y="1071"/>
                    <a:pt x="1954" y="500"/>
                    <a:pt x="17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2"/>
            <p:cNvSpPr/>
            <p:nvPr/>
          </p:nvSpPr>
          <p:spPr>
            <a:xfrm>
              <a:off x="1234600" y="3273975"/>
              <a:ext cx="71175" cy="71400"/>
            </a:xfrm>
            <a:custGeom>
              <a:avLst/>
              <a:gdLst/>
              <a:ahLst/>
              <a:cxnLst/>
              <a:rect l="l" t="t" r="r" b="b"/>
              <a:pathLst>
                <a:path w="2847" h="2856" extrusionOk="0">
                  <a:moveTo>
                    <a:pt x="1428" y="0"/>
                  </a:moveTo>
                  <a:cubicBezTo>
                    <a:pt x="634" y="0"/>
                    <a:pt x="0" y="643"/>
                    <a:pt x="0" y="1428"/>
                  </a:cubicBezTo>
                  <a:cubicBezTo>
                    <a:pt x="0" y="2213"/>
                    <a:pt x="634" y="2855"/>
                    <a:pt x="1428" y="2855"/>
                  </a:cubicBezTo>
                  <a:cubicBezTo>
                    <a:pt x="2213" y="2855"/>
                    <a:pt x="2846" y="2213"/>
                    <a:pt x="2846" y="1428"/>
                  </a:cubicBezTo>
                  <a:cubicBezTo>
                    <a:pt x="2846" y="643"/>
                    <a:pt x="2213" y="0"/>
                    <a:pt x="1428"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2"/>
            <p:cNvSpPr/>
            <p:nvPr/>
          </p:nvSpPr>
          <p:spPr>
            <a:xfrm>
              <a:off x="1118400" y="3051775"/>
              <a:ext cx="302675" cy="257900"/>
            </a:xfrm>
            <a:custGeom>
              <a:avLst/>
              <a:gdLst/>
              <a:ahLst/>
              <a:cxnLst/>
              <a:rect l="l" t="t" r="r" b="b"/>
              <a:pathLst>
                <a:path w="12107" h="10316" extrusionOk="0">
                  <a:moveTo>
                    <a:pt x="7537" y="1"/>
                  </a:moveTo>
                  <a:cubicBezTo>
                    <a:pt x="7415" y="1"/>
                    <a:pt x="7292" y="33"/>
                    <a:pt x="7182" y="101"/>
                  </a:cubicBezTo>
                  <a:cubicBezTo>
                    <a:pt x="6459" y="547"/>
                    <a:pt x="5121" y="1216"/>
                    <a:pt x="3658" y="1216"/>
                  </a:cubicBezTo>
                  <a:cubicBezTo>
                    <a:pt x="2284" y="1216"/>
                    <a:pt x="1267" y="1859"/>
                    <a:pt x="696" y="2332"/>
                  </a:cubicBezTo>
                  <a:cubicBezTo>
                    <a:pt x="348" y="2635"/>
                    <a:pt x="116" y="3054"/>
                    <a:pt x="63" y="3509"/>
                  </a:cubicBezTo>
                  <a:cubicBezTo>
                    <a:pt x="18" y="3848"/>
                    <a:pt x="0" y="4196"/>
                    <a:pt x="18" y="4544"/>
                  </a:cubicBezTo>
                  <a:cubicBezTo>
                    <a:pt x="161" y="7768"/>
                    <a:pt x="2837" y="10316"/>
                    <a:pt x="6059" y="10316"/>
                  </a:cubicBezTo>
                  <a:cubicBezTo>
                    <a:pt x="6064" y="10316"/>
                    <a:pt x="6070" y="10316"/>
                    <a:pt x="6076" y="10316"/>
                  </a:cubicBezTo>
                  <a:cubicBezTo>
                    <a:pt x="9403" y="10307"/>
                    <a:pt x="12106" y="7604"/>
                    <a:pt x="12106" y="4267"/>
                  </a:cubicBezTo>
                  <a:lnTo>
                    <a:pt x="12106" y="4250"/>
                  </a:lnTo>
                  <a:cubicBezTo>
                    <a:pt x="12106" y="3500"/>
                    <a:pt x="11633" y="2831"/>
                    <a:pt x="10938" y="2546"/>
                  </a:cubicBezTo>
                  <a:cubicBezTo>
                    <a:pt x="9510" y="1957"/>
                    <a:pt x="8573" y="922"/>
                    <a:pt x="8101" y="289"/>
                  </a:cubicBezTo>
                  <a:cubicBezTo>
                    <a:pt x="7964" y="101"/>
                    <a:pt x="7752" y="1"/>
                    <a:pt x="75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2"/>
            <p:cNvSpPr/>
            <p:nvPr/>
          </p:nvSpPr>
          <p:spPr>
            <a:xfrm>
              <a:off x="1080250" y="3094000"/>
              <a:ext cx="202100" cy="215675"/>
            </a:xfrm>
            <a:custGeom>
              <a:avLst/>
              <a:gdLst/>
              <a:ahLst/>
              <a:cxnLst/>
              <a:rect l="l" t="t" r="r" b="b"/>
              <a:pathLst>
                <a:path w="8084" h="8627" extrusionOk="0">
                  <a:moveTo>
                    <a:pt x="3204" y="0"/>
                  </a:moveTo>
                  <a:lnTo>
                    <a:pt x="3204" y="0"/>
                  </a:lnTo>
                  <a:cubicBezTo>
                    <a:pt x="2802" y="205"/>
                    <a:pt x="2472" y="437"/>
                    <a:pt x="2222" y="643"/>
                  </a:cubicBezTo>
                  <a:cubicBezTo>
                    <a:pt x="2044" y="794"/>
                    <a:pt x="1901" y="982"/>
                    <a:pt x="1794" y="1187"/>
                  </a:cubicBezTo>
                  <a:cubicBezTo>
                    <a:pt x="1687" y="1151"/>
                    <a:pt x="1571" y="1133"/>
                    <a:pt x="1446" y="1133"/>
                  </a:cubicBezTo>
                  <a:cubicBezTo>
                    <a:pt x="643" y="1133"/>
                    <a:pt x="1" y="1784"/>
                    <a:pt x="1" y="2578"/>
                  </a:cubicBezTo>
                  <a:cubicBezTo>
                    <a:pt x="1" y="3381"/>
                    <a:pt x="643" y="4024"/>
                    <a:pt x="1446" y="4024"/>
                  </a:cubicBezTo>
                  <a:cubicBezTo>
                    <a:pt x="1535" y="4024"/>
                    <a:pt x="1624" y="4015"/>
                    <a:pt x="1705" y="3997"/>
                  </a:cubicBezTo>
                  <a:cubicBezTo>
                    <a:pt x="2346" y="6658"/>
                    <a:pt x="4754" y="8627"/>
                    <a:pt x="7582" y="8627"/>
                  </a:cubicBezTo>
                  <a:cubicBezTo>
                    <a:pt x="7589" y="8627"/>
                    <a:pt x="7595" y="8627"/>
                    <a:pt x="7602" y="8627"/>
                  </a:cubicBezTo>
                  <a:cubicBezTo>
                    <a:pt x="7762" y="8627"/>
                    <a:pt x="7923" y="8618"/>
                    <a:pt x="8083" y="8609"/>
                  </a:cubicBezTo>
                  <a:cubicBezTo>
                    <a:pt x="5095" y="8359"/>
                    <a:pt x="2677" y="5915"/>
                    <a:pt x="2543" y="2855"/>
                  </a:cubicBezTo>
                  <a:cubicBezTo>
                    <a:pt x="2526" y="2507"/>
                    <a:pt x="2543" y="1499"/>
                    <a:pt x="2579" y="1160"/>
                  </a:cubicBezTo>
                  <a:cubicBezTo>
                    <a:pt x="2641" y="714"/>
                    <a:pt x="2865" y="295"/>
                    <a:pt x="3204"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2"/>
            <p:cNvSpPr/>
            <p:nvPr/>
          </p:nvSpPr>
          <p:spPr>
            <a:xfrm>
              <a:off x="1180175" y="3143725"/>
              <a:ext cx="42850" cy="27900"/>
            </a:xfrm>
            <a:custGeom>
              <a:avLst/>
              <a:gdLst/>
              <a:ahLst/>
              <a:cxnLst/>
              <a:rect l="l" t="t" r="r" b="b"/>
              <a:pathLst>
                <a:path w="1714" h="1116" extrusionOk="0">
                  <a:moveTo>
                    <a:pt x="857" y="1"/>
                  </a:moveTo>
                  <a:cubicBezTo>
                    <a:pt x="384" y="1"/>
                    <a:pt x="0" y="393"/>
                    <a:pt x="0" y="866"/>
                  </a:cubicBezTo>
                  <a:cubicBezTo>
                    <a:pt x="0" y="1000"/>
                    <a:pt x="108" y="1116"/>
                    <a:pt x="241" y="1116"/>
                  </a:cubicBezTo>
                  <a:cubicBezTo>
                    <a:pt x="384" y="1116"/>
                    <a:pt x="491" y="1000"/>
                    <a:pt x="491" y="866"/>
                  </a:cubicBezTo>
                  <a:cubicBezTo>
                    <a:pt x="491" y="661"/>
                    <a:pt x="661" y="500"/>
                    <a:pt x="857" y="500"/>
                  </a:cubicBezTo>
                  <a:cubicBezTo>
                    <a:pt x="1053" y="500"/>
                    <a:pt x="1223" y="661"/>
                    <a:pt x="1223" y="866"/>
                  </a:cubicBezTo>
                  <a:cubicBezTo>
                    <a:pt x="1223" y="1000"/>
                    <a:pt x="1330" y="1116"/>
                    <a:pt x="1464" y="1116"/>
                  </a:cubicBezTo>
                  <a:cubicBezTo>
                    <a:pt x="1606" y="1116"/>
                    <a:pt x="1713" y="1000"/>
                    <a:pt x="1713" y="866"/>
                  </a:cubicBezTo>
                  <a:cubicBezTo>
                    <a:pt x="1713" y="393"/>
                    <a:pt x="1330"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2"/>
            <p:cNvSpPr/>
            <p:nvPr/>
          </p:nvSpPr>
          <p:spPr>
            <a:xfrm>
              <a:off x="1316675" y="3143725"/>
              <a:ext cx="43050" cy="27900"/>
            </a:xfrm>
            <a:custGeom>
              <a:avLst/>
              <a:gdLst/>
              <a:ahLst/>
              <a:cxnLst/>
              <a:rect l="l" t="t" r="r" b="b"/>
              <a:pathLst>
                <a:path w="1722" h="1116" extrusionOk="0">
                  <a:moveTo>
                    <a:pt x="857" y="1"/>
                  </a:moveTo>
                  <a:cubicBezTo>
                    <a:pt x="384" y="1"/>
                    <a:pt x="0" y="393"/>
                    <a:pt x="0" y="866"/>
                  </a:cubicBezTo>
                  <a:cubicBezTo>
                    <a:pt x="0" y="1000"/>
                    <a:pt x="107" y="1116"/>
                    <a:pt x="250" y="1116"/>
                  </a:cubicBezTo>
                  <a:cubicBezTo>
                    <a:pt x="384" y="1116"/>
                    <a:pt x="500" y="1000"/>
                    <a:pt x="500" y="866"/>
                  </a:cubicBezTo>
                  <a:cubicBezTo>
                    <a:pt x="500" y="661"/>
                    <a:pt x="660" y="500"/>
                    <a:pt x="857" y="500"/>
                  </a:cubicBezTo>
                  <a:cubicBezTo>
                    <a:pt x="1062" y="500"/>
                    <a:pt x="1222" y="661"/>
                    <a:pt x="1222" y="866"/>
                  </a:cubicBezTo>
                  <a:cubicBezTo>
                    <a:pt x="1222" y="1000"/>
                    <a:pt x="1329" y="1116"/>
                    <a:pt x="1472" y="1116"/>
                  </a:cubicBezTo>
                  <a:cubicBezTo>
                    <a:pt x="1606" y="1116"/>
                    <a:pt x="1722" y="1000"/>
                    <a:pt x="1722" y="866"/>
                  </a:cubicBezTo>
                  <a:cubicBezTo>
                    <a:pt x="1722" y="393"/>
                    <a:pt x="1338"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2"/>
            <p:cNvSpPr/>
            <p:nvPr/>
          </p:nvSpPr>
          <p:spPr>
            <a:xfrm>
              <a:off x="1233025" y="3168025"/>
              <a:ext cx="62475" cy="32600"/>
            </a:xfrm>
            <a:custGeom>
              <a:avLst/>
              <a:gdLst/>
              <a:ahLst/>
              <a:cxnLst/>
              <a:rect l="l" t="t" r="r" b="b"/>
              <a:pathLst>
                <a:path w="2499" h="1304" extrusionOk="0">
                  <a:moveTo>
                    <a:pt x="1473" y="1"/>
                  </a:moveTo>
                  <a:cubicBezTo>
                    <a:pt x="1169" y="1"/>
                    <a:pt x="875" y="117"/>
                    <a:pt x="643" y="322"/>
                  </a:cubicBezTo>
                  <a:cubicBezTo>
                    <a:pt x="542" y="268"/>
                    <a:pt x="420" y="240"/>
                    <a:pt x="295" y="240"/>
                  </a:cubicBezTo>
                  <a:cubicBezTo>
                    <a:pt x="277" y="240"/>
                    <a:pt x="259" y="241"/>
                    <a:pt x="242" y="242"/>
                  </a:cubicBezTo>
                  <a:cubicBezTo>
                    <a:pt x="108" y="251"/>
                    <a:pt x="1" y="367"/>
                    <a:pt x="19" y="509"/>
                  </a:cubicBezTo>
                  <a:cubicBezTo>
                    <a:pt x="27" y="633"/>
                    <a:pt x="127" y="734"/>
                    <a:pt x="248" y="734"/>
                  </a:cubicBezTo>
                  <a:cubicBezTo>
                    <a:pt x="258" y="734"/>
                    <a:pt x="267" y="734"/>
                    <a:pt x="277" y="733"/>
                  </a:cubicBezTo>
                  <a:cubicBezTo>
                    <a:pt x="367" y="733"/>
                    <a:pt x="447" y="759"/>
                    <a:pt x="500" y="822"/>
                  </a:cubicBezTo>
                  <a:cubicBezTo>
                    <a:pt x="563" y="875"/>
                    <a:pt x="590" y="956"/>
                    <a:pt x="581" y="1036"/>
                  </a:cubicBezTo>
                  <a:cubicBezTo>
                    <a:pt x="572" y="1179"/>
                    <a:pt x="679" y="1295"/>
                    <a:pt x="813" y="1303"/>
                  </a:cubicBezTo>
                  <a:lnTo>
                    <a:pt x="830" y="1303"/>
                  </a:lnTo>
                  <a:cubicBezTo>
                    <a:pt x="964" y="1303"/>
                    <a:pt x="1071" y="1205"/>
                    <a:pt x="1080" y="1072"/>
                  </a:cubicBezTo>
                  <a:cubicBezTo>
                    <a:pt x="1089" y="938"/>
                    <a:pt x="1062" y="795"/>
                    <a:pt x="1000" y="670"/>
                  </a:cubicBezTo>
                  <a:cubicBezTo>
                    <a:pt x="1134" y="563"/>
                    <a:pt x="1303" y="501"/>
                    <a:pt x="1473" y="501"/>
                  </a:cubicBezTo>
                  <a:cubicBezTo>
                    <a:pt x="1687" y="501"/>
                    <a:pt x="1892" y="590"/>
                    <a:pt x="2026" y="750"/>
                  </a:cubicBezTo>
                  <a:cubicBezTo>
                    <a:pt x="2075" y="809"/>
                    <a:pt x="2144" y="838"/>
                    <a:pt x="2215" y="838"/>
                  </a:cubicBezTo>
                  <a:cubicBezTo>
                    <a:pt x="2274" y="838"/>
                    <a:pt x="2334" y="818"/>
                    <a:pt x="2383" y="777"/>
                  </a:cubicBezTo>
                  <a:cubicBezTo>
                    <a:pt x="2481" y="688"/>
                    <a:pt x="2499" y="527"/>
                    <a:pt x="2401" y="420"/>
                  </a:cubicBezTo>
                  <a:cubicBezTo>
                    <a:pt x="2169" y="153"/>
                    <a:pt x="1830" y="1"/>
                    <a:pt x="14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2"/>
            <p:cNvSpPr/>
            <p:nvPr/>
          </p:nvSpPr>
          <p:spPr>
            <a:xfrm>
              <a:off x="1281425" y="3175275"/>
              <a:ext cx="166400" cy="144675"/>
            </a:xfrm>
            <a:custGeom>
              <a:avLst/>
              <a:gdLst/>
              <a:ahLst/>
              <a:cxnLst/>
              <a:rect l="l" t="t" r="r" b="b"/>
              <a:pathLst>
                <a:path w="6656" h="5787" extrusionOk="0">
                  <a:moveTo>
                    <a:pt x="657" y="1"/>
                  </a:moveTo>
                  <a:cubicBezTo>
                    <a:pt x="485" y="1"/>
                    <a:pt x="314" y="76"/>
                    <a:pt x="197" y="219"/>
                  </a:cubicBezTo>
                  <a:cubicBezTo>
                    <a:pt x="1" y="469"/>
                    <a:pt x="36" y="835"/>
                    <a:pt x="286" y="1040"/>
                  </a:cubicBezTo>
                  <a:lnTo>
                    <a:pt x="1812" y="2262"/>
                  </a:lnTo>
                  <a:cubicBezTo>
                    <a:pt x="2213" y="2584"/>
                    <a:pt x="2481" y="3030"/>
                    <a:pt x="2606" y="3529"/>
                  </a:cubicBezTo>
                  <a:cubicBezTo>
                    <a:pt x="2668" y="3806"/>
                    <a:pt x="2829" y="4064"/>
                    <a:pt x="3069" y="4261"/>
                  </a:cubicBezTo>
                  <a:lnTo>
                    <a:pt x="4961" y="5786"/>
                  </a:lnTo>
                  <a:lnTo>
                    <a:pt x="6477" y="5251"/>
                  </a:lnTo>
                  <a:lnTo>
                    <a:pt x="6656" y="3681"/>
                  </a:lnTo>
                  <a:lnTo>
                    <a:pt x="4764" y="2155"/>
                  </a:lnTo>
                  <a:cubicBezTo>
                    <a:pt x="4524" y="1959"/>
                    <a:pt x="4238" y="1861"/>
                    <a:pt x="3953" y="1852"/>
                  </a:cubicBezTo>
                  <a:cubicBezTo>
                    <a:pt x="3435" y="1843"/>
                    <a:pt x="2945" y="1674"/>
                    <a:pt x="2543" y="1352"/>
                  </a:cubicBezTo>
                  <a:lnTo>
                    <a:pt x="1027" y="130"/>
                  </a:lnTo>
                  <a:cubicBezTo>
                    <a:pt x="916" y="43"/>
                    <a:pt x="786" y="1"/>
                    <a:pt x="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2"/>
            <p:cNvSpPr/>
            <p:nvPr/>
          </p:nvSpPr>
          <p:spPr>
            <a:xfrm>
              <a:off x="1279650" y="3175625"/>
              <a:ext cx="141425" cy="144100"/>
            </a:xfrm>
            <a:custGeom>
              <a:avLst/>
              <a:gdLst/>
              <a:ahLst/>
              <a:cxnLst/>
              <a:rect l="l" t="t" r="r" b="b"/>
              <a:pathLst>
                <a:path w="5657" h="5764" extrusionOk="0">
                  <a:moveTo>
                    <a:pt x="562" y="0"/>
                  </a:moveTo>
                  <a:lnTo>
                    <a:pt x="562" y="0"/>
                  </a:lnTo>
                  <a:cubicBezTo>
                    <a:pt x="107" y="134"/>
                    <a:pt x="0" y="723"/>
                    <a:pt x="357" y="1017"/>
                  </a:cubicBezTo>
                  <a:cubicBezTo>
                    <a:pt x="1954" y="2311"/>
                    <a:pt x="1963" y="2275"/>
                    <a:pt x="2159" y="2507"/>
                  </a:cubicBezTo>
                  <a:cubicBezTo>
                    <a:pt x="2810" y="3256"/>
                    <a:pt x="2507" y="3738"/>
                    <a:pt x="3140" y="4238"/>
                  </a:cubicBezTo>
                  <a:lnTo>
                    <a:pt x="5032" y="5763"/>
                  </a:lnTo>
                  <a:lnTo>
                    <a:pt x="5656" y="5540"/>
                  </a:lnTo>
                  <a:lnTo>
                    <a:pt x="5433" y="5362"/>
                  </a:lnTo>
                  <a:lnTo>
                    <a:pt x="3533" y="3836"/>
                  </a:lnTo>
                  <a:cubicBezTo>
                    <a:pt x="3301" y="3640"/>
                    <a:pt x="3140" y="3381"/>
                    <a:pt x="3069" y="3105"/>
                  </a:cubicBezTo>
                  <a:cubicBezTo>
                    <a:pt x="2953" y="2614"/>
                    <a:pt x="2677" y="2159"/>
                    <a:pt x="2284" y="1847"/>
                  </a:cubicBezTo>
                  <a:lnTo>
                    <a:pt x="759" y="616"/>
                  </a:lnTo>
                  <a:cubicBezTo>
                    <a:pt x="571" y="464"/>
                    <a:pt x="500" y="223"/>
                    <a:pt x="562"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2"/>
            <p:cNvSpPr/>
            <p:nvPr/>
          </p:nvSpPr>
          <p:spPr>
            <a:xfrm>
              <a:off x="1405425" y="3267275"/>
              <a:ext cx="74300" cy="72225"/>
            </a:xfrm>
            <a:custGeom>
              <a:avLst/>
              <a:gdLst/>
              <a:ahLst/>
              <a:cxnLst/>
              <a:rect l="l" t="t" r="r" b="b"/>
              <a:pathLst>
                <a:path w="2972" h="2889" extrusionOk="0">
                  <a:moveTo>
                    <a:pt x="1696" y="1"/>
                  </a:moveTo>
                  <a:lnTo>
                    <a:pt x="1" y="2106"/>
                  </a:lnTo>
                  <a:lnTo>
                    <a:pt x="607" y="2588"/>
                  </a:lnTo>
                  <a:cubicBezTo>
                    <a:pt x="856" y="2790"/>
                    <a:pt x="1153" y="2888"/>
                    <a:pt x="1449" y="2888"/>
                  </a:cubicBezTo>
                  <a:cubicBezTo>
                    <a:pt x="1845" y="2888"/>
                    <a:pt x="2237" y="2714"/>
                    <a:pt x="2508" y="2383"/>
                  </a:cubicBezTo>
                  <a:cubicBezTo>
                    <a:pt x="2971" y="1803"/>
                    <a:pt x="2882" y="955"/>
                    <a:pt x="2302" y="483"/>
                  </a:cubicBezTo>
                  <a:lnTo>
                    <a:pt x="169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2"/>
            <p:cNvSpPr/>
            <p:nvPr/>
          </p:nvSpPr>
          <p:spPr>
            <a:xfrm>
              <a:off x="1405425" y="3309000"/>
              <a:ext cx="64700" cy="30450"/>
            </a:xfrm>
            <a:custGeom>
              <a:avLst/>
              <a:gdLst/>
              <a:ahLst/>
              <a:cxnLst/>
              <a:rect l="l" t="t" r="r" b="b"/>
              <a:pathLst>
                <a:path w="2588" h="1218" extrusionOk="0">
                  <a:moveTo>
                    <a:pt x="358" y="0"/>
                  </a:moveTo>
                  <a:lnTo>
                    <a:pt x="1" y="437"/>
                  </a:lnTo>
                  <a:lnTo>
                    <a:pt x="607" y="919"/>
                  </a:lnTo>
                  <a:cubicBezTo>
                    <a:pt x="859" y="1121"/>
                    <a:pt x="1159" y="1218"/>
                    <a:pt x="1456" y="1218"/>
                  </a:cubicBezTo>
                  <a:cubicBezTo>
                    <a:pt x="1895" y="1218"/>
                    <a:pt x="2327" y="1006"/>
                    <a:pt x="2588" y="607"/>
                  </a:cubicBezTo>
                  <a:lnTo>
                    <a:pt x="2588" y="607"/>
                  </a:lnTo>
                  <a:cubicBezTo>
                    <a:pt x="2367" y="748"/>
                    <a:pt x="2109" y="822"/>
                    <a:pt x="1850" y="822"/>
                  </a:cubicBezTo>
                  <a:cubicBezTo>
                    <a:pt x="1554" y="822"/>
                    <a:pt x="1256" y="726"/>
                    <a:pt x="1009" y="526"/>
                  </a:cubicBezTo>
                  <a:lnTo>
                    <a:pt x="358"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62"/>
          <p:cNvGrpSpPr/>
          <p:nvPr/>
        </p:nvGrpSpPr>
        <p:grpSpPr>
          <a:xfrm>
            <a:off x="731997" y="2975079"/>
            <a:ext cx="493387" cy="479707"/>
            <a:chOff x="544100" y="2347750"/>
            <a:chExt cx="424675" cy="412900"/>
          </a:xfrm>
        </p:grpSpPr>
        <p:sp>
          <p:nvSpPr>
            <p:cNvPr id="4292" name="Google Shape;4292;p62"/>
            <p:cNvSpPr/>
            <p:nvPr/>
          </p:nvSpPr>
          <p:spPr>
            <a:xfrm>
              <a:off x="720975" y="2406175"/>
              <a:ext cx="185800" cy="186025"/>
            </a:xfrm>
            <a:custGeom>
              <a:avLst/>
              <a:gdLst/>
              <a:ahLst/>
              <a:cxnLst/>
              <a:rect l="l" t="t" r="r" b="b"/>
              <a:pathLst>
                <a:path w="7432" h="7441" extrusionOk="0">
                  <a:moveTo>
                    <a:pt x="4496" y="1"/>
                  </a:moveTo>
                  <a:cubicBezTo>
                    <a:pt x="3989" y="509"/>
                    <a:pt x="3311" y="780"/>
                    <a:pt x="2613" y="780"/>
                  </a:cubicBezTo>
                  <a:cubicBezTo>
                    <a:pt x="2391" y="780"/>
                    <a:pt x="2166" y="753"/>
                    <a:pt x="1945" y="697"/>
                  </a:cubicBezTo>
                  <a:lnTo>
                    <a:pt x="1427" y="554"/>
                  </a:lnTo>
                  <a:cubicBezTo>
                    <a:pt x="1207" y="497"/>
                    <a:pt x="985" y="470"/>
                    <a:pt x="766" y="470"/>
                  </a:cubicBezTo>
                  <a:cubicBezTo>
                    <a:pt x="505" y="470"/>
                    <a:pt x="247" y="508"/>
                    <a:pt x="0" y="581"/>
                  </a:cubicBezTo>
                  <a:lnTo>
                    <a:pt x="2427" y="5006"/>
                  </a:lnTo>
                  <a:lnTo>
                    <a:pt x="6860" y="7441"/>
                  </a:lnTo>
                  <a:cubicBezTo>
                    <a:pt x="6994" y="6977"/>
                    <a:pt x="7003" y="6486"/>
                    <a:pt x="6878" y="6014"/>
                  </a:cubicBezTo>
                  <a:lnTo>
                    <a:pt x="6744" y="5487"/>
                  </a:lnTo>
                  <a:cubicBezTo>
                    <a:pt x="6504" y="4577"/>
                    <a:pt x="6771" y="3605"/>
                    <a:pt x="7431" y="2936"/>
                  </a:cubicBezTo>
                  <a:lnTo>
                    <a:pt x="6932" y="500"/>
                  </a:lnTo>
                  <a:lnTo>
                    <a:pt x="44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2"/>
            <p:cNvSpPr/>
            <p:nvPr/>
          </p:nvSpPr>
          <p:spPr>
            <a:xfrm>
              <a:off x="720975" y="2406175"/>
              <a:ext cx="129150" cy="36150"/>
            </a:xfrm>
            <a:custGeom>
              <a:avLst/>
              <a:gdLst/>
              <a:ahLst/>
              <a:cxnLst/>
              <a:rect l="l" t="t" r="r" b="b"/>
              <a:pathLst>
                <a:path w="5166" h="1446" extrusionOk="0">
                  <a:moveTo>
                    <a:pt x="4496" y="1"/>
                  </a:moveTo>
                  <a:cubicBezTo>
                    <a:pt x="3989" y="509"/>
                    <a:pt x="3311" y="780"/>
                    <a:pt x="2613" y="780"/>
                  </a:cubicBezTo>
                  <a:cubicBezTo>
                    <a:pt x="2391" y="780"/>
                    <a:pt x="2166" y="753"/>
                    <a:pt x="1945" y="697"/>
                  </a:cubicBezTo>
                  <a:lnTo>
                    <a:pt x="1427" y="554"/>
                  </a:lnTo>
                  <a:cubicBezTo>
                    <a:pt x="1207" y="497"/>
                    <a:pt x="985" y="470"/>
                    <a:pt x="766" y="470"/>
                  </a:cubicBezTo>
                  <a:cubicBezTo>
                    <a:pt x="505" y="470"/>
                    <a:pt x="247" y="508"/>
                    <a:pt x="0" y="581"/>
                  </a:cubicBezTo>
                  <a:lnTo>
                    <a:pt x="660" y="1241"/>
                  </a:lnTo>
                  <a:cubicBezTo>
                    <a:pt x="904" y="1171"/>
                    <a:pt x="1155" y="1135"/>
                    <a:pt x="1408" y="1135"/>
                  </a:cubicBezTo>
                  <a:cubicBezTo>
                    <a:pt x="1635" y="1135"/>
                    <a:pt x="1863" y="1164"/>
                    <a:pt x="2088" y="1223"/>
                  </a:cubicBezTo>
                  <a:lnTo>
                    <a:pt x="2614" y="1357"/>
                  </a:lnTo>
                  <a:cubicBezTo>
                    <a:pt x="2838" y="1416"/>
                    <a:pt x="3066" y="1445"/>
                    <a:pt x="3293" y="1445"/>
                  </a:cubicBezTo>
                  <a:cubicBezTo>
                    <a:pt x="3985" y="1445"/>
                    <a:pt x="4661" y="1174"/>
                    <a:pt x="5165" y="670"/>
                  </a:cubicBezTo>
                  <a:lnTo>
                    <a:pt x="4496"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2"/>
            <p:cNvSpPr/>
            <p:nvPr/>
          </p:nvSpPr>
          <p:spPr>
            <a:xfrm>
              <a:off x="567525" y="2465075"/>
              <a:ext cx="280600" cy="280350"/>
            </a:xfrm>
            <a:custGeom>
              <a:avLst/>
              <a:gdLst/>
              <a:ahLst/>
              <a:cxnLst/>
              <a:rect l="l" t="t" r="r" b="b"/>
              <a:pathLst>
                <a:path w="11224" h="11214" extrusionOk="0">
                  <a:moveTo>
                    <a:pt x="3908" y="0"/>
                  </a:moveTo>
                  <a:lnTo>
                    <a:pt x="366" y="3542"/>
                  </a:lnTo>
                  <a:cubicBezTo>
                    <a:pt x="232" y="3675"/>
                    <a:pt x="107" y="3818"/>
                    <a:pt x="0" y="3970"/>
                  </a:cubicBezTo>
                  <a:lnTo>
                    <a:pt x="2659" y="8564"/>
                  </a:lnTo>
                  <a:lnTo>
                    <a:pt x="7253" y="11214"/>
                  </a:lnTo>
                  <a:cubicBezTo>
                    <a:pt x="7405" y="11107"/>
                    <a:pt x="7548" y="10991"/>
                    <a:pt x="7672" y="10857"/>
                  </a:cubicBezTo>
                  <a:lnTo>
                    <a:pt x="11223" y="7306"/>
                  </a:lnTo>
                  <a:lnTo>
                    <a:pt x="8565" y="2650"/>
                  </a:lnTo>
                  <a:lnTo>
                    <a:pt x="39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2"/>
            <p:cNvSpPr/>
            <p:nvPr/>
          </p:nvSpPr>
          <p:spPr>
            <a:xfrm>
              <a:off x="567525" y="2465075"/>
              <a:ext cx="114425" cy="115775"/>
            </a:xfrm>
            <a:custGeom>
              <a:avLst/>
              <a:gdLst/>
              <a:ahLst/>
              <a:cxnLst/>
              <a:rect l="l" t="t" r="r" b="b"/>
              <a:pathLst>
                <a:path w="4577" h="4631" extrusionOk="0">
                  <a:moveTo>
                    <a:pt x="3908" y="0"/>
                  </a:moveTo>
                  <a:lnTo>
                    <a:pt x="366" y="3542"/>
                  </a:lnTo>
                  <a:cubicBezTo>
                    <a:pt x="232" y="3675"/>
                    <a:pt x="107" y="3818"/>
                    <a:pt x="0" y="3970"/>
                  </a:cubicBezTo>
                  <a:lnTo>
                    <a:pt x="669" y="4630"/>
                  </a:lnTo>
                  <a:cubicBezTo>
                    <a:pt x="777" y="4487"/>
                    <a:pt x="892" y="4345"/>
                    <a:pt x="1026" y="4211"/>
                  </a:cubicBezTo>
                  <a:lnTo>
                    <a:pt x="4577" y="660"/>
                  </a:lnTo>
                  <a:lnTo>
                    <a:pt x="3908"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2"/>
            <p:cNvSpPr/>
            <p:nvPr/>
          </p:nvSpPr>
          <p:spPr>
            <a:xfrm>
              <a:off x="544100" y="2564300"/>
              <a:ext cx="204775" cy="196350"/>
            </a:xfrm>
            <a:custGeom>
              <a:avLst/>
              <a:gdLst/>
              <a:ahLst/>
              <a:cxnLst/>
              <a:rect l="l" t="t" r="r" b="b"/>
              <a:pathLst>
                <a:path w="8191" h="7854" extrusionOk="0">
                  <a:moveTo>
                    <a:pt x="937" y="1"/>
                  </a:moveTo>
                  <a:cubicBezTo>
                    <a:pt x="1" y="1321"/>
                    <a:pt x="170" y="3114"/>
                    <a:pt x="1303" y="4247"/>
                  </a:cubicBezTo>
                  <a:lnTo>
                    <a:pt x="3944" y="6888"/>
                  </a:lnTo>
                  <a:cubicBezTo>
                    <a:pt x="4583" y="7528"/>
                    <a:pt x="5428" y="7854"/>
                    <a:pt x="6277" y="7854"/>
                  </a:cubicBezTo>
                  <a:cubicBezTo>
                    <a:pt x="6944" y="7854"/>
                    <a:pt x="7613" y="7653"/>
                    <a:pt x="8190" y="7245"/>
                  </a:cubicBezTo>
                  <a:lnTo>
                    <a:pt x="9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2"/>
            <p:cNvSpPr/>
            <p:nvPr/>
          </p:nvSpPr>
          <p:spPr>
            <a:xfrm>
              <a:off x="544100" y="2564300"/>
              <a:ext cx="49100" cy="122700"/>
            </a:xfrm>
            <a:custGeom>
              <a:avLst/>
              <a:gdLst/>
              <a:ahLst/>
              <a:cxnLst/>
              <a:rect l="l" t="t" r="r" b="b"/>
              <a:pathLst>
                <a:path w="1964" h="4908" extrusionOk="0">
                  <a:moveTo>
                    <a:pt x="937" y="1"/>
                  </a:moveTo>
                  <a:lnTo>
                    <a:pt x="937" y="1"/>
                  </a:lnTo>
                  <a:cubicBezTo>
                    <a:pt x="1" y="1321"/>
                    <a:pt x="170" y="3114"/>
                    <a:pt x="1303" y="4247"/>
                  </a:cubicBezTo>
                  <a:lnTo>
                    <a:pt x="1963" y="4907"/>
                  </a:lnTo>
                  <a:cubicBezTo>
                    <a:pt x="830" y="3774"/>
                    <a:pt x="670" y="1981"/>
                    <a:pt x="1606" y="661"/>
                  </a:cubicBezTo>
                  <a:lnTo>
                    <a:pt x="937"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2"/>
            <p:cNvSpPr/>
            <p:nvPr/>
          </p:nvSpPr>
          <p:spPr>
            <a:xfrm>
              <a:off x="820000" y="2347750"/>
              <a:ext cx="148775" cy="141875"/>
            </a:xfrm>
            <a:custGeom>
              <a:avLst/>
              <a:gdLst/>
              <a:ahLst/>
              <a:cxnLst/>
              <a:rect l="l" t="t" r="r" b="b"/>
              <a:pathLst>
                <a:path w="5951" h="5675" extrusionOk="0">
                  <a:moveTo>
                    <a:pt x="1503" y="1"/>
                  </a:moveTo>
                  <a:cubicBezTo>
                    <a:pt x="1153" y="1"/>
                    <a:pt x="803" y="134"/>
                    <a:pt x="535" y="402"/>
                  </a:cubicBezTo>
                  <a:cubicBezTo>
                    <a:pt x="0" y="937"/>
                    <a:pt x="0" y="1803"/>
                    <a:pt x="535" y="2338"/>
                  </a:cubicBezTo>
                  <a:lnTo>
                    <a:pt x="3470" y="5273"/>
                  </a:lnTo>
                  <a:cubicBezTo>
                    <a:pt x="3738" y="5541"/>
                    <a:pt x="4090" y="5674"/>
                    <a:pt x="4443" y="5674"/>
                  </a:cubicBezTo>
                  <a:cubicBezTo>
                    <a:pt x="4795" y="5674"/>
                    <a:pt x="5147" y="5541"/>
                    <a:pt x="5415" y="5273"/>
                  </a:cubicBezTo>
                  <a:cubicBezTo>
                    <a:pt x="5950" y="4738"/>
                    <a:pt x="5950" y="3872"/>
                    <a:pt x="5415" y="3337"/>
                  </a:cubicBezTo>
                  <a:lnTo>
                    <a:pt x="2471" y="402"/>
                  </a:lnTo>
                  <a:cubicBezTo>
                    <a:pt x="2204" y="134"/>
                    <a:pt x="1853" y="1"/>
                    <a:pt x="1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2"/>
            <p:cNvSpPr/>
            <p:nvPr/>
          </p:nvSpPr>
          <p:spPr>
            <a:xfrm>
              <a:off x="820000" y="2347750"/>
              <a:ext cx="78525" cy="75175"/>
            </a:xfrm>
            <a:custGeom>
              <a:avLst/>
              <a:gdLst/>
              <a:ahLst/>
              <a:cxnLst/>
              <a:rect l="l" t="t" r="r" b="b"/>
              <a:pathLst>
                <a:path w="3141" h="3007" extrusionOk="0">
                  <a:moveTo>
                    <a:pt x="3127" y="1049"/>
                  </a:moveTo>
                  <a:lnTo>
                    <a:pt x="3140" y="1062"/>
                  </a:lnTo>
                  <a:cubicBezTo>
                    <a:pt x="3136" y="1058"/>
                    <a:pt x="3131" y="1053"/>
                    <a:pt x="3127" y="1049"/>
                  </a:cubicBezTo>
                  <a:close/>
                  <a:moveTo>
                    <a:pt x="1503" y="1"/>
                  </a:moveTo>
                  <a:cubicBezTo>
                    <a:pt x="1153" y="1"/>
                    <a:pt x="803" y="134"/>
                    <a:pt x="535" y="402"/>
                  </a:cubicBezTo>
                  <a:cubicBezTo>
                    <a:pt x="0" y="937"/>
                    <a:pt x="0" y="1803"/>
                    <a:pt x="535" y="2338"/>
                  </a:cubicBezTo>
                  <a:lnTo>
                    <a:pt x="1204" y="3007"/>
                  </a:lnTo>
                  <a:cubicBezTo>
                    <a:pt x="669" y="2472"/>
                    <a:pt x="669" y="1597"/>
                    <a:pt x="1204" y="1062"/>
                  </a:cubicBezTo>
                  <a:cubicBezTo>
                    <a:pt x="1472" y="795"/>
                    <a:pt x="1822" y="661"/>
                    <a:pt x="2172" y="661"/>
                  </a:cubicBezTo>
                  <a:cubicBezTo>
                    <a:pt x="2517" y="661"/>
                    <a:pt x="2861" y="790"/>
                    <a:pt x="3127" y="1049"/>
                  </a:cubicBezTo>
                  <a:lnTo>
                    <a:pt x="3127" y="1049"/>
                  </a:lnTo>
                  <a:lnTo>
                    <a:pt x="2471" y="402"/>
                  </a:lnTo>
                  <a:cubicBezTo>
                    <a:pt x="2204" y="134"/>
                    <a:pt x="1853" y="1"/>
                    <a:pt x="1503"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2"/>
            <p:cNvSpPr/>
            <p:nvPr/>
          </p:nvSpPr>
          <p:spPr>
            <a:xfrm>
              <a:off x="665200" y="2420675"/>
              <a:ext cx="227300" cy="227075"/>
            </a:xfrm>
            <a:custGeom>
              <a:avLst/>
              <a:gdLst/>
              <a:ahLst/>
              <a:cxnLst/>
              <a:rect l="l" t="t" r="r" b="b"/>
              <a:pathLst>
                <a:path w="9092" h="9083" extrusionOk="0">
                  <a:moveTo>
                    <a:pt x="2231" y="1"/>
                  </a:moveTo>
                  <a:cubicBezTo>
                    <a:pt x="1812" y="126"/>
                    <a:pt x="1428" y="349"/>
                    <a:pt x="1107" y="670"/>
                  </a:cubicBezTo>
                  <a:lnTo>
                    <a:pt x="1" y="1776"/>
                  </a:lnTo>
                  <a:lnTo>
                    <a:pt x="7316" y="9082"/>
                  </a:lnTo>
                  <a:lnTo>
                    <a:pt x="8422" y="7976"/>
                  </a:lnTo>
                  <a:cubicBezTo>
                    <a:pt x="8743" y="7664"/>
                    <a:pt x="8966" y="7271"/>
                    <a:pt x="9091" y="6861"/>
                  </a:cubicBezTo>
                  <a:lnTo>
                    <a:pt x="22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2"/>
            <p:cNvSpPr/>
            <p:nvPr/>
          </p:nvSpPr>
          <p:spPr>
            <a:xfrm>
              <a:off x="665200" y="2420675"/>
              <a:ext cx="72300" cy="60925"/>
            </a:xfrm>
            <a:custGeom>
              <a:avLst/>
              <a:gdLst/>
              <a:ahLst/>
              <a:cxnLst/>
              <a:rect l="l" t="t" r="r" b="b"/>
              <a:pathLst>
                <a:path w="2892" h="2437" extrusionOk="0">
                  <a:moveTo>
                    <a:pt x="2231" y="1"/>
                  </a:moveTo>
                  <a:cubicBezTo>
                    <a:pt x="1812" y="126"/>
                    <a:pt x="1428" y="349"/>
                    <a:pt x="1107" y="670"/>
                  </a:cubicBezTo>
                  <a:lnTo>
                    <a:pt x="1" y="1776"/>
                  </a:lnTo>
                  <a:lnTo>
                    <a:pt x="670" y="2436"/>
                  </a:lnTo>
                  <a:lnTo>
                    <a:pt x="1776" y="1330"/>
                  </a:lnTo>
                  <a:cubicBezTo>
                    <a:pt x="2088" y="1009"/>
                    <a:pt x="2481" y="786"/>
                    <a:pt x="2891" y="661"/>
                  </a:cubicBezTo>
                  <a:lnTo>
                    <a:pt x="2231" y="1"/>
                  </a:ln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2"/>
            <p:cNvSpPr/>
            <p:nvPr/>
          </p:nvSpPr>
          <p:spPr>
            <a:xfrm>
              <a:off x="627525" y="2527500"/>
              <a:ext cx="88550" cy="85000"/>
            </a:xfrm>
            <a:custGeom>
              <a:avLst/>
              <a:gdLst/>
              <a:ahLst/>
              <a:cxnLst/>
              <a:rect l="l" t="t" r="r" b="b"/>
              <a:pathLst>
                <a:path w="3542" h="3400" extrusionOk="0">
                  <a:moveTo>
                    <a:pt x="1981" y="1"/>
                  </a:moveTo>
                  <a:cubicBezTo>
                    <a:pt x="1791" y="1"/>
                    <a:pt x="1601" y="72"/>
                    <a:pt x="1454" y="215"/>
                  </a:cubicBezTo>
                  <a:lnTo>
                    <a:pt x="286" y="1384"/>
                  </a:lnTo>
                  <a:cubicBezTo>
                    <a:pt x="0" y="1678"/>
                    <a:pt x="0" y="2142"/>
                    <a:pt x="286" y="2436"/>
                  </a:cubicBezTo>
                  <a:lnTo>
                    <a:pt x="1035" y="3186"/>
                  </a:lnTo>
                  <a:cubicBezTo>
                    <a:pt x="1182" y="3328"/>
                    <a:pt x="1374" y="3400"/>
                    <a:pt x="1565" y="3400"/>
                  </a:cubicBezTo>
                  <a:cubicBezTo>
                    <a:pt x="1755" y="3400"/>
                    <a:pt x="1945" y="3328"/>
                    <a:pt x="2088" y="3186"/>
                  </a:cubicBezTo>
                  <a:lnTo>
                    <a:pt x="3256" y="2017"/>
                  </a:lnTo>
                  <a:cubicBezTo>
                    <a:pt x="3542" y="1732"/>
                    <a:pt x="3542" y="1259"/>
                    <a:pt x="3256" y="964"/>
                  </a:cubicBezTo>
                  <a:lnTo>
                    <a:pt x="2507" y="215"/>
                  </a:lnTo>
                  <a:cubicBezTo>
                    <a:pt x="2360" y="72"/>
                    <a:pt x="2170" y="1"/>
                    <a:pt x="19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2"/>
            <p:cNvSpPr/>
            <p:nvPr/>
          </p:nvSpPr>
          <p:spPr>
            <a:xfrm>
              <a:off x="743500" y="2586775"/>
              <a:ext cx="56675" cy="55625"/>
            </a:xfrm>
            <a:custGeom>
              <a:avLst/>
              <a:gdLst/>
              <a:ahLst/>
              <a:cxnLst/>
              <a:rect l="l" t="t" r="r" b="b"/>
              <a:pathLst>
                <a:path w="2267" h="2225" extrusionOk="0">
                  <a:moveTo>
                    <a:pt x="272" y="1"/>
                  </a:moveTo>
                  <a:cubicBezTo>
                    <a:pt x="210" y="1"/>
                    <a:pt x="147" y="25"/>
                    <a:pt x="98" y="74"/>
                  </a:cubicBezTo>
                  <a:cubicBezTo>
                    <a:pt x="0" y="172"/>
                    <a:pt x="0" y="333"/>
                    <a:pt x="98" y="431"/>
                  </a:cubicBezTo>
                  <a:lnTo>
                    <a:pt x="1811" y="2144"/>
                  </a:lnTo>
                  <a:cubicBezTo>
                    <a:pt x="1865" y="2197"/>
                    <a:pt x="1927" y="2224"/>
                    <a:pt x="1989" y="2224"/>
                  </a:cubicBezTo>
                  <a:cubicBezTo>
                    <a:pt x="2052" y="2224"/>
                    <a:pt x="2123" y="2197"/>
                    <a:pt x="2168" y="2144"/>
                  </a:cubicBezTo>
                  <a:cubicBezTo>
                    <a:pt x="2266" y="2046"/>
                    <a:pt x="2266" y="1894"/>
                    <a:pt x="2168" y="1796"/>
                  </a:cubicBezTo>
                  <a:lnTo>
                    <a:pt x="446" y="74"/>
                  </a:lnTo>
                  <a:cubicBezTo>
                    <a:pt x="397" y="25"/>
                    <a:pt x="335"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2"/>
            <p:cNvSpPr/>
            <p:nvPr/>
          </p:nvSpPr>
          <p:spPr>
            <a:xfrm>
              <a:off x="716050" y="2614200"/>
              <a:ext cx="56675" cy="55400"/>
            </a:xfrm>
            <a:custGeom>
              <a:avLst/>
              <a:gdLst/>
              <a:ahLst/>
              <a:cxnLst/>
              <a:rect l="l" t="t" r="r" b="b"/>
              <a:pathLst>
                <a:path w="2267" h="2216" extrusionOk="0">
                  <a:moveTo>
                    <a:pt x="277" y="1"/>
                  </a:moveTo>
                  <a:cubicBezTo>
                    <a:pt x="213" y="1"/>
                    <a:pt x="148" y="25"/>
                    <a:pt x="99" y="75"/>
                  </a:cubicBezTo>
                  <a:cubicBezTo>
                    <a:pt x="1" y="173"/>
                    <a:pt x="1" y="324"/>
                    <a:pt x="99" y="422"/>
                  </a:cubicBezTo>
                  <a:lnTo>
                    <a:pt x="1821" y="2144"/>
                  </a:lnTo>
                  <a:cubicBezTo>
                    <a:pt x="1865" y="2189"/>
                    <a:pt x="1928" y="2216"/>
                    <a:pt x="1999" y="2216"/>
                  </a:cubicBezTo>
                  <a:cubicBezTo>
                    <a:pt x="2062" y="2216"/>
                    <a:pt x="2124" y="2189"/>
                    <a:pt x="2169" y="2144"/>
                  </a:cubicBezTo>
                  <a:cubicBezTo>
                    <a:pt x="2267" y="2046"/>
                    <a:pt x="2267" y="1885"/>
                    <a:pt x="2169" y="1796"/>
                  </a:cubicBezTo>
                  <a:lnTo>
                    <a:pt x="456" y="75"/>
                  </a:lnTo>
                  <a:cubicBezTo>
                    <a:pt x="407" y="25"/>
                    <a:pt x="34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2"/>
            <p:cNvSpPr/>
            <p:nvPr/>
          </p:nvSpPr>
          <p:spPr>
            <a:xfrm>
              <a:off x="688625" y="2641575"/>
              <a:ext cx="56675" cy="55450"/>
            </a:xfrm>
            <a:custGeom>
              <a:avLst/>
              <a:gdLst/>
              <a:ahLst/>
              <a:cxnLst/>
              <a:rect l="l" t="t" r="r" b="b"/>
              <a:pathLst>
                <a:path w="2267" h="2218" extrusionOk="0">
                  <a:moveTo>
                    <a:pt x="277" y="1"/>
                  </a:moveTo>
                  <a:cubicBezTo>
                    <a:pt x="212" y="1"/>
                    <a:pt x="148" y="23"/>
                    <a:pt x="99" y="68"/>
                  </a:cubicBezTo>
                  <a:cubicBezTo>
                    <a:pt x="1" y="166"/>
                    <a:pt x="1" y="327"/>
                    <a:pt x="99" y="425"/>
                  </a:cubicBezTo>
                  <a:lnTo>
                    <a:pt x="1820" y="2146"/>
                  </a:lnTo>
                  <a:cubicBezTo>
                    <a:pt x="1874" y="2191"/>
                    <a:pt x="1936" y="2218"/>
                    <a:pt x="1999" y="2218"/>
                  </a:cubicBezTo>
                  <a:cubicBezTo>
                    <a:pt x="2061" y="2218"/>
                    <a:pt x="2124" y="2191"/>
                    <a:pt x="2177" y="2146"/>
                  </a:cubicBezTo>
                  <a:cubicBezTo>
                    <a:pt x="2266" y="2048"/>
                    <a:pt x="2266" y="1888"/>
                    <a:pt x="2177" y="1790"/>
                  </a:cubicBezTo>
                  <a:lnTo>
                    <a:pt x="455" y="68"/>
                  </a:lnTo>
                  <a:cubicBezTo>
                    <a:pt x="406" y="23"/>
                    <a:pt x="34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2"/>
            <p:cNvSpPr/>
            <p:nvPr/>
          </p:nvSpPr>
          <p:spPr>
            <a:xfrm>
              <a:off x="726550" y="2475925"/>
              <a:ext cx="22100" cy="21050"/>
            </a:xfrm>
            <a:custGeom>
              <a:avLst/>
              <a:gdLst/>
              <a:ahLst/>
              <a:cxnLst/>
              <a:rect l="l" t="t" r="r" b="b"/>
              <a:pathLst>
                <a:path w="884" h="842" extrusionOk="0">
                  <a:moveTo>
                    <a:pt x="611" y="1"/>
                  </a:moveTo>
                  <a:cubicBezTo>
                    <a:pt x="549" y="1"/>
                    <a:pt x="486" y="25"/>
                    <a:pt x="437" y="75"/>
                  </a:cubicBezTo>
                  <a:lnTo>
                    <a:pt x="98" y="414"/>
                  </a:lnTo>
                  <a:cubicBezTo>
                    <a:pt x="0" y="512"/>
                    <a:pt x="0" y="672"/>
                    <a:pt x="98" y="770"/>
                  </a:cubicBezTo>
                  <a:cubicBezTo>
                    <a:pt x="143" y="815"/>
                    <a:pt x="205" y="842"/>
                    <a:pt x="268" y="842"/>
                  </a:cubicBezTo>
                  <a:cubicBezTo>
                    <a:pt x="330" y="842"/>
                    <a:pt x="402" y="815"/>
                    <a:pt x="446" y="770"/>
                  </a:cubicBezTo>
                  <a:lnTo>
                    <a:pt x="785" y="431"/>
                  </a:lnTo>
                  <a:cubicBezTo>
                    <a:pt x="883" y="333"/>
                    <a:pt x="883" y="173"/>
                    <a:pt x="785" y="75"/>
                  </a:cubicBezTo>
                  <a:cubicBezTo>
                    <a:pt x="736" y="25"/>
                    <a:pt x="674" y="1"/>
                    <a:pt x="6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2"/>
            <p:cNvSpPr/>
            <p:nvPr/>
          </p:nvSpPr>
          <p:spPr>
            <a:xfrm>
              <a:off x="815525" y="2564925"/>
              <a:ext cx="22100" cy="21050"/>
            </a:xfrm>
            <a:custGeom>
              <a:avLst/>
              <a:gdLst/>
              <a:ahLst/>
              <a:cxnLst/>
              <a:rect l="l" t="t" r="r" b="b"/>
              <a:pathLst>
                <a:path w="884" h="842" extrusionOk="0">
                  <a:moveTo>
                    <a:pt x="616" y="0"/>
                  </a:moveTo>
                  <a:cubicBezTo>
                    <a:pt x="551" y="0"/>
                    <a:pt x="487" y="25"/>
                    <a:pt x="438" y="74"/>
                  </a:cubicBezTo>
                  <a:lnTo>
                    <a:pt x="99" y="422"/>
                  </a:lnTo>
                  <a:cubicBezTo>
                    <a:pt x="1" y="511"/>
                    <a:pt x="1" y="672"/>
                    <a:pt x="99" y="770"/>
                  </a:cubicBezTo>
                  <a:cubicBezTo>
                    <a:pt x="143" y="814"/>
                    <a:pt x="206" y="841"/>
                    <a:pt x="268" y="841"/>
                  </a:cubicBezTo>
                  <a:cubicBezTo>
                    <a:pt x="340" y="841"/>
                    <a:pt x="402" y="814"/>
                    <a:pt x="447" y="770"/>
                  </a:cubicBezTo>
                  <a:lnTo>
                    <a:pt x="795" y="431"/>
                  </a:lnTo>
                  <a:cubicBezTo>
                    <a:pt x="884" y="333"/>
                    <a:pt x="884" y="172"/>
                    <a:pt x="795" y="74"/>
                  </a:cubicBezTo>
                  <a:cubicBezTo>
                    <a:pt x="745" y="25"/>
                    <a:pt x="681" y="0"/>
                    <a:pt x="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2"/>
            <p:cNvSpPr/>
            <p:nvPr/>
          </p:nvSpPr>
          <p:spPr>
            <a:xfrm>
              <a:off x="759550" y="2517025"/>
              <a:ext cx="36825" cy="35925"/>
            </a:xfrm>
            <a:custGeom>
              <a:avLst/>
              <a:gdLst/>
              <a:ahLst/>
              <a:cxnLst/>
              <a:rect l="l" t="t" r="r" b="b"/>
              <a:pathLst>
                <a:path w="1473" h="1437" extrusionOk="0">
                  <a:moveTo>
                    <a:pt x="270" y="0"/>
                  </a:moveTo>
                  <a:cubicBezTo>
                    <a:pt x="143" y="0"/>
                    <a:pt x="36" y="104"/>
                    <a:pt x="27" y="233"/>
                  </a:cubicBezTo>
                  <a:cubicBezTo>
                    <a:pt x="0" y="563"/>
                    <a:pt x="116" y="875"/>
                    <a:pt x="348" y="1107"/>
                  </a:cubicBezTo>
                  <a:cubicBezTo>
                    <a:pt x="562" y="1321"/>
                    <a:pt x="848" y="1437"/>
                    <a:pt x="1151" y="1437"/>
                  </a:cubicBezTo>
                  <a:lnTo>
                    <a:pt x="1232" y="1437"/>
                  </a:lnTo>
                  <a:cubicBezTo>
                    <a:pt x="1365" y="1428"/>
                    <a:pt x="1472" y="1312"/>
                    <a:pt x="1455" y="1169"/>
                  </a:cubicBezTo>
                  <a:cubicBezTo>
                    <a:pt x="1446" y="1041"/>
                    <a:pt x="1339" y="937"/>
                    <a:pt x="1211" y="937"/>
                  </a:cubicBezTo>
                  <a:cubicBezTo>
                    <a:pt x="1206" y="937"/>
                    <a:pt x="1201" y="937"/>
                    <a:pt x="1196" y="937"/>
                  </a:cubicBezTo>
                  <a:cubicBezTo>
                    <a:pt x="1177" y="939"/>
                    <a:pt x="1158" y="940"/>
                    <a:pt x="1139" y="940"/>
                  </a:cubicBezTo>
                  <a:cubicBezTo>
                    <a:pt x="973" y="940"/>
                    <a:pt x="817" y="871"/>
                    <a:pt x="705" y="759"/>
                  </a:cubicBezTo>
                  <a:cubicBezTo>
                    <a:pt x="571" y="625"/>
                    <a:pt x="509" y="447"/>
                    <a:pt x="518" y="268"/>
                  </a:cubicBezTo>
                  <a:cubicBezTo>
                    <a:pt x="527" y="125"/>
                    <a:pt x="429" y="10"/>
                    <a:pt x="286" y="1"/>
                  </a:cubicBezTo>
                  <a:cubicBezTo>
                    <a:pt x="281" y="0"/>
                    <a:pt x="275"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62"/>
          <p:cNvGrpSpPr/>
          <p:nvPr/>
        </p:nvGrpSpPr>
        <p:grpSpPr>
          <a:xfrm>
            <a:off x="7927994" y="2975065"/>
            <a:ext cx="482234" cy="479736"/>
            <a:chOff x="6480625" y="2347950"/>
            <a:chExt cx="415075" cy="412925"/>
          </a:xfrm>
        </p:grpSpPr>
        <p:sp>
          <p:nvSpPr>
            <p:cNvPr id="4310" name="Google Shape;4310;p62"/>
            <p:cNvSpPr/>
            <p:nvPr/>
          </p:nvSpPr>
          <p:spPr>
            <a:xfrm>
              <a:off x="6548200" y="2417450"/>
              <a:ext cx="78300" cy="75750"/>
            </a:xfrm>
            <a:custGeom>
              <a:avLst/>
              <a:gdLst/>
              <a:ahLst/>
              <a:cxnLst/>
              <a:rect l="l" t="t" r="r" b="b"/>
              <a:pathLst>
                <a:path w="3132" h="3030" extrusionOk="0">
                  <a:moveTo>
                    <a:pt x="1062" y="0"/>
                  </a:moveTo>
                  <a:cubicBezTo>
                    <a:pt x="816" y="0"/>
                    <a:pt x="571" y="94"/>
                    <a:pt x="384" y="281"/>
                  </a:cubicBezTo>
                  <a:cubicBezTo>
                    <a:pt x="0" y="656"/>
                    <a:pt x="0" y="1272"/>
                    <a:pt x="384" y="1646"/>
                  </a:cubicBezTo>
                  <a:lnTo>
                    <a:pt x="1767" y="3029"/>
                  </a:lnTo>
                  <a:lnTo>
                    <a:pt x="3131" y="1664"/>
                  </a:lnTo>
                  <a:lnTo>
                    <a:pt x="1740" y="281"/>
                  </a:lnTo>
                  <a:cubicBezTo>
                    <a:pt x="1552" y="94"/>
                    <a:pt x="1307" y="0"/>
                    <a:pt x="1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2"/>
            <p:cNvSpPr/>
            <p:nvPr/>
          </p:nvSpPr>
          <p:spPr>
            <a:xfrm>
              <a:off x="6498000" y="2488675"/>
              <a:ext cx="81875" cy="66950"/>
            </a:xfrm>
            <a:custGeom>
              <a:avLst/>
              <a:gdLst/>
              <a:ahLst/>
              <a:cxnLst/>
              <a:rect l="l" t="t" r="r" b="b"/>
              <a:pathLst>
                <a:path w="3275" h="2678" extrusionOk="0">
                  <a:moveTo>
                    <a:pt x="1102" y="1"/>
                  </a:moveTo>
                  <a:cubicBezTo>
                    <a:pt x="740" y="1"/>
                    <a:pt x="392" y="205"/>
                    <a:pt x="224" y="555"/>
                  </a:cubicBezTo>
                  <a:cubicBezTo>
                    <a:pt x="1" y="1028"/>
                    <a:pt x="197" y="1607"/>
                    <a:pt x="679" y="1839"/>
                  </a:cubicBezTo>
                  <a:lnTo>
                    <a:pt x="2454" y="2678"/>
                  </a:lnTo>
                  <a:lnTo>
                    <a:pt x="3275" y="938"/>
                  </a:lnTo>
                  <a:lnTo>
                    <a:pt x="1509" y="91"/>
                  </a:lnTo>
                  <a:cubicBezTo>
                    <a:pt x="1377" y="30"/>
                    <a:pt x="1238" y="1"/>
                    <a:pt x="1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2"/>
            <p:cNvSpPr/>
            <p:nvPr/>
          </p:nvSpPr>
          <p:spPr>
            <a:xfrm>
              <a:off x="6480625" y="2572525"/>
              <a:ext cx="74725" cy="50675"/>
            </a:xfrm>
            <a:custGeom>
              <a:avLst/>
              <a:gdLst/>
              <a:ahLst/>
              <a:cxnLst/>
              <a:rect l="l" t="t" r="r" b="b"/>
              <a:pathLst>
                <a:path w="2989" h="2027" extrusionOk="0">
                  <a:moveTo>
                    <a:pt x="985" y="1"/>
                  </a:moveTo>
                  <a:cubicBezTo>
                    <a:pt x="472" y="1"/>
                    <a:pt x="44" y="402"/>
                    <a:pt x="27" y="921"/>
                  </a:cubicBezTo>
                  <a:cubicBezTo>
                    <a:pt x="0" y="1456"/>
                    <a:pt x="410" y="1902"/>
                    <a:pt x="937" y="1929"/>
                  </a:cubicBezTo>
                  <a:lnTo>
                    <a:pt x="2899" y="2027"/>
                  </a:lnTo>
                  <a:lnTo>
                    <a:pt x="2989" y="100"/>
                  </a:lnTo>
                  <a:lnTo>
                    <a:pt x="1035" y="2"/>
                  </a:lnTo>
                  <a:cubicBezTo>
                    <a:pt x="1018" y="1"/>
                    <a:pt x="1002" y="1"/>
                    <a:pt x="9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2"/>
            <p:cNvSpPr/>
            <p:nvPr/>
          </p:nvSpPr>
          <p:spPr>
            <a:xfrm>
              <a:off x="6593900" y="2684975"/>
              <a:ext cx="56675" cy="75900"/>
            </a:xfrm>
            <a:custGeom>
              <a:avLst/>
              <a:gdLst/>
              <a:ahLst/>
              <a:cxnLst/>
              <a:rect l="l" t="t" r="r" b="b"/>
              <a:pathLst>
                <a:path w="2267" h="3036" extrusionOk="0">
                  <a:moveTo>
                    <a:pt x="358" y="0"/>
                  </a:moveTo>
                  <a:lnTo>
                    <a:pt x="81" y="1936"/>
                  </a:lnTo>
                  <a:cubicBezTo>
                    <a:pt x="1" y="2462"/>
                    <a:pt x="367" y="2953"/>
                    <a:pt x="893" y="3024"/>
                  </a:cubicBezTo>
                  <a:cubicBezTo>
                    <a:pt x="942" y="3032"/>
                    <a:pt x="990" y="3035"/>
                    <a:pt x="1038" y="3035"/>
                  </a:cubicBezTo>
                  <a:cubicBezTo>
                    <a:pt x="1507" y="3035"/>
                    <a:pt x="1917" y="2690"/>
                    <a:pt x="1981" y="2213"/>
                  </a:cubicBezTo>
                  <a:lnTo>
                    <a:pt x="2267" y="277"/>
                  </a:lnTo>
                  <a:lnTo>
                    <a:pt x="35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2"/>
            <p:cNvSpPr/>
            <p:nvPr/>
          </p:nvSpPr>
          <p:spPr>
            <a:xfrm>
              <a:off x="6670400" y="2665125"/>
              <a:ext cx="68275" cy="78475"/>
            </a:xfrm>
            <a:custGeom>
              <a:avLst/>
              <a:gdLst/>
              <a:ahLst/>
              <a:cxnLst/>
              <a:rect l="l" t="t" r="r" b="b"/>
              <a:pathLst>
                <a:path w="2731" h="3139" extrusionOk="0">
                  <a:moveTo>
                    <a:pt x="1785" y="0"/>
                  </a:moveTo>
                  <a:lnTo>
                    <a:pt x="1" y="732"/>
                  </a:lnTo>
                  <a:lnTo>
                    <a:pt x="750" y="2543"/>
                  </a:lnTo>
                  <a:cubicBezTo>
                    <a:pt x="899" y="2915"/>
                    <a:pt x="1264" y="3139"/>
                    <a:pt x="1646" y="3139"/>
                  </a:cubicBezTo>
                  <a:cubicBezTo>
                    <a:pt x="1767" y="3139"/>
                    <a:pt x="1890" y="3116"/>
                    <a:pt x="2008" y="3069"/>
                  </a:cubicBezTo>
                  <a:cubicBezTo>
                    <a:pt x="2499" y="2864"/>
                    <a:pt x="2731" y="2302"/>
                    <a:pt x="2526" y="1811"/>
                  </a:cubicBezTo>
                  <a:lnTo>
                    <a:pt x="17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2"/>
            <p:cNvSpPr/>
            <p:nvPr/>
          </p:nvSpPr>
          <p:spPr>
            <a:xfrm>
              <a:off x="6818050" y="2462375"/>
              <a:ext cx="77650" cy="54900"/>
            </a:xfrm>
            <a:custGeom>
              <a:avLst/>
              <a:gdLst/>
              <a:ahLst/>
              <a:cxnLst/>
              <a:rect l="l" t="t" r="r" b="b"/>
              <a:pathLst>
                <a:path w="3106" h="2196" extrusionOk="0">
                  <a:moveTo>
                    <a:pt x="2070" y="1"/>
                  </a:moveTo>
                  <a:cubicBezTo>
                    <a:pt x="2026" y="1"/>
                    <a:pt x="1981" y="4"/>
                    <a:pt x="1936" y="10"/>
                  </a:cubicBezTo>
                  <a:lnTo>
                    <a:pt x="1" y="295"/>
                  </a:lnTo>
                  <a:lnTo>
                    <a:pt x="277" y="2196"/>
                  </a:lnTo>
                  <a:lnTo>
                    <a:pt x="2213" y="1919"/>
                  </a:lnTo>
                  <a:cubicBezTo>
                    <a:pt x="2739" y="1839"/>
                    <a:pt x="3105" y="1357"/>
                    <a:pt x="3034" y="831"/>
                  </a:cubicBezTo>
                  <a:cubicBezTo>
                    <a:pt x="2960" y="348"/>
                    <a:pt x="2550" y="1"/>
                    <a:pt x="2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2"/>
            <p:cNvSpPr/>
            <p:nvPr/>
          </p:nvSpPr>
          <p:spPr>
            <a:xfrm>
              <a:off x="6798200" y="2537100"/>
              <a:ext cx="81875" cy="65200"/>
            </a:xfrm>
            <a:custGeom>
              <a:avLst/>
              <a:gdLst/>
              <a:ahLst/>
              <a:cxnLst/>
              <a:rect l="l" t="t" r="r" b="b"/>
              <a:pathLst>
                <a:path w="3275" h="2608" extrusionOk="0">
                  <a:moveTo>
                    <a:pt x="732" y="0"/>
                  </a:moveTo>
                  <a:lnTo>
                    <a:pt x="1" y="1785"/>
                  </a:lnTo>
                  <a:lnTo>
                    <a:pt x="1812" y="2534"/>
                  </a:lnTo>
                  <a:cubicBezTo>
                    <a:pt x="1931" y="2584"/>
                    <a:pt x="2054" y="2607"/>
                    <a:pt x="2176" y="2607"/>
                  </a:cubicBezTo>
                  <a:cubicBezTo>
                    <a:pt x="2554" y="2607"/>
                    <a:pt x="2914" y="2379"/>
                    <a:pt x="3069" y="2008"/>
                  </a:cubicBezTo>
                  <a:cubicBezTo>
                    <a:pt x="3275" y="1517"/>
                    <a:pt x="3043" y="955"/>
                    <a:pt x="2552" y="750"/>
                  </a:cubicBezTo>
                  <a:lnTo>
                    <a:pt x="7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2"/>
            <p:cNvSpPr/>
            <p:nvPr/>
          </p:nvSpPr>
          <p:spPr>
            <a:xfrm>
              <a:off x="6618450" y="2368100"/>
              <a:ext cx="70275" cy="78700"/>
            </a:xfrm>
            <a:custGeom>
              <a:avLst/>
              <a:gdLst/>
              <a:ahLst/>
              <a:cxnLst/>
              <a:rect l="l" t="t" r="r" b="b"/>
              <a:pathLst>
                <a:path w="2811" h="3148" extrusionOk="0">
                  <a:moveTo>
                    <a:pt x="1103" y="1"/>
                  </a:moveTo>
                  <a:cubicBezTo>
                    <a:pt x="964" y="1"/>
                    <a:pt x="822" y="32"/>
                    <a:pt x="687" y="97"/>
                  </a:cubicBezTo>
                  <a:cubicBezTo>
                    <a:pt x="205" y="320"/>
                    <a:pt x="0" y="899"/>
                    <a:pt x="232" y="1381"/>
                  </a:cubicBezTo>
                  <a:lnTo>
                    <a:pt x="1071" y="3147"/>
                  </a:lnTo>
                  <a:lnTo>
                    <a:pt x="2810" y="2318"/>
                  </a:lnTo>
                  <a:lnTo>
                    <a:pt x="1972" y="551"/>
                  </a:lnTo>
                  <a:cubicBezTo>
                    <a:pt x="1805" y="204"/>
                    <a:pt x="1462" y="1"/>
                    <a:pt x="1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2"/>
            <p:cNvSpPr/>
            <p:nvPr/>
          </p:nvSpPr>
          <p:spPr>
            <a:xfrm>
              <a:off x="6705200" y="2347950"/>
              <a:ext cx="51100" cy="74325"/>
            </a:xfrm>
            <a:custGeom>
              <a:avLst/>
              <a:gdLst/>
              <a:ahLst/>
              <a:cxnLst/>
              <a:rect l="l" t="t" r="r" b="b"/>
              <a:pathLst>
                <a:path w="2044" h="2973" extrusionOk="0">
                  <a:moveTo>
                    <a:pt x="987" y="0"/>
                  </a:moveTo>
                  <a:cubicBezTo>
                    <a:pt x="970" y="0"/>
                    <a:pt x="954" y="1"/>
                    <a:pt x="937" y="1"/>
                  </a:cubicBezTo>
                  <a:cubicBezTo>
                    <a:pt x="411" y="28"/>
                    <a:pt x="1" y="483"/>
                    <a:pt x="27" y="1010"/>
                  </a:cubicBezTo>
                  <a:lnTo>
                    <a:pt x="117" y="2972"/>
                  </a:lnTo>
                  <a:lnTo>
                    <a:pt x="2043" y="2874"/>
                  </a:lnTo>
                  <a:lnTo>
                    <a:pt x="1954" y="920"/>
                  </a:lnTo>
                  <a:cubicBezTo>
                    <a:pt x="1928" y="402"/>
                    <a:pt x="1500" y="0"/>
                    <a:pt x="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2"/>
            <p:cNvSpPr/>
            <p:nvPr/>
          </p:nvSpPr>
          <p:spPr>
            <a:xfrm>
              <a:off x="6768975" y="2382200"/>
              <a:ext cx="78100" cy="75750"/>
            </a:xfrm>
            <a:custGeom>
              <a:avLst/>
              <a:gdLst/>
              <a:ahLst/>
              <a:cxnLst/>
              <a:rect l="l" t="t" r="r" b="b"/>
              <a:pathLst>
                <a:path w="3124" h="3030" extrusionOk="0">
                  <a:moveTo>
                    <a:pt x="2063" y="1"/>
                  </a:moveTo>
                  <a:cubicBezTo>
                    <a:pt x="1816" y="1"/>
                    <a:pt x="1571" y="95"/>
                    <a:pt x="1384" y="282"/>
                  </a:cubicBezTo>
                  <a:lnTo>
                    <a:pt x="1" y="1674"/>
                  </a:lnTo>
                  <a:lnTo>
                    <a:pt x="1357" y="3030"/>
                  </a:lnTo>
                  <a:lnTo>
                    <a:pt x="2749" y="1647"/>
                  </a:lnTo>
                  <a:cubicBezTo>
                    <a:pt x="3123" y="1272"/>
                    <a:pt x="3123" y="665"/>
                    <a:pt x="2749" y="282"/>
                  </a:cubicBezTo>
                  <a:cubicBezTo>
                    <a:pt x="2557" y="95"/>
                    <a:pt x="2309" y="1"/>
                    <a:pt x="2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2"/>
            <p:cNvSpPr/>
            <p:nvPr/>
          </p:nvSpPr>
          <p:spPr>
            <a:xfrm>
              <a:off x="6733750" y="2600650"/>
              <a:ext cx="78075" cy="75750"/>
            </a:xfrm>
            <a:custGeom>
              <a:avLst/>
              <a:gdLst/>
              <a:ahLst/>
              <a:cxnLst/>
              <a:rect l="l" t="t" r="r" b="b"/>
              <a:pathLst>
                <a:path w="3123" h="3030" extrusionOk="0">
                  <a:moveTo>
                    <a:pt x="1365" y="1"/>
                  </a:moveTo>
                  <a:lnTo>
                    <a:pt x="0" y="1357"/>
                  </a:lnTo>
                  <a:lnTo>
                    <a:pt x="1383" y="2749"/>
                  </a:lnTo>
                  <a:cubicBezTo>
                    <a:pt x="1571" y="2936"/>
                    <a:pt x="1818" y="3030"/>
                    <a:pt x="2066" y="3030"/>
                  </a:cubicBezTo>
                  <a:cubicBezTo>
                    <a:pt x="2313" y="3030"/>
                    <a:pt x="2561" y="2936"/>
                    <a:pt x="2748" y="2749"/>
                  </a:cubicBezTo>
                  <a:cubicBezTo>
                    <a:pt x="3123" y="2365"/>
                    <a:pt x="3123" y="1758"/>
                    <a:pt x="2748" y="1384"/>
                  </a:cubicBezTo>
                  <a:lnTo>
                    <a:pt x="136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2"/>
            <p:cNvSpPr/>
            <p:nvPr/>
          </p:nvSpPr>
          <p:spPr>
            <a:xfrm>
              <a:off x="6513175" y="2635675"/>
              <a:ext cx="78075" cy="75750"/>
            </a:xfrm>
            <a:custGeom>
              <a:avLst/>
              <a:gdLst/>
              <a:ahLst/>
              <a:cxnLst/>
              <a:rect l="l" t="t" r="r" b="b"/>
              <a:pathLst>
                <a:path w="3123" h="3030" extrusionOk="0">
                  <a:moveTo>
                    <a:pt x="1758" y="1"/>
                  </a:moveTo>
                  <a:lnTo>
                    <a:pt x="375" y="1383"/>
                  </a:lnTo>
                  <a:cubicBezTo>
                    <a:pt x="1" y="1767"/>
                    <a:pt x="1" y="2374"/>
                    <a:pt x="375" y="2748"/>
                  </a:cubicBezTo>
                  <a:cubicBezTo>
                    <a:pt x="563" y="2936"/>
                    <a:pt x="808" y="3029"/>
                    <a:pt x="1054" y="3029"/>
                  </a:cubicBezTo>
                  <a:cubicBezTo>
                    <a:pt x="1301" y="3029"/>
                    <a:pt x="1548" y="2936"/>
                    <a:pt x="1740" y="2748"/>
                  </a:cubicBezTo>
                  <a:lnTo>
                    <a:pt x="3123" y="1365"/>
                  </a:lnTo>
                  <a:lnTo>
                    <a:pt x="17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2"/>
            <p:cNvSpPr/>
            <p:nvPr/>
          </p:nvSpPr>
          <p:spPr>
            <a:xfrm>
              <a:off x="6512725" y="2489825"/>
              <a:ext cx="67150" cy="65800"/>
            </a:xfrm>
            <a:custGeom>
              <a:avLst/>
              <a:gdLst/>
              <a:ahLst/>
              <a:cxnLst/>
              <a:rect l="l" t="t" r="r" b="b"/>
              <a:pathLst>
                <a:path w="2686" h="2632" extrusionOk="0">
                  <a:moveTo>
                    <a:pt x="786" y="0"/>
                  </a:moveTo>
                  <a:cubicBezTo>
                    <a:pt x="652" y="232"/>
                    <a:pt x="527" y="482"/>
                    <a:pt x="411" y="732"/>
                  </a:cubicBezTo>
                  <a:cubicBezTo>
                    <a:pt x="250" y="1062"/>
                    <a:pt x="117" y="1392"/>
                    <a:pt x="1" y="1740"/>
                  </a:cubicBezTo>
                  <a:cubicBezTo>
                    <a:pt x="27" y="1758"/>
                    <a:pt x="63" y="1776"/>
                    <a:pt x="90" y="1793"/>
                  </a:cubicBezTo>
                  <a:lnTo>
                    <a:pt x="1865" y="2632"/>
                  </a:lnTo>
                  <a:lnTo>
                    <a:pt x="2686" y="892"/>
                  </a:lnTo>
                  <a:lnTo>
                    <a:pt x="920" y="45"/>
                  </a:lnTo>
                  <a:cubicBezTo>
                    <a:pt x="875" y="27"/>
                    <a:pt x="830" y="9"/>
                    <a:pt x="786"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2"/>
            <p:cNvSpPr/>
            <p:nvPr/>
          </p:nvSpPr>
          <p:spPr>
            <a:xfrm>
              <a:off x="6499800" y="2572550"/>
              <a:ext cx="55550" cy="50650"/>
            </a:xfrm>
            <a:custGeom>
              <a:avLst/>
              <a:gdLst/>
              <a:ahLst/>
              <a:cxnLst/>
              <a:rect l="l" t="t" r="r" b="b"/>
              <a:pathLst>
                <a:path w="2222" h="2026" extrusionOk="0">
                  <a:moveTo>
                    <a:pt x="268" y="1"/>
                  </a:moveTo>
                  <a:cubicBezTo>
                    <a:pt x="214" y="1"/>
                    <a:pt x="170" y="1"/>
                    <a:pt x="125" y="10"/>
                  </a:cubicBezTo>
                  <a:cubicBezTo>
                    <a:pt x="98" y="197"/>
                    <a:pt x="72" y="385"/>
                    <a:pt x="54" y="581"/>
                  </a:cubicBezTo>
                  <a:cubicBezTo>
                    <a:pt x="0" y="1027"/>
                    <a:pt x="18" y="1473"/>
                    <a:pt x="72" y="1919"/>
                  </a:cubicBezTo>
                  <a:cubicBezTo>
                    <a:pt x="107" y="1928"/>
                    <a:pt x="143" y="1928"/>
                    <a:pt x="170" y="1928"/>
                  </a:cubicBezTo>
                  <a:lnTo>
                    <a:pt x="2132" y="2026"/>
                  </a:lnTo>
                  <a:lnTo>
                    <a:pt x="2222" y="99"/>
                  </a:lnTo>
                  <a:lnTo>
                    <a:pt x="268"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2"/>
            <p:cNvSpPr/>
            <p:nvPr/>
          </p:nvSpPr>
          <p:spPr>
            <a:xfrm>
              <a:off x="6520100" y="2635675"/>
              <a:ext cx="71150" cy="73175"/>
            </a:xfrm>
            <a:custGeom>
              <a:avLst/>
              <a:gdLst/>
              <a:ahLst/>
              <a:cxnLst/>
              <a:rect l="l" t="t" r="r" b="b"/>
              <a:pathLst>
                <a:path w="2846" h="2927" extrusionOk="0">
                  <a:moveTo>
                    <a:pt x="1481" y="1"/>
                  </a:moveTo>
                  <a:lnTo>
                    <a:pt x="98" y="1383"/>
                  </a:lnTo>
                  <a:cubicBezTo>
                    <a:pt x="63" y="1419"/>
                    <a:pt x="27" y="1455"/>
                    <a:pt x="0" y="1499"/>
                  </a:cubicBezTo>
                  <a:cubicBezTo>
                    <a:pt x="36" y="1553"/>
                    <a:pt x="63" y="1597"/>
                    <a:pt x="98" y="1651"/>
                  </a:cubicBezTo>
                  <a:cubicBezTo>
                    <a:pt x="402" y="2133"/>
                    <a:pt x="785" y="2561"/>
                    <a:pt x="1222" y="2927"/>
                  </a:cubicBezTo>
                  <a:cubicBezTo>
                    <a:pt x="1303" y="2882"/>
                    <a:pt x="1383" y="2820"/>
                    <a:pt x="1463" y="2748"/>
                  </a:cubicBezTo>
                  <a:lnTo>
                    <a:pt x="2846" y="1365"/>
                  </a:lnTo>
                  <a:lnTo>
                    <a:pt x="1481"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2"/>
            <p:cNvSpPr/>
            <p:nvPr/>
          </p:nvSpPr>
          <p:spPr>
            <a:xfrm>
              <a:off x="6595700" y="2685200"/>
              <a:ext cx="54875" cy="57100"/>
            </a:xfrm>
            <a:custGeom>
              <a:avLst/>
              <a:gdLst/>
              <a:ahLst/>
              <a:cxnLst/>
              <a:rect l="l" t="t" r="r" b="b"/>
              <a:pathLst>
                <a:path w="2195" h="2284" extrusionOk="0">
                  <a:moveTo>
                    <a:pt x="286" y="0"/>
                  </a:moveTo>
                  <a:lnTo>
                    <a:pt x="9" y="1936"/>
                  </a:lnTo>
                  <a:cubicBezTo>
                    <a:pt x="0" y="1954"/>
                    <a:pt x="0" y="1963"/>
                    <a:pt x="0" y="1980"/>
                  </a:cubicBezTo>
                  <a:cubicBezTo>
                    <a:pt x="589" y="2186"/>
                    <a:pt x="1214" y="2284"/>
                    <a:pt x="1838" y="2284"/>
                  </a:cubicBezTo>
                  <a:lnTo>
                    <a:pt x="1901" y="2284"/>
                  </a:lnTo>
                  <a:cubicBezTo>
                    <a:pt x="1909" y="2266"/>
                    <a:pt x="1909" y="2239"/>
                    <a:pt x="1909" y="2212"/>
                  </a:cubicBezTo>
                  <a:lnTo>
                    <a:pt x="2195" y="277"/>
                  </a:lnTo>
                  <a:lnTo>
                    <a:pt x="286"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2"/>
            <p:cNvSpPr/>
            <p:nvPr/>
          </p:nvSpPr>
          <p:spPr>
            <a:xfrm>
              <a:off x="6670400" y="2665125"/>
              <a:ext cx="62475" cy="67825"/>
            </a:xfrm>
            <a:custGeom>
              <a:avLst/>
              <a:gdLst/>
              <a:ahLst/>
              <a:cxnLst/>
              <a:rect l="l" t="t" r="r" b="b"/>
              <a:pathLst>
                <a:path w="2499" h="2713" extrusionOk="0">
                  <a:moveTo>
                    <a:pt x="1785" y="0"/>
                  </a:moveTo>
                  <a:lnTo>
                    <a:pt x="1" y="732"/>
                  </a:lnTo>
                  <a:lnTo>
                    <a:pt x="750" y="2543"/>
                  </a:lnTo>
                  <a:cubicBezTo>
                    <a:pt x="768" y="2605"/>
                    <a:pt x="804" y="2659"/>
                    <a:pt x="839" y="2712"/>
                  </a:cubicBezTo>
                  <a:cubicBezTo>
                    <a:pt x="1009" y="2650"/>
                    <a:pt x="1170" y="2578"/>
                    <a:pt x="1330" y="2507"/>
                  </a:cubicBezTo>
                  <a:cubicBezTo>
                    <a:pt x="1749" y="2302"/>
                    <a:pt x="2142" y="2043"/>
                    <a:pt x="2499" y="1740"/>
                  </a:cubicBezTo>
                  <a:lnTo>
                    <a:pt x="1785"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2"/>
            <p:cNvSpPr/>
            <p:nvPr/>
          </p:nvSpPr>
          <p:spPr>
            <a:xfrm>
              <a:off x="6733750" y="2600650"/>
              <a:ext cx="68725" cy="68500"/>
            </a:xfrm>
            <a:custGeom>
              <a:avLst/>
              <a:gdLst/>
              <a:ahLst/>
              <a:cxnLst/>
              <a:rect l="l" t="t" r="r" b="b"/>
              <a:pathLst>
                <a:path w="2749" h="2740" extrusionOk="0">
                  <a:moveTo>
                    <a:pt x="1365" y="1"/>
                  </a:moveTo>
                  <a:lnTo>
                    <a:pt x="0" y="1357"/>
                  </a:lnTo>
                  <a:lnTo>
                    <a:pt x="1383" y="2740"/>
                  </a:lnTo>
                  <a:cubicBezTo>
                    <a:pt x="1597" y="2499"/>
                    <a:pt x="1811" y="2267"/>
                    <a:pt x="2043" y="2035"/>
                  </a:cubicBezTo>
                  <a:cubicBezTo>
                    <a:pt x="2266" y="1812"/>
                    <a:pt x="2507" y="1589"/>
                    <a:pt x="2748" y="1375"/>
                  </a:cubicBezTo>
                  <a:lnTo>
                    <a:pt x="1365"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2"/>
            <p:cNvSpPr/>
            <p:nvPr/>
          </p:nvSpPr>
          <p:spPr>
            <a:xfrm>
              <a:off x="6798200" y="2537100"/>
              <a:ext cx="68050" cy="62700"/>
            </a:xfrm>
            <a:custGeom>
              <a:avLst/>
              <a:gdLst/>
              <a:ahLst/>
              <a:cxnLst/>
              <a:rect l="l" t="t" r="r" b="b"/>
              <a:pathLst>
                <a:path w="2722" h="2508" extrusionOk="0">
                  <a:moveTo>
                    <a:pt x="732" y="0"/>
                  </a:moveTo>
                  <a:lnTo>
                    <a:pt x="1" y="1785"/>
                  </a:lnTo>
                  <a:lnTo>
                    <a:pt x="1749" y="2507"/>
                  </a:lnTo>
                  <a:cubicBezTo>
                    <a:pt x="2168" y="2008"/>
                    <a:pt x="2499" y="1446"/>
                    <a:pt x="2722" y="848"/>
                  </a:cubicBezTo>
                  <a:cubicBezTo>
                    <a:pt x="2668" y="812"/>
                    <a:pt x="2615" y="777"/>
                    <a:pt x="2552" y="750"/>
                  </a:cubicBezTo>
                  <a:lnTo>
                    <a:pt x="732"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2"/>
            <p:cNvSpPr/>
            <p:nvPr/>
          </p:nvSpPr>
          <p:spPr>
            <a:xfrm>
              <a:off x="6818050" y="2462600"/>
              <a:ext cx="57350" cy="54675"/>
            </a:xfrm>
            <a:custGeom>
              <a:avLst/>
              <a:gdLst/>
              <a:ahLst/>
              <a:cxnLst/>
              <a:rect l="l" t="t" r="r" b="b"/>
              <a:pathLst>
                <a:path w="2294" h="2187" extrusionOk="0">
                  <a:moveTo>
                    <a:pt x="1936" y="1"/>
                  </a:moveTo>
                  <a:lnTo>
                    <a:pt x="1" y="286"/>
                  </a:lnTo>
                  <a:lnTo>
                    <a:pt x="277" y="2187"/>
                  </a:lnTo>
                  <a:lnTo>
                    <a:pt x="2213" y="1910"/>
                  </a:lnTo>
                  <a:cubicBezTo>
                    <a:pt x="2240" y="1910"/>
                    <a:pt x="2267" y="1901"/>
                    <a:pt x="2293" y="1892"/>
                  </a:cubicBezTo>
                  <a:cubicBezTo>
                    <a:pt x="2293" y="1259"/>
                    <a:pt x="2195" y="625"/>
                    <a:pt x="198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2"/>
            <p:cNvSpPr/>
            <p:nvPr/>
          </p:nvSpPr>
          <p:spPr>
            <a:xfrm>
              <a:off x="6768975" y="2387000"/>
              <a:ext cx="72975" cy="70950"/>
            </a:xfrm>
            <a:custGeom>
              <a:avLst/>
              <a:gdLst/>
              <a:ahLst/>
              <a:cxnLst/>
              <a:rect l="l" t="t" r="r" b="b"/>
              <a:pathLst>
                <a:path w="2919" h="2838" extrusionOk="0">
                  <a:moveTo>
                    <a:pt x="1491" y="1"/>
                  </a:moveTo>
                  <a:cubicBezTo>
                    <a:pt x="1455" y="27"/>
                    <a:pt x="1419" y="63"/>
                    <a:pt x="1384" y="90"/>
                  </a:cubicBezTo>
                  <a:lnTo>
                    <a:pt x="1" y="1482"/>
                  </a:lnTo>
                  <a:lnTo>
                    <a:pt x="1357" y="2838"/>
                  </a:lnTo>
                  <a:lnTo>
                    <a:pt x="2749" y="1455"/>
                  </a:lnTo>
                  <a:cubicBezTo>
                    <a:pt x="2820" y="1383"/>
                    <a:pt x="2874" y="1303"/>
                    <a:pt x="2918" y="1214"/>
                  </a:cubicBezTo>
                  <a:cubicBezTo>
                    <a:pt x="2517" y="732"/>
                    <a:pt x="2035" y="322"/>
                    <a:pt x="149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2"/>
            <p:cNvSpPr/>
            <p:nvPr/>
          </p:nvSpPr>
          <p:spPr>
            <a:xfrm>
              <a:off x="6705875" y="2367150"/>
              <a:ext cx="50425" cy="55125"/>
            </a:xfrm>
            <a:custGeom>
              <a:avLst/>
              <a:gdLst/>
              <a:ahLst/>
              <a:cxnLst/>
              <a:rect l="l" t="t" r="r" b="b"/>
              <a:pathLst>
                <a:path w="2017" h="2205" extrusionOk="0">
                  <a:moveTo>
                    <a:pt x="1151" y="1"/>
                  </a:moveTo>
                  <a:cubicBezTo>
                    <a:pt x="955" y="1"/>
                    <a:pt x="768" y="10"/>
                    <a:pt x="571" y="27"/>
                  </a:cubicBezTo>
                  <a:cubicBezTo>
                    <a:pt x="384" y="45"/>
                    <a:pt x="188" y="72"/>
                    <a:pt x="0" y="108"/>
                  </a:cubicBezTo>
                  <a:cubicBezTo>
                    <a:pt x="0" y="152"/>
                    <a:pt x="0" y="197"/>
                    <a:pt x="0" y="242"/>
                  </a:cubicBezTo>
                  <a:lnTo>
                    <a:pt x="90" y="2204"/>
                  </a:lnTo>
                  <a:lnTo>
                    <a:pt x="2016" y="2106"/>
                  </a:lnTo>
                  <a:lnTo>
                    <a:pt x="1927" y="152"/>
                  </a:lnTo>
                  <a:cubicBezTo>
                    <a:pt x="1918" y="117"/>
                    <a:pt x="1918" y="81"/>
                    <a:pt x="1909" y="54"/>
                  </a:cubicBezTo>
                  <a:cubicBezTo>
                    <a:pt x="1660" y="19"/>
                    <a:pt x="1410" y="1"/>
                    <a:pt x="115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2"/>
            <p:cNvSpPr/>
            <p:nvPr/>
          </p:nvSpPr>
          <p:spPr>
            <a:xfrm>
              <a:off x="6622900" y="2379650"/>
              <a:ext cx="65825" cy="67150"/>
            </a:xfrm>
            <a:custGeom>
              <a:avLst/>
              <a:gdLst/>
              <a:ahLst/>
              <a:cxnLst/>
              <a:rect l="l" t="t" r="r" b="b"/>
              <a:pathLst>
                <a:path w="2633" h="2686" extrusionOk="0">
                  <a:moveTo>
                    <a:pt x="1740" y="0"/>
                  </a:moveTo>
                  <a:cubicBezTo>
                    <a:pt x="1401" y="116"/>
                    <a:pt x="1062" y="250"/>
                    <a:pt x="732" y="402"/>
                  </a:cubicBezTo>
                  <a:cubicBezTo>
                    <a:pt x="482" y="518"/>
                    <a:pt x="242" y="652"/>
                    <a:pt x="1" y="785"/>
                  </a:cubicBezTo>
                  <a:cubicBezTo>
                    <a:pt x="19" y="830"/>
                    <a:pt x="36" y="875"/>
                    <a:pt x="54" y="919"/>
                  </a:cubicBezTo>
                  <a:lnTo>
                    <a:pt x="893" y="2685"/>
                  </a:lnTo>
                  <a:lnTo>
                    <a:pt x="2632" y="1856"/>
                  </a:lnTo>
                  <a:lnTo>
                    <a:pt x="1794" y="89"/>
                  </a:lnTo>
                  <a:cubicBezTo>
                    <a:pt x="1776" y="54"/>
                    <a:pt x="1758" y="27"/>
                    <a:pt x="174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2"/>
            <p:cNvSpPr/>
            <p:nvPr/>
          </p:nvSpPr>
          <p:spPr>
            <a:xfrm>
              <a:off x="6555775" y="2422475"/>
              <a:ext cx="70725" cy="70725"/>
            </a:xfrm>
            <a:custGeom>
              <a:avLst/>
              <a:gdLst/>
              <a:ahLst/>
              <a:cxnLst/>
              <a:rect l="l" t="t" r="r" b="b"/>
              <a:pathLst>
                <a:path w="2829" h="2829" extrusionOk="0">
                  <a:moveTo>
                    <a:pt x="1348" y="0"/>
                  </a:moveTo>
                  <a:cubicBezTo>
                    <a:pt x="1107" y="205"/>
                    <a:pt x="866" y="419"/>
                    <a:pt x="643" y="642"/>
                  </a:cubicBezTo>
                  <a:cubicBezTo>
                    <a:pt x="411" y="874"/>
                    <a:pt x="197" y="1106"/>
                    <a:pt x="0" y="1356"/>
                  </a:cubicBezTo>
                  <a:cubicBezTo>
                    <a:pt x="18" y="1383"/>
                    <a:pt x="45" y="1419"/>
                    <a:pt x="81" y="1445"/>
                  </a:cubicBezTo>
                  <a:lnTo>
                    <a:pt x="1464" y="2828"/>
                  </a:lnTo>
                  <a:lnTo>
                    <a:pt x="2828" y="1463"/>
                  </a:lnTo>
                  <a:lnTo>
                    <a:pt x="1437" y="80"/>
                  </a:lnTo>
                  <a:cubicBezTo>
                    <a:pt x="1410" y="54"/>
                    <a:pt x="1383" y="27"/>
                    <a:pt x="1348"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2"/>
            <p:cNvSpPr/>
            <p:nvPr/>
          </p:nvSpPr>
          <p:spPr>
            <a:xfrm>
              <a:off x="6520325" y="2392000"/>
              <a:ext cx="340125" cy="325200"/>
            </a:xfrm>
            <a:custGeom>
              <a:avLst/>
              <a:gdLst/>
              <a:ahLst/>
              <a:cxnLst/>
              <a:rect l="l" t="t" r="r" b="b"/>
              <a:pathLst>
                <a:path w="13605" h="13008" extrusionOk="0">
                  <a:moveTo>
                    <a:pt x="8561" y="1"/>
                  </a:moveTo>
                  <a:cubicBezTo>
                    <a:pt x="8408" y="1"/>
                    <a:pt x="8255" y="8"/>
                    <a:pt x="8100" y="24"/>
                  </a:cubicBezTo>
                  <a:cubicBezTo>
                    <a:pt x="6147" y="229"/>
                    <a:pt x="4255" y="1076"/>
                    <a:pt x="2766" y="2566"/>
                  </a:cubicBezTo>
                  <a:cubicBezTo>
                    <a:pt x="1267" y="4065"/>
                    <a:pt x="419" y="5956"/>
                    <a:pt x="223" y="7901"/>
                  </a:cubicBezTo>
                  <a:cubicBezTo>
                    <a:pt x="0" y="10042"/>
                    <a:pt x="1294" y="12040"/>
                    <a:pt x="3319" y="12745"/>
                  </a:cubicBezTo>
                  <a:cubicBezTo>
                    <a:pt x="3821" y="12922"/>
                    <a:pt x="4339" y="13007"/>
                    <a:pt x="4850" y="13007"/>
                  </a:cubicBezTo>
                  <a:cubicBezTo>
                    <a:pt x="6272" y="13007"/>
                    <a:pt x="7650" y="12349"/>
                    <a:pt x="8555" y="11175"/>
                  </a:cubicBezTo>
                  <a:cubicBezTo>
                    <a:pt x="8948" y="10658"/>
                    <a:pt x="9394" y="10158"/>
                    <a:pt x="9876" y="9676"/>
                  </a:cubicBezTo>
                  <a:cubicBezTo>
                    <a:pt x="10357" y="9194"/>
                    <a:pt x="10857" y="8757"/>
                    <a:pt x="11374" y="8356"/>
                  </a:cubicBezTo>
                  <a:cubicBezTo>
                    <a:pt x="12971" y="7134"/>
                    <a:pt x="13605" y="5019"/>
                    <a:pt x="12944" y="3119"/>
                  </a:cubicBezTo>
                  <a:cubicBezTo>
                    <a:pt x="12282" y="1249"/>
                    <a:pt x="10515" y="1"/>
                    <a:pt x="8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2"/>
            <p:cNvSpPr/>
            <p:nvPr/>
          </p:nvSpPr>
          <p:spPr>
            <a:xfrm>
              <a:off x="6564250" y="2434325"/>
              <a:ext cx="250025" cy="240600"/>
            </a:xfrm>
            <a:custGeom>
              <a:avLst/>
              <a:gdLst/>
              <a:ahLst/>
              <a:cxnLst/>
              <a:rect l="l" t="t" r="r" b="b"/>
              <a:pathLst>
                <a:path w="10001" h="9624" extrusionOk="0">
                  <a:moveTo>
                    <a:pt x="6821" y="1"/>
                  </a:moveTo>
                  <a:cubicBezTo>
                    <a:pt x="6719" y="1"/>
                    <a:pt x="6616" y="6"/>
                    <a:pt x="6513" y="17"/>
                  </a:cubicBezTo>
                  <a:cubicBezTo>
                    <a:pt x="3150" y="356"/>
                    <a:pt x="491" y="3023"/>
                    <a:pt x="143" y="6386"/>
                  </a:cubicBezTo>
                  <a:cubicBezTo>
                    <a:pt x="0" y="7742"/>
                    <a:pt x="812" y="9009"/>
                    <a:pt x="2115" y="9464"/>
                  </a:cubicBezTo>
                  <a:cubicBezTo>
                    <a:pt x="2428" y="9571"/>
                    <a:pt x="2753" y="9623"/>
                    <a:pt x="3077" y="9623"/>
                  </a:cubicBezTo>
                  <a:cubicBezTo>
                    <a:pt x="3860" y="9623"/>
                    <a:pt x="4633" y="9319"/>
                    <a:pt x="5201" y="8750"/>
                  </a:cubicBezTo>
                  <a:cubicBezTo>
                    <a:pt x="5567" y="8385"/>
                    <a:pt x="6513" y="6922"/>
                    <a:pt x="8591" y="5325"/>
                  </a:cubicBezTo>
                  <a:cubicBezTo>
                    <a:pt x="9635" y="4522"/>
                    <a:pt x="10001" y="3157"/>
                    <a:pt x="9591" y="1988"/>
                  </a:cubicBezTo>
                  <a:cubicBezTo>
                    <a:pt x="9170" y="785"/>
                    <a:pt x="8057" y="1"/>
                    <a:pt x="68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2"/>
            <p:cNvSpPr/>
            <p:nvPr/>
          </p:nvSpPr>
          <p:spPr>
            <a:xfrm>
              <a:off x="6564250" y="2478000"/>
              <a:ext cx="137625" cy="196925"/>
            </a:xfrm>
            <a:custGeom>
              <a:avLst/>
              <a:gdLst/>
              <a:ahLst/>
              <a:cxnLst/>
              <a:rect l="l" t="t" r="r" b="b"/>
              <a:pathLst>
                <a:path w="5505" h="7877" extrusionOk="0">
                  <a:moveTo>
                    <a:pt x="2543" y="0"/>
                  </a:moveTo>
                  <a:cubicBezTo>
                    <a:pt x="1223" y="1151"/>
                    <a:pt x="331" y="2793"/>
                    <a:pt x="143" y="4639"/>
                  </a:cubicBezTo>
                  <a:cubicBezTo>
                    <a:pt x="0" y="5995"/>
                    <a:pt x="812" y="7262"/>
                    <a:pt x="2115" y="7717"/>
                  </a:cubicBezTo>
                  <a:cubicBezTo>
                    <a:pt x="2428" y="7824"/>
                    <a:pt x="2753" y="7876"/>
                    <a:pt x="3077" y="7876"/>
                  </a:cubicBezTo>
                  <a:cubicBezTo>
                    <a:pt x="3860" y="7876"/>
                    <a:pt x="4633" y="7572"/>
                    <a:pt x="5201" y="7003"/>
                  </a:cubicBezTo>
                  <a:cubicBezTo>
                    <a:pt x="5273" y="6932"/>
                    <a:pt x="5380" y="6807"/>
                    <a:pt x="5505" y="6647"/>
                  </a:cubicBezTo>
                  <a:lnTo>
                    <a:pt x="5505" y="6647"/>
                  </a:lnTo>
                  <a:cubicBezTo>
                    <a:pt x="4995" y="7016"/>
                    <a:pt x="4377" y="7212"/>
                    <a:pt x="3753" y="7212"/>
                  </a:cubicBezTo>
                  <a:cubicBezTo>
                    <a:pt x="3427" y="7212"/>
                    <a:pt x="3099" y="7158"/>
                    <a:pt x="2784" y="7048"/>
                  </a:cubicBezTo>
                  <a:cubicBezTo>
                    <a:pt x="1481" y="6593"/>
                    <a:pt x="670" y="5326"/>
                    <a:pt x="812" y="3970"/>
                  </a:cubicBezTo>
                  <a:cubicBezTo>
                    <a:pt x="964" y="2454"/>
                    <a:pt x="1588" y="1080"/>
                    <a:pt x="254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2"/>
            <p:cNvSpPr/>
            <p:nvPr/>
          </p:nvSpPr>
          <p:spPr>
            <a:xfrm>
              <a:off x="6607525" y="2593425"/>
              <a:ext cx="61350" cy="54650"/>
            </a:xfrm>
            <a:custGeom>
              <a:avLst/>
              <a:gdLst/>
              <a:ahLst/>
              <a:cxnLst/>
              <a:rect l="l" t="t" r="r" b="b"/>
              <a:pathLst>
                <a:path w="2454" h="2186" extrusionOk="0">
                  <a:moveTo>
                    <a:pt x="1474" y="0"/>
                  </a:moveTo>
                  <a:cubicBezTo>
                    <a:pt x="1160" y="0"/>
                    <a:pt x="817" y="143"/>
                    <a:pt x="544" y="415"/>
                  </a:cubicBezTo>
                  <a:cubicBezTo>
                    <a:pt x="80" y="888"/>
                    <a:pt x="0" y="1575"/>
                    <a:pt x="375" y="1949"/>
                  </a:cubicBezTo>
                  <a:cubicBezTo>
                    <a:pt x="534" y="2108"/>
                    <a:pt x="749" y="2185"/>
                    <a:pt x="980" y="2185"/>
                  </a:cubicBezTo>
                  <a:cubicBezTo>
                    <a:pt x="1294" y="2185"/>
                    <a:pt x="1637" y="2043"/>
                    <a:pt x="1909" y="1771"/>
                  </a:cubicBezTo>
                  <a:cubicBezTo>
                    <a:pt x="2382" y="1298"/>
                    <a:pt x="2453" y="611"/>
                    <a:pt x="2079" y="236"/>
                  </a:cubicBezTo>
                  <a:cubicBezTo>
                    <a:pt x="1920" y="78"/>
                    <a:pt x="1705" y="0"/>
                    <a:pt x="1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2"/>
            <p:cNvSpPr/>
            <p:nvPr/>
          </p:nvSpPr>
          <p:spPr>
            <a:xfrm>
              <a:off x="6723050" y="2477800"/>
              <a:ext cx="61575" cy="54525"/>
            </a:xfrm>
            <a:custGeom>
              <a:avLst/>
              <a:gdLst/>
              <a:ahLst/>
              <a:cxnLst/>
              <a:rect l="l" t="t" r="r" b="b"/>
              <a:pathLst>
                <a:path w="2463" h="2181" extrusionOk="0">
                  <a:moveTo>
                    <a:pt x="1474" y="1"/>
                  </a:moveTo>
                  <a:cubicBezTo>
                    <a:pt x="1163" y="1"/>
                    <a:pt x="823" y="140"/>
                    <a:pt x="553" y="410"/>
                  </a:cubicBezTo>
                  <a:cubicBezTo>
                    <a:pt x="81" y="883"/>
                    <a:pt x="0" y="1570"/>
                    <a:pt x="384" y="1944"/>
                  </a:cubicBezTo>
                  <a:cubicBezTo>
                    <a:pt x="543" y="2104"/>
                    <a:pt x="760" y="2181"/>
                    <a:pt x="991" y="2181"/>
                  </a:cubicBezTo>
                  <a:cubicBezTo>
                    <a:pt x="1303" y="2181"/>
                    <a:pt x="1643" y="2041"/>
                    <a:pt x="1909" y="1775"/>
                  </a:cubicBezTo>
                  <a:cubicBezTo>
                    <a:pt x="2382" y="1302"/>
                    <a:pt x="2462" y="615"/>
                    <a:pt x="2088" y="240"/>
                  </a:cubicBezTo>
                  <a:cubicBezTo>
                    <a:pt x="1927" y="80"/>
                    <a:pt x="1709" y="1"/>
                    <a:pt x="1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2"/>
            <p:cNvSpPr/>
            <p:nvPr/>
          </p:nvSpPr>
          <p:spPr>
            <a:xfrm>
              <a:off x="6601725" y="2565225"/>
              <a:ext cx="38825" cy="32400"/>
            </a:xfrm>
            <a:custGeom>
              <a:avLst/>
              <a:gdLst/>
              <a:ahLst/>
              <a:cxnLst/>
              <a:rect l="l" t="t" r="r" b="b"/>
              <a:pathLst>
                <a:path w="1553" h="1296" extrusionOk="0">
                  <a:moveTo>
                    <a:pt x="1175" y="1"/>
                  </a:moveTo>
                  <a:cubicBezTo>
                    <a:pt x="1133" y="1"/>
                    <a:pt x="1091" y="12"/>
                    <a:pt x="1053" y="35"/>
                  </a:cubicBezTo>
                  <a:lnTo>
                    <a:pt x="161" y="553"/>
                  </a:lnTo>
                  <a:cubicBezTo>
                    <a:pt x="45" y="615"/>
                    <a:pt x="0" y="767"/>
                    <a:pt x="72" y="892"/>
                  </a:cubicBezTo>
                  <a:cubicBezTo>
                    <a:pt x="119" y="970"/>
                    <a:pt x="204" y="1015"/>
                    <a:pt x="289" y="1015"/>
                  </a:cubicBezTo>
                  <a:cubicBezTo>
                    <a:pt x="331" y="1015"/>
                    <a:pt x="372" y="1004"/>
                    <a:pt x="411" y="981"/>
                  </a:cubicBezTo>
                  <a:lnTo>
                    <a:pt x="732" y="794"/>
                  </a:lnTo>
                  <a:cubicBezTo>
                    <a:pt x="741" y="838"/>
                    <a:pt x="767" y="883"/>
                    <a:pt x="803" y="918"/>
                  </a:cubicBezTo>
                  <a:lnTo>
                    <a:pt x="1106" y="1222"/>
                  </a:lnTo>
                  <a:cubicBezTo>
                    <a:pt x="1155" y="1271"/>
                    <a:pt x="1218" y="1295"/>
                    <a:pt x="1280" y="1295"/>
                  </a:cubicBezTo>
                  <a:cubicBezTo>
                    <a:pt x="1343" y="1295"/>
                    <a:pt x="1405" y="1271"/>
                    <a:pt x="1454" y="1222"/>
                  </a:cubicBezTo>
                  <a:cubicBezTo>
                    <a:pt x="1552" y="1124"/>
                    <a:pt x="1552" y="963"/>
                    <a:pt x="1454" y="865"/>
                  </a:cubicBezTo>
                  <a:cubicBezTo>
                    <a:pt x="1347" y="767"/>
                    <a:pt x="1160" y="570"/>
                    <a:pt x="1142" y="562"/>
                  </a:cubicBezTo>
                  <a:lnTo>
                    <a:pt x="1303" y="472"/>
                  </a:lnTo>
                  <a:cubicBezTo>
                    <a:pt x="1419" y="401"/>
                    <a:pt x="1463" y="249"/>
                    <a:pt x="1392" y="124"/>
                  </a:cubicBezTo>
                  <a:cubicBezTo>
                    <a:pt x="1344" y="47"/>
                    <a:pt x="1260" y="1"/>
                    <a:pt x="1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2"/>
            <p:cNvSpPr/>
            <p:nvPr/>
          </p:nvSpPr>
          <p:spPr>
            <a:xfrm>
              <a:off x="6697625" y="2469550"/>
              <a:ext cx="33700" cy="37300"/>
            </a:xfrm>
            <a:custGeom>
              <a:avLst/>
              <a:gdLst/>
              <a:ahLst/>
              <a:cxnLst/>
              <a:rect l="l" t="t" r="r" b="b"/>
              <a:pathLst>
                <a:path w="1348" h="1492" extrusionOk="0">
                  <a:moveTo>
                    <a:pt x="797" y="1"/>
                  </a:moveTo>
                  <a:cubicBezTo>
                    <a:pt x="712" y="1"/>
                    <a:pt x="628" y="46"/>
                    <a:pt x="580" y="124"/>
                  </a:cubicBezTo>
                  <a:lnTo>
                    <a:pt x="72" y="1008"/>
                  </a:lnTo>
                  <a:cubicBezTo>
                    <a:pt x="0" y="1132"/>
                    <a:pt x="36" y="1284"/>
                    <a:pt x="161" y="1347"/>
                  </a:cubicBezTo>
                  <a:cubicBezTo>
                    <a:pt x="201" y="1371"/>
                    <a:pt x="245" y="1383"/>
                    <a:pt x="288" y="1383"/>
                  </a:cubicBezTo>
                  <a:cubicBezTo>
                    <a:pt x="371" y="1383"/>
                    <a:pt x="453" y="1339"/>
                    <a:pt x="500" y="1257"/>
                  </a:cubicBezTo>
                  <a:lnTo>
                    <a:pt x="589" y="1106"/>
                  </a:lnTo>
                  <a:cubicBezTo>
                    <a:pt x="607" y="1123"/>
                    <a:pt x="794" y="1311"/>
                    <a:pt x="901" y="1418"/>
                  </a:cubicBezTo>
                  <a:cubicBezTo>
                    <a:pt x="950" y="1467"/>
                    <a:pt x="1015" y="1491"/>
                    <a:pt x="1079" y="1491"/>
                  </a:cubicBezTo>
                  <a:cubicBezTo>
                    <a:pt x="1142" y="1491"/>
                    <a:pt x="1205" y="1467"/>
                    <a:pt x="1249" y="1418"/>
                  </a:cubicBezTo>
                  <a:cubicBezTo>
                    <a:pt x="1347" y="1320"/>
                    <a:pt x="1347" y="1159"/>
                    <a:pt x="1249" y="1061"/>
                  </a:cubicBezTo>
                  <a:lnTo>
                    <a:pt x="955" y="767"/>
                  </a:lnTo>
                  <a:cubicBezTo>
                    <a:pt x="919" y="731"/>
                    <a:pt x="875" y="704"/>
                    <a:pt x="830" y="695"/>
                  </a:cubicBezTo>
                  <a:lnTo>
                    <a:pt x="1008" y="374"/>
                  </a:lnTo>
                  <a:cubicBezTo>
                    <a:pt x="1080" y="249"/>
                    <a:pt x="1044" y="98"/>
                    <a:pt x="919" y="35"/>
                  </a:cubicBezTo>
                  <a:cubicBezTo>
                    <a:pt x="881" y="12"/>
                    <a:pt x="839" y="1"/>
                    <a:pt x="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2"/>
            <p:cNvSpPr/>
            <p:nvPr/>
          </p:nvSpPr>
          <p:spPr>
            <a:xfrm>
              <a:off x="6661050" y="2528175"/>
              <a:ext cx="37675" cy="36450"/>
            </a:xfrm>
            <a:custGeom>
              <a:avLst/>
              <a:gdLst/>
              <a:ahLst/>
              <a:cxnLst/>
              <a:rect l="l" t="t" r="r" b="b"/>
              <a:pathLst>
                <a:path w="1507" h="1458" extrusionOk="0">
                  <a:moveTo>
                    <a:pt x="1214" y="0"/>
                  </a:moveTo>
                  <a:cubicBezTo>
                    <a:pt x="1208" y="0"/>
                    <a:pt x="1202" y="0"/>
                    <a:pt x="1196" y="1"/>
                  </a:cubicBezTo>
                  <a:cubicBezTo>
                    <a:pt x="1062" y="10"/>
                    <a:pt x="955" y="126"/>
                    <a:pt x="964" y="259"/>
                  </a:cubicBezTo>
                  <a:cubicBezTo>
                    <a:pt x="989" y="637"/>
                    <a:pt x="693" y="957"/>
                    <a:pt x="321" y="957"/>
                  </a:cubicBezTo>
                  <a:cubicBezTo>
                    <a:pt x="307" y="957"/>
                    <a:pt x="292" y="956"/>
                    <a:pt x="277" y="955"/>
                  </a:cubicBezTo>
                  <a:cubicBezTo>
                    <a:pt x="271" y="955"/>
                    <a:pt x="266" y="955"/>
                    <a:pt x="260" y="955"/>
                  </a:cubicBezTo>
                  <a:cubicBezTo>
                    <a:pt x="125" y="955"/>
                    <a:pt x="18" y="1059"/>
                    <a:pt x="9" y="1187"/>
                  </a:cubicBezTo>
                  <a:cubicBezTo>
                    <a:pt x="0" y="1321"/>
                    <a:pt x="107" y="1446"/>
                    <a:pt x="241" y="1455"/>
                  </a:cubicBezTo>
                  <a:cubicBezTo>
                    <a:pt x="266" y="1456"/>
                    <a:pt x="291" y="1457"/>
                    <a:pt x="316" y="1457"/>
                  </a:cubicBezTo>
                  <a:cubicBezTo>
                    <a:pt x="978" y="1457"/>
                    <a:pt x="1506" y="895"/>
                    <a:pt x="1463" y="233"/>
                  </a:cubicBezTo>
                  <a:cubicBezTo>
                    <a:pt x="1455" y="96"/>
                    <a:pt x="1348"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 name="Google Shape;4342;p62"/>
          <p:cNvGrpSpPr/>
          <p:nvPr/>
        </p:nvGrpSpPr>
        <p:grpSpPr>
          <a:xfrm>
            <a:off x="7263917" y="2989108"/>
            <a:ext cx="479911" cy="451650"/>
            <a:chOff x="5916125" y="2347750"/>
            <a:chExt cx="413075" cy="388750"/>
          </a:xfrm>
        </p:grpSpPr>
        <p:sp>
          <p:nvSpPr>
            <p:cNvPr id="4343" name="Google Shape;4343;p62"/>
            <p:cNvSpPr/>
            <p:nvPr/>
          </p:nvSpPr>
          <p:spPr>
            <a:xfrm>
              <a:off x="5994650" y="2462600"/>
              <a:ext cx="47975" cy="61600"/>
            </a:xfrm>
            <a:custGeom>
              <a:avLst/>
              <a:gdLst/>
              <a:ahLst/>
              <a:cxnLst/>
              <a:rect l="l" t="t" r="r" b="b"/>
              <a:pathLst>
                <a:path w="1919" h="2464" extrusionOk="0">
                  <a:moveTo>
                    <a:pt x="955" y="1"/>
                  </a:moveTo>
                  <a:cubicBezTo>
                    <a:pt x="428" y="1"/>
                    <a:pt x="0" y="438"/>
                    <a:pt x="0" y="964"/>
                  </a:cubicBezTo>
                  <a:cubicBezTo>
                    <a:pt x="0" y="1491"/>
                    <a:pt x="428" y="2463"/>
                    <a:pt x="955" y="2463"/>
                  </a:cubicBezTo>
                  <a:cubicBezTo>
                    <a:pt x="1490" y="2463"/>
                    <a:pt x="1918" y="1491"/>
                    <a:pt x="1918" y="964"/>
                  </a:cubicBezTo>
                  <a:cubicBezTo>
                    <a:pt x="1918" y="438"/>
                    <a:pt x="1490" y="1"/>
                    <a:pt x="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2"/>
            <p:cNvSpPr/>
            <p:nvPr/>
          </p:nvSpPr>
          <p:spPr>
            <a:xfrm>
              <a:off x="6098800" y="2347750"/>
              <a:ext cx="48200" cy="61350"/>
            </a:xfrm>
            <a:custGeom>
              <a:avLst/>
              <a:gdLst/>
              <a:ahLst/>
              <a:cxnLst/>
              <a:rect l="l" t="t" r="r" b="b"/>
              <a:pathLst>
                <a:path w="1928" h="2454" extrusionOk="0">
                  <a:moveTo>
                    <a:pt x="964" y="1"/>
                  </a:moveTo>
                  <a:cubicBezTo>
                    <a:pt x="437" y="1"/>
                    <a:pt x="0" y="429"/>
                    <a:pt x="0" y="964"/>
                  </a:cubicBezTo>
                  <a:cubicBezTo>
                    <a:pt x="0" y="1490"/>
                    <a:pt x="437" y="2454"/>
                    <a:pt x="964" y="2454"/>
                  </a:cubicBezTo>
                  <a:cubicBezTo>
                    <a:pt x="1499" y="2454"/>
                    <a:pt x="1927" y="1490"/>
                    <a:pt x="1927" y="964"/>
                  </a:cubicBezTo>
                  <a:cubicBezTo>
                    <a:pt x="1927" y="429"/>
                    <a:pt x="1499" y="1"/>
                    <a:pt x="9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2"/>
            <p:cNvSpPr/>
            <p:nvPr/>
          </p:nvSpPr>
          <p:spPr>
            <a:xfrm>
              <a:off x="6218550" y="2420000"/>
              <a:ext cx="48200" cy="61375"/>
            </a:xfrm>
            <a:custGeom>
              <a:avLst/>
              <a:gdLst/>
              <a:ahLst/>
              <a:cxnLst/>
              <a:rect l="l" t="t" r="r" b="b"/>
              <a:pathLst>
                <a:path w="1928" h="2455" extrusionOk="0">
                  <a:moveTo>
                    <a:pt x="964" y="1"/>
                  </a:moveTo>
                  <a:cubicBezTo>
                    <a:pt x="438" y="1"/>
                    <a:pt x="1" y="429"/>
                    <a:pt x="1" y="956"/>
                  </a:cubicBezTo>
                  <a:cubicBezTo>
                    <a:pt x="1" y="1491"/>
                    <a:pt x="438" y="2454"/>
                    <a:pt x="964" y="2454"/>
                  </a:cubicBezTo>
                  <a:cubicBezTo>
                    <a:pt x="1491" y="2454"/>
                    <a:pt x="1928" y="1491"/>
                    <a:pt x="1928" y="956"/>
                  </a:cubicBezTo>
                  <a:cubicBezTo>
                    <a:pt x="1928" y="429"/>
                    <a:pt x="1491" y="1"/>
                    <a:pt x="9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2"/>
            <p:cNvSpPr/>
            <p:nvPr/>
          </p:nvSpPr>
          <p:spPr>
            <a:xfrm>
              <a:off x="5916125" y="2587500"/>
              <a:ext cx="413075" cy="149000"/>
            </a:xfrm>
            <a:custGeom>
              <a:avLst/>
              <a:gdLst/>
              <a:ahLst/>
              <a:cxnLst/>
              <a:rect l="l" t="t" r="r" b="b"/>
              <a:pathLst>
                <a:path w="16523" h="5960" extrusionOk="0">
                  <a:moveTo>
                    <a:pt x="16523" y="1"/>
                  </a:moveTo>
                  <a:lnTo>
                    <a:pt x="1" y="920"/>
                  </a:lnTo>
                  <a:lnTo>
                    <a:pt x="1" y="2713"/>
                  </a:lnTo>
                  <a:cubicBezTo>
                    <a:pt x="1" y="4506"/>
                    <a:pt x="1705" y="5960"/>
                    <a:pt x="3810" y="5960"/>
                  </a:cubicBezTo>
                  <a:lnTo>
                    <a:pt x="11643" y="5960"/>
                  </a:lnTo>
                  <a:cubicBezTo>
                    <a:pt x="14337" y="5960"/>
                    <a:pt x="16523" y="4095"/>
                    <a:pt x="16523" y="1794"/>
                  </a:cubicBezTo>
                  <a:lnTo>
                    <a:pt x="1652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2"/>
            <p:cNvSpPr/>
            <p:nvPr/>
          </p:nvSpPr>
          <p:spPr>
            <a:xfrm>
              <a:off x="5916125" y="2483125"/>
              <a:ext cx="413075" cy="208100"/>
            </a:xfrm>
            <a:custGeom>
              <a:avLst/>
              <a:gdLst/>
              <a:ahLst/>
              <a:cxnLst/>
              <a:rect l="l" t="t" r="r" b="b"/>
              <a:pathLst>
                <a:path w="16523" h="8324" extrusionOk="0">
                  <a:moveTo>
                    <a:pt x="11643" y="1"/>
                  </a:moveTo>
                  <a:cubicBezTo>
                    <a:pt x="7557" y="1"/>
                    <a:pt x="6772" y="1705"/>
                    <a:pt x="3810" y="1838"/>
                  </a:cubicBezTo>
                  <a:cubicBezTo>
                    <a:pt x="1705" y="1838"/>
                    <a:pt x="1" y="3292"/>
                    <a:pt x="1" y="5086"/>
                  </a:cubicBezTo>
                  <a:cubicBezTo>
                    <a:pt x="1" y="6879"/>
                    <a:pt x="1705" y="8324"/>
                    <a:pt x="3810" y="8324"/>
                  </a:cubicBezTo>
                  <a:lnTo>
                    <a:pt x="11643" y="8324"/>
                  </a:lnTo>
                  <a:cubicBezTo>
                    <a:pt x="14337" y="8324"/>
                    <a:pt x="16523" y="6468"/>
                    <a:pt x="16523" y="4167"/>
                  </a:cubicBezTo>
                  <a:cubicBezTo>
                    <a:pt x="16523" y="1865"/>
                    <a:pt x="14337" y="1"/>
                    <a:pt x="11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2"/>
            <p:cNvSpPr/>
            <p:nvPr/>
          </p:nvSpPr>
          <p:spPr>
            <a:xfrm>
              <a:off x="5956050" y="2523050"/>
              <a:ext cx="333225" cy="128700"/>
            </a:xfrm>
            <a:custGeom>
              <a:avLst/>
              <a:gdLst/>
              <a:ahLst/>
              <a:cxnLst/>
              <a:rect l="l" t="t" r="r" b="b"/>
              <a:pathLst>
                <a:path w="13329" h="5148" extrusionOk="0">
                  <a:moveTo>
                    <a:pt x="10037" y="0"/>
                  </a:moveTo>
                  <a:cubicBezTo>
                    <a:pt x="8101" y="0"/>
                    <a:pt x="7066" y="429"/>
                    <a:pt x="5978" y="884"/>
                  </a:cubicBezTo>
                  <a:cubicBezTo>
                    <a:pt x="3890" y="1758"/>
                    <a:pt x="3034" y="1794"/>
                    <a:pt x="2285" y="1829"/>
                  </a:cubicBezTo>
                  <a:lnTo>
                    <a:pt x="2213" y="1829"/>
                  </a:lnTo>
                  <a:cubicBezTo>
                    <a:pt x="1018" y="1829"/>
                    <a:pt x="1" y="2588"/>
                    <a:pt x="1" y="3489"/>
                  </a:cubicBezTo>
                  <a:cubicBezTo>
                    <a:pt x="1" y="4390"/>
                    <a:pt x="1018" y="5148"/>
                    <a:pt x="2213" y="5148"/>
                  </a:cubicBezTo>
                  <a:lnTo>
                    <a:pt x="10037" y="5148"/>
                  </a:lnTo>
                  <a:cubicBezTo>
                    <a:pt x="10965" y="5148"/>
                    <a:pt x="11821" y="4853"/>
                    <a:pt x="12455" y="4309"/>
                  </a:cubicBezTo>
                  <a:cubicBezTo>
                    <a:pt x="13017" y="3828"/>
                    <a:pt x="13329" y="3212"/>
                    <a:pt x="13329" y="2570"/>
                  </a:cubicBezTo>
                  <a:cubicBezTo>
                    <a:pt x="13329" y="1936"/>
                    <a:pt x="13017" y="1312"/>
                    <a:pt x="12455" y="839"/>
                  </a:cubicBezTo>
                  <a:cubicBezTo>
                    <a:pt x="11821" y="295"/>
                    <a:pt x="10965" y="0"/>
                    <a:pt x="10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2"/>
            <p:cNvSpPr/>
            <p:nvPr/>
          </p:nvSpPr>
          <p:spPr>
            <a:xfrm>
              <a:off x="5955175" y="2522825"/>
              <a:ext cx="335000" cy="100175"/>
            </a:xfrm>
            <a:custGeom>
              <a:avLst/>
              <a:gdLst/>
              <a:ahLst/>
              <a:cxnLst/>
              <a:rect l="l" t="t" r="r" b="b"/>
              <a:pathLst>
                <a:path w="13400" h="4007" extrusionOk="0">
                  <a:moveTo>
                    <a:pt x="10090" y="1"/>
                  </a:moveTo>
                  <a:cubicBezTo>
                    <a:pt x="8145" y="1"/>
                    <a:pt x="7110" y="429"/>
                    <a:pt x="6013" y="884"/>
                  </a:cubicBezTo>
                  <a:cubicBezTo>
                    <a:pt x="3907" y="1767"/>
                    <a:pt x="3051" y="1803"/>
                    <a:pt x="2302" y="1838"/>
                  </a:cubicBezTo>
                  <a:lnTo>
                    <a:pt x="2230" y="1838"/>
                  </a:lnTo>
                  <a:cubicBezTo>
                    <a:pt x="1026" y="1838"/>
                    <a:pt x="0" y="2597"/>
                    <a:pt x="0" y="3507"/>
                  </a:cubicBezTo>
                  <a:cubicBezTo>
                    <a:pt x="0" y="3676"/>
                    <a:pt x="36" y="3845"/>
                    <a:pt x="107" y="4006"/>
                  </a:cubicBezTo>
                  <a:cubicBezTo>
                    <a:pt x="402" y="3337"/>
                    <a:pt x="1258" y="2837"/>
                    <a:pt x="2230" y="2837"/>
                  </a:cubicBezTo>
                  <a:lnTo>
                    <a:pt x="2302" y="2837"/>
                  </a:lnTo>
                  <a:cubicBezTo>
                    <a:pt x="3051" y="2802"/>
                    <a:pt x="3907" y="2766"/>
                    <a:pt x="6013" y="1883"/>
                  </a:cubicBezTo>
                  <a:cubicBezTo>
                    <a:pt x="7110" y="1428"/>
                    <a:pt x="8145" y="1000"/>
                    <a:pt x="10090" y="1000"/>
                  </a:cubicBezTo>
                  <a:cubicBezTo>
                    <a:pt x="11018" y="1000"/>
                    <a:pt x="11883" y="1294"/>
                    <a:pt x="12516" y="1838"/>
                  </a:cubicBezTo>
                  <a:cubicBezTo>
                    <a:pt x="12936" y="2195"/>
                    <a:pt x="13212" y="2623"/>
                    <a:pt x="13328" y="3087"/>
                  </a:cubicBezTo>
                  <a:cubicBezTo>
                    <a:pt x="13373" y="2927"/>
                    <a:pt x="13399" y="2757"/>
                    <a:pt x="13399" y="2588"/>
                  </a:cubicBezTo>
                  <a:cubicBezTo>
                    <a:pt x="13399" y="1945"/>
                    <a:pt x="13087" y="1321"/>
                    <a:pt x="12516" y="839"/>
                  </a:cubicBezTo>
                  <a:cubicBezTo>
                    <a:pt x="11883" y="295"/>
                    <a:pt x="11018" y="1"/>
                    <a:pt x="10090"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2"/>
            <p:cNvSpPr/>
            <p:nvPr/>
          </p:nvSpPr>
          <p:spPr>
            <a:xfrm>
              <a:off x="6155900" y="2561175"/>
              <a:ext cx="75175" cy="55350"/>
            </a:xfrm>
            <a:custGeom>
              <a:avLst/>
              <a:gdLst/>
              <a:ahLst/>
              <a:cxnLst/>
              <a:rect l="l" t="t" r="r" b="b"/>
              <a:pathLst>
                <a:path w="3007" h="2214" extrusionOk="0">
                  <a:moveTo>
                    <a:pt x="1508" y="1"/>
                  </a:moveTo>
                  <a:cubicBezTo>
                    <a:pt x="669" y="1"/>
                    <a:pt x="0" y="501"/>
                    <a:pt x="0" y="1107"/>
                  </a:cubicBezTo>
                  <a:cubicBezTo>
                    <a:pt x="0" y="1723"/>
                    <a:pt x="669" y="2213"/>
                    <a:pt x="1508" y="2213"/>
                  </a:cubicBezTo>
                  <a:cubicBezTo>
                    <a:pt x="2337" y="2213"/>
                    <a:pt x="3006" y="1723"/>
                    <a:pt x="3006" y="1107"/>
                  </a:cubicBezTo>
                  <a:cubicBezTo>
                    <a:pt x="3006" y="501"/>
                    <a:pt x="2337" y="1"/>
                    <a:pt x="15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2"/>
            <p:cNvSpPr/>
            <p:nvPr/>
          </p:nvSpPr>
          <p:spPr>
            <a:xfrm>
              <a:off x="5960975" y="2473650"/>
              <a:ext cx="62225" cy="54375"/>
            </a:xfrm>
            <a:custGeom>
              <a:avLst/>
              <a:gdLst/>
              <a:ahLst/>
              <a:cxnLst/>
              <a:rect l="l" t="t" r="r" b="b"/>
              <a:pathLst>
                <a:path w="2489" h="2175" extrusionOk="0">
                  <a:moveTo>
                    <a:pt x="1053" y="0"/>
                  </a:moveTo>
                  <a:cubicBezTo>
                    <a:pt x="807" y="0"/>
                    <a:pt x="562" y="94"/>
                    <a:pt x="375" y="281"/>
                  </a:cubicBezTo>
                  <a:cubicBezTo>
                    <a:pt x="0" y="656"/>
                    <a:pt x="0" y="1263"/>
                    <a:pt x="375" y="1637"/>
                  </a:cubicBezTo>
                  <a:cubicBezTo>
                    <a:pt x="641" y="1904"/>
                    <a:pt x="1218" y="2174"/>
                    <a:pt x="1664" y="2174"/>
                  </a:cubicBezTo>
                  <a:cubicBezTo>
                    <a:pt x="1846" y="2174"/>
                    <a:pt x="2006" y="2130"/>
                    <a:pt x="2114" y="2021"/>
                  </a:cubicBezTo>
                  <a:cubicBezTo>
                    <a:pt x="2489" y="1646"/>
                    <a:pt x="2105" y="656"/>
                    <a:pt x="1731" y="281"/>
                  </a:cubicBezTo>
                  <a:cubicBezTo>
                    <a:pt x="1543" y="94"/>
                    <a:pt x="1298" y="0"/>
                    <a:pt x="10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2"/>
            <p:cNvSpPr/>
            <p:nvPr/>
          </p:nvSpPr>
          <p:spPr>
            <a:xfrm>
              <a:off x="6065350" y="2358800"/>
              <a:ext cx="62250" cy="54275"/>
            </a:xfrm>
            <a:custGeom>
              <a:avLst/>
              <a:gdLst/>
              <a:ahLst/>
              <a:cxnLst/>
              <a:rect l="l" t="t" r="r" b="b"/>
              <a:pathLst>
                <a:path w="2490" h="2171" extrusionOk="0">
                  <a:moveTo>
                    <a:pt x="1053" y="0"/>
                  </a:moveTo>
                  <a:cubicBezTo>
                    <a:pt x="807" y="0"/>
                    <a:pt x="562" y="94"/>
                    <a:pt x="375" y="281"/>
                  </a:cubicBezTo>
                  <a:cubicBezTo>
                    <a:pt x="0" y="656"/>
                    <a:pt x="0" y="1262"/>
                    <a:pt x="375" y="1637"/>
                  </a:cubicBezTo>
                  <a:cubicBezTo>
                    <a:pt x="639" y="1902"/>
                    <a:pt x="1211" y="2171"/>
                    <a:pt x="1656" y="2171"/>
                  </a:cubicBezTo>
                  <a:cubicBezTo>
                    <a:pt x="1841" y="2171"/>
                    <a:pt x="2004" y="2124"/>
                    <a:pt x="2114" y="2012"/>
                  </a:cubicBezTo>
                  <a:cubicBezTo>
                    <a:pt x="2489" y="1637"/>
                    <a:pt x="2105" y="656"/>
                    <a:pt x="1731" y="281"/>
                  </a:cubicBezTo>
                  <a:cubicBezTo>
                    <a:pt x="1543" y="94"/>
                    <a:pt x="1298" y="0"/>
                    <a:pt x="10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2"/>
            <p:cNvSpPr/>
            <p:nvPr/>
          </p:nvSpPr>
          <p:spPr>
            <a:xfrm>
              <a:off x="6237950" y="2430825"/>
              <a:ext cx="62250" cy="54425"/>
            </a:xfrm>
            <a:custGeom>
              <a:avLst/>
              <a:gdLst/>
              <a:ahLst/>
              <a:cxnLst/>
              <a:rect l="l" t="t" r="r" b="b"/>
              <a:pathLst>
                <a:path w="2490" h="2177" extrusionOk="0">
                  <a:moveTo>
                    <a:pt x="1437" y="1"/>
                  </a:moveTo>
                  <a:cubicBezTo>
                    <a:pt x="1192" y="1"/>
                    <a:pt x="947" y="94"/>
                    <a:pt x="759" y="282"/>
                  </a:cubicBezTo>
                  <a:cubicBezTo>
                    <a:pt x="385" y="656"/>
                    <a:pt x="1" y="1647"/>
                    <a:pt x="376" y="2021"/>
                  </a:cubicBezTo>
                  <a:cubicBezTo>
                    <a:pt x="485" y="2131"/>
                    <a:pt x="648" y="2176"/>
                    <a:pt x="832" y="2176"/>
                  </a:cubicBezTo>
                  <a:cubicBezTo>
                    <a:pt x="1278" y="2176"/>
                    <a:pt x="1850" y="1912"/>
                    <a:pt x="2115" y="1647"/>
                  </a:cubicBezTo>
                  <a:cubicBezTo>
                    <a:pt x="2490" y="1272"/>
                    <a:pt x="2490" y="656"/>
                    <a:pt x="2115" y="282"/>
                  </a:cubicBezTo>
                  <a:cubicBezTo>
                    <a:pt x="1928" y="94"/>
                    <a:pt x="1683" y="1"/>
                    <a:pt x="1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2"/>
            <p:cNvSpPr/>
            <p:nvPr/>
          </p:nvSpPr>
          <p:spPr>
            <a:xfrm>
              <a:off x="5981250" y="2522375"/>
              <a:ext cx="70950" cy="35925"/>
            </a:xfrm>
            <a:custGeom>
              <a:avLst/>
              <a:gdLst/>
              <a:ahLst/>
              <a:cxnLst/>
              <a:rect l="l" t="t" r="r" b="b"/>
              <a:pathLst>
                <a:path w="2838" h="1437" extrusionOk="0">
                  <a:moveTo>
                    <a:pt x="2838" y="1"/>
                  </a:moveTo>
                  <a:cubicBezTo>
                    <a:pt x="2356" y="143"/>
                    <a:pt x="1830" y="242"/>
                    <a:pt x="1205" y="268"/>
                  </a:cubicBezTo>
                  <a:cubicBezTo>
                    <a:pt x="777" y="268"/>
                    <a:pt x="376" y="322"/>
                    <a:pt x="1" y="438"/>
                  </a:cubicBezTo>
                  <a:cubicBezTo>
                    <a:pt x="188" y="1018"/>
                    <a:pt x="732" y="1437"/>
                    <a:pt x="1384" y="1437"/>
                  </a:cubicBezTo>
                  <a:cubicBezTo>
                    <a:pt x="2178" y="1437"/>
                    <a:pt x="2829" y="795"/>
                    <a:pt x="283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2"/>
            <p:cNvSpPr/>
            <p:nvPr/>
          </p:nvSpPr>
          <p:spPr>
            <a:xfrm>
              <a:off x="5991750" y="2497850"/>
              <a:ext cx="48200" cy="47975"/>
            </a:xfrm>
            <a:custGeom>
              <a:avLst/>
              <a:gdLst/>
              <a:ahLst/>
              <a:cxnLst/>
              <a:rect l="l" t="t" r="r" b="b"/>
              <a:pathLst>
                <a:path w="1928" h="1919" extrusionOk="0">
                  <a:moveTo>
                    <a:pt x="964" y="0"/>
                  </a:moveTo>
                  <a:cubicBezTo>
                    <a:pt x="428" y="0"/>
                    <a:pt x="0" y="429"/>
                    <a:pt x="0" y="964"/>
                  </a:cubicBezTo>
                  <a:cubicBezTo>
                    <a:pt x="0" y="1490"/>
                    <a:pt x="428" y="1918"/>
                    <a:pt x="964" y="1918"/>
                  </a:cubicBezTo>
                  <a:cubicBezTo>
                    <a:pt x="1490" y="1918"/>
                    <a:pt x="1927" y="1490"/>
                    <a:pt x="1927" y="964"/>
                  </a:cubicBezTo>
                  <a:cubicBezTo>
                    <a:pt x="1927" y="429"/>
                    <a:pt x="1490"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2"/>
            <p:cNvSpPr/>
            <p:nvPr/>
          </p:nvSpPr>
          <p:spPr>
            <a:xfrm>
              <a:off x="6096125" y="2383000"/>
              <a:ext cx="47975" cy="47975"/>
            </a:xfrm>
            <a:custGeom>
              <a:avLst/>
              <a:gdLst/>
              <a:ahLst/>
              <a:cxnLst/>
              <a:rect l="l" t="t" r="r" b="b"/>
              <a:pathLst>
                <a:path w="1919" h="1919" extrusionOk="0">
                  <a:moveTo>
                    <a:pt x="964" y="0"/>
                  </a:moveTo>
                  <a:cubicBezTo>
                    <a:pt x="428" y="0"/>
                    <a:pt x="0" y="428"/>
                    <a:pt x="0" y="955"/>
                  </a:cubicBezTo>
                  <a:cubicBezTo>
                    <a:pt x="0" y="1490"/>
                    <a:pt x="428" y="1918"/>
                    <a:pt x="964" y="1918"/>
                  </a:cubicBezTo>
                  <a:cubicBezTo>
                    <a:pt x="1490" y="1918"/>
                    <a:pt x="1918" y="1490"/>
                    <a:pt x="1918" y="955"/>
                  </a:cubicBezTo>
                  <a:cubicBezTo>
                    <a:pt x="1918" y="428"/>
                    <a:pt x="1490" y="0"/>
                    <a:pt x="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2"/>
            <p:cNvSpPr/>
            <p:nvPr/>
          </p:nvSpPr>
          <p:spPr>
            <a:xfrm>
              <a:off x="6209200" y="2483125"/>
              <a:ext cx="65575" cy="32600"/>
            </a:xfrm>
            <a:custGeom>
              <a:avLst/>
              <a:gdLst/>
              <a:ahLst/>
              <a:cxnLst/>
              <a:rect l="l" t="t" r="r" b="b"/>
              <a:pathLst>
                <a:path w="2623" h="1304" extrusionOk="0">
                  <a:moveTo>
                    <a:pt x="0" y="1"/>
                  </a:moveTo>
                  <a:cubicBezTo>
                    <a:pt x="80" y="732"/>
                    <a:pt x="696" y="1303"/>
                    <a:pt x="1445" y="1303"/>
                  </a:cubicBezTo>
                  <a:cubicBezTo>
                    <a:pt x="1927" y="1303"/>
                    <a:pt x="2355" y="1062"/>
                    <a:pt x="2623" y="705"/>
                  </a:cubicBezTo>
                  <a:cubicBezTo>
                    <a:pt x="1874" y="277"/>
                    <a:pt x="973" y="18"/>
                    <a:pt x="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2"/>
            <p:cNvSpPr/>
            <p:nvPr/>
          </p:nvSpPr>
          <p:spPr>
            <a:xfrm>
              <a:off x="6221450" y="2455025"/>
              <a:ext cx="47975" cy="48200"/>
            </a:xfrm>
            <a:custGeom>
              <a:avLst/>
              <a:gdLst/>
              <a:ahLst/>
              <a:cxnLst/>
              <a:rect l="l" t="t" r="r" b="b"/>
              <a:pathLst>
                <a:path w="1919" h="1928" extrusionOk="0">
                  <a:moveTo>
                    <a:pt x="955" y="1"/>
                  </a:moveTo>
                  <a:cubicBezTo>
                    <a:pt x="429" y="1"/>
                    <a:pt x="1" y="438"/>
                    <a:pt x="1" y="964"/>
                  </a:cubicBezTo>
                  <a:cubicBezTo>
                    <a:pt x="1" y="1490"/>
                    <a:pt x="429" y="1928"/>
                    <a:pt x="955" y="1928"/>
                  </a:cubicBezTo>
                  <a:cubicBezTo>
                    <a:pt x="1491" y="1928"/>
                    <a:pt x="1919" y="1490"/>
                    <a:pt x="1919" y="964"/>
                  </a:cubicBezTo>
                  <a:cubicBezTo>
                    <a:pt x="1919" y="438"/>
                    <a:pt x="1491" y="1"/>
                    <a:pt x="9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 name="Google Shape;4359;p62"/>
          <p:cNvGrpSpPr/>
          <p:nvPr/>
        </p:nvGrpSpPr>
        <p:grpSpPr>
          <a:xfrm>
            <a:off x="6582413" y="2974934"/>
            <a:ext cx="483105" cy="479998"/>
            <a:chOff x="5345475" y="2347725"/>
            <a:chExt cx="415825" cy="413150"/>
          </a:xfrm>
        </p:grpSpPr>
        <p:sp>
          <p:nvSpPr>
            <p:cNvPr id="4360" name="Google Shape;4360;p62"/>
            <p:cNvSpPr/>
            <p:nvPr/>
          </p:nvSpPr>
          <p:spPr>
            <a:xfrm>
              <a:off x="5371275" y="2347725"/>
              <a:ext cx="165750" cy="141775"/>
            </a:xfrm>
            <a:custGeom>
              <a:avLst/>
              <a:gdLst/>
              <a:ahLst/>
              <a:cxnLst/>
              <a:rect l="l" t="t" r="r" b="b"/>
              <a:pathLst>
                <a:path w="6630" h="5671" extrusionOk="0">
                  <a:moveTo>
                    <a:pt x="2619" y="0"/>
                  </a:moveTo>
                  <a:cubicBezTo>
                    <a:pt x="1982" y="0"/>
                    <a:pt x="1348" y="164"/>
                    <a:pt x="786" y="483"/>
                  </a:cubicBezTo>
                  <a:cubicBezTo>
                    <a:pt x="590" y="599"/>
                    <a:pt x="438" y="796"/>
                    <a:pt x="375" y="1027"/>
                  </a:cubicBezTo>
                  <a:cubicBezTo>
                    <a:pt x="1" y="2419"/>
                    <a:pt x="474" y="3962"/>
                    <a:pt x="1687" y="4899"/>
                  </a:cubicBezTo>
                  <a:cubicBezTo>
                    <a:pt x="2356" y="5418"/>
                    <a:pt x="3149" y="5670"/>
                    <a:pt x="3935" y="5670"/>
                  </a:cubicBezTo>
                  <a:cubicBezTo>
                    <a:pt x="4689" y="5670"/>
                    <a:pt x="5438" y="5438"/>
                    <a:pt x="6067" y="4988"/>
                  </a:cubicBezTo>
                  <a:cubicBezTo>
                    <a:pt x="6629" y="3516"/>
                    <a:pt x="6192" y="1786"/>
                    <a:pt x="4872" y="769"/>
                  </a:cubicBezTo>
                  <a:cubicBezTo>
                    <a:pt x="4201" y="251"/>
                    <a:pt x="3407" y="0"/>
                    <a:pt x="26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2"/>
            <p:cNvSpPr/>
            <p:nvPr/>
          </p:nvSpPr>
          <p:spPr>
            <a:xfrm>
              <a:off x="5553950" y="2702575"/>
              <a:ext cx="41050" cy="58300"/>
            </a:xfrm>
            <a:custGeom>
              <a:avLst/>
              <a:gdLst/>
              <a:ahLst/>
              <a:cxnLst/>
              <a:rect l="l" t="t" r="r" b="b"/>
              <a:pathLst>
                <a:path w="1642" h="2332" extrusionOk="0">
                  <a:moveTo>
                    <a:pt x="0" y="1"/>
                  </a:moveTo>
                  <a:lnTo>
                    <a:pt x="0" y="1491"/>
                  </a:lnTo>
                  <a:cubicBezTo>
                    <a:pt x="0" y="1952"/>
                    <a:pt x="368" y="2332"/>
                    <a:pt x="823" y="2332"/>
                  </a:cubicBezTo>
                  <a:cubicBezTo>
                    <a:pt x="843" y="2332"/>
                    <a:pt x="863" y="2331"/>
                    <a:pt x="883" y="2329"/>
                  </a:cubicBezTo>
                  <a:cubicBezTo>
                    <a:pt x="1312" y="2302"/>
                    <a:pt x="1642" y="1946"/>
                    <a:pt x="1642" y="1509"/>
                  </a:cubicBezTo>
                  <a:lnTo>
                    <a:pt x="16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2"/>
            <p:cNvSpPr/>
            <p:nvPr/>
          </p:nvSpPr>
          <p:spPr>
            <a:xfrm>
              <a:off x="5512000" y="2702575"/>
              <a:ext cx="41075" cy="58300"/>
            </a:xfrm>
            <a:custGeom>
              <a:avLst/>
              <a:gdLst/>
              <a:ahLst/>
              <a:cxnLst/>
              <a:rect l="l" t="t" r="r" b="b"/>
              <a:pathLst>
                <a:path w="1643" h="2332" extrusionOk="0">
                  <a:moveTo>
                    <a:pt x="1" y="1"/>
                  </a:moveTo>
                  <a:lnTo>
                    <a:pt x="1" y="1509"/>
                  </a:lnTo>
                  <a:cubicBezTo>
                    <a:pt x="1" y="1946"/>
                    <a:pt x="331" y="2302"/>
                    <a:pt x="759" y="2329"/>
                  </a:cubicBezTo>
                  <a:cubicBezTo>
                    <a:pt x="780" y="2331"/>
                    <a:pt x="801" y="2332"/>
                    <a:pt x="821" y="2332"/>
                  </a:cubicBezTo>
                  <a:cubicBezTo>
                    <a:pt x="1282" y="2332"/>
                    <a:pt x="1642" y="1952"/>
                    <a:pt x="1642" y="1491"/>
                  </a:cubicBezTo>
                  <a:lnTo>
                    <a:pt x="16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2"/>
            <p:cNvSpPr/>
            <p:nvPr/>
          </p:nvSpPr>
          <p:spPr>
            <a:xfrm>
              <a:off x="5569775" y="2347725"/>
              <a:ext cx="165725" cy="141775"/>
            </a:xfrm>
            <a:custGeom>
              <a:avLst/>
              <a:gdLst/>
              <a:ahLst/>
              <a:cxnLst/>
              <a:rect l="l" t="t" r="r" b="b"/>
              <a:pathLst>
                <a:path w="6629" h="5671" extrusionOk="0">
                  <a:moveTo>
                    <a:pt x="4009" y="0"/>
                  </a:moveTo>
                  <a:cubicBezTo>
                    <a:pt x="3222" y="0"/>
                    <a:pt x="2429" y="251"/>
                    <a:pt x="1758" y="769"/>
                  </a:cubicBezTo>
                  <a:cubicBezTo>
                    <a:pt x="438" y="1786"/>
                    <a:pt x="1" y="3516"/>
                    <a:pt x="554" y="4988"/>
                  </a:cubicBezTo>
                  <a:cubicBezTo>
                    <a:pt x="1187" y="5438"/>
                    <a:pt x="1936" y="5670"/>
                    <a:pt x="2690" y="5670"/>
                  </a:cubicBezTo>
                  <a:cubicBezTo>
                    <a:pt x="3477" y="5670"/>
                    <a:pt x="4269" y="5418"/>
                    <a:pt x="4943" y="4899"/>
                  </a:cubicBezTo>
                  <a:cubicBezTo>
                    <a:pt x="6156" y="3962"/>
                    <a:pt x="6629" y="2419"/>
                    <a:pt x="6254" y="1027"/>
                  </a:cubicBezTo>
                  <a:cubicBezTo>
                    <a:pt x="6192" y="796"/>
                    <a:pt x="6040" y="599"/>
                    <a:pt x="5835" y="483"/>
                  </a:cubicBezTo>
                  <a:cubicBezTo>
                    <a:pt x="5276" y="164"/>
                    <a:pt x="4645" y="0"/>
                    <a:pt x="40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2"/>
            <p:cNvSpPr/>
            <p:nvPr/>
          </p:nvSpPr>
          <p:spPr>
            <a:xfrm>
              <a:off x="5569775" y="2358450"/>
              <a:ext cx="131175" cy="131050"/>
            </a:xfrm>
            <a:custGeom>
              <a:avLst/>
              <a:gdLst/>
              <a:ahLst/>
              <a:cxnLst/>
              <a:rect l="l" t="t" r="r" b="b"/>
              <a:pathLst>
                <a:path w="5247" h="5242" extrusionOk="0">
                  <a:moveTo>
                    <a:pt x="2275" y="1"/>
                  </a:moveTo>
                  <a:cubicBezTo>
                    <a:pt x="2097" y="99"/>
                    <a:pt x="1919" y="215"/>
                    <a:pt x="1758" y="340"/>
                  </a:cubicBezTo>
                  <a:cubicBezTo>
                    <a:pt x="438" y="1357"/>
                    <a:pt x="1" y="3087"/>
                    <a:pt x="554" y="4559"/>
                  </a:cubicBezTo>
                  <a:cubicBezTo>
                    <a:pt x="1187" y="5009"/>
                    <a:pt x="1936" y="5241"/>
                    <a:pt x="2690" y="5241"/>
                  </a:cubicBezTo>
                  <a:cubicBezTo>
                    <a:pt x="3477" y="5241"/>
                    <a:pt x="4269" y="4989"/>
                    <a:pt x="4943" y="4470"/>
                  </a:cubicBezTo>
                  <a:cubicBezTo>
                    <a:pt x="5050" y="4390"/>
                    <a:pt x="5148" y="4301"/>
                    <a:pt x="5246" y="4211"/>
                  </a:cubicBezTo>
                  <a:cubicBezTo>
                    <a:pt x="4934" y="2401"/>
                    <a:pt x="3819" y="875"/>
                    <a:pt x="2275"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2"/>
            <p:cNvSpPr/>
            <p:nvPr/>
          </p:nvSpPr>
          <p:spPr>
            <a:xfrm>
              <a:off x="5405850" y="2358450"/>
              <a:ext cx="131175" cy="131050"/>
            </a:xfrm>
            <a:custGeom>
              <a:avLst/>
              <a:gdLst/>
              <a:ahLst/>
              <a:cxnLst/>
              <a:rect l="l" t="t" r="r" b="b"/>
              <a:pathLst>
                <a:path w="5247" h="5242" extrusionOk="0">
                  <a:moveTo>
                    <a:pt x="2971" y="1"/>
                  </a:moveTo>
                  <a:cubicBezTo>
                    <a:pt x="1428" y="875"/>
                    <a:pt x="304" y="2401"/>
                    <a:pt x="1" y="4211"/>
                  </a:cubicBezTo>
                  <a:cubicBezTo>
                    <a:pt x="90" y="4301"/>
                    <a:pt x="197" y="4390"/>
                    <a:pt x="304" y="4470"/>
                  </a:cubicBezTo>
                  <a:cubicBezTo>
                    <a:pt x="973" y="4989"/>
                    <a:pt x="1766" y="5241"/>
                    <a:pt x="2553" y="5241"/>
                  </a:cubicBezTo>
                  <a:cubicBezTo>
                    <a:pt x="3309" y="5241"/>
                    <a:pt x="4060" y="5009"/>
                    <a:pt x="4693" y="4559"/>
                  </a:cubicBezTo>
                  <a:cubicBezTo>
                    <a:pt x="5246" y="3087"/>
                    <a:pt x="4809" y="1357"/>
                    <a:pt x="3489" y="340"/>
                  </a:cubicBezTo>
                  <a:cubicBezTo>
                    <a:pt x="3319" y="215"/>
                    <a:pt x="3150" y="99"/>
                    <a:pt x="2971"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2"/>
            <p:cNvSpPr/>
            <p:nvPr/>
          </p:nvSpPr>
          <p:spPr>
            <a:xfrm>
              <a:off x="5610375" y="2382700"/>
              <a:ext cx="86325" cy="71200"/>
            </a:xfrm>
            <a:custGeom>
              <a:avLst/>
              <a:gdLst/>
              <a:ahLst/>
              <a:cxnLst/>
              <a:rect l="l" t="t" r="r" b="b"/>
              <a:pathLst>
                <a:path w="3453" h="2848" extrusionOk="0">
                  <a:moveTo>
                    <a:pt x="2372" y="1"/>
                  </a:moveTo>
                  <a:cubicBezTo>
                    <a:pt x="1872" y="1"/>
                    <a:pt x="1391" y="164"/>
                    <a:pt x="990" y="476"/>
                  </a:cubicBezTo>
                  <a:cubicBezTo>
                    <a:pt x="312" y="993"/>
                    <a:pt x="0" y="1832"/>
                    <a:pt x="134" y="2653"/>
                  </a:cubicBezTo>
                  <a:cubicBezTo>
                    <a:pt x="339" y="2742"/>
                    <a:pt x="553" y="2795"/>
                    <a:pt x="776" y="2831"/>
                  </a:cubicBezTo>
                  <a:cubicBezTo>
                    <a:pt x="869" y="2842"/>
                    <a:pt x="962" y="2848"/>
                    <a:pt x="1054" y="2848"/>
                  </a:cubicBezTo>
                  <a:cubicBezTo>
                    <a:pt x="1557" y="2848"/>
                    <a:pt x="2046" y="2685"/>
                    <a:pt x="2453" y="2376"/>
                  </a:cubicBezTo>
                  <a:cubicBezTo>
                    <a:pt x="3140" y="1850"/>
                    <a:pt x="3453" y="1011"/>
                    <a:pt x="3319" y="199"/>
                  </a:cubicBezTo>
                  <a:cubicBezTo>
                    <a:pt x="3114" y="110"/>
                    <a:pt x="2899" y="48"/>
                    <a:pt x="2676" y="21"/>
                  </a:cubicBezTo>
                  <a:cubicBezTo>
                    <a:pt x="2574" y="7"/>
                    <a:pt x="2473" y="1"/>
                    <a:pt x="23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2"/>
            <p:cNvSpPr/>
            <p:nvPr/>
          </p:nvSpPr>
          <p:spPr>
            <a:xfrm>
              <a:off x="5410100" y="2382700"/>
              <a:ext cx="86325" cy="71200"/>
            </a:xfrm>
            <a:custGeom>
              <a:avLst/>
              <a:gdLst/>
              <a:ahLst/>
              <a:cxnLst/>
              <a:rect l="l" t="t" r="r" b="b"/>
              <a:pathLst>
                <a:path w="3453" h="2848" extrusionOk="0">
                  <a:moveTo>
                    <a:pt x="1081" y="1"/>
                  </a:moveTo>
                  <a:cubicBezTo>
                    <a:pt x="980" y="1"/>
                    <a:pt x="878" y="7"/>
                    <a:pt x="776" y="21"/>
                  </a:cubicBezTo>
                  <a:cubicBezTo>
                    <a:pt x="553" y="48"/>
                    <a:pt x="339" y="110"/>
                    <a:pt x="134" y="199"/>
                  </a:cubicBezTo>
                  <a:cubicBezTo>
                    <a:pt x="0" y="1011"/>
                    <a:pt x="312" y="1850"/>
                    <a:pt x="990" y="2376"/>
                  </a:cubicBezTo>
                  <a:cubicBezTo>
                    <a:pt x="1397" y="2685"/>
                    <a:pt x="1887" y="2848"/>
                    <a:pt x="2395" y="2848"/>
                  </a:cubicBezTo>
                  <a:cubicBezTo>
                    <a:pt x="2488" y="2848"/>
                    <a:pt x="2582" y="2842"/>
                    <a:pt x="2676" y="2831"/>
                  </a:cubicBezTo>
                  <a:cubicBezTo>
                    <a:pt x="2899" y="2795"/>
                    <a:pt x="3113" y="2742"/>
                    <a:pt x="3319" y="2653"/>
                  </a:cubicBezTo>
                  <a:cubicBezTo>
                    <a:pt x="3452" y="1832"/>
                    <a:pt x="3140" y="993"/>
                    <a:pt x="2462" y="476"/>
                  </a:cubicBezTo>
                  <a:cubicBezTo>
                    <a:pt x="2062" y="164"/>
                    <a:pt x="1581"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2"/>
            <p:cNvSpPr/>
            <p:nvPr/>
          </p:nvSpPr>
          <p:spPr>
            <a:xfrm>
              <a:off x="5345475" y="2551375"/>
              <a:ext cx="168350" cy="127600"/>
            </a:xfrm>
            <a:custGeom>
              <a:avLst/>
              <a:gdLst/>
              <a:ahLst/>
              <a:cxnLst/>
              <a:rect l="l" t="t" r="r" b="b"/>
              <a:pathLst>
                <a:path w="6734" h="5104" extrusionOk="0">
                  <a:moveTo>
                    <a:pt x="3914" y="0"/>
                  </a:moveTo>
                  <a:cubicBezTo>
                    <a:pt x="2130" y="0"/>
                    <a:pt x="613" y="1169"/>
                    <a:pt x="105" y="2784"/>
                  </a:cubicBezTo>
                  <a:cubicBezTo>
                    <a:pt x="1" y="3105"/>
                    <a:pt x="243" y="3427"/>
                    <a:pt x="569" y="3427"/>
                  </a:cubicBezTo>
                  <a:cubicBezTo>
                    <a:pt x="578" y="3427"/>
                    <a:pt x="587" y="3427"/>
                    <a:pt x="596" y="3426"/>
                  </a:cubicBezTo>
                  <a:cubicBezTo>
                    <a:pt x="649" y="3423"/>
                    <a:pt x="704" y="3421"/>
                    <a:pt x="760" y="3421"/>
                  </a:cubicBezTo>
                  <a:cubicBezTo>
                    <a:pt x="1318" y="3421"/>
                    <a:pt x="2002" y="3601"/>
                    <a:pt x="2326" y="4363"/>
                  </a:cubicBezTo>
                  <a:cubicBezTo>
                    <a:pt x="2405" y="4551"/>
                    <a:pt x="2588" y="4657"/>
                    <a:pt x="2776" y="4657"/>
                  </a:cubicBezTo>
                  <a:cubicBezTo>
                    <a:pt x="2863" y="4657"/>
                    <a:pt x="2952" y="4634"/>
                    <a:pt x="3031" y="4586"/>
                  </a:cubicBezTo>
                  <a:cubicBezTo>
                    <a:pt x="3332" y="4399"/>
                    <a:pt x="3734" y="4221"/>
                    <a:pt x="4166" y="4221"/>
                  </a:cubicBezTo>
                  <a:cubicBezTo>
                    <a:pt x="4644" y="4221"/>
                    <a:pt x="5159" y="4438"/>
                    <a:pt x="5618" y="5103"/>
                  </a:cubicBezTo>
                  <a:lnTo>
                    <a:pt x="6733" y="1169"/>
                  </a:lnTo>
                  <a:cubicBezTo>
                    <a:pt x="6011" y="446"/>
                    <a:pt x="5012" y="0"/>
                    <a:pt x="39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2"/>
            <p:cNvSpPr/>
            <p:nvPr/>
          </p:nvSpPr>
          <p:spPr>
            <a:xfrm>
              <a:off x="5415875" y="2587350"/>
              <a:ext cx="39525" cy="55500"/>
            </a:xfrm>
            <a:custGeom>
              <a:avLst/>
              <a:gdLst/>
              <a:ahLst/>
              <a:cxnLst/>
              <a:rect l="l" t="t" r="r" b="b"/>
              <a:pathLst>
                <a:path w="1581" h="2220" extrusionOk="0">
                  <a:moveTo>
                    <a:pt x="1299" y="1"/>
                  </a:moveTo>
                  <a:cubicBezTo>
                    <a:pt x="1239" y="1"/>
                    <a:pt x="1180" y="23"/>
                    <a:pt x="1134" y="69"/>
                  </a:cubicBezTo>
                  <a:cubicBezTo>
                    <a:pt x="1098" y="96"/>
                    <a:pt x="295" y="818"/>
                    <a:pt x="28" y="1916"/>
                  </a:cubicBezTo>
                  <a:cubicBezTo>
                    <a:pt x="1" y="2050"/>
                    <a:pt x="81" y="2183"/>
                    <a:pt x="215" y="2219"/>
                  </a:cubicBezTo>
                  <a:lnTo>
                    <a:pt x="269" y="2219"/>
                  </a:lnTo>
                  <a:cubicBezTo>
                    <a:pt x="385" y="2219"/>
                    <a:pt x="483" y="2148"/>
                    <a:pt x="518" y="2032"/>
                  </a:cubicBezTo>
                  <a:cubicBezTo>
                    <a:pt x="741" y="1095"/>
                    <a:pt x="1455" y="444"/>
                    <a:pt x="1464" y="435"/>
                  </a:cubicBezTo>
                  <a:cubicBezTo>
                    <a:pt x="1571" y="346"/>
                    <a:pt x="1580" y="185"/>
                    <a:pt x="1482" y="87"/>
                  </a:cubicBezTo>
                  <a:cubicBezTo>
                    <a:pt x="1434" y="30"/>
                    <a:pt x="1367" y="1"/>
                    <a:pt x="1299"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2"/>
            <p:cNvSpPr/>
            <p:nvPr/>
          </p:nvSpPr>
          <p:spPr>
            <a:xfrm>
              <a:off x="5379300" y="2580975"/>
              <a:ext cx="44650" cy="40000"/>
            </a:xfrm>
            <a:custGeom>
              <a:avLst/>
              <a:gdLst/>
              <a:ahLst/>
              <a:cxnLst/>
              <a:rect l="l" t="t" r="r" b="b"/>
              <a:pathLst>
                <a:path w="1786" h="1600" extrusionOk="0">
                  <a:moveTo>
                    <a:pt x="1501" y="0"/>
                  </a:moveTo>
                  <a:cubicBezTo>
                    <a:pt x="1468" y="0"/>
                    <a:pt x="1434" y="7"/>
                    <a:pt x="1402" y="21"/>
                  </a:cubicBezTo>
                  <a:cubicBezTo>
                    <a:pt x="1366" y="39"/>
                    <a:pt x="554" y="413"/>
                    <a:pt x="72" y="1225"/>
                  </a:cubicBezTo>
                  <a:cubicBezTo>
                    <a:pt x="1" y="1341"/>
                    <a:pt x="37" y="1493"/>
                    <a:pt x="153" y="1564"/>
                  </a:cubicBezTo>
                  <a:cubicBezTo>
                    <a:pt x="197" y="1591"/>
                    <a:pt x="242" y="1600"/>
                    <a:pt x="286" y="1600"/>
                  </a:cubicBezTo>
                  <a:cubicBezTo>
                    <a:pt x="367" y="1600"/>
                    <a:pt x="447" y="1555"/>
                    <a:pt x="501" y="1484"/>
                  </a:cubicBezTo>
                  <a:cubicBezTo>
                    <a:pt x="902" y="806"/>
                    <a:pt x="1598" y="485"/>
                    <a:pt x="1607" y="476"/>
                  </a:cubicBezTo>
                  <a:cubicBezTo>
                    <a:pt x="1732" y="422"/>
                    <a:pt x="1785" y="271"/>
                    <a:pt x="1732" y="146"/>
                  </a:cubicBezTo>
                  <a:cubicBezTo>
                    <a:pt x="1686" y="53"/>
                    <a:pt x="1596" y="0"/>
                    <a:pt x="1501"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2"/>
            <p:cNvSpPr/>
            <p:nvPr/>
          </p:nvSpPr>
          <p:spPr>
            <a:xfrm>
              <a:off x="5592750" y="2551375"/>
              <a:ext cx="168550" cy="127600"/>
            </a:xfrm>
            <a:custGeom>
              <a:avLst/>
              <a:gdLst/>
              <a:ahLst/>
              <a:cxnLst/>
              <a:rect l="l" t="t" r="r" b="b"/>
              <a:pathLst>
                <a:path w="6742" h="5104" extrusionOk="0">
                  <a:moveTo>
                    <a:pt x="2828" y="0"/>
                  </a:moveTo>
                  <a:cubicBezTo>
                    <a:pt x="1722" y="0"/>
                    <a:pt x="723" y="446"/>
                    <a:pt x="0" y="1169"/>
                  </a:cubicBezTo>
                  <a:lnTo>
                    <a:pt x="1116" y="5103"/>
                  </a:lnTo>
                  <a:cubicBezTo>
                    <a:pt x="1579" y="4438"/>
                    <a:pt x="2094" y="4221"/>
                    <a:pt x="2572" y="4221"/>
                  </a:cubicBezTo>
                  <a:cubicBezTo>
                    <a:pt x="3004" y="4221"/>
                    <a:pt x="3406" y="4399"/>
                    <a:pt x="3712" y="4586"/>
                  </a:cubicBezTo>
                  <a:cubicBezTo>
                    <a:pt x="3791" y="4634"/>
                    <a:pt x="3879" y="4657"/>
                    <a:pt x="3967" y="4657"/>
                  </a:cubicBezTo>
                  <a:cubicBezTo>
                    <a:pt x="4154" y="4657"/>
                    <a:pt x="4337" y="4551"/>
                    <a:pt x="4416" y="4363"/>
                  </a:cubicBezTo>
                  <a:cubicBezTo>
                    <a:pt x="4732" y="3601"/>
                    <a:pt x="5423" y="3421"/>
                    <a:pt x="5982" y="3421"/>
                  </a:cubicBezTo>
                  <a:cubicBezTo>
                    <a:pt x="6038" y="3421"/>
                    <a:pt x="6094" y="3423"/>
                    <a:pt x="6147" y="3426"/>
                  </a:cubicBezTo>
                  <a:cubicBezTo>
                    <a:pt x="6156" y="3427"/>
                    <a:pt x="6165" y="3427"/>
                    <a:pt x="6173" y="3427"/>
                  </a:cubicBezTo>
                  <a:cubicBezTo>
                    <a:pt x="6499" y="3427"/>
                    <a:pt x="6742" y="3105"/>
                    <a:pt x="6638" y="2784"/>
                  </a:cubicBezTo>
                  <a:cubicBezTo>
                    <a:pt x="6120" y="1169"/>
                    <a:pt x="4613" y="0"/>
                    <a:pt x="28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2"/>
            <p:cNvSpPr/>
            <p:nvPr/>
          </p:nvSpPr>
          <p:spPr>
            <a:xfrm>
              <a:off x="5651400" y="2587350"/>
              <a:ext cx="39500" cy="55500"/>
            </a:xfrm>
            <a:custGeom>
              <a:avLst/>
              <a:gdLst/>
              <a:ahLst/>
              <a:cxnLst/>
              <a:rect l="l" t="t" r="r" b="b"/>
              <a:pathLst>
                <a:path w="1580" h="2220" extrusionOk="0">
                  <a:moveTo>
                    <a:pt x="277" y="1"/>
                  </a:moveTo>
                  <a:cubicBezTo>
                    <a:pt x="210" y="1"/>
                    <a:pt x="142" y="30"/>
                    <a:pt x="90" y="87"/>
                  </a:cubicBezTo>
                  <a:cubicBezTo>
                    <a:pt x="1" y="185"/>
                    <a:pt x="10" y="346"/>
                    <a:pt x="117" y="435"/>
                  </a:cubicBezTo>
                  <a:cubicBezTo>
                    <a:pt x="126" y="444"/>
                    <a:pt x="830" y="1086"/>
                    <a:pt x="1062" y="2032"/>
                  </a:cubicBezTo>
                  <a:cubicBezTo>
                    <a:pt x="1089" y="2148"/>
                    <a:pt x="1196" y="2219"/>
                    <a:pt x="1303" y="2219"/>
                  </a:cubicBezTo>
                  <a:lnTo>
                    <a:pt x="1366" y="2219"/>
                  </a:lnTo>
                  <a:cubicBezTo>
                    <a:pt x="1499" y="2183"/>
                    <a:pt x="1580" y="2050"/>
                    <a:pt x="1544" y="1916"/>
                  </a:cubicBezTo>
                  <a:cubicBezTo>
                    <a:pt x="1276" y="818"/>
                    <a:pt x="482" y="96"/>
                    <a:pt x="447" y="69"/>
                  </a:cubicBezTo>
                  <a:cubicBezTo>
                    <a:pt x="397" y="23"/>
                    <a:pt x="337" y="1"/>
                    <a:pt x="277"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2"/>
            <p:cNvSpPr/>
            <p:nvPr/>
          </p:nvSpPr>
          <p:spPr>
            <a:xfrm>
              <a:off x="5682850" y="2580975"/>
              <a:ext cx="44625" cy="40000"/>
            </a:xfrm>
            <a:custGeom>
              <a:avLst/>
              <a:gdLst/>
              <a:ahLst/>
              <a:cxnLst/>
              <a:rect l="l" t="t" r="r" b="b"/>
              <a:pathLst>
                <a:path w="1785" h="1600" extrusionOk="0">
                  <a:moveTo>
                    <a:pt x="283" y="0"/>
                  </a:moveTo>
                  <a:cubicBezTo>
                    <a:pt x="187" y="0"/>
                    <a:pt x="94" y="53"/>
                    <a:pt x="54" y="146"/>
                  </a:cubicBezTo>
                  <a:cubicBezTo>
                    <a:pt x="0" y="271"/>
                    <a:pt x="54" y="422"/>
                    <a:pt x="179" y="476"/>
                  </a:cubicBezTo>
                  <a:cubicBezTo>
                    <a:pt x="179" y="476"/>
                    <a:pt x="884" y="806"/>
                    <a:pt x="1285" y="1484"/>
                  </a:cubicBezTo>
                  <a:cubicBezTo>
                    <a:pt x="1330" y="1555"/>
                    <a:pt x="1419" y="1600"/>
                    <a:pt x="1499" y="1600"/>
                  </a:cubicBezTo>
                  <a:cubicBezTo>
                    <a:pt x="1544" y="1600"/>
                    <a:pt x="1588" y="1591"/>
                    <a:pt x="1624" y="1564"/>
                  </a:cubicBezTo>
                  <a:cubicBezTo>
                    <a:pt x="1749" y="1493"/>
                    <a:pt x="1785" y="1341"/>
                    <a:pt x="1713" y="1225"/>
                  </a:cubicBezTo>
                  <a:cubicBezTo>
                    <a:pt x="1232" y="413"/>
                    <a:pt x="420" y="39"/>
                    <a:pt x="384" y="21"/>
                  </a:cubicBezTo>
                  <a:cubicBezTo>
                    <a:pt x="351" y="7"/>
                    <a:pt x="317" y="0"/>
                    <a:pt x="283"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2"/>
            <p:cNvSpPr/>
            <p:nvPr/>
          </p:nvSpPr>
          <p:spPr>
            <a:xfrm>
              <a:off x="5468300" y="2554725"/>
              <a:ext cx="169975" cy="169975"/>
            </a:xfrm>
            <a:custGeom>
              <a:avLst/>
              <a:gdLst/>
              <a:ahLst/>
              <a:cxnLst/>
              <a:rect l="l" t="t" r="r" b="b"/>
              <a:pathLst>
                <a:path w="6799" h="6799" extrusionOk="0">
                  <a:moveTo>
                    <a:pt x="3399" y="0"/>
                  </a:moveTo>
                  <a:cubicBezTo>
                    <a:pt x="1526" y="0"/>
                    <a:pt x="0" y="1517"/>
                    <a:pt x="0" y="3399"/>
                  </a:cubicBezTo>
                  <a:cubicBezTo>
                    <a:pt x="0" y="5273"/>
                    <a:pt x="1526" y="6798"/>
                    <a:pt x="3399" y="6798"/>
                  </a:cubicBezTo>
                  <a:cubicBezTo>
                    <a:pt x="5282" y="6798"/>
                    <a:pt x="6798" y="5273"/>
                    <a:pt x="6798" y="3399"/>
                  </a:cubicBezTo>
                  <a:cubicBezTo>
                    <a:pt x="6798" y="1517"/>
                    <a:pt x="5282" y="0"/>
                    <a:pt x="3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2"/>
            <p:cNvSpPr/>
            <p:nvPr/>
          </p:nvSpPr>
          <p:spPr>
            <a:xfrm>
              <a:off x="5472100" y="2554725"/>
              <a:ext cx="162600" cy="84100"/>
            </a:xfrm>
            <a:custGeom>
              <a:avLst/>
              <a:gdLst/>
              <a:ahLst/>
              <a:cxnLst/>
              <a:rect l="l" t="t" r="r" b="b"/>
              <a:pathLst>
                <a:path w="6504" h="3364" extrusionOk="0">
                  <a:moveTo>
                    <a:pt x="3247" y="0"/>
                  </a:moveTo>
                  <a:cubicBezTo>
                    <a:pt x="1722" y="0"/>
                    <a:pt x="419" y="1008"/>
                    <a:pt x="0" y="2400"/>
                  </a:cubicBezTo>
                  <a:cubicBezTo>
                    <a:pt x="937" y="3016"/>
                    <a:pt x="2052" y="3363"/>
                    <a:pt x="3247" y="3363"/>
                  </a:cubicBezTo>
                  <a:cubicBezTo>
                    <a:pt x="4452" y="3363"/>
                    <a:pt x="5567" y="3016"/>
                    <a:pt x="6504" y="2400"/>
                  </a:cubicBezTo>
                  <a:cubicBezTo>
                    <a:pt x="6075" y="1008"/>
                    <a:pt x="4782" y="0"/>
                    <a:pt x="3247"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2"/>
            <p:cNvSpPr/>
            <p:nvPr/>
          </p:nvSpPr>
          <p:spPr>
            <a:xfrm>
              <a:off x="5502650" y="2588850"/>
              <a:ext cx="101500" cy="101500"/>
            </a:xfrm>
            <a:custGeom>
              <a:avLst/>
              <a:gdLst/>
              <a:ahLst/>
              <a:cxnLst/>
              <a:rect l="l" t="t" r="r" b="b"/>
              <a:pathLst>
                <a:path w="4060" h="4060" extrusionOk="0">
                  <a:moveTo>
                    <a:pt x="2025" y="0"/>
                  </a:moveTo>
                  <a:cubicBezTo>
                    <a:pt x="910" y="0"/>
                    <a:pt x="0" y="910"/>
                    <a:pt x="0" y="2034"/>
                  </a:cubicBezTo>
                  <a:cubicBezTo>
                    <a:pt x="0" y="3149"/>
                    <a:pt x="910" y="4059"/>
                    <a:pt x="2025" y="4059"/>
                  </a:cubicBezTo>
                  <a:cubicBezTo>
                    <a:pt x="3149" y="4059"/>
                    <a:pt x="4059" y="3149"/>
                    <a:pt x="4059" y="2034"/>
                  </a:cubicBezTo>
                  <a:cubicBezTo>
                    <a:pt x="4059" y="910"/>
                    <a:pt x="3149"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2"/>
            <p:cNvSpPr/>
            <p:nvPr/>
          </p:nvSpPr>
          <p:spPr>
            <a:xfrm>
              <a:off x="5610375" y="2383425"/>
              <a:ext cx="77400" cy="70475"/>
            </a:xfrm>
            <a:custGeom>
              <a:avLst/>
              <a:gdLst/>
              <a:ahLst/>
              <a:cxnLst/>
              <a:rect l="l" t="t" r="r" b="b"/>
              <a:pathLst>
                <a:path w="3096" h="2819" extrusionOk="0">
                  <a:moveTo>
                    <a:pt x="1981" y="1"/>
                  </a:moveTo>
                  <a:cubicBezTo>
                    <a:pt x="1624" y="72"/>
                    <a:pt x="1285" y="215"/>
                    <a:pt x="990" y="447"/>
                  </a:cubicBezTo>
                  <a:cubicBezTo>
                    <a:pt x="312" y="964"/>
                    <a:pt x="0" y="1803"/>
                    <a:pt x="134" y="2624"/>
                  </a:cubicBezTo>
                  <a:cubicBezTo>
                    <a:pt x="339" y="2713"/>
                    <a:pt x="553" y="2766"/>
                    <a:pt x="776" y="2802"/>
                  </a:cubicBezTo>
                  <a:cubicBezTo>
                    <a:pt x="869" y="2813"/>
                    <a:pt x="962" y="2819"/>
                    <a:pt x="1054" y="2819"/>
                  </a:cubicBezTo>
                  <a:cubicBezTo>
                    <a:pt x="1557" y="2819"/>
                    <a:pt x="2046" y="2656"/>
                    <a:pt x="2453" y="2347"/>
                  </a:cubicBezTo>
                  <a:cubicBezTo>
                    <a:pt x="2730" y="2133"/>
                    <a:pt x="2944" y="1865"/>
                    <a:pt x="3096" y="1580"/>
                  </a:cubicBezTo>
                  <a:cubicBezTo>
                    <a:pt x="2810" y="991"/>
                    <a:pt x="2427" y="465"/>
                    <a:pt x="1981"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2"/>
            <p:cNvSpPr/>
            <p:nvPr/>
          </p:nvSpPr>
          <p:spPr>
            <a:xfrm>
              <a:off x="5418775" y="2383425"/>
              <a:ext cx="77650" cy="70475"/>
            </a:xfrm>
            <a:custGeom>
              <a:avLst/>
              <a:gdLst/>
              <a:ahLst/>
              <a:cxnLst/>
              <a:rect l="l" t="t" r="r" b="b"/>
              <a:pathLst>
                <a:path w="3106" h="2819" extrusionOk="0">
                  <a:moveTo>
                    <a:pt x="1125" y="1"/>
                  </a:moveTo>
                  <a:cubicBezTo>
                    <a:pt x="670" y="465"/>
                    <a:pt x="295" y="991"/>
                    <a:pt x="1" y="1580"/>
                  </a:cubicBezTo>
                  <a:cubicBezTo>
                    <a:pt x="153" y="1865"/>
                    <a:pt x="367" y="2133"/>
                    <a:pt x="643" y="2347"/>
                  </a:cubicBezTo>
                  <a:cubicBezTo>
                    <a:pt x="1050" y="2656"/>
                    <a:pt x="1540" y="2819"/>
                    <a:pt x="2048" y="2819"/>
                  </a:cubicBezTo>
                  <a:cubicBezTo>
                    <a:pt x="2141" y="2819"/>
                    <a:pt x="2235" y="2813"/>
                    <a:pt x="2329" y="2802"/>
                  </a:cubicBezTo>
                  <a:cubicBezTo>
                    <a:pt x="2552" y="2766"/>
                    <a:pt x="2766" y="2713"/>
                    <a:pt x="2972" y="2615"/>
                  </a:cubicBezTo>
                  <a:cubicBezTo>
                    <a:pt x="3105" y="1803"/>
                    <a:pt x="2793" y="964"/>
                    <a:pt x="2115" y="447"/>
                  </a:cubicBezTo>
                  <a:cubicBezTo>
                    <a:pt x="1821" y="215"/>
                    <a:pt x="1482" y="72"/>
                    <a:pt x="1125"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2"/>
            <p:cNvSpPr/>
            <p:nvPr/>
          </p:nvSpPr>
          <p:spPr>
            <a:xfrm>
              <a:off x="5503525" y="2588850"/>
              <a:ext cx="99725" cy="49975"/>
            </a:xfrm>
            <a:custGeom>
              <a:avLst/>
              <a:gdLst/>
              <a:ahLst/>
              <a:cxnLst/>
              <a:rect l="l" t="t" r="r" b="b"/>
              <a:pathLst>
                <a:path w="3989" h="1999" extrusionOk="0">
                  <a:moveTo>
                    <a:pt x="1990" y="0"/>
                  </a:moveTo>
                  <a:cubicBezTo>
                    <a:pt x="1000" y="0"/>
                    <a:pt x="170" y="714"/>
                    <a:pt x="1" y="1659"/>
                  </a:cubicBezTo>
                  <a:cubicBezTo>
                    <a:pt x="625" y="1882"/>
                    <a:pt x="1295" y="1998"/>
                    <a:pt x="1990" y="1998"/>
                  </a:cubicBezTo>
                  <a:cubicBezTo>
                    <a:pt x="2695" y="1998"/>
                    <a:pt x="3364" y="1882"/>
                    <a:pt x="3989" y="1659"/>
                  </a:cubicBezTo>
                  <a:cubicBezTo>
                    <a:pt x="3810" y="714"/>
                    <a:pt x="2990" y="0"/>
                    <a:pt x="1990"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2"/>
            <p:cNvSpPr/>
            <p:nvPr/>
          </p:nvSpPr>
          <p:spPr>
            <a:xfrm>
              <a:off x="5428600" y="2364250"/>
              <a:ext cx="249600" cy="249825"/>
            </a:xfrm>
            <a:custGeom>
              <a:avLst/>
              <a:gdLst/>
              <a:ahLst/>
              <a:cxnLst/>
              <a:rect l="l" t="t" r="r" b="b"/>
              <a:pathLst>
                <a:path w="9984" h="9993" extrusionOk="0">
                  <a:moveTo>
                    <a:pt x="4987" y="1"/>
                  </a:moveTo>
                  <a:cubicBezTo>
                    <a:pt x="2231" y="1"/>
                    <a:pt x="0" y="2240"/>
                    <a:pt x="0" y="4996"/>
                  </a:cubicBezTo>
                  <a:cubicBezTo>
                    <a:pt x="0" y="7753"/>
                    <a:pt x="2231" y="9992"/>
                    <a:pt x="4987" y="9992"/>
                  </a:cubicBezTo>
                  <a:cubicBezTo>
                    <a:pt x="7753" y="9992"/>
                    <a:pt x="9983" y="7753"/>
                    <a:pt x="9983" y="4996"/>
                  </a:cubicBezTo>
                  <a:cubicBezTo>
                    <a:pt x="9983" y="2240"/>
                    <a:pt x="7753" y="1"/>
                    <a:pt x="4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2"/>
            <p:cNvSpPr/>
            <p:nvPr/>
          </p:nvSpPr>
          <p:spPr>
            <a:xfrm>
              <a:off x="5448225" y="2483125"/>
              <a:ext cx="56675" cy="45075"/>
            </a:xfrm>
            <a:custGeom>
              <a:avLst/>
              <a:gdLst/>
              <a:ahLst/>
              <a:cxnLst/>
              <a:rect l="l" t="t" r="r" b="b"/>
              <a:pathLst>
                <a:path w="2267" h="1803" extrusionOk="0">
                  <a:moveTo>
                    <a:pt x="1134" y="1"/>
                  </a:moveTo>
                  <a:cubicBezTo>
                    <a:pt x="509" y="1"/>
                    <a:pt x="1" y="402"/>
                    <a:pt x="1" y="902"/>
                  </a:cubicBezTo>
                  <a:cubicBezTo>
                    <a:pt x="1" y="1401"/>
                    <a:pt x="509" y="1803"/>
                    <a:pt x="1134" y="1803"/>
                  </a:cubicBezTo>
                  <a:cubicBezTo>
                    <a:pt x="1758" y="1803"/>
                    <a:pt x="2266" y="1401"/>
                    <a:pt x="2266" y="902"/>
                  </a:cubicBezTo>
                  <a:cubicBezTo>
                    <a:pt x="2266" y="402"/>
                    <a:pt x="1758"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2"/>
            <p:cNvSpPr/>
            <p:nvPr/>
          </p:nvSpPr>
          <p:spPr>
            <a:xfrm>
              <a:off x="5601675" y="2483125"/>
              <a:ext cx="56675" cy="45075"/>
            </a:xfrm>
            <a:custGeom>
              <a:avLst/>
              <a:gdLst/>
              <a:ahLst/>
              <a:cxnLst/>
              <a:rect l="l" t="t" r="r" b="b"/>
              <a:pathLst>
                <a:path w="2267" h="1803" extrusionOk="0">
                  <a:moveTo>
                    <a:pt x="1133" y="1"/>
                  </a:moveTo>
                  <a:cubicBezTo>
                    <a:pt x="509" y="1"/>
                    <a:pt x="0" y="402"/>
                    <a:pt x="0" y="902"/>
                  </a:cubicBezTo>
                  <a:cubicBezTo>
                    <a:pt x="0" y="1401"/>
                    <a:pt x="509" y="1803"/>
                    <a:pt x="1133" y="1803"/>
                  </a:cubicBezTo>
                  <a:cubicBezTo>
                    <a:pt x="1758" y="1803"/>
                    <a:pt x="2266" y="1401"/>
                    <a:pt x="2266" y="902"/>
                  </a:cubicBezTo>
                  <a:cubicBezTo>
                    <a:pt x="2266" y="402"/>
                    <a:pt x="1758"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2"/>
            <p:cNvSpPr/>
            <p:nvPr/>
          </p:nvSpPr>
          <p:spPr>
            <a:xfrm>
              <a:off x="5477900" y="2457425"/>
              <a:ext cx="32575" cy="32200"/>
            </a:xfrm>
            <a:custGeom>
              <a:avLst/>
              <a:gdLst/>
              <a:ahLst/>
              <a:cxnLst/>
              <a:rect l="l" t="t" r="r" b="b"/>
              <a:pathLst>
                <a:path w="1303" h="1288" extrusionOk="0">
                  <a:moveTo>
                    <a:pt x="269" y="0"/>
                  </a:moveTo>
                  <a:cubicBezTo>
                    <a:pt x="149" y="0"/>
                    <a:pt x="42" y="86"/>
                    <a:pt x="18" y="208"/>
                  </a:cubicBezTo>
                  <a:cubicBezTo>
                    <a:pt x="0" y="342"/>
                    <a:pt x="98" y="458"/>
                    <a:pt x="232" y="484"/>
                  </a:cubicBezTo>
                  <a:lnTo>
                    <a:pt x="384" y="511"/>
                  </a:lnTo>
                  <a:cubicBezTo>
                    <a:pt x="375" y="538"/>
                    <a:pt x="366" y="574"/>
                    <a:pt x="366" y="600"/>
                  </a:cubicBezTo>
                  <a:lnTo>
                    <a:pt x="366" y="1038"/>
                  </a:lnTo>
                  <a:cubicBezTo>
                    <a:pt x="366" y="1171"/>
                    <a:pt x="464" y="1287"/>
                    <a:pt x="598" y="1287"/>
                  </a:cubicBezTo>
                  <a:cubicBezTo>
                    <a:pt x="603" y="1288"/>
                    <a:pt x="607" y="1288"/>
                    <a:pt x="612" y="1288"/>
                  </a:cubicBezTo>
                  <a:cubicBezTo>
                    <a:pt x="740" y="1288"/>
                    <a:pt x="848" y="1175"/>
                    <a:pt x="848" y="1046"/>
                  </a:cubicBezTo>
                  <a:lnTo>
                    <a:pt x="848" y="609"/>
                  </a:lnTo>
                  <a:cubicBezTo>
                    <a:pt x="848" y="600"/>
                    <a:pt x="848" y="600"/>
                    <a:pt x="848" y="591"/>
                  </a:cubicBezTo>
                  <a:lnTo>
                    <a:pt x="999" y="618"/>
                  </a:lnTo>
                  <a:lnTo>
                    <a:pt x="1035" y="618"/>
                  </a:lnTo>
                  <a:cubicBezTo>
                    <a:pt x="1151" y="618"/>
                    <a:pt x="1258" y="538"/>
                    <a:pt x="1276" y="422"/>
                  </a:cubicBezTo>
                  <a:cubicBezTo>
                    <a:pt x="1303" y="288"/>
                    <a:pt x="1213" y="163"/>
                    <a:pt x="1079" y="145"/>
                  </a:cubicBezTo>
                  <a:lnTo>
                    <a:pt x="303" y="3"/>
                  </a:lnTo>
                  <a:cubicBezTo>
                    <a:pt x="292" y="1"/>
                    <a:pt x="281" y="0"/>
                    <a:pt x="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2"/>
            <p:cNvSpPr/>
            <p:nvPr/>
          </p:nvSpPr>
          <p:spPr>
            <a:xfrm>
              <a:off x="5595875" y="2457375"/>
              <a:ext cx="32125" cy="32250"/>
            </a:xfrm>
            <a:custGeom>
              <a:avLst/>
              <a:gdLst/>
              <a:ahLst/>
              <a:cxnLst/>
              <a:rect l="l" t="t" r="r" b="b"/>
              <a:pathLst>
                <a:path w="1285" h="1290" extrusionOk="0">
                  <a:moveTo>
                    <a:pt x="1044" y="1"/>
                  </a:moveTo>
                  <a:cubicBezTo>
                    <a:pt x="1029" y="1"/>
                    <a:pt x="1014" y="2"/>
                    <a:pt x="999" y="5"/>
                  </a:cubicBezTo>
                  <a:lnTo>
                    <a:pt x="214" y="147"/>
                  </a:lnTo>
                  <a:cubicBezTo>
                    <a:pt x="89" y="165"/>
                    <a:pt x="0" y="290"/>
                    <a:pt x="18" y="424"/>
                  </a:cubicBezTo>
                  <a:cubicBezTo>
                    <a:pt x="45" y="540"/>
                    <a:pt x="143" y="620"/>
                    <a:pt x="259" y="620"/>
                  </a:cubicBezTo>
                  <a:lnTo>
                    <a:pt x="304" y="620"/>
                  </a:lnTo>
                  <a:lnTo>
                    <a:pt x="455" y="593"/>
                  </a:lnTo>
                  <a:cubicBezTo>
                    <a:pt x="455" y="602"/>
                    <a:pt x="455" y="602"/>
                    <a:pt x="455" y="602"/>
                  </a:cubicBezTo>
                  <a:lnTo>
                    <a:pt x="455" y="1040"/>
                  </a:lnTo>
                  <a:cubicBezTo>
                    <a:pt x="455" y="1173"/>
                    <a:pt x="553" y="1289"/>
                    <a:pt x="687" y="1289"/>
                  </a:cubicBezTo>
                  <a:cubicBezTo>
                    <a:pt x="692" y="1290"/>
                    <a:pt x="697" y="1290"/>
                    <a:pt x="702" y="1290"/>
                  </a:cubicBezTo>
                  <a:cubicBezTo>
                    <a:pt x="829" y="1290"/>
                    <a:pt x="937" y="1177"/>
                    <a:pt x="937" y="1048"/>
                  </a:cubicBezTo>
                  <a:lnTo>
                    <a:pt x="937" y="602"/>
                  </a:lnTo>
                  <a:cubicBezTo>
                    <a:pt x="937" y="576"/>
                    <a:pt x="928" y="540"/>
                    <a:pt x="919" y="513"/>
                  </a:cubicBezTo>
                  <a:lnTo>
                    <a:pt x="1071" y="486"/>
                  </a:lnTo>
                  <a:cubicBezTo>
                    <a:pt x="1196" y="460"/>
                    <a:pt x="1285" y="353"/>
                    <a:pt x="1285" y="228"/>
                  </a:cubicBezTo>
                  <a:cubicBezTo>
                    <a:pt x="1277" y="100"/>
                    <a:pt x="1169" y="1"/>
                    <a:pt x="1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2"/>
            <p:cNvSpPr/>
            <p:nvPr/>
          </p:nvSpPr>
          <p:spPr>
            <a:xfrm>
              <a:off x="5519600" y="2479325"/>
              <a:ext cx="67375" cy="26350"/>
            </a:xfrm>
            <a:custGeom>
              <a:avLst/>
              <a:gdLst/>
              <a:ahLst/>
              <a:cxnLst/>
              <a:rect l="l" t="t" r="r" b="b"/>
              <a:pathLst>
                <a:path w="2695" h="1054" extrusionOk="0">
                  <a:moveTo>
                    <a:pt x="250" y="1"/>
                  </a:moveTo>
                  <a:cubicBezTo>
                    <a:pt x="116" y="1"/>
                    <a:pt x="0" y="117"/>
                    <a:pt x="0" y="251"/>
                  </a:cubicBezTo>
                  <a:cubicBezTo>
                    <a:pt x="0" y="697"/>
                    <a:pt x="357" y="1054"/>
                    <a:pt x="803" y="1054"/>
                  </a:cubicBezTo>
                  <a:cubicBezTo>
                    <a:pt x="1017" y="1054"/>
                    <a:pt x="1205" y="973"/>
                    <a:pt x="1347" y="831"/>
                  </a:cubicBezTo>
                  <a:cubicBezTo>
                    <a:pt x="1490" y="973"/>
                    <a:pt x="1686" y="1054"/>
                    <a:pt x="1900" y="1054"/>
                  </a:cubicBezTo>
                  <a:cubicBezTo>
                    <a:pt x="2338" y="1054"/>
                    <a:pt x="2694" y="697"/>
                    <a:pt x="2694" y="251"/>
                  </a:cubicBezTo>
                  <a:cubicBezTo>
                    <a:pt x="2694" y="117"/>
                    <a:pt x="2587" y="1"/>
                    <a:pt x="2445" y="1"/>
                  </a:cubicBezTo>
                  <a:cubicBezTo>
                    <a:pt x="2311" y="1"/>
                    <a:pt x="2195" y="117"/>
                    <a:pt x="2195" y="251"/>
                  </a:cubicBezTo>
                  <a:cubicBezTo>
                    <a:pt x="2195" y="420"/>
                    <a:pt x="2061" y="554"/>
                    <a:pt x="1900" y="554"/>
                  </a:cubicBezTo>
                  <a:cubicBezTo>
                    <a:pt x="1731" y="554"/>
                    <a:pt x="1597" y="420"/>
                    <a:pt x="1597" y="251"/>
                  </a:cubicBezTo>
                  <a:cubicBezTo>
                    <a:pt x="1597" y="117"/>
                    <a:pt x="1490" y="1"/>
                    <a:pt x="1347" y="1"/>
                  </a:cubicBezTo>
                  <a:cubicBezTo>
                    <a:pt x="1214" y="1"/>
                    <a:pt x="1098" y="117"/>
                    <a:pt x="1098" y="251"/>
                  </a:cubicBezTo>
                  <a:cubicBezTo>
                    <a:pt x="1098" y="420"/>
                    <a:pt x="964" y="554"/>
                    <a:pt x="803" y="554"/>
                  </a:cubicBezTo>
                  <a:cubicBezTo>
                    <a:pt x="634" y="554"/>
                    <a:pt x="500" y="420"/>
                    <a:pt x="500" y="251"/>
                  </a:cubicBezTo>
                  <a:cubicBezTo>
                    <a:pt x="500" y="117"/>
                    <a:pt x="393"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 name="Google Shape;4386;p62"/>
          <p:cNvGrpSpPr/>
          <p:nvPr/>
        </p:nvGrpSpPr>
        <p:grpSpPr>
          <a:xfrm>
            <a:off x="5976504" y="2975108"/>
            <a:ext cx="333524" cy="479649"/>
            <a:chOff x="4975625" y="2347750"/>
            <a:chExt cx="287075" cy="412850"/>
          </a:xfrm>
        </p:grpSpPr>
        <p:sp>
          <p:nvSpPr>
            <p:cNvPr id="4387" name="Google Shape;4387;p62"/>
            <p:cNvSpPr/>
            <p:nvPr/>
          </p:nvSpPr>
          <p:spPr>
            <a:xfrm>
              <a:off x="4997500" y="2627650"/>
              <a:ext cx="243325" cy="132950"/>
            </a:xfrm>
            <a:custGeom>
              <a:avLst/>
              <a:gdLst/>
              <a:ahLst/>
              <a:cxnLst/>
              <a:rect l="l" t="t" r="r" b="b"/>
              <a:pathLst>
                <a:path w="9733" h="5318" extrusionOk="0">
                  <a:moveTo>
                    <a:pt x="3685" y="0"/>
                  </a:moveTo>
                  <a:lnTo>
                    <a:pt x="1347" y="2463"/>
                  </a:lnTo>
                  <a:cubicBezTo>
                    <a:pt x="1347" y="2463"/>
                    <a:pt x="0" y="3622"/>
                    <a:pt x="0" y="5317"/>
                  </a:cubicBezTo>
                  <a:lnTo>
                    <a:pt x="9733" y="5317"/>
                  </a:lnTo>
                  <a:cubicBezTo>
                    <a:pt x="9733" y="3622"/>
                    <a:pt x="8386" y="2463"/>
                    <a:pt x="8386" y="2463"/>
                  </a:cubicBezTo>
                  <a:lnTo>
                    <a:pt x="604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2"/>
            <p:cNvSpPr/>
            <p:nvPr/>
          </p:nvSpPr>
          <p:spPr>
            <a:xfrm>
              <a:off x="4997500" y="2627650"/>
              <a:ext cx="117100" cy="132950"/>
            </a:xfrm>
            <a:custGeom>
              <a:avLst/>
              <a:gdLst/>
              <a:ahLst/>
              <a:cxnLst/>
              <a:rect l="l" t="t" r="r" b="b"/>
              <a:pathLst>
                <a:path w="4684" h="5318" extrusionOk="0">
                  <a:moveTo>
                    <a:pt x="3685" y="0"/>
                  </a:moveTo>
                  <a:lnTo>
                    <a:pt x="1347" y="2463"/>
                  </a:lnTo>
                  <a:cubicBezTo>
                    <a:pt x="1347" y="2463"/>
                    <a:pt x="0" y="3622"/>
                    <a:pt x="0" y="5317"/>
                  </a:cubicBezTo>
                  <a:lnTo>
                    <a:pt x="999" y="5317"/>
                  </a:lnTo>
                  <a:cubicBezTo>
                    <a:pt x="999" y="3622"/>
                    <a:pt x="2346" y="2463"/>
                    <a:pt x="2346" y="2463"/>
                  </a:cubicBezTo>
                  <a:lnTo>
                    <a:pt x="4684"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2"/>
            <p:cNvSpPr/>
            <p:nvPr/>
          </p:nvSpPr>
          <p:spPr>
            <a:xfrm>
              <a:off x="5040300" y="2725500"/>
              <a:ext cx="12075" cy="35100"/>
            </a:xfrm>
            <a:custGeom>
              <a:avLst/>
              <a:gdLst/>
              <a:ahLst/>
              <a:cxnLst/>
              <a:rect l="l" t="t" r="r" b="b"/>
              <a:pathLst>
                <a:path w="483" h="1404" extrusionOk="0">
                  <a:moveTo>
                    <a:pt x="244" y="1"/>
                  </a:moveTo>
                  <a:cubicBezTo>
                    <a:pt x="234" y="1"/>
                    <a:pt x="225" y="2"/>
                    <a:pt x="215" y="3"/>
                  </a:cubicBezTo>
                  <a:cubicBezTo>
                    <a:pt x="90" y="12"/>
                    <a:pt x="1" y="128"/>
                    <a:pt x="1" y="253"/>
                  </a:cubicBezTo>
                  <a:lnTo>
                    <a:pt x="1" y="1403"/>
                  </a:lnTo>
                  <a:lnTo>
                    <a:pt x="483" y="1403"/>
                  </a:lnTo>
                  <a:lnTo>
                    <a:pt x="483" y="253"/>
                  </a:lnTo>
                  <a:cubicBezTo>
                    <a:pt x="483" y="111"/>
                    <a:pt x="374" y="1"/>
                    <a:pt x="244"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2"/>
            <p:cNvSpPr/>
            <p:nvPr/>
          </p:nvSpPr>
          <p:spPr>
            <a:xfrm>
              <a:off x="5186175" y="2725500"/>
              <a:ext cx="12275" cy="35100"/>
            </a:xfrm>
            <a:custGeom>
              <a:avLst/>
              <a:gdLst/>
              <a:ahLst/>
              <a:cxnLst/>
              <a:rect l="l" t="t" r="r" b="b"/>
              <a:pathLst>
                <a:path w="491" h="1404" extrusionOk="0">
                  <a:moveTo>
                    <a:pt x="245" y="1"/>
                  </a:moveTo>
                  <a:cubicBezTo>
                    <a:pt x="235" y="1"/>
                    <a:pt x="225" y="2"/>
                    <a:pt x="214" y="3"/>
                  </a:cubicBezTo>
                  <a:cubicBezTo>
                    <a:pt x="90" y="12"/>
                    <a:pt x="0" y="128"/>
                    <a:pt x="0" y="253"/>
                  </a:cubicBezTo>
                  <a:lnTo>
                    <a:pt x="0" y="1403"/>
                  </a:lnTo>
                  <a:lnTo>
                    <a:pt x="491" y="1403"/>
                  </a:lnTo>
                  <a:lnTo>
                    <a:pt x="491" y="253"/>
                  </a:lnTo>
                  <a:cubicBezTo>
                    <a:pt x="491" y="111"/>
                    <a:pt x="383" y="1"/>
                    <a:pt x="24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2"/>
            <p:cNvSpPr/>
            <p:nvPr/>
          </p:nvSpPr>
          <p:spPr>
            <a:xfrm>
              <a:off x="4975625" y="2347750"/>
              <a:ext cx="287075" cy="328550"/>
            </a:xfrm>
            <a:custGeom>
              <a:avLst/>
              <a:gdLst/>
              <a:ahLst/>
              <a:cxnLst/>
              <a:rect l="l" t="t" r="r" b="b"/>
              <a:pathLst>
                <a:path w="11483" h="13142" extrusionOk="0">
                  <a:moveTo>
                    <a:pt x="5746" y="1"/>
                  </a:moveTo>
                  <a:cubicBezTo>
                    <a:pt x="2570" y="1"/>
                    <a:pt x="1" y="2570"/>
                    <a:pt x="1" y="5737"/>
                  </a:cubicBezTo>
                  <a:cubicBezTo>
                    <a:pt x="1" y="8904"/>
                    <a:pt x="2570" y="13141"/>
                    <a:pt x="5746" y="13141"/>
                  </a:cubicBezTo>
                  <a:cubicBezTo>
                    <a:pt x="8913" y="13141"/>
                    <a:pt x="11482" y="8904"/>
                    <a:pt x="11482" y="5737"/>
                  </a:cubicBezTo>
                  <a:cubicBezTo>
                    <a:pt x="11482" y="2570"/>
                    <a:pt x="8913" y="1"/>
                    <a:pt x="57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2"/>
            <p:cNvSpPr/>
            <p:nvPr/>
          </p:nvSpPr>
          <p:spPr>
            <a:xfrm>
              <a:off x="4975625" y="2351550"/>
              <a:ext cx="185600" cy="324750"/>
            </a:xfrm>
            <a:custGeom>
              <a:avLst/>
              <a:gdLst/>
              <a:ahLst/>
              <a:cxnLst/>
              <a:rect l="l" t="t" r="r" b="b"/>
              <a:pathLst>
                <a:path w="7424" h="12990" extrusionOk="0">
                  <a:moveTo>
                    <a:pt x="4435" y="0"/>
                  </a:moveTo>
                  <a:lnTo>
                    <a:pt x="4435" y="0"/>
                  </a:lnTo>
                  <a:cubicBezTo>
                    <a:pt x="1892" y="589"/>
                    <a:pt x="1" y="2864"/>
                    <a:pt x="1" y="5585"/>
                  </a:cubicBezTo>
                  <a:cubicBezTo>
                    <a:pt x="1" y="8752"/>
                    <a:pt x="2570" y="12989"/>
                    <a:pt x="5746" y="12989"/>
                  </a:cubicBezTo>
                  <a:cubicBezTo>
                    <a:pt x="6326" y="12989"/>
                    <a:pt x="6888" y="12846"/>
                    <a:pt x="7423" y="12588"/>
                  </a:cubicBezTo>
                  <a:lnTo>
                    <a:pt x="7423" y="12588"/>
                  </a:lnTo>
                  <a:cubicBezTo>
                    <a:pt x="7200" y="12632"/>
                    <a:pt x="6968" y="12659"/>
                    <a:pt x="6736" y="12659"/>
                  </a:cubicBezTo>
                  <a:cubicBezTo>
                    <a:pt x="3569" y="12659"/>
                    <a:pt x="1000" y="8422"/>
                    <a:pt x="1000" y="5255"/>
                  </a:cubicBezTo>
                  <a:cubicBezTo>
                    <a:pt x="1000" y="2908"/>
                    <a:pt x="2410" y="883"/>
                    <a:pt x="443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2"/>
            <p:cNvSpPr/>
            <p:nvPr/>
          </p:nvSpPr>
          <p:spPr>
            <a:xfrm>
              <a:off x="5114125" y="2581700"/>
              <a:ext cx="118900" cy="118900"/>
            </a:xfrm>
            <a:custGeom>
              <a:avLst/>
              <a:gdLst/>
              <a:ahLst/>
              <a:cxnLst/>
              <a:rect l="l" t="t" r="r" b="b"/>
              <a:pathLst>
                <a:path w="4756" h="4756" extrusionOk="0">
                  <a:moveTo>
                    <a:pt x="938" y="1"/>
                  </a:moveTo>
                  <a:lnTo>
                    <a:pt x="1" y="3819"/>
                  </a:lnTo>
                  <a:lnTo>
                    <a:pt x="3819" y="4756"/>
                  </a:lnTo>
                  <a:lnTo>
                    <a:pt x="4756" y="937"/>
                  </a:lnTo>
                  <a:lnTo>
                    <a:pt x="9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2"/>
            <p:cNvSpPr/>
            <p:nvPr/>
          </p:nvSpPr>
          <p:spPr>
            <a:xfrm>
              <a:off x="5005525" y="2581475"/>
              <a:ext cx="118675" cy="118675"/>
            </a:xfrm>
            <a:custGeom>
              <a:avLst/>
              <a:gdLst/>
              <a:ahLst/>
              <a:cxnLst/>
              <a:rect l="l" t="t" r="r" b="b"/>
              <a:pathLst>
                <a:path w="4747" h="4747" extrusionOk="0">
                  <a:moveTo>
                    <a:pt x="3818" y="1"/>
                  </a:moveTo>
                  <a:lnTo>
                    <a:pt x="0" y="937"/>
                  </a:lnTo>
                  <a:lnTo>
                    <a:pt x="937" y="4747"/>
                  </a:lnTo>
                  <a:lnTo>
                    <a:pt x="4746" y="3810"/>
                  </a:lnTo>
                  <a:lnTo>
                    <a:pt x="38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2"/>
            <p:cNvSpPr/>
            <p:nvPr/>
          </p:nvSpPr>
          <p:spPr>
            <a:xfrm>
              <a:off x="5060825" y="2569225"/>
              <a:ext cx="116900" cy="116875"/>
            </a:xfrm>
            <a:custGeom>
              <a:avLst/>
              <a:gdLst/>
              <a:ahLst/>
              <a:cxnLst/>
              <a:rect l="l" t="t" r="r" b="b"/>
              <a:pathLst>
                <a:path w="4676" h="4675" extrusionOk="0">
                  <a:moveTo>
                    <a:pt x="2338" y="0"/>
                  </a:moveTo>
                  <a:cubicBezTo>
                    <a:pt x="1044" y="0"/>
                    <a:pt x="1" y="1044"/>
                    <a:pt x="1" y="2337"/>
                  </a:cubicBezTo>
                  <a:cubicBezTo>
                    <a:pt x="1" y="3631"/>
                    <a:pt x="1044" y="4675"/>
                    <a:pt x="2338" y="4675"/>
                  </a:cubicBezTo>
                  <a:cubicBezTo>
                    <a:pt x="3623" y="4675"/>
                    <a:pt x="4675" y="3631"/>
                    <a:pt x="4675" y="2337"/>
                  </a:cubicBezTo>
                  <a:cubicBezTo>
                    <a:pt x="4675" y="1044"/>
                    <a:pt x="3623" y="0"/>
                    <a:pt x="2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2"/>
            <p:cNvSpPr/>
            <p:nvPr/>
          </p:nvSpPr>
          <p:spPr>
            <a:xfrm>
              <a:off x="5089600" y="2598200"/>
              <a:ext cx="59125" cy="58900"/>
            </a:xfrm>
            <a:custGeom>
              <a:avLst/>
              <a:gdLst/>
              <a:ahLst/>
              <a:cxnLst/>
              <a:rect l="l" t="t" r="r" b="b"/>
              <a:pathLst>
                <a:path w="2365" h="2356" extrusionOk="0">
                  <a:moveTo>
                    <a:pt x="1187" y="1"/>
                  </a:moveTo>
                  <a:cubicBezTo>
                    <a:pt x="536" y="1"/>
                    <a:pt x="1" y="527"/>
                    <a:pt x="1" y="1178"/>
                  </a:cubicBezTo>
                  <a:cubicBezTo>
                    <a:pt x="1" y="1830"/>
                    <a:pt x="536" y="2356"/>
                    <a:pt x="1187" y="2356"/>
                  </a:cubicBezTo>
                  <a:cubicBezTo>
                    <a:pt x="1838" y="2356"/>
                    <a:pt x="2365" y="1830"/>
                    <a:pt x="2365" y="1178"/>
                  </a:cubicBezTo>
                  <a:cubicBezTo>
                    <a:pt x="2365" y="527"/>
                    <a:pt x="1838" y="1"/>
                    <a:pt x="1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2"/>
            <p:cNvSpPr/>
            <p:nvPr/>
          </p:nvSpPr>
          <p:spPr>
            <a:xfrm>
              <a:off x="5188625" y="2591225"/>
              <a:ext cx="70500" cy="124075"/>
            </a:xfrm>
            <a:custGeom>
              <a:avLst/>
              <a:gdLst/>
              <a:ahLst/>
              <a:cxnLst/>
              <a:rect l="l" t="t" r="r" b="b"/>
              <a:pathLst>
                <a:path w="2820" h="4963" extrusionOk="0">
                  <a:moveTo>
                    <a:pt x="1554" y="0"/>
                  </a:moveTo>
                  <a:cubicBezTo>
                    <a:pt x="1276" y="0"/>
                    <a:pt x="1030" y="191"/>
                    <a:pt x="955" y="476"/>
                  </a:cubicBezTo>
                  <a:lnTo>
                    <a:pt x="81" y="4053"/>
                  </a:lnTo>
                  <a:cubicBezTo>
                    <a:pt x="0" y="4392"/>
                    <a:pt x="206" y="4731"/>
                    <a:pt x="545" y="4812"/>
                  </a:cubicBezTo>
                  <a:lnTo>
                    <a:pt x="1107" y="4946"/>
                  </a:lnTo>
                  <a:cubicBezTo>
                    <a:pt x="1155" y="4957"/>
                    <a:pt x="1204" y="4963"/>
                    <a:pt x="1252" y="4963"/>
                  </a:cubicBezTo>
                  <a:cubicBezTo>
                    <a:pt x="1531" y="4963"/>
                    <a:pt x="1789" y="4772"/>
                    <a:pt x="1865" y="4491"/>
                  </a:cubicBezTo>
                  <a:lnTo>
                    <a:pt x="2739" y="913"/>
                  </a:lnTo>
                  <a:cubicBezTo>
                    <a:pt x="2819" y="574"/>
                    <a:pt x="2614" y="235"/>
                    <a:pt x="2275" y="155"/>
                  </a:cubicBezTo>
                  <a:lnTo>
                    <a:pt x="1713" y="21"/>
                  </a:lnTo>
                  <a:cubicBezTo>
                    <a:pt x="1660" y="7"/>
                    <a:pt x="1606" y="0"/>
                    <a:pt x="15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2"/>
            <p:cNvSpPr/>
            <p:nvPr/>
          </p:nvSpPr>
          <p:spPr>
            <a:xfrm>
              <a:off x="4979425" y="2591225"/>
              <a:ext cx="70275" cy="124075"/>
            </a:xfrm>
            <a:custGeom>
              <a:avLst/>
              <a:gdLst/>
              <a:ahLst/>
              <a:cxnLst/>
              <a:rect l="l" t="t" r="r" b="b"/>
              <a:pathLst>
                <a:path w="2811" h="4963" extrusionOk="0">
                  <a:moveTo>
                    <a:pt x="1258" y="0"/>
                  </a:moveTo>
                  <a:cubicBezTo>
                    <a:pt x="1205" y="0"/>
                    <a:pt x="1151" y="7"/>
                    <a:pt x="1098" y="21"/>
                  </a:cubicBezTo>
                  <a:lnTo>
                    <a:pt x="536" y="155"/>
                  </a:lnTo>
                  <a:cubicBezTo>
                    <a:pt x="206" y="235"/>
                    <a:pt x="1" y="574"/>
                    <a:pt x="81" y="913"/>
                  </a:cubicBezTo>
                  <a:lnTo>
                    <a:pt x="955" y="4491"/>
                  </a:lnTo>
                  <a:cubicBezTo>
                    <a:pt x="1024" y="4772"/>
                    <a:pt x="1280" y="4963"/>
                    <a:pt x="1565" y="4963"/>
                  </a:cubicBezTo>
                  <a:cubicBezTo>
                    <a:pt x="1614" y="4963"/>
                    <a:pt x="1664" y="4957"/>
                    <a:pt x="1713" y="4946"/>
                  </a:cubicBezTo>
                  <a:lnTo>
                    <a:pt x="2275" y="4812"/>
                  </a:lnTo>
                  <a:cubicBezTo>
                    <a:pt x="2605" y="4731"/>
                    <a:pt x="2811" y="4392"/>
                    <a:pt x="2730" y="4053"/>
                  </a:cubicBezTo>
                  <a:lnTo>
                    <a:pt x="1856" y="476"/>
                  </a:lnTo>
                  <a:cubicBezTo>
                    <a:pt x="1789" y="191"/>
                    <a:pt x="1538" y="0"/>
                    <a:pt x="1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2"/>
            <p:cNvSpPr/>
            <p:nvPr/>
          </p:nvSpPr>
          <p:spPr>
            <a:xfrm>
              <a:off x="5009525" y="2462600"/>
              <a:ext cx="92375" cy="83900"/>
            </a:xfrm>
            <a:custGeom>
              <a:avLst/>
              <a:gdLst/>
              <a:ahLst/>
              <a:cxnLst/>
              <a:rect l="l" t="t" r="r" b="b"/>
              <a:pathLst>
                <a:path w="3695" h="3356" extrusionOk="0">
                  <a:moveTo>
                    <a:pt x="1848" y="1"/>
                  </a:moveTo>
                  <a:cubicBezTo>
                    <a:pt x="831" y="1"/>
                    <a:pt x="1" y="831"/>
                    <a:pt x="1" y="1848"/>
                  </a:cubicBezTo>
                  <a:cubicBezTo>
                    <a:pt x="1" y="2865"/>
                    <a:pt x="831" y="3355"/>
                    <a:pt x="1848" y="3355"/>
                  </a:cubicBezTo>
                  <a:cubicBezTo>
                    <a:pt x="2865" y="3355"/>
                    <a:pt x="3694" y="2865"/>
                    <a:pt x="3694" y="1848"/>
                  </a:cubicBezTo>
                  <a:cubicBezTo>
                    <a:pt x="3694" y="831"/>
                    <a:pt x="2865" y="1"/>
                    <a:pt x="1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2"/>
            <p:cNvSpPr/>
            <p:nvPr/>
          </p:nvSpPr>
          <p:spPr>
            <a:xfrm>
              <a:off x="5009525" y="2500300"/>
              <a:ext cx="92375" cy="46200"/>
            </a:xfrm>
            <a:custGeom>
              <a:avLst/>
              <a:gdLst/>
              <a:ahLst/>
              <a:cxnLst/>
              <a:rect l="l" t="t" r="r" b="b"/>
              <a:pathLst>
                <a:path w="3695" h="1848" extrusionOk="0">
                  <a:moveTo>
                    <a:pt x="37" y="1"/>
                  </a:moveTo>
                  <a:cubicBezTo>
                    <a:pt x="10" y="108"/>
                    <a:pt x="1" y="224"/>
                    <a:pt x="1" y="340"/>
                  </a:cubicBezTo>
                  <a:cubicBezTo>
                    <a:pt x="1" y="1357"/>
                    <a:pt x="831" y="1847"/>
                    <a:pt x="1848" y="1847"/>
                  </a:cubicBezTo>
                  <a:cubicBezTo>
                    <a:pt x="2865" y="1847"/>
                    <a:pt x="3694" y="1357"/>
                    <a:pt x="3694" y="340"/>
                  </a:cubicBezTo>
                  <a:cubicBezTo>
                    <a:pt x="3694" y="224"/>
                    <a:pt x="3676" y="108"/>
                    <a:pt x="3658" y="1"/>
                  </a:cubicBezTo>
                  <a:cubicBezTo>
                    <a:pt x="3498" y="794"/>
                    <a:pt x="2749" y="1187"/>
                    <a:pt x="1848" y="1187"/>
                  </a:cubicBezTo>
                  <a:cubicBezTo>
                    <a:pt x="946" y="1187"/>
                    <a:pt x="188" y="794"/>
                    <a:pt x="3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2"/>
            <p:cNvSpPr/>
            <p:nvPr/>
          </p:nvSpPr>
          <p:spPr>
            <a:xfrm>
              <a:off x="5049900" y="2498300"/>
              <a:ext cx="12075" cy="25675"/>
            </a:xfrm>
            <a:custGeom>
              <a:avLst/>
              <a:gdLst/>
              <a:ahLst/>
              <a:cxnLst/>
              <a:rect l="l" t="t" r="r" b="b"/>
              <a:pathLst>
                <a:path w="483" h="1027" extrusionOk="0">
                  <a:moveTo>
                    <a:pt x="241" y="0"/>
                  </a:moveTo>
                  <a:cubicBezTo>
                    <a:pt x="108" y="9"/>
                    <a:pt x="1" y="125"/>
                    <a:pt x="1" y="259"/>
                  </a:cubicBezTo>
                  <a:lnTo>
                    <a:pt x="1" y="785"/>
                  </a:lnTo>
                  <a:cubicBezTo>
                    <a:pt x="1" y="919"/>
                    <a:pt x="108" y="1026"/>
                    <a:pt x="241" y="1026"/>
                  </a:cubicBezTo>
                  <a:cubicBezTo>
                    <a:pt x="375" y="1026"/>
                    <a:pt x="482" y="919"/>
                    <a:pt x="482" y="785"/>
                  </a:cubicBezTo>
                  <a:lnTo>
                    <a:pt x="482" y="250"/>
                  </a:lnTo>
                  <a:cubicBezTo>
                    <a:pt x="482" y="107"/>
                    <a:pt x="375"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2"/>
            <p:cNvSpPr/>
            <p:nvPr/>
          </p:nvSpPr>
          <p:spPr>
            <a:xfrm>
              <a:off x="5136650" y="2462600"/>
              <a:ext cx="92150" cy="83900"/>
            </a:xfrm>
            <a:custGeom>
              <a:avLst/>
              <a:gdLst/>
              <a:ahLst/>
              <a:cxnLst/>
              <a:rect l="l" t="t" r="r" b="b"/>
              <a:pathLst>
                <a:path w="3686" h="3356" extrusionOk="0">
                  <a:moveTo>
                    <a:pt x="1848" y="1"/>
                  </a:moveTo>
                  <a:cubicBezTo>
                    <a:pt x="822" y="1"/>
                    <a:pt x="1" y="831"/>
                    <a:pt x="1" y="1848"/>
                  </a:cubicBezTo>
                  <a:cubicBezTo>
                    <a:pt x="1" y="2865"/>
                    <a:pt x="822" y="3355"/>
                    <a:pt x="1848" y="3355"/>
                  </a:cubicBezTo>
                  <a:cubicBezTo>
                    <a:pt x="2865" y="3355"/>
                    <a:pt x="3685" y="2865"/>
                    <a:pt x="3685" y="1848"/>
                  </a:cubicBezTo>
                  <a:cubicBezTo>
                    <a:pt x="3685" y="831"/>
                    <a:pt x="2865" y="1"/>
                    <a:pt x="18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2"/>
            <p:cNvSpPr/>
            <p:nvPr/>
          </p:nvSpPr>
          <p:spPr>
            <a:xfrm>
              <a:off x="5136650" y="2500300"/>
              <a:ext cx="92150" cy="46200"/>
            </a:xfrm>
            <a:custGeom>
              <a:avLst/>
              <a:gdLst/>
              <a:ahLst/>
              <a:cxnLst/>
              <a:rect l="l" t="t" r="r" b="b"/>
              <a:pathLst>
                <a:path w="3686" h="1848" extrusionOk="0">
                  <a:moveTo>
                    <a:pt x="28" y="1"/>
                  </a:moveTo>
                  <a:cubicBezTo>
                    <a:pt x="10" y="108"/>
                    <a:pt x="1" y="224"/>
                    <a:pt x="1" y="340"/>
                  </a:cubicBezTo>
                  <a:cubicBezTo>
                    <a:pt x="1" y="1357"/>
                    <a:pt x="822" y="1847"/>
                    <a:pt x="1848" y="1847"/>
                  </a:cubicBezTo>
                  <a:cubicBezTo>
                    <a:pt x="2865" y="1847"/>
                    <a:pt x="3685" y="1357"/>
                    <a:pt x="3685" y="340"/>
                  </a:cubicBezTo>
                  <a:cubicBezTo>
                    <a:pt x="3685" y="224"/>
                    <a:pt x="3676" y="108"/>
                    <a:pt x="3658" y="1"/>
                  </a:cubicBezTo>
                  <a:cubicBezTo>
                    <a:pt x="3498" y="794"/>
                    <a:pt x="2749" y="1187"/>
                    <a:pt x="1848" y="1187"/>
                  </a:cubicBezTo>
                  <a:cubicBezTo>
                    <a:pt x="938" y="1187"/>
                    <a:pt x="188" y="794"/>
                    <a:pt x="2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2"/>
            <p:cNvSpPr/>
            <p:nvPr/>
          </p:nvSpPr>
          <p:spPr>
            <a:xfrm>
              <a:off x="5176575" y="2498300"/>
              <a:ext cx="12075" cy="25675"/>
            </a:xfrm>
            <a:custGeom>
              <a:avLst/>
              <a:gdLst/>
              <a:ahLst/>
              <a:cxnLst/>
              <a:rect l="l" t="t" r="r" b="b"/>
              <a:pathLst>
                <a:path w="483" h="1027" extrusionOk="0">
                  <a:moveTo>
                    <a:pt x="233" y="0"/>
                  </a:moveTo>
                  <a:cubicBezTo>
                    <a:pt x="99" y="9"/>
                    <a:pt x="1" y="125"/>
                    <a:pt x="1" y="259"/>
                  </a:cubicBezTo>
                  <a:lnTo>
                    <a:pt x="1" y="785"/>
                  </a:lnTo>
                  <a:cubicBezTo>
                    <a:pt x="1" y="919"/>
                    <a:pt x="108" y="1026"/>
                    <a:pt x="242" y="1026"/>
                  </a:cubicBezTo>
                  <a:cubicBezTo>
                    <a:pt x="375" y="1026"/>
                    <a:pt x="482" y="919"/>
                    <a:pt x="482" y="785"/>
                  </a:cubicBezTo>
                  <a:lnTo>
                    <a:pt x="482" y="250"/>
                  </a:lnTo>
                  <a:cubicBezTo>
                    <a:pt x="482" y="107"/>
                    <a:pt x="375"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 name="Google Shape;4405;p62"/>
          <p:cNvGrpSpPr/>
          <p:nvPr/>
        </p:nvGrpSpPr>
        <p:grpSpPr>
          <a:xfrm>
            <a:off x="5272672" y="2975108"/>
            <a:ext cx="449326" cy="479649"/>
            <a:chOff x="4390850" y="2347750"/>
            <a:chExt cx="386750" cy="412850"/>
          </a:xfrm>
        </p:grpSpPr>
        <p:sp>
          <p:nvSpPr>
            <p:cNvPr id="4406" name="Google Shape;4406;p62"/>
            <p:cNvSpPr/>
            <p:nvPr/>
          </p:nvSpPr>
          <p:spPr>
            <a:xfrm>
              <a:off x="4580425" y="2716400"/>
              <a:ext cx="58900" cy="44200"/>
            </a:xfrm>
            <a:custGeom>
              <a:avLst/>
              <a:gdLst/>
              <a:ahLst/>
              <a:cxnLst/>
              <a:rect l="l" t="t" r="r" b="b"/>
              <a:pathLst>
                <a:path w="2356" h="1768" extrusionOk="0">
                  <a:moveTo>
                    <a:pt x="1178" y="1"/>
                  </a:moveTo>
                  <a:cubicBezTo>
                    <a:pt x="527" y="1"/>
                    <a:pt x="1" y="527"/>
                    <a:pt x="1" y="1179"/>
                  </a:cubicBezTo>
                  <a:cubicBezTo>
                    <a:pt x="10" y="1509"/>
                    <a:pt x="277" y="1767"/>
                    <a:pt x="607" y="1767"/>
                  </a:cubicBezTo>
                  <a:lnTo>
                    <a:pt x="1749" y="1767"/>
                  </a:lnTo>
                  <a:cubicBezTo>
                    <a:pt x="2079" y="1767"/>
                    <a:pt x="2347" y="1509"/>
                    <a:pt x="2347" y="1179"/>
                  </a:cubicBezTo>
                  <a:cubicBezTo>
                    <a:pt x="2356" y="527"/>
                    <a:pt x="1830"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2"/>
            <p:cNvSpPr/>
            <p:nvPr/>
          </p:nvSpPr>
          <p:spPr>
            <a:xfrm>
              <a:off x="4642875" y="2347750"/>
              <a:ext cx="112000" cy="111975"/>
            </a:xfrm>
            <a:custGeom>
              <a:avLst/>
              <a:gdLst/>
              <a:ahLst/>
              <a:cxnLst/>
              <a:rect l="l" t="t" r="r" b="b"/>
              <a:pathLst>
                <a:path w="4480" h="4479" extrusionOk="0">
                  <a:moveTo>
                    <a:pt x="2240" y="1"/>
                  </a:moveTo>
                  <a:cubicBezTo>
                    <a:pt x="1000" y="1"/>
                    <a:pt x="1" y="1000"/>
                    <a:pt x="1" y="2240"/>
                  </a:cubicBezTo>
                  <a:cubicBezTo>
                    <a:pt x="1" y="3471"/>
                    <a:pt x="1000" y="4479"/>
                    <a:pt x="2240" y="4479"/>
                  </a:cubicBezTo>
                  <a:cubicBezTo>
                    <a:pt x="3471" y="4479"/>
                    <a:pt x="4479" y="3471"/>
                    <a:pt x="4479" y="2240"/>
                  </a:cubicBezTo>
                  <a:cubicBezTo>
                    <a:pt x="4479" y="1000"/>
                    <a:pt x="3471" y="1"/>
                    <a:pt x="2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2"/>
            <p:cNvSpPr/>
            <p:nvPr/>
          </p:nvSpPr>
          <p:spPr>
            <a:xfrm>
              <a:off x="4460000" y="2347750"/>
              <a:ext cx="111975" cy="111975"/>
            </a:xfrm>
            <a:custGeom>
              <a:avLst/>
              <a:gdLst/>
              <a:ahLst/>
              <a:cxnLst/>
              <a:rect l="l" t="t" r="r" b="b"/>
              <a:pathLst>
                <a:path w="4479" h="4479" extrusionOk="0">
                  <a:moveTo>
                    <a:pt x="2240" y="1"/>
                  </a:moveTo>
                  <a:cubicBezTo>
                    <a:pt x="1008" y="1"/>
                    <a:pt x="0" y="1000"/>
                    <a:pt x="0" y="2240"/>
                  </a:cubicBezTo>
                  <a:cubicBezTo>
                    <a:pt x="0" y="3471"/>
                    <a:pt x="1008" y="4479"/>
                    <a:pt x="2240" y="4479"/>
                  </a:cubicBezTo>
                  <a:cubicBezTo>
                    <a:pt x="3480" y="4479"/>
                    <a:pt x="4479" y="3471"/>
                    <a:pt x="4479" y="2240"/>
                  </a:cubicBezTo>
                  <a:cubicBezTo>
                    <a:pt x="4479" y="1000"/>
                    <a:pt x="3480" y="1"/>
                    <a:pt x="2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2"/>
            <p:cNvSpPr/>
            <p:nvPr/>
          </p:nvSpPr>
          <p:spPr>
            <a:xfrm>
              <a:off x="4642875" y="2381875"/>
              <a:ext cx="81650" cy="77850"/>
            </a:xfrm>
            <a:custGeom>
              <a:avLst/>
              <a:gdLst/>
              <a:ahLst/>
              <a:cxnLst/>
              <a:rect l="l" t="t" r="r" b="b"/>
              <a:pathLst>
                <a:path w="3266" h="3114" extrusionOk="0">
                  <a:moveTo>
                    <a:pt x="179" y="0"/>
                  </a:moveTo>
                  <a:cubicBezTo>
                    <a:pt x="63" y="268"/>
                    <a:pt x="1" y="563"/>
                    <a:pt x="1" y="875"/>
                  </a:cubicBezTo>
                  <a:cubicBezTo>
                    <a:pt x="1" y="2115"/>
                    <a:pt x="1000" y="3114"/>
                    <a:pt x="2240" y="3114"/>
                  </a:cubicBezTo>
                  <a:cubicBezTo>
                    <a:pt x="2615" y="3114"/>
                    <a:pt x="2962" y="3025"/>
                    <a:pt x="3266" y="2864"/>
                  </a:cubicBezTo>
                  <a:cubicBezTo>
                    <a:pt x="2704" y="1517"/>
                    <a:pt x="1571" y="464"/>
                    <a:pt x="17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2"/>
            <p:cNvSpPr/>
            <p:nvPr/>
          </p:nvSpPr>
          <p:spPr>
            <a:xfrm>
              <a:off x="4490325" y="2381875"/>
              <a:ext cx="81650" cy="77850"/>
            </a:xfrm>
            <a:custGeom>
              <a:avLst/>
              <a:gdLst/>
              <a:ahLst/>
              <a:cxnLst/>
              <a:rect l="l" t="t" r="r" b="b"/>
              <a:pathLst>
                <a:path w="3266" h="3114" extrusionOk="0">
                  <a:moveTo>
                    <a:pt x="3087" y="0"/>
                  </a:moveTo>
                  <a:cubicBezTo>
                    <a:pt x="1696" y="464"/>
                    <a:pt x="563" y="1517"/>
                    <a:pt x="1" y="2864"/>
                  </a:cubicBezTo>
                  <a:cubicBezTo>
                    <a:pt x="304" y="3025"/>
                    <a:pt x="652" y="3114"/>
                    <a:pt x="1027" y="3114"/>
                  </a:cubicBezTo>
                  <a:cubicBezTo>
                    <a:pt x="2267" y="3114"/>
                    <a:pt x="3266" y="2106"/>
                    <a:pt x="3266" y="875"/>
                  </a:cubicBezTo>
                  <a:cubicBezTo>
                    <a:pt x="3266" y="563"/>
                    <a:pt x="3203" y="268"/>
                    <a:pt x="3087"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2"/>
            <p:cNvSpPr/>
            <p:nvPr/>
          </p:nvSpPr>
          <p:spPr>
            <a:xfrm>
              <a:off x="4494350" y="2384550"/>
              <a:ext cx="55325" cy="55325"/>
            </a:xfrm>
            <a:custGeom>
              <a:avLst/>
              <a:gdLst/>
              <a:ahLst/>
              <a:cxnLst/>
              <a:rect l="l" t="t" r="r" b="b"/>
              <a:pathLst>
                <a:path w="2213" h="2213" extrusionOk="0">
                  <a:moveTo>
                    <a:pt x="1106" y="1"/>
                  </a:moveTo>
                  <a:cubicBezTo>
                    <a:pt x="491" y="1"/>
                    <a:pt x="0" y="500"/>
                    <a:pt x="0" y="1107"/>
                  </a:cubicBezTo>
                  <a:cubicBezTo>
                    <a:pt x="0" y="1722"/>
                    <a:pt x="491" y="2213"/>
                    <a:pt x="1106" y="2213"/>
                  </a:cubicBezTo>
                  <a:cubicBezTo>
                    <a:pt x="1713" y="2213"/>
                    <a:pt x="2213" y="1722"/>
                    <a:pt x="2213" y="1107"/>
                  </a:cubicBezTo>
                  <a:cubicBezTo>
                    <a:pt x="2213" y="500"/>
                    <a:pt x="1713" y="1"/>
                    <a:pt x="1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2"/>
            <p:cNvSpPr/>
            <p:nvPr/>
          </p:nvSpPr>
          <p:spPr>
            <a:xfrm>
              <a:off x="4665175" y="2384550"/>
              <a:ext cx="55350" cy="55325"/>
            </a:xfrm>
            <a:custGeom>
              <a:avLst/>
              <a:gdLst/>
              <a:ahLst/>
              <a:cxnLst/>
              <a:rect l="l" t="t" r="r" b="b"/>
              <a:pathLst>
                <a:path w="2214" h="2213" extrusionOk="0">
                  <a:moveTo>
                    <a:pt x="1107" y="1"/>
                  </a:moveTo>
                  <a:cubicBezTo>
                    <a:pt x="500" y="1"/>
                    <a:pt x="1" y="500"/>
                    <a:pt x="1" y="1107"/>
                  </a:cubicBezTo>
                  <a:cubicBezTo>
                    <a:pt x="1" y="1722"/>
                    <a:pt x="500" y="2213"/>
                    <a:pt x="1107" y="2213"/>
                  </a:cubicBezTo>
                  <a:cubicBezTo>
                    <a:pt x="1723" y="2213"/>
                    <a:pt x="2213" y="1722"/>
                    <a:pt x="2213" y="1107"/>
                  </a:cubicBezTo>
                  <a:cubicBezTo>
                    <a:pt x="2213" y="500"/>
                    <a:pt x="1723" y="1"/>
                    <a:pt x="1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2"/>
            <p:cNvSpPr/>
            <p:nvPr/>
          </p:nvSpPr>
          <p:spPr>
            <a:xfrm>
              <a:off x="4390850" y="2532425"/>
              <a:ext cx="117125" cy="162675"/>
            </a:xfrm>
            <a:custGeom>
              <a:avLst/>
              <a:gdLst/>
              <a:ahLst/>
              <a:cxnLst/>
              <a:rect l="l" t="t" r="r" b="b"/>
              <a:pathLst>
                <a:path w="4685" h="6507" extrusionOk="0">
                  <a:moveTo>
                    <a:pt x="518" y="0"/>
                  </a:moveTo>
                  <a:cubicBezTo>
                    <a:pt x="260" y="0"/>
                    <a:pt x="45" y="205"/>
                    <a:pt x="45" y="455"/>
                  </a:cubicBezTo>
                  <a:cubicBezTo>
                    <a:pt x="1" y="3194"/>
                    <a:pt x="1134" y="5924"/>
                    <a:pt x="3819" y="6414"/>
                  </a:cubicBezTo>
                  <a:cubicBezTo>
                    <a:pt x="4034" y="6463"/>
                    <a:pt x="4271" y="6506"/>
                    <a:pt x="4496" y="6506"/>
                  </a:cubicBezTo>
                  <a:cubicBezTo>
                    <a:pt x="4560" y="6506"/>
                    <a:pt x="4623" y="6503"/>
                    <a:pt x="4684" y="6495"/>
                  </a:cubicBezTo>
                  <a:lnTo>
                    <a:pt x="4381" y="4184"/>
                  </a:lnTo>
                  <a:cubicBezTo>
                    <a:pt x="4261" y="4200"/>
                    <a:pt x="4143" y="4208"/>
                    <a:pt x="4026" y="4208"/>
                  </a:cubicBezTo>
                  <a:cubicBezTo>
                    <a:pt x="3198" y="4208"/>
                    <a:pt x="2432" y="3799"/>
                    <a:pt x="1776" y="2659"/>
                  </a:cubicBezTo>
                  <a:cubicBezTo>
                    <a:pt x="1375" y="1963"/>
                    <a:pt x="1116" y="1160"/>
                    <a:pt x="964" y="375"/>
                  </a:cubicBezTo>
                  <a:cubicBezTo>
                    <a:pt x="920" y="161"/>
                    <a:pt x="741" y="0"/>
                    <a:pt x="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2"/>
            <p:cNvSpPr/>
            <p:nvPr/>
          </p:nvSpPr>
          <p:spPr>
            <a:xfrm>
              <a:off x="4601400" y="2638575"/>
              <a:ext cx="71600" cy="59575"/>
            </a:xfrm>
            <a:custGeom>
              <a:avLst/>
              <a:gdLst/>
              <a:ahLst/>
              <a:cxnLst/>
              <a:rect l="l" t="t" r="r" b="b"/>
              <a:pathLst>
                <a:path w="2864" h="2383" extrusionOk="0">
                  <a:moveTo>
                    <a:pt x="794" y="1"/>
                  </a:moveTo>
                  <a:lnTo>
                    <a:pt x="0" y="1312"/>
                  </a:lnTo>
                  <a:lnTo>
                    <a:pt x="1588" y="2275"/>
                  </a:lnTo>
                  <a:cubicBezTo>
                    <a:pt x="1713" y="2347"/>
                    <a:pt x="1847" y="2382"/>
                    <a:pt x="1990" y="2382"/>
                  </a:cubicBezTo>
                  <a:cubicBezTo>
                    <a:pt x="2248" y="2382"/>
                    <a:pt x="2498" y="2249"/>
                    <a:pt x="2641" y="2008"/>
                  </a:cubicBezTo>
                  <a:cubicBezTo>
                    <a:pt x="2864" y="1651"/>
                    <a:pt x="2748" y="1178"/>
                    <a:pt x="2382" y="955"/>
                  </a:cubicBezTo>
                  <a:lnTo>
                    <a:pt x="7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2"/>
            <p:cNvSpPr/>
            <p:nvPr/>
          </p:nvSpPr>
          <p:spPr>
            <a:xfrm>
              <a:off x="4445275" y="2620950"/>
              <a:ext cx="62700" cy="74150"/>
            </a:xfrm>
            <a:custGeom>
              <a:avLst/>
              <a:gdLst/>
              <a:ahLst/>
              <a:cxnLst/>
              <a:rect l="l" t="t" r="r" b="b"/>
              <a:pathLst>
                <a:path w="2508" h="2966" extrusionOk="0">
                  <a:moveTo>
                    <a:pt x="268" y="1"/>
                  </a:moveTo>
                  <a:cubicBezTo>
                    <a:pt x="90" y="474"/>
                    <a:pt x="1" y="982"/>
                    <a:pt x="1" y="1500"/>
                  </a:cubicBezTo>
                  <a:cubicBezTo>
                    <a:pt x="1" y="1749"/>
                    <a:pt x="18" y="1990"/>
                    <a:pt x="63" y="2222"/>
                  </a:cubicBezTo>
                  <a:cubicBezTo>
                    <a:pt x="509" y="2534"/>
                    <a:pt x="1035" y="2766"/>
                    <a:pt x="1642" y="2873"/>
                  </a:cubicBezTo>
                  <a:cubicBezTo>
                    <a:pt x="1857" y="2922"/>
                    <a:pt x="2094" y="2965"/>
                    <a:pt x="2319" y="2965"/>
                  </a:cubicBezTo>
                  <a:cubicBezTo>
                    <a:pt x="2383" y="2965"/>
                    <a:pt x="2446" y="2962"/>
                    <a:pt x="2507" y="2954"/>
                  </a:cubicBezTo>
                  <a:lnTo>
                    <a:pt x="2204" y="643"/>
                  </a:lnTo>
                  <a:cubicBezTo>
                    <a:pt x="2085" y="659"/>
                    <a:pt x="1967" y="667"/>
                    <a:pt x="1849" y="667"/>
                  </a:cubicBezTo>
                  <a:cubicBezTo>
                    <a:pt x="1290" y="667"/>
                    <a:pt x="755" y="480"/>
                    <a:pt x="268"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2"/>
            <p:cNvSpPr/>
            <p:nvPr/>
          </p:nvSpPr>
          <p:spPr>
            <a:xfrm>
              <a:off x="4462225" y="2566800"/>
              <a:ext cx="195625" cy="172725"/>
            </a:xfrm>
            <a:custGeom>
              <a:avLst/>
              <a:gdLst/>
              <a:ahLst/>
              <a:cxnLst/>
              <a:rect l="l" t="t" r="r" b="b"/>
              <a:pathLst>
                <a:path w="7825" h="6909" extrusionOk="0">
                  <a:moveTo>
                    <a:pt x="4689" y="0"/>
                  </a:moveTo>
                  <a:cubicBezTo>
                    <a:pt x="3454" y="0"/>
                    <a:pt x="2065" y="575"/>
                    <a:pt x="1267" y="1373"/>
                  </a:cubicBezTo>
                  <a:cubicBezTo>
                    <a:pt x="1" y="2640"/>
                    <a:pt x="1" y="4691"/>
                    <a:pt x="1267" y="5958"/>
                  </a:cubicBezTo>
                  <a:cubicBezTo>
                    <a:pt x="1901" y="6592"/>
                    <a:pt x="2730" y="6908"/>
                    <a:pt x="3560" y="6908"/>
                  </a:cubicBezTo>
                  <a:cubicBezTo>
                    <a:pt x="4390" y="6908"/>
                    <a:pt x="5219" y="6592"/>
                    <a:pt x="5853" y="5958"/>
                  </a:cubicBezTo>
                  <a:cubicBezTo>
                    <a:pt x="7120" y="4691"/>
                    <a:pt x="7824" y="1935"/>
                    <a:pt x="6558" y="668"/>
                  </a:cubicBezTo>
                  <a:cubicBezTo>
                    <a:pt x="6089" y="199"/>
                    <a:pt x="5415" y="0"/>
                    <a:pt x="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2"/>
            <p:cNvSpPr/>
            <p:nvPr/>
          </p:nvSpPr>
          <p:spPr>
            <a:xfrm>
              <a:off x="4462225" y="2566800"/>
              <a:ext cx="171300" cy="156775"/>
            </a:xfrm>
            <a:custGeom>
              <a:avLst/>
              <a:gdLst/>
              <a:ahLst/>
              <a:cxnLst/>
              <a:rect l="l" t="t" r="r" b="b"/>
              <a:pathLst>
                <a:path w="6852" h="6271" extrusionOk="0">
                  <a:moveTo>
                    <a:pt x="4689" y="0"/>
                  </a:moveTo>
                  <a:cubicBezTo>
                    <a:pt x="3454" y="0"/>
                    <a:pt x="2065" y="575"/>
                    <a:pt x="1267" y="1373"/>
                  </a:cubicBezTo>
                  <a:cubicBezTo>
                    <a:pt x="1" y="2640"/>
                    <a:pt x="1" y="4691"/>
                    <a:pt x="1267" y="5958"/>
                  </a:cubicBezTo>
                  <a:cubicBezTo>
                    <a:pt x="1374" y="6074"/>
                    <a:pt x="1499" y="6172"/>
                    <a:pt x="1624" y="6270"/>
                  </a:cubicBezTo>
                  <a:cubicBezTo>
                    <a:pt x="679" y="4995"/>
                    <a:pt x="777" y="3193"/>
                    <a:pt x="1928" y="2042"/>
                  </a:cubicBezTo>
                  <a:cubicBezTo>
                    <a:pt x="2729" y="1241"/>
                    <a:pt x="4117" y="665"/>
                    <a:pt x="5352" y="665"/>
                  </a:cubicBezTo>
                  <a:cubicBezTo>
                    <a:pt x="5905" y="665"/>
                    <a:pt x="6427" y="781"/>
                    <a:pt x="6852" y="1043"/>
                  </a:cubicBezTo>
                  <a:cubicBezTo>
                    <a:pt x="6772" y="900"/>
                    <a:pt x="6674" y="775"/>
                    <a:pt x="6558" y="668"/>
                  </a:cubicBezTo>
                  <a:cubicBezTo>
                    <a:pt x="6089" y="199"/>
                    <a:pt x="5415" y="0"/>
                    <a:pt x="468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2"/>
            <p:cNvSpPr/>
            <p:nvPr/>
          </p:nvSpPr>
          <p:spPr>
            <a:xfrm>
              <a:off x="4665175" y="2393475"/>
              <a:ext cx="47525" cy="46400"/>
            </a:xfrm>
            <a:custGeom>
              <a:avLst/>
              <a:gdLst/>
              <a:ahLst/>
              <a:cxnLst/>
              <a:rect l="l" t="t" r="r" b="b"/>
              <a:pathLst>
                <a:path w="1901" h="1856" extrusionOk="0">
                  <a:moveTo>
                    <a:pt x="295" y="0"/>
                  </a:moveTo>
                  <a:cubicBezTo>
                    <a:pt x="117" y="197"/>
                    <a:pt x="1" y="464"/>
                    <a:pt x="1" y="750"/>
                  </a:cubicBezTo>
                  <a:cubicBezTo>
                    <a:pt x="1" y="1365"/>
                    <a:pt x="500" y="1856"/>
                    <a:pt x="1107" y="1856"/>
                  </a:cubicBezTo>
                  <a:cubicBezTo>
                    <a:pt x="1419" y="1856"/>
                    <a:pt x="1696" y="1731"/>
                    <a:pt x="1901" y="1517"/>
                  </a:cubicBezTo>
                  <a:cubicBezTo>
                    <a:pt x="1482" y="901"/>
                    <a:pt x="937" y="384"/>
                    <a:pt x="295"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2"/>
            <p:cNvSpPr/>
            <p:nvPr/>
          </p:nvSpPr>
          <p:spPr>
            <a:xfrm>
              <a:off x="4502150" y="2393475"/>
              <a:ext cx="47525" cy="46400"/>
            </a:xfrm>
            <a:custGeom>
              <a:avLst/>
              <a:gdLst/>
              <a:ahLst/>
              <a:cxnLst/>
              <a:rect l="l" t="t" r="r" b="b"/>
              <a:pathLst>
                <a:path w="1901" h="1856" extrusionOk="0">
                  <a:moveTo>
                    <a:pt x="1606" y="0"/>
                  </a:moveTo>
                  <a:cubicBezTo>
                    <a:pt x="964" y="384"/>
                    <a:pt x="420" y="901"/>
                    <a:pt x="0" y="1517"/>
                  </a:cubicBezTo>
                  <a:cubicBezTo>
                    <a:pt x="206" y="1731"/>
                    <a:pt x="482" y="1856"/>
                    <a:pt x="794" y="1856"/>
                  </a:cubicBezTo>
                  <a:cubicBezTo>
                    <a:pt x="1401" y="1856"/>
                    <a:pt x="1901" y="1365"/>
                    <a:pt x="1901" y="750"/>
                  </a:cubicBezTo>
                  <a:cubicBezTo>
                    <a:pt x="1901" y="464"/>
                    <a:pt x="1785" y="197"/>
                    <a:pt x="1606"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2"/>
            <p:cNvSpPr/>
            <p:nvPr/>
          </p:nvSpPr>
          <p:spPr>
            <a:xfrm>
              <a:off x="4505275" y="2400600"/>
              <a:ext cx="241125" cy="219050"/>
            </a:xfrm>
            <a:custGeom>
              <a:avLst/>
              <a:gdLst/>
              <a:ahLst/>
              <a:cxnLst/>
              <a:rect l="l" t="t" r="r" b="b"/>
              <a:pathLst>
                <a:path w="9645" h="8762" extrusionOk="0">
                  <a:moveTo>
                    <a:pt x="4086" y="1"/>
                  </a:moveTo>
                  <a:cubicBezTo>
                    <a:pt x="1829" y="1"/>
                    <a:pt x="0" y="1830"/>
                    <a:pt x="0" y="4087"/>
                  </a:cubicBezTo>
                  <a:cubicBezTo>
                    <a:pt x="0" y="6665"/>
                    <a:pt x="2159" y="8761"/>
                    <a:pt x="4818" y="8761"/>
                  </a:cubicBezTo>
                  <a:cubicBezTo>
                    <a:pt x="7485" y="8761"/>
                    <a:pt x="9644" y="6665"/>
                    <a:pt x="9644" y="4087"/>
                  </a:cubicBezTo>
                  <a:cubicBezTo>
                    <a:pt x="9424" y="3917"/>
                    <a:pt x="9187" y="3861"/>
                    <a:pt x="8969" y="3861"/>
                  </a:cubicBezTo>
                  <a:cubicBezTo>
                    <a:pt x="8533" y="3861"/>
                    <a:pt x="8172" y="4087"/>
                    <a:pt x="8172" y="4087"/>
                  </a:cubicBezTo>
                  <a:cubicBezTo>
                    <a:pt x="8172" y="1830"/>
                    <a:pt x="6343" y="1"/>
                    <a:pt x="40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2"/>
            <p:cNvSpPr/>
            <p:nvPr/>
          </p:nvSpPr>
          <p:spPr>
            <a:xfrm>
              <a:off x="4727175" y="2469300"/>
              <a:ext cx="50425" cy="44250"/>
            </a:xfrm>
            <a:custGeom>
              <a:avLst/>
              <a:gdLst/>
              <a:ahLst/>
              <a:cxnLst/>
              <a:rect l="l" t="t" r="r" b="b"/>
              <a:pathLst>
                <a:path w="2017" h="1770" extrusionOk="0">
                  <a:moveTo>
                    <a:pt x="1128" y="1"/>
                  </a:moveTo>
                  <a:cubicBezTo>
                    <a:pt x="922" y="1"/>
                    <a:pt x="714" y="81"/>
                    <a:pt x="554" y="241"/>
                  </a:cubicBezTo>
                  <a:cubicBezTo>
                    <a:pt x="242" y="554"/>
                    <a:pt x="1" y="1303"/>
                    <a:pt x="313" y="1624"/>
                  </a:cubicBezTo>
                  <a:cubicBezTo>
                    <a:pt x="418" y="1727"/>
                    <a:pt x="570" y="1770"/>
                    <a:pt x="737" y="1770"/>
                  </a:cubicBezTo>
                  <a:cubicBezTo>
                    <a:pt x="1079" y="1770"/>
                    <a:pt x="1486" y="1590"/>
                    <a:pt x="1696" y="1374"/>
                  </a:cubicBezTo>
                  <a:cubicBezTo>
                    <a:pt x="2017" y="1062"/>
                    <a:pt x="2017" y="554"/>
                    <a:pt x="1696" y="241"/>
                  </a:cubicBezTo>
                  <a:cubicBezTo>
                    <a:pt x="1540" y="81"/>
                    <a:pt x="1335" y="1"/>
                    <a:pt x="1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2"/>
            <p:cNvSpPr/>
            <p:nvPr/>
          </p:nvSpPr>
          <p:spPr>
            <a:xfrm>
              <a:off x="4493450" y="2716400"/>
              <a:ext cx="58900" cy="44200"/>
            </a:xfrm>
            <a:custGeom>
              <a:avLst/>
              <a:gdLst/>
              <a:ahLst/>
              <a:cxnLst/>
              <a:rect l="l" t="t" r="r" b="b"/>
              <a:pathLst>
                <a:path w="2356" h="1768" extrusionOk="0">
                  <a:moveTo>
                    <a:pt x="1178" y="1"/>
                  </a:moveTo>
                  <a:cubicBezTo>
                    <a:pt x="527" y="1"/>
                    <a:pt x="1" y="527"/>
                    <a:pt x="9" y="1179"/>
                  </a:cubicBezTo>
                  <a:cubicBezTo>
                    <a:pt x="9" y="1509"/>
                    <a:pt x="277" y="1767"/>
                    <a:pt x="607" y="1767"/>
                  </a:cubicBezTo>
                  <a:lnTo>
                    <a:pt x="1749" y="1767"/>
                  </a:lnTo>
                  <a:cubicBezTo>
                    <a:pt x="2079" y="1767"/>
                    <a:pt x="2347" y="1509"/>
                    <a:pt x="2347" y="1179"/>
                  </a:cubicBezTo>
                  <a:cubicBezTo>
                    <a:pt x="2356" y="527"/>
                    <a:pt x="1829"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2"/>
            <p:cNvSpPr/>
            <p:nvPr/>
          </p:nvSpPr>
          <p:spPr>
            <a:xfrm>
              <a:off x="4493450" y="2716400"/>
              <a:ext cx="41950" cy="44200"/>
            </a:xfrm>
            <a:custGeom>
              <a:avLst/>
              <a:gdLst/>
              <a:ahLst/>
              <a:cxnLst/>
              <a:rect l="l" t="t" r="r" b="b"/>
              <a:pathLst>
                <a:path w="1678" h="1768" extrusionOk="0">
                  <a:moveTo>
                    <a:pt x="1178" y="1"/>
                  </a:moveTo>
                  <a:cubicBezTo>
                    <a:pt x="527" y="1"/>
                    <a:pt x="1" y="527"/>
                    <a:pt x="9" y="1179"/>
                  </a:cubicBezTo>
                  <a:cubicBezTo>
                    <a:pt x="9" y="1509"/>
                    <a:pt x="277" y="1767"/>
                    <a:pt x="607" y="1767"/>
                  </a:cubicBezTo>
                  <a:lnTo>
                    <a:pt x="1606" y="1767"/>
                  </a:lnTo>
                  <a:cubicBezTo>
                    <a:pt x="1276" y="1767"/>
                    <a:pt x="1000" y="1500"/>
                    <a:pt x="1000" y="1170"/>
                  </a:cubicBezTo>
                  <a:cubicBezTo>
                    <a:pt x="1000" y="706"/>
                    <a:pt x="1276" y="295"/>
                    <a:pt x="1678" y="108"/>
                  </a:cubicBezTo>
                  <a:cubicBezTo>
                    <a:pt x="1526" y="37"/>
                    <a:pt x="1357" y="1"/>
                    <a:pt x="1178"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2"/>
            <p:cNvSpPr/>
            <p:nvPr/>
          </p:nvSpPr>
          <p:spPr>
            <a:xfrm>
              <a:off x="4653150" y="2470475"/>
              <a:ext cx="38325" cy="33150"/>
            </a:xfrm>
            <a:custGeom>
              <a:avLst/>
              <a:gdLst/>
              <a:ahLst/>
              <a:cxnLst/>
              <a:rect l="l" t="t" r="r" b="b"/>
              <a:pathLst>
                <a:path w="1533" h="1326" extrusionOk="0">
                  <a:moveTo>
                    <a:pt x="1218" y="0"/>
                  </a:moveTo>
                  <a:cubicBezTo>
                    <a:pt x="1199" y="0"/>
                    <a:pt x="1179" y="2"/>
                    <a:pt x="1160" y="7"/>
                  </a:cubicBezTo>
                  <a:lnTo>
                    <a:pt x="196" y="275"/>
                  </a:lnTo>
                  <a:cubicBezTo>
                    <a:pt x="152" y="284"/>
                    <a:pt x="107" y="319"/>
                    <a:pt x="89" y="355"/>
                  </a:cubicBezTo>
                  <a:cubicBezTo>
                    <a:pt x="0" y="569"/>
                    <a:pt x="143" y="739"/>
                    <a:pt x="303" y="739"/>
                  </a:cubicBezTo>
                  <a:cubicBezTo>
                    <a:pt x="321" y="739"/>
                    <a:pt x="348" y="730"/>
                    <a:pt x="366" y="730"/>
                  </a:cubicBezTo>
                  <a:lnTo>
                    <a:pt x="517" y="685"/>
                  </a:lnTo>
                  <a:lnTo>
                    <a:pt x="517" y="1131"/>
                  </a:lnTo>
                  <a:cubicBezTo>
                    <a:pt x="517" y="1185"/>
                    <a:pt x="535" y="1229"/>
                    <a:pt x="571" y="1256"/>
                  </a:cubicBezTo>
                  <a:cubicBezTo>
                    <a:pt x="633" y="1305"/>
                    <a:pt x="697" y="1326"/>
                    <a:pt x="756" y="1326"/>
                  </a:cubicBezTo>
                  <a:cubicBezTo>
                    <a:pt x="891" y="1326"/>
                    <a:pt x="999" y="1217"/>
                    <a:pt x="999" y="1086"/>
                  </a:cubicBezTo>
                  <a:lnTo>
                    <a:pt x="999" y="685"/>
                  </a:lnTo>
                  <a:cubicBezTo>
                    <a:pt x="999" y="640"/>
                    <a:pt x="990" y="605"/>
                    <a:pt x="963" y="569"/>
                  </a:cubicBezTo>
                  <a:lnTo>
                    <a:pt x="1338" y="462"/>
                  </a:lnTo>
                  <a:cubicBezTo>
                    <a:pt x="1383" y="453"/>
                    <a:pt x="1418" y="426"/>
                    <a:pt x="1436" y="382"/>
                  </a:cubicBezTo>
                  <a:cubicBezTo>
                    <a:pt x="1532" y="166"/>
                    <a:pt x="1385"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2"/>
            <p:cNvSpPr/>
            <p:nvPr/>
          </p:nvSpPr>
          <p:spPr>
            <a:xfrm>
              <a:off x="4573300" y="2470450"/>
              <a:ext cx="36150" cy="33225"/>
            </a:xfrm>
            <a:custGeom>
              <a:avLst/>
              <a:gdLst/>
              <a:ahLst/>
              <a:cxnLst/>
              <a:rect l="l" t="t" r="r" b="b"/>
              <a:pathLst>
                <a:path w="1446" h="1329" extrusionOk="0">
                  <a:moveTo>
                    <a:pt x="258" y="0"/>
                  </a:moveTo>
                  <a:cubicBezTo>
                    <a:pt x="139" y="0"/>
                    <a:pt x="33" y="84"/>
                    <a:pt x="18" y="213"/>
                  </a:cubicBezTo>
                  <a:cubicBezTo>
                    <a:pt x="0" y="338"/>
                    <a:pt x="81" y="454"/>
                    <a:pt x="205" y="481"/>
                  </a:cubicBezTo>
                  <a:lnTo>
                    <a:pt x="518" y="570"/>
                  </a:lnTo>
                  <a:cubicBezTo>
                    <a:pt x="491" y="606"/>
                    <a:pt x="482" y="641"/>
                    <a:pt x="482" y="686"/>
                  </a:cubicBezTo>
                  <a:lnTo>
                    <a:pt x="482" y="1079"/>
                  </a:lnTo>
                  <a:cubicBezTo>
                    <a:pt x="482" y="1203"/>
                    <a:pt x="589" y="1328"/>
                    <a:pt x="714" y="1328"/>
                  </a:cubicBezTo>
                  <a:cubicBezTo>
                    <a:pt x="857" y="1328"/>
                    <a:pt x="964" y="1221"/>
                    <a:pt x="964" y="1087"/>
                  </a:cubicBezTo>
                  <a:lnTo>
                    <a:pt x="964" y="686"/>
                  </a:lnTo>
                  <a:lnTo>
                    <a:pt x="1115" y="731"/>
                  </a:lnTo>
                  <a:cubicBezTo>
                    <a:pt x="1133" y="731"/>
                    <a:pt x="1160" y="740"/>
                    <a:pt x="1178" y="740"/>
                  </a:cubicBezTo>
                  <a:cubicBezTo>
                    <a:pt x="1285" y="740"/>
                    <a:pt x="1383" y="668"/>
                    <a:pt x="1410" y="552"/>
                  </a:cubicBezTo>
                  <a:cubicBezTo>
                    <a:pt x="1445" y="427"/>
                    <a:pt x="1374" y="294"/>
                    <a:pt x="1240" y="258"/>
                  </a:cubicBezTo>
                  <a:lnTo>
                    <a:pt x="321" y="8"/>
                  </a:lnTo>
                  <a:cubicBezTo>
                    <a:pt x="300" y="3"/>
                    <a:pt x="279"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2"/>
            <p:cNvSpPr/>
            <p:nvPr/>
          </p:nvSpPr>
          <p:spPr>
            <a:xfrm>
              <a:off x="4670750" y="2521075"/>
              <a:ext cx="41950" cy="18950"/>
            </a:xfrm>
            <a:custGeom>
              <a:avLst/>
              <a:gdLst/>
              <a:ahLst/>
              <a:cxnLst/>
              <a:rect l="l" t="t" r="r" b="b"/>
              <a:pathLst>
                <a:path w="1678" h="758" extrusionOk="0">
                  <a:moveTo>
                    <a:pt x="277" y="1"/>
                  </a:moveTo>
                  <a:cubicBezTo>
                    <a:pt x="219" y="1"/>
                    <a:pt x="161" y="21"/>
                    <a:pt x="117" y="62"/>
                  </a:cubicBezTo>
                  <a:cubicBezTo>
                    <a:pt x="10" y="151"/>
                    <a:pt x="1" y="311"/>
                    <a:pt x="90" y="410"/>
                  </a:cubicBezTo>
                  <a:cubicBezTo>
                    <a:pt x="277" y="633"/>
                    <a:pt x="554" y="757"/>
                    <a:pt x="839" y="757"/>
                  </a:cubicBezTo>
                  <a:cubicBezTo>
                    <a:pt x="1125" y="757"/>
                    <a:pt x="1401" y="633"/>
                    <a:pt x="1589" y="410"/>
                  </a:cubicBezTo>
                  <a:cubicBezTo>
                    <a:pt x="1678" y="311"/>
                    <a:pt x="1669" y="151"/>
                    <a:pt x="1571" y="62"/>
                  </a:cubicBezTo>
                  <a:cubicBezTo>
                    <a:pt x="1522" y="21"/>
                    <a:pt x="1463" y="1"/>
                    <a:pt x="1403" y="1"/>
                  </a:cubicBezTo>
                  <a:cubicBezTo>
                    <a:pt x="1333" y="1"/>
                    <a:pt x="1263" y="30"/>
                    <a:pt x="1214" y="88"/>
                  </a:cubicBezTo>
                  <a:cubicBezTo>
                    <a:pt x="1125" y="195"/>
                    <a:pt x="982" y="258"/>
                    <a:pt x="839" y="258"/>
                  </a:cubicBezTo>
                  <a:cubicBezTo>
                    <a:pt x="697" y="258"/>
                    <a:pt x="563" y="195"/>
                    <a:pt x="465" y="88"/>
                  </a:cubicBezTo>
                  <a:cubicBezTo>
                    <a:pt x="416" y="30"/>
                    <a:pt x="346"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2"/>
            <p:cNvSpPr/>
            <p:nvPr/>
          </p:nvSpPr>
          <p:spPr>
            <a:xfrm>
              <a:off x="4544525" y="2633200"/>
              <a:ext cx="60675" cy="58475"/>
            </a:xfrm>
            <a:custGeom>
              <a:avLst/>
              <a:gdLst/>
              <a:ahLst/>
              <a:cxnLst/>
              <a:rect l="l" t="t" r="r" b="b"/>
              <a:pathLst>
                <a:path w="2427" h="2339" extrusionOk="0">
                  <a:moveTo>
                    <a:pt x="1078" y="0"/>
                  </a:moveTo>
                  <a:cubicBezTo>
                    <a:pt x="993" y="0"/>
                    <a:pt x="912" y="42"/>
                    <a:pt x="866" y="117"/>
                  </a:cubicBezTo>
                  <a:cubicBezTo>
                    <a:pt x="794" y="233"/>
                    <a:pt x="830" y="394"/>
                    <a:pt x="955" y="465"/>
                  </a:cubicBezTo>
                  <a:lnTo>
                    <a:pt x="1642" y="876"/>
                  </a:lnTo>
                  <a:cubicBezTo>
                    <a:pt x="1758" y="947"/>
                    <a:pt x="1838" y="1063"/>
                    <a:pt x="1874" y="1197"/>
                  </a:cubicBezTo>
                  <a:cubicBezTo>
                    <a:pt x="1910" y="1331"/>
                    <a:pt x="1883" y="1473"/>
                    <a:pt x="1811" y="1589"/>
                  </a:cubicBezTo>
                  <a:cubicBezTo>
                    <a:pt x="1722" y="1741"/>
                    <a:pt x="1553" y="1839"/>
                    <a:pt x="1374" y="1839"/>
                  </a:cubicBezTo>
                  <a:cubicBezTo>
                    <a:pt x="1276" y="1839"/>
                    <a:pt x="1187" y="1812"/>
                    <a:pt x="1107" y="1768"/>
                  </a:cubicBezTo>
                  <a:lnTo>
                    <a:pt x="420" y="1349"/>
                  </a:lnTo>
                  <a:cubicBezTo>
                    <a:pt x="377" y="1324"/>
                    <a:pt x="331" y="1312"/>
                    <a:pt x="286" y="1312"/>
                  </a:cubicBezTo>
                  <a:cubicBezTo>
                    <a:pt x="200" y="1312"/>
                    <a:pt x="119" y="1356"/>
                    <a:pt x="72" y="1438"/>
                  </a:cubicBezTo>
                  <a:cubicBezTo>
                    <a:pt x="0" y="1554"/>
                    <a:pt x="45" y="1705"/>
                    <a:pt x="161" y="1777"/>
                  </a:cubicBezTo>
                  <a:lnTo>
                    <a:pt x="848" y="2187"/>
                  </a:lnTo>
                  <a:cubicBezTo>
                    <a:pt x="1009" y="2285"/>
                    <a:pt x="1187" y="2339"/>
                    <a:pt x="1374" y="2339"/>
                  </a:cubicBezTo>
                  <a:cubicBezTo>
                    <a:pt x="1731" y="2339"/>
                    <a:pt x="2052" y="2151"/>
                    <a:pt x="2240" y="1848"/>
                  </a:cubicBezTo>
                  <a:cubicBezTo>
                    <a:pt x="2382" y="1616"/>
                    <a:pt x="2427" y="1340"/>
                    <a:pt x="2356" y="1072"/>
                  </a:cubicBezTo>
                  <a:cubicBezTo>
                    <a:pt x="2293" y="813"/>
                    <a:pt x="2133" y="590"/>
                    <a:pt x="1901" y="447"/>
                  </a:cubicBezTo>
                  <a:lnTo>
                    <a:pt x="1214" y="37"/>
                  </a:lnTo>
                  <a:cubicBezTo>
                    <a:pt x="1170" y="12"/>
                    <a:pt x="1123" y="0"/>
                    <a:pt x="1078"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62"/>
          <p:cNvGrpSpPr/>
          <p:nvPr/>
        </p:nvGrpSpPr>
        <p:grpSpPr>
          <a:xfrm>
            <a:off x="4625724" y="2975108"/>
            <a:ext cx="469019" cy="479649"/>
            <a:chOff x="3850475" y="2347750"/>
            <a:chExt cx="403700" cy="412850"/>
          </a:xfrm>
        </p:grpSpPr>
        <p:sp>
          <p:nvSpPr>
            <p:cNvPr id="4429" name="Google Shape;4429;p62"/>
            <p:cNvSpPr/>
            <p:nvPr/>
          </p:nvSpPr>
          <p:spPr>
            <a:xfrm>
              <a:off x="3858275" y="2347750"/>
              <a:ext cx="185800" cy="111975"/>
            </a:xfrm>
            <a:custGeom>
              <a:avLst/>
              <a:gdLst/>
              <a:ahLst/>
              <a:cxnLst/>
              <a:rect l="l" t="t" r="r" b="b"/>
              <a:pathLst>
                <a:path w="7432" h="4479" extrusionOk="0">
                  <a:moveTo>
                    <a:pt x="2133" y="1"/>
                  </a:moveTo>
                  <a:cubicBezTo>
                    <a:pt x="866" y="1"/>
                    <a:pt x="0" y="1285"/>
                    <a:pt x="482" y="2454"/>
                  </a:cubicBezTo>
                  <a:cubicBezTo>
                    <a:pt x="705" y="3007"/>
                    <a:pt x="919" y="3355"/>
                    <a:pt x="919" y="3355"/>
                  </a:cubicBezTo>
                  <a:lnTo>
                    <a:pt x="3712" y="4479"/>
                  </a:lnTo>
                  <a:lnTo>
                    <a:pt x="6513" y="3355"/>
                  </a:lnTo>
                  <a:cubicBezTo>
                    <a:pt x="6513" y="3355"/>
                    <a:pt x="6727" y="3007"/>
                    <a:pt x="6950" y="2454"/>
                  </a:cubicBezTo>
                  <a:cubicBezTo>
                    <a:pt x="7432" y="1285"/>
                    <a:pt x="6566" y="1"/>
                    <a:pt x="5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2"/>
            <p:cNvSpPr/>
            <p:nvPr/>
          </p:nvSpPr>
          <p:spPr>
            <a:xfrm>
              <a:off x="3858275" y="2347750"/>
              <a:ext cx="86550" cy="83875"/>
            </a:xfrm>
            <a:custGeom>
              <a:avLst/>
              <a:gdLst/>
              <a:ahLst/>
              <a:cxnLst/>
              <a:rect l="l" t="t" r="r" b="b"/>
              <a:pathLst>
                <a:path w="3462" h="3355" extrusionOk="0">
                  <a:moveTo>
                    <a:pt x="2133" y="1"/>
                  </a:moveTo>
                  <a:cubicBezTo>
                    <a:pt x="866" y="1"/>
                    <a:pt x="0" y="1285"/>
                    <a:pt x="482" y="2454"/>
                  </a:cubicBezTo>
                  <a:cubicBezTo>
                    <a:pt x="705" y="3007"/>
                    <a:pt x="919" y="3355"/>
                    <a:pt x="919" y="3355"/>
                  </a:cubicBezTo>
                  <a:lnTo>
                    <a:pt x="2249" y="3355"/>
                  </a:lnTo>
                  <a:cubicBezTo>
                    <a:pt x="2249" y="3355"/>
                    <a:pt x="2034" y="3007"/>
                    <a:pt x="1811" y="2454"/>
                  </a:cubicBezTo>
                  <a:cubicBezTo>
                    <a:pt x="1330" y="1285"/>
                    <a:pt x="2195" y="1"/>
                    <a:pt x="346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2"/>
            <p:cNvSpPr/>
            <p:nvPr/>
          </p:nvSpPr>
          <p:spPr>
            <a:xfrm>
              <a:off x="3881475" y="2459925"/>
              <a:ext cx="139400" cy="126700"/>
            </a:xfrm>
            <a:custGeom>
              <a:avLst/>
              <a:gdLst/>
              <a:ahLst/>
              <a:cxnLst/>
              <a:rect l="l" t="t" r="r" b="b"/>
              <a:pathLst>
                <a:path w="5576" h="5068" extrusionOk="0">
                  <a:moveTo>
                    <a:pt x="0" y="1"/>
                  </a:moveTo>
                  <a:lnTo>
                    <a:pt x="0" y="3480"/>
                  </a:lnTo>
                  <a:lnTo>
                    <a:pt x="2792" y="5068"/>
                  </a:lnTo>
                  <a:lnTo>
                    <a:pt x="5576" y="3480"/>
                  </a:lnTo>
                  <a:lnTo>
                    <a:pt x="557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2"/>
            <p:cNvSpPr/>
            <p:nvPr/>
          </p:nvSpPr>
          <p:spPr>
            <a:xfrm>
              <a:off x="3881475" y="2459925"/>
              <a:ext cx="33025" cy="105975"/>
            </a:xfrm>
            <a:custGeom>
              <a:avLst/>
              <a:gdLst/>
              <a:ahLst/>
              <a:cxnLst/>
              <a:rect l="l" t="t" r="r" b="b"/>
              <a:pathLst>
                <a:path w="1321" h="4239" extrusionOk="0">
                  <a:moveTo>
                    <a:pt x="0" y="1"/>
                  </a:moveTo>
                  <a:lnTo>
                    <a:pt x="0" y="3480"/>
                  </a:lnTo>
                  <a:lnTo>
                    <a:pt x="1321" y="4238"/>
                  </a:lnTo>
                  <a:lnTo>
                    <a:pt x="1321"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2"/>
            <p:cNvSpPr/>
            <p:nvPr/>
          </p:nvSpPr>
          <p:spPr>
            <a:xfrm>
              <a:off x="3850475" y="2431600"/>
              <a:ext cx="201400" cy="56450"/>
            </a:xfrm>
            <a:custGeom>
              <a:avLst/>
              <a:gdLst/>
              <a:ahLst/>
              <a:cxnLst/>
              <a:rect l="l" t="t" r="r" b="b"/>
              <a:pathLst>
                <a:path w="8056" h="2258" extrusionOk="0">
                  <a:moveTo>
                    <a:pt x="1231" y="1"/>
                  </a:moveTo>
                  <a:cubicBezTo>
                    <a:pt x="696" y="1"/>
                    <a:pt x="179" y="429"/>
                    <a:pt x="98" y="964"/>
                  </a:cubicBezTo>
                  <a:cubicBezTo>
                    <a:pt x="0" y="1660"/>
                    <a:pt x="544" y="2258"/>
                    <a:pt x="1222" y="2258"/>
                  </a:cubicBezTo>
                  <a:lnTo>
                    <a:pt x="6825" y="2258"/>
                  </a:lnTo>
                  <a:cubicBezTo>
                    <a:pt x="7360" y="2258"/>
                    <a:pt x="7877" y="1830"/>
                    <a:pt x="7949" y="1294"/>
                  </a:cubicBezTo>
                  <a:cubicBezTo>
                    <a:pt x="8056" y="599"/>
                    <a:pt x="7512" y="1"/>
                    <a:pt x="6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2"/>
            <p:cNvSpPr/>
            <p:nvPr/>
          </p:nvSpPr>
          <p:spPr>
            <a:xfrm>
              <a:off x="3850925" y="2431600"/>
              <a:ext cx="63800" cy="56450"/>
            </a:xfrm>
            <a:custGeom>
              <a:avLst/>
              <a:gdLst/>
              <a:ahLst/>
              <a:cxnLst/>
              <a:rect l="l" t="t" r="r" b="b"/>
              <a:pathLst>
                <a:path w="2552" h="2258" extrusionOk="0">
                  <a:moveTo>
                    <a:pt x="1231" y="1"/>
                  </a:moveTo>
                  <a:cubicBezTo>
                    <a:pt x="687" y="1"/>
                    <a:pt x="170" y="429"/>
                    <a:pt x="98" y="964"/>
                  </a:cubicBezTo>
                  <a:cubicBezTo>
                    <a:pt x="0" y="1660"/>
                    <a:pt x="535" y="2258"/>
                    <a:pt x="1213" y="2258"/>
                  </a:cubicBezTo>
                  <a:lnTo>
                    <a:pt x="2551" y="2258"/>
                  </a:lnTo>
                  <a:cubicBezTo>
                    <a:pt x="1927" y="2258"/>
                    <a:pt x="1418" y="1758"/>
                    <a:pt x="1418" y="1134"/>
                  </a:cubicBezTo>
                  <a:cubicBezTo>
                    <a:pt x="1418" y="509"/>
                    <a:pt x="1927" y="1"/>
                    <a:pt x="255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2"/>
            <p:cNvSpPr/>
            <p:nvPr/>
          </p:nvSpPr>
          <p:spPr>
            <a:xfrm>
              <a:off x="3881475" y="2539550"/>
              <a:ext cx="139400" cy="221050"/>
            </a:xfrm>
            <a:custGeom>
              <a:avLst/>
              <a:gdLst/>
              <a:ahLst/>
              <a:cxnLst/>
              <a:rect l="l" t="t" r="r" b="b"/>
              <a:pathLst>
                <a:path w="5576" h="8842" extrusionOk="0">
                  <a:moveTo>
                    <a:pt x="4184" y="1"/>
                  </a:moveTo>
                  <a:cubicBezTo>
                    <a:pt x="3711" y="1"/>
                    <a:pt x="3230" y="99"/>
                    <a:pt x="2784" y="295"/>
                  </a:cubicBezTo>
                  <a:cubicBezTo>
                    <a:pt x="2342" y="487"/>
                    <a:pt x="1867" y="583"/>
                    <a:pt x="1392" y="583"/>
                  </a:cubicBezTo>
                  <a:cubicBezTo>
                    <a:pt x="917" y="583"/>
                    <a:pt x="442" y="487"/>
                    <a:pt x="0" y="295"/>
                  </a:cubicBezTo>
                  <a:lnTo>
                    <a:pt x="0" y="6049"/>
                  </a:lnTo>
                  <a:cubicBezTo>
                    <a:pt x="0" y="7592"/>
                    <a:pt x="1249" y="8841"/>
                    <a:pt x="2784" y="8841"/>
                  </a:cubicBezTo>
                  <a:cubicBezTo>
                    <a:pt x="3560" y="8841"/>
                    <a:pt x="4256" y="8529"/>
                    <a:pt x="4764" y="8021"/>
                  </a:cubicBezTo>
                  <a:cubicBezTo>
                    <a:pt x="5264" y="7512"/>
                    <a:pt x="5576" y="6816"/>
                    <a:pt x="5576" y="6049"/>
                  </a:cubicBezTo>
                  <a:lnTo>
                    <a:pt x="5576" y="295"/>
                  </a:lnTo>
                  <a:cubicBezTo>
                    <a:pt x="5130" y="99"/>
                    <a:pt x="4657"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2"/>
            <p:cNvSpPr/>
            <p:nvPr/>
          </p:nvSpPr>
          <p:spPr>
            <a:xfrm>
              <a:off x="3881475" y="2547125"/>
              <a:ext cx="86100" cy="213025"/>
            </a:xfrm>
            <a:custGeom>
              <a:avLst/>
              <a:gdLst/>
              <a:ahLst/>
              <a:cxnLst/>
              <a:rect l="l" t="t" r="r" b="b"/>
              <a:pathLst>
                <a:path w="3444" h="8521" extrusionOk="0">
                  <a:moveTo>
                    <a:pt x="0" y="1"/>
                  </a:moveTo>
                  <a:lnTo>
                    <a:pt x="0" y="5737"/>
                  </a:lnTo>
                  <a:cubicBezTo>
                    <a:pt x="0" y="6460"/>
                    <a:pt x="268" y="7120"/>
                    <a:pt x="723" y="7611"/>
                  </a:cubicBezTo>
                  <a:cubicBezTo>
                    <a:pt x="776" y="7673"/>
                    <a:pt x="839" y="7735"/>
                    <a:pt x="910" y="7798"/>
                  </a:cubicBezTo>
                  <a:cubicBezTo>
                    <a:pt x="973" y="7860"/>
                    <a:pt x="1044" y="7914"/>
                    <a:pt x="1115" y="7967"/>
                  </a:cubicBezTo>
                  <a:cubicBezTo>
                    <a:pt x="1151" y="7994"/>
                    <a:pt x="1187" y="8021"/>
                    <a:pt x="1222" y="8048"/>
                  </a:cubicBezTo>
                  <a:cubicBezTo>
                    <a:pt x="1668" y="8342"/>
                    <a:pt x="2204" y="8520"/>
                    <a:pt x="2775" y="8520"/>
                  </a:cubicBezTo>
                  <a:lnTo>
                    <a:pt x="2935" y="8520"/>
                  </a:lnTo>
                  <a:cubicBezTo>
                    <a:pt x="2971" y="8512"/>
                    <a:pt x="3007" y="8512"/>
                    <a:pt x="3042" y="8512"/>
                  </a:cubicBezTo>
                  <a:cubicBezTo>
                    <a:pt x="3060" y="8503"/>
                    <a:pt x="3078" y="8503"/>
                    <a:pt x="3087" y="8503"/>
                  </a:cubicBezTo>
                  <a:cubicBezTo>
                    <a:pt x="3114" y="8503"/>
                    <a:pt x="3140" y="8494"/>
                    <a:pt x="3167" y="8494"/>
                  </a:cubicBezTo>
                  <a:cubicBezTo>
                    <a:pt x="3194" y="8494"/>
                    <a:pt x="3221" y="8485"/>
                    <a:pt x="3247" y="8476"/>
                  </a:cubicBezTo>
                  <a:lnTo>
                    <a:pt x="3292" y="8476"/>
                  </a:lnTo>
                  <a:cubicBezTo>
                    <a:pt x="3346" y="8467"/>
                    <a:pt x="3390" y="8449"/>
                    <a:pt x="3435" y="8440"/>
                  </a:cubicBezTo>
                  <a:lnTo>
                    <a:pt x="3444" y="8440"/>
                  </a:lnTo>
                  <a:cubicBezTo>
                    <a:pt x="2222" y="8146"/>
                    <a:pt x="1321" y="7049"/>
                    <a:pt x="1321" y="5737"/>
                  </a:cubicBezTo>
                  <a:lnTo>
                    <a:pt x="1321" y="295"/>
                  </a:lnTo>
                  <a:cubicBezTo>
                    <a:pt x="866" y="286"/>
                    <a:pt x="419" y="188"/>
                    <a:pt x="0"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2"/>
            <p:cNvSpPr/>
            <p:nvPr/>
          </p:nvSpPr>
          <p:spPr>
            <a:xfrm>
              <a:off x="3948150" y="2491925"/>
              <a:ext cx="306025" cy="268675"/>
            </a:xfrm>
            <a:custGeom>
              <a:avLst/>
              <a:gdLst/>
              <a:ahLst/>
              <a:cxnLst/>
              <a:rect l="l" t="t" r="r" b="b"/>
              <a:pathLst>
                <a:path w="12241" h="10747" extrusionOk="0">
                  <a:moveTo>
                    <a:pt x="6124" y="1"/>
                  </a:moveTo>
                  <a:cubicBezTo>
                    <a:pt x="5862" y="1"/>
                    <a:pt x="5599" y="104"/>
                    <a:pt x="5398" y="309"/>
                  </a:cubicBezTo>
                  <a:cubicBezTo>
                    <a:pt x="1" y="5875"/>
                    <a:pt x="1624" y="10746"/>
                    <a:pt x="6120" y="10746"/>
                  </a:cubicBezTo>
                  <a:cubicBezTo>
                    <a:pt x="10626" y="10746"/>
                    <a:pt x="12240" y="5875"/>
                    <a:pt x="6843" y="309"/>
                  </a:cubicBezTo>
                  <a:cubicBezTo>
                    <a:pt x="6647" y="104"/>
                    <a:pt x="6386" y="1"/>
                    <a:pt x="6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2"/>
            <p:cNvSpPr/>
            <p:nvPr/>
          </p:nvSpPr>
          <p:spPr>
            <a:xfrm>
              <a:off x="3948150" y="2491900"/>
              <a:ext cx="205875" cy="268700"/>
            </a:xfrm>
            <a:custGeom>
              <a:avLst/>
              <a:gdLst/>
              <a:ahLst/>
              <a:cxnLst/>
              <a:rect l="l" t="t" r="r" b="b"/>
              <a:pathLst>
                <a:path w="8235" h="10748" extrusionOk="0">
                  <a:moveTo>
                    <a:pt x="6128" y="1"/>
                  </a:moveTo>
                  <a:cubicBezTo>
                    <a:pt x="5861" y="1"/>
                    <a:pt x="5600" y="101"/>
                    <a:pt x="5398" y="310"/>
                  </a:cubicBezTo>
                  <a:cubicBezTo>
                    <a:pt x="1" y="5876"/>
                    <a:pt x="1624" y="10747"/>
                    <a:pt x="6120" y="10747"/>
                  </a:cubicBezTo>
                  <a:cubicBezTo>
                    <a:pt x="6923" y="10747"/>
                    <a:pt x="7637" y="10596"/>
                    <a:pt x="8235" y="10310"/>
                  </a:cubicBezTo>
                  <a:lnTo>
                    <a:pt x="8235" y="10310"/>
                  </a:lnTo>
                  <a:cubicBezTo>
                    <a:pt x="7887" y="10382"/>
                    <a:pt x="7512" y="10417"/>
                    <a:pt x="7120" y="10417"/>
                  </a:cubicBezTo>
                  <a:cubicBezTo>
                    <a:pt x="2641" y="10417"/>
                    <a:pt x="1009" y="5573"/>
                    <a:pt x="6352" y="24"/>
                  </a:cubicBezTo>
                  <a:cubicBezTo>
                    <a:pt x="6278" y="9"/>
                    <a:pt x="6203" y="1"/>
                    <a:pt x="6128"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2"/>
            <p:cNvSpPr/>
            <p:nvPr/>
          </p:nvSpPr>
          <p:spPr>
            <a:xfrm>
              <a:off x="4017300" y="2658650"/>
              <a:ext cx="45300" cy="36150"/>
            </a:xfrm>
            <a:custGeom>
              <a:avLst/>
              <a:gdLst/>
              <a:ahLst/>
              <a:cxnLst/>
              <a:rect l="l" t="t" r="r" b="b"/>
              <a:pathLst>
                <a:path w="1812" h="1446" extrusionOk="0">
                  <a:moveTo>
                    <a:pt x="901" y="0"/>
                  </a:moveTo>
                  <a:cubicBezTo>
                    <a:pt x="402" y="0"/>
                    <a:pt x="0" y="322"/>
                    <a:pt x="0" y="723"/>
                  </a:cubicBezTo>
                  <a:cubicBezTo>
                    <a:pt x="0" y="1124"/>
                    <a:pt x="402" y="1446"/>
                    <a:pt x="901" y="1446"/>
                  </a:cubicBezTo>
                  <a:cubicBezTo>
                    <a:pt x="1401" y="1446"/>
                    <a:pt x="1811" y="1124"/>
                    <a:pt x="1811" y="723"/>
                  </a:cubicBezTo>
                  <a:cubicBezTo>
                    <a:pt x="1811" y="322"/>
                    <a:pt x="1401" y="0"/>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2"/>
            <p:cNvSpPr/>
            <p:nvPr/>
          </p:nvSpPr>
          <p:spPr>
            <a:xfrm>
              <a:off x="4139950" y="2658650"/>
              <a:ext cx="45300" cy="36150"/>
            </a:xfrm>
            <a:custGeom>
              <a:avLst/>
              <a:gdLst/>
              <a:ahLst/>
              <a:cxnLst/>
              <a:rect l="l" t="t" r="r" b="b"/>
              <a:pathLst>
                <a:path w="1812" h="1446" extrusionOk="0">
                  <a:moveTo>
                    <a:pt x="902" y="0"/>
                  </a:moveTo>
                  <a:cubicBezTo>
                    <a:pt x="402" y="0"/>
                    <a:pt x="1" y="322"/>
                    <a:pt x="1" y="723"/>
                  </a:cubicBezTo>
                  <a:cubicBezTo>
                    <a:pt x="1" y="1124"/>
                    <a:pt x="402" y="1446"/>
                    <a:pt x="902" y="1446"/>
                  </a:cubicBezTo>
                  <a:cubicBezTo>
                    <a:pt x="1410" y="1446"/>
                    <a:pt x="1812" y="1124"/>
                    <a:pt x="1812" y="723"/>
                  </a:cubicBezTo>
                  <a:cubicBezTo>
                    <a:pt x="1812" y="322"/>
                    <a:pt x="1410" y="0"/>
                    <a:pt x="9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2"/>
            <p:cNvSpPr/>
            <p:nvPr/>
          </p:nvSpPr>
          <p:spPr>
            <a:xfrm>
              <a:off x="4037800" y="2638575"/>
              <a:ext cx="12075" cy="22325"/>
            </a:xfrm>
            <a:custGeom>
              <a:avLst/>
              <a:gdLst/>
              <a:ahLst/>
              <a:cxnLst/>
              <a:rect l="l" t="t" r="r" b="b"/>
              <a:pathLst>
                <a:path w="483" h="893" extrusionOk="0">
                  <a:moveTo>
                    <a:pt x="242" y="1"/>
                  </a:moveTo>
                  <a:cubicBezTo>
                    <a:pt x="108" y="1"/>
                    <a:pt x="1" y="117"/>
                    <a:pt x="1" y="250"/>
                  </a:cubicBezTo>
                  <a:lnTo>
                    <a:pt x="1" y="643"/>
                  </a:lnTo>
                  <a:cubicBezTo>
                    <a:pt x="1" y="768"/>
                    <a:pt x="108" y="893"/>
                    <a:pt x="242" y="893"/>
                  </a:cubicBezTo>
                  <a:cubicBezTo>
                    <a:pt x="376" y="893"/>
                    <a:pt x="483" y="786"/>
                    <a:pt x="483" y="652"/>
                  </a:cubicBezTo>
                  <a:lnTo>
                    <a:pt x="483" y="241"/>
                  </a:lnTo>
                  <a:cubicBezTo>
                    <a:pt x="483" y="108"/>
                    <a:pt x="376"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2"/>
            <p:cNvSpPr/>
            <p:nvPr/>
          </p:nvSpPr>
          <p:spPr>
            <a:xfrm>
              <a:off x="4152450" y="2638575"/>
              <a:ext cx="12050" cy="22325"/>
            </a:xfrm>
            <a:custGeom>
              <a:avLst/>
              <a:gdLst/>
              <a:ahLst/>
              <a:cxnLst/>
              <a:rect l="l" t="t" r="r" b="b"/>
              <a:pathLst>
                <a:path w="482" h="893" extrusionOk="0">
                  <a:moveTo>
                    <a:pt x="232" y="1"/>
                  </a:moveTo>
                  <a:cubicBezTo>
                    <a:pt x="98" y="1"/>
                    <a:pt x="0" y="117"/>
                    <a:pt x="0" y="250"/>
                  </a:cubicBezTo>
                  <a:lnTo>
                    <a:pt x="0" y="643"/>
                  </a:lnTo>
                  <a:cubicBezTo>
                    <a:pt x="0" y="768"/>
                    <a:pt x="98" y="893"/>
                    <a:pt x="232" y="893"/>
                  </a:cubicBezTo>
                  <a:cubicBezTo>
                    <a:pt x="366" y="893"/>
                    <a:pt x="482" y="786"/>
                    <a:pt x="482" y="652"/>
                  </a:cubicBezTo>
                  <a:lnTo>
                    <a:pt x="482" y="241"/>
                  </a:lnTo>
                  <a:cubicBezTo>
                    <a:pt x="482" y="108"/>
                    <a:pt x="366"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2"/>
            <p:cNvSpPr/>
            <p:nvPr/>
          </p:nvSpPr>
          <p:spPr>
            <a:xfrm>
              <a:off x="4089100" y="2649500"/>
              <a:ext cx="24125" cy="26800"/>
            </a:xfrm>
            <a:custGeom>
              <a:avLst/>
              <a:gdLst/>
              <a:ahLst/>
              <a:cxnLst/>
              <a:rect l="l" t="t" r="r" b="b"/>
              <a:pathLst>
                <a:path w="965" h="1072" extrusionOk="0">
                  <a:moveTo>
                    <a:pt x="482" y="1"/>
                  </a:moveTo>
                  <a:cubicBezTo>
                    <a:pt x="224" y="1"/>
                    <a:pt x="1" y="242"/>
                    <a:pt x="1" y="536"/>
                  </a:cubicBezTo>
                  <a:cubicBezTo>
                    <a:pt x="1" y="830"/>
                    <a:pt x="224" y="1071"/>
                    <a:pt x="482" y="1071"/>
                  </a:cubicBezTo>
                  <a:cubicBezTo>
                    <a:pt x="750" y="1071"/>
                    <a:pt x="964" y="830"/>
                    <a:pt x="964" y="536"/>
                  </a:cubicBezTo>
                  <a:cubicBezTo>
                    <a:pt x="964" y="242"/>
                    <a:pt x="750"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 name="Google Shape;4444;p62"/>
          <p:cNvGrpSpPr/>
          <p:nvPr/>
        </p:nvGrpSpPr>
        <p:grpSpPr>
          <a:xfrm>
            <a:off x="3971528" y="3019023"/>
            <a:ext cx="479620" cy="391817"/>
            <a:chOff x="3265925" y="2347750"/>
            <a:chExt cx="412825" cy="337250"/>
          </a:xfrm>
        </p:grpSpPr>
        <p:sp>
          <p:nvSpPr>
            <p:cNvPr id="4445" name="Google Shape;4445;p62"/>
            <p:cNvSpPr/>
            <p:nvPr/>
          </p:nvSpPr>
          <p:spPr>
            <a:xfrm>
              <a:off x="3265925" y="2347750"/>
              <a:ext cx="297300" cy="115325"/>
            </a:xfrm>
            <a:custGeom>
              <a:avLst/>
              <a:gdLst/>
              <a:ahLst/>
              <a:cxnLst/>
              <a:rect l="l" t="t" r="r" b="b"/>
              <a:pathLst>
                <a:path w="11892" h="4613" extrusionOk="0">
                  <a:moveTo>
                    <a:pt x="4612" y="1"/>
                  </a:moveTo>
                  <a:cubicBezTo>
                    <a:pt x="2061" y="1"/>
                    <a:pt x="0" y="2061"/>
                    <a:pt x="0" y="4613"/>
                  </a:cubicBezTo>
                  <a:lnTo>
                    <a:pt x="7280" y="4613"/>
                  </a:lnTo>
                  <a:lnTo>
                    <a:pt x="11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2"/>
            <p:cNvSpPr/>
            <p:nvPr/>
          </p:nvSpPr>
          <p:spPr>
            <a:xfrm>
              <a:off x="3265925" y="2347750"/>
              <a:ext cx="148550" cy="115325"/>
            </a:xfrm>
            <a:custGeom>
              <a:avLst/>
              <a:gdLst/>
              <a:ahLst/>
              <a:cxnLst/>
              <a:rect l="l" t="t" r="r" b="b"/>
              <a:pathLst>
                <a:path w="5942" h="4613" extrusionOk="0">
                  <a:moveTo>
                    <a:pt x="4612" y="1"/>
                  </a:moveTo>
                  <a:cubicBezTo>
                    <a:pt x="2061" y="1"/>
                    <a:pt x="0" y="2061"/>
                    <a:pt x="0" y="4613"/>
                  </a:cubicBezTo>
                  <a:lnTo>
                    <a:pt x="1329" y="4613"/>
                  </a:lnTo>
                  <a:cubicBezTo>
                    <a:pt x="1329" y="2061"/>
                    <a:pt x="3390" y="1"/>
                    <a:pt x="5942"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2"/>
            <p:cNvSpPr/>
            <p:nvPr/>
          </p:nvSpPr>
          <p:spPr>
            <a:xfrm>
              <a:off x="3265925" y="2463050"/>
              <a:ext cx="210325" cy="221050"/>
            </a:xfrm>
            <a:custGeom>
              <a:avLst/>
              <a:gdLst/>
              <a:ahLst/>
              <a:cxnLst/>
              <a:rect l="l" t="t" r="r" b="b"/>
              <a:pathLst>
                <a:path w="8413" h="8842" extrusionOk="0">
                  <a:moveTo>
                    <a:pt x="0" y="1"/>
                  </a:moveTo>
                  <a:lnTo>
                    <a:pt x="0" y="7717"/>
                  </a:lnTo>
                  <a:cubicBezTo>
                    <a:pt x="0" y="8342"/>
                    <a:pt x="500" y="8841"/>
                    <a:pt x="1115" y="8841"/>
                  </a:cubicBezTo>
                  <a:lnTo>
                    <a:pt x="7271" y="8841"/>
                  </a:lnTo>
                  <a:lnTo>
                    <a:pt x="8413" y="4426"/>
                  </a:lnTo>
                  <a:lnTo>
                    <a:pt x="72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2"/>
            <p:cNvSpPr/>
            <p:nvPr/>
          </p:nvSpPr>
          <p:spPr>
            <a:xfrm>
              <a:off x="3265925" y="2463050"/>
              <a:ext cx="60900" cy="221050"/>
            </a:xfrm>
            <a:custGeom>
              <a:avLst/>
              <a:gdLst/>
              <a:ahLst/>
              <a:cxnLst/>
              <a:rect l="l" t="t" r="r" b="b"/>
              <a:pathLst>
                <a:path w="2436" h="8842" extrusionOk="0">
                  <a:moveTo>
                    <a:pt x="0" y="1"/>
                  </a:moveTo>
                  <a:lnTo>
                    <a:pt x="0" y="7717"/>
                  </a:lnTo>
                  <a:cubicBezTo>
                    <a:pt x="0" y="8342"/>
                    <a:pt x="500" y="8841"/>
                    <a:pt x="1115" y="8841"/>
                  </a:cubicBezTo>
                  <a:lnTo>
                    <a:pt x="2436" y="8841"/>
                  </a:lnTo>
                  <a:cubicBezTo>
                    <a:pt x="1820" y="8841"/>
                    <a:pt x="1320" y="8342"/>
                    <a:pt x="1320" y="7717"/>
                  </a:cubicBezTo>
                  <a:lnTo>
                    <a:pt x="1320"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2"/>
            <p:cNvSpPr/>
            <p:nvPr/>
          </p:nvSpPr>
          <p:spPr>
            <a:xfrm>
              <a:off x="3448125" y="2347750"/>
              <a:ext cx="230625" cy="115325"/>
            </a:xfrm>
            <a:custGeom>
              <a:avLst/>
              <a:gdLst/>
              <a:ahLst/>
              <a:cxnLst/>
              <a:rect l="l" t="t" r="r" b="b"/>
              <a:pathLst>
                <a:path w="9225" h="4613" extrusionOk="0">
                  <a:moveTo>
                    <a:pt x="4613" y="1"/>
                  </a:moveTo>
                  <a:cubicBezTo>
                    <a:pt x="2061" y="1"/>
                    <a:pt x="1" y="2061"/>
                    <a:pt x="1" y="4613"/>
                  </a:cubicBezTo>
                  <a:lnTo>
                    <a:pt x="9225" y="4613"/>
                  </a:lnTo>
                  <a:cubicBezTo>
                    <a:pt x="9225" y="2061"/>
                    <a:pt x="7164" y="1"/>
                    <a:pt x="46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2"/>
            <p:cNvSpPr/>
            <p:nvPr/>
          </p:nvSpPr>
          <p:spPr>
            <a:xfrm>
              <a:off x="3299825" y="2516350"/>
              <a:ext cx="114425" cy="114450"/>
            </a:xfrm>
            <a:custGeom>
              <a:avLst/>
              <a:gdLst/>
              <a:ahLst/>
              <a:cxnLst/>
              <a:rect l="l" t="t" r="r" b="b"/>
              <a:pathLst>
                <a:path w="4577" h="4578" extrusionOk="0">
                  <a:moveTo>
                    <a:pt x="2043" y="1"/>
                  </a:moveTo>
                  <a:cubicBezTo>
                    <a:pt x="1731" y="1"/>
                    <a:pt x="1481" y="251"/>
                    <a:pt x="1481" y="563"/>
                  </a:cubicBezTo>
                  <a:lnTo>
                    <a:pt x="1481" y="1482"/>
                  </a:lnTo>
                  <a:lnTo>
                    <a:pt x="562" y="1482"/>
                  </a:lnTo>
                  <a:cubicBezTo>
                    <a:pt x="250" y="1482"/>
                    <a:pt x="0" y="1732"/>
                    <a:pt x="0" y="2044"/>
                  </a:cubicBezTo>
                  <a:lnTo>
                    <a:pt x="0" y="2534"/>
                  </a:lnTo>
                  <a:cubicBezTo>
                    <a:pt x="0" y="2847"/>
                    <a:pt x="250" y="3096"/>
                    <a:pt x="562" y="3096"/>
                  </a:cubicBezTo>
                  <a:lnTo>
                    <a:pt x="1481" y="3096"/>
                  </a:lnTo>
                  <a:lnTo>
                    <a:pt x="1481" y="4015"/>
                  </a:lnTo>
                  <a:cubicBezTo>
                    <a:pt x="1481" y="4328"/>
                    <a:pt x="1731" y="4577"/>
                    <a:pt x="2043" y="4577"/>
                  </a:cubicBezTo>
                  <a:lnTo>
                    <a:pt x="2534" y="4577"/>
                  </a:lnTo>
                  <a:cubicBezTo>
                    <a:pt x="2846" y="4577"/>
                    <a:pt x="3096" y="4328"/>
                    <a:pt x="3096" y="4015"/>
                  </a:cubicBezTo>
                  <a:lnTo>
                    <a:pt x="3096" y="3096"/>
                  </a:lnTo>
                  <a:lnTo>
                    <a:pt x="4015" y="3096"/>
                  </a:lnTo>
                  <a:cubicBezTo>
                    <a:pt x="4327" y="3096"/>
                    <a:pt x="4577" y="2847"/>
                    <a:pt x="4577" y="2534"/>
                  </a:cubicBezTo>
                  <a:lnTo>
                    <a:pt x="4577" y="2044"/>
                  </a:lnTo>
                  <a:cubicBezTo>
                    <a:pt x="4577" y="1732"/>
                    <a:pt x="4327" y="1482"/>
                    <a:pt x="4015" y="1482"/>
                  </a:cubicBezTo>
                  <a:lnTo>
                    <a:pt x="3096" y="1482"/>
                  </a:lnTo>
                  <a:lnTo>
                    <a:pt x="3096" y="563"/>
                  </a:lnTo>
                  <a:cubicBezTo>
                    <a:pt x="3096" y="251"/>
                    <a:pt x="2846" y="1"/>
                    <a:pt x="2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2"/>
            <p:cNvSpPr/>
            <p:nvPr/>
          </p:nvSpPr>
          <p:spPr>
            <a:xfrm>
              <a:off x="3448125" y="2463050"/>
              <a:ext cx="230625" cy="221050"/>
            </a:xfrm>
            <a:custGeom>
              <a:avLst/>
              <a:gdLst/>
              <a:ahLst/>
              <a:cxnLst/>
              <a:rect l="l" t="t" r="r" b="b"/>
              <a:pathLst>
                <a:path w="9225" h="8842" extrusionOk="0">
                  <a:moveTo>
                    <a:pt x="1" y="1"/>
                  </a:moveTo>
                  <a:lnTo>
                    <a:pt x="1" y="8841"/>
                  </a:lnTo>
                  <a:lnTo>
                    <a:pt x="2650" y="8841"/>
                  </a:lnTo>
                  <a:lnTo>
                    <a:pt x="4613" y="8128"/>
                  </a:lnTo>
                  <a:lnTo>
                    <a:pt x="6575" y="8841"/>
                  </a:lnTo>
                  <a:lnTo>
                    <a:pt x="8110" y="8841"/>
                  </a:lnTo>
                  <a:cubicBezTo>
                    <a:pt x="8725" y="8841"/>
                    <a:pt x="9225" y="8342"/>
                    <a:pt x="9225" y="7717"/>
                  </a:cubicBezTo>
                  <a:lnTo>
                    <a:pt x="92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2"/>
            <p:cNvSpPr/>
            <p:nvPr/>
          </p:nvSpPr>
          <p:spPr>
            <a:xfrm>
              <a:off x="3514375" y="2556275"/>
              <a:ext cx="98375" cy="128725"/>
            </a:xfrm>
            <a:custGeom>
              <a:avLst/>
              <a:gdLst/>
              <a:ahLst/>
              <a:cxnLst/>
              <a:rect l="l" t="t" r="r" b="b"/>
              <a:pathLst>
                <a:path w="3935" h="5149" extrusionOk="0">
                  <a:moveTo>
                    <a:pt x="1963" y="1"/>
                  </a:moveTo>
                  <a:cubicBezTo>
                    <a:pt x="874" y="1"/>
                    <a:pt x="0" y="884"/>
                    <a:pt x="0" y="1972"/>
                  </a:cubicBezTo>
                  <a:lnTo>
                    <a:pt x="0" y="5148"/>
                  </a:lnTo>
                  <a:lnTo>
                    <a:pt x="3934" y="5148"/>
                  </a:lnTo>
                  <a:lnTo>
                    <a:pt x="3934" y="1972"/>
                  </a:lnTo>
                  <a:cubicBezTo>
                    <a:pt x="3934" y="884"/>
                    <a:pt x="3051" y="1"/>
                    <a:pt x="1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2"/>
            <p:cNvSpPr/>
            <p:nvPr/>
          </p:nvSpPr>
          <p:spPr>
            <a:xfrm>
              <a:off x="3465300" y="2513450"/>
              <a:ext cx="52875" cy="42175"/>
            </a:xfrm>
            <a:custGeom>
              <a:avLst/>
              <a:gdLst/>
              <a:ahLst/>
              <a:cxnLst/>
              <a:rect l="l" t="t" r="r" b="b"/>
              <a:pathLst>
                <a:path w="2115" h="1687" extrusionOk="0">
                  <a:moveTo>
                    <a:pt x="1062" y="1"/>
                  </a:moveTo>
                  <a:cubicBezTo>
                    <a:pt x="473" y="1"/>
                    <a:pt x="1" y="376"/>
                    <a:pt x="1" y="848"/>
                  </a:cubicBezTo>
                  <a:cubicBezTo>
                    <a:pt x="1" y="1312"/>
                    <a:pt x="473" y="1687"/>
                    <a:pt x="1062" y="1687"/>
                  </a:cubicBezTo>
                  <a:cubicBezTo>
                    <a:pt x="1642" y="1687"/>
                    <a:pt x="2115" y="1312"/>
                    <a:pt x="2115" y="848"/>
                  </a:cubicBezTo>
                  <a:cubicBezTo>
                    <a:pt x="2115" y="376"/>
                    <a:pt x="1642" y="1"/>
                    <a:pt x="10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2"/>
            <p:cNvSpPr/>
            <p:nvPr/>
          </p:nvSpPr>
          <p:spPr>
            <a:xfrm>
              <a:off x="3608700" y="2513450"/>
              <a:ext cx="52900" cy="42175"/>
            </a:xfrm>
            <a:custGeom>
              <a:avLst/>
              <a:gdLst/>
              <a:ahLst/>
              <a:cxnLst/>
              <a:rect l="l" t="t" r="r" b="b"/>
              <a:pathLst>
                <a:path w="2116" h="1687" extrusionOk="0">
                  <a:moveTo>
                    <a:pt x="1053" y="1"/>
                  </a:moveTo>
                  <a:cubicBezTo>
                    <a:pt x="474" y="1"/>
                    <a:pt x="1" y="376"/>
                    <a:pt x="1" y="848"/>
                  </a:cubicBezTo>
                  <a:cubicBezTo>
                    <a:pt x="1" y="1312"/>
                    <a:pt x="474" y="1687"/>
                    <a:pt x="1053" y="1687"/>
                  </a:cubicBezTo>
                  <a:cubicBezTo>
                    <a:pt x="1633" y="1687"/>
                    <a:pt x="2115" y="1312"/>
                    <a:pt x="2115" y="848"/>
                  </a:cubicBezTo>
                  <a:cubicBezTo>
                    <a:pt x="2115" y="376"/>
                    <a:pt x="1633" y="1"/>
                    <a:pt x="1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2"/>
            <p:cNvSpPr/>
            <p:nvPr/>
          </p:nvSpPr>
          <p:spPr>
            <a:xfrm>
              <a:off x="3501425" y="2497575"/>
              <a:ext cx="12075" cy="22650"/>
            </a:xfrm>
            <a:custGeom>
              <a:avLst/>
              <a:gdLst/>
              <a:ahLst/>
              <a:cxnLst/>
              <a:rect l="l" t="t" r="r" b="b"/>
              <a:pathLst>
                <a:path w="483" h="906" extrusionOk="0">
                  <a:moveTo>
                    <a:pt x="244" y="1"/>
                  </a:moveTo>
                  <a:cubicBezTo>
                    <a:pt x="234" y="1"/>
                    <a:pt x="225" y="1"/>
                    <a:pt x="215" y="2"/>
                  </a:cubicBezTo>
                  <a:cubicBezTo>
                    <a:pt x="90" y="20"/>
                    <a:pt x="1" y="127"/>
                    <a:pt x="1" y="252"/>
                  </a:cubicBezTo>
                  <a:lnTo>
                    <a:pt x="1" y="654"/>
                  </a:lnTo>
                  <a:cubicBezTo>
                    <a:pt x="1" y="779"/>
                    <a:pt x="90" y="886"/>
                    <a:pt x="215" y="903"/>
                  </a:cubicBezTo>
                  <a:cubicBezTo>
                    <a:pt x="225" y="905"/>
                    <a:pt x="234" y="905"/>
                    <a:pt x="244" y="905"/>
                  </a:cubicBezTo>
                  <a:cubicBezTo>
                    <a:pt x="374" y="905"/>
                    <a:pt x="482" y="796"/>
                    <a:pt x="482" y="663"/>
                  </a:cubicBezTo>
                  <a:lnTo>
                    <a:pt x="482" y="243"/>
                  </a:lnTo>
                  <a:cubicBezTo>
                    <a:pt x="482" y="110"/>
                    <a:pt x="374"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2"/>
            <p:cNvSpPr/>
            <p:nvPr/>
          </p:nvSpPr>
          <p:spPr>
            <a:xfrm>
              <a:off x="3613400" y="2497625"/>
              <a:ext cx="12275" cy="22550"/>
            </a:xfrm>
            <a:custGeom>
              <a:avLst/>
              <a:gdLst/>
              <a:ahLst/>
              <a:cxnLst/>
              <a:rect l="l" t="t" r="r" b="b"/>
              <a:pathLst>
                <a:path w="491" h="902" extrusionOk="0">
                  <a:moveTo>
                    <a:pt x="241" y="0"/>
                  </a:moveTo>
                  <a:cubicBezTo>
                    <a:pt x="107" y="0"/>
                    <a:pt x="0" y="116"/>
                    <a:pt x="0" y="250"/>
                  </a:cubicBezTo>
                  <a:lnTo>
                    <a:pt x="0" y="652"/>
                  </a:lnTo>
                  <a:cubicBezTo>
                    <a:pt x="0" y="786"/>
                    <a:pt x="107" y="901"/>
                    <a:pt x="241" y="901"/>
                  </a:cubicBezTo>
                  <a:cubicBezTo>
                    <a:pt x="246" y="902"/>
                    <a:pt x="251" y="902"/>
                    <a:pt x="255" y="902"/>
                  </a:cubicBezTo>
                  <a:cubicBezTo>
                    <a:pt x="383" y="902"/>
                    <a:pt x="491" y="790"/>
                    <a:pt x="491" y="661"/>
                  </a:cubicBezTo>
                  <a:lnTo>
                    <a:pt x="491" y="241"/>
                  </a:lnTo>
                  <a:cubicBezTo>
                    <a:pt x="491" y="108"/>
                    <a:pt x="375"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2"/>
            <p:cNvSpPr/>
            <p:nvPr/>
          </p:nvSpPr>
          <p:spPr>
            <a:xfrm>
              <a:off x="3541575" y="2507700"/>
              <a:ext cx="43750" cy="19400"/>
            </a:xfrm>
            <a:custGeom>
              <a:avLst/>
              <a:gdLst/>
              <a:ahLst/>
              <a:cxnLst/>
              <a:rect l="l" t="t" r="r" b="b"/>
              <a:pathLst>
                <a:path w="1750" h="776" extrusionOk="0">
                  <a:moveTo>
                    <a:pt x="281" y="1"/>
                  </a:moveTo>
                  <a:cubicBezTo>
                    <a:pt x="223" y="1"/>
                    <a:pt x="165" y="21"/>
                    <a:pt x="117" y="61"/>
                  </a:cubicBezTo>
                  <a:cubicBezTo>
                    <a:pt x="18" y="151"/>
                    <a:pt x="1" y="311"/>
                    <a:pt x="90" y="418"/>
                  </a:cubicBezTo>
                  <a:cubicBezTo>
                    <a:pt x="295" y="641"/>
                    <a:pt x="571" y="775"/>
                    <a:pt x="875" y="775"/>
                  </a:cubicBezTo>
                  <a:cubicBezTo>
                    <a:pt x="1169" y="775"/>
                    <a:pt x="1455" y="641"/>
                    <a:pt x="1651" y="418"/>
                  </a:cubicBezTo>
                  <a:cubicBezTo>
                    <a:pt x="1749" y="311"/>
                    <a:pt x="1731" y="151"/>
                    <a:pt x="1633" y="61"/>
                  </a:cubicBezTo>
                  <a:cubicBezTo>
                    <a:pt x="1584" y="21"/>
                    <a:pt x="1525" y="1"/>
                    <a:pt x="1466" y="1"/>
                  </a:cubicBezTo>
                  <a:cubicBezTo>
                    <a:pt x="1395" y="1"/>
                    <a:pt x="1325" y="30"/>
                    <a:pt x="1276" y="88"/>
                  </a:cubicBezTo>
                  <a:cubicBezTo>
                    <a:pt x="1178" y="204"/>
                    <a:pt x="1026" y="275"/>
                    <a:pt x="875" y="275"/>
                  </a:cubicBezTo>
                  <a:cubicBezTo>
                    <a:pt x="723" y="275"/>
                    <a:pt x="571" y="204"/>
                    <a:pt x="473" y="88"/>
                  </a:cubicBezTo>
                  <a:cubicBezTo>
                    <a:pt x="420" y="30"/>
                    <a:pt x="350"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 name="Google Shape;4458;p62"/>
          <p:cNvGrpSpPr/>
          <p:nvPr/>
        </p:nvGrpSpPr>
        <p:grpSpPr>
          <a:xfrm>
            <a:off x="3317289" y="2975036"/>
            <a:ext cx="500097" cy="479794"/>
            <a:chOff x="2669775" y="2347800"/>
            <a:chExt cx="430450" cy="412975"/>
          </a:xfrm>
        </p:grpSpPr>
        <p:sp>
          <p:nvSpPr>
            <p:cNvPr id="4459" name="Google Shape;4459;p62"/>
            <p:cNvSpPr/>
            <p:nvPr/>
          </p:nvSpPr>
          <p:spPr>
            <a:xfrm>
              <a:off x="2669775" y="2564525"/>
              <a:ext cx="219475" cy="196250"/>
            </a:xfrm>
            <a:custGeom>
              <a:avLst/>
              <a:gdLst/>
              <a:ahLst/>
              <a:cxnLst/>
              <a:rect l="l" t="t" r="r" b="b"/>
              <a:pathLst>
                <a:path w="8779" h="7850" extrusionOk="0">
                  <a:moveTo>
                    <a:pt x="3123" y="1"/>
                  </a:moveTo>
                  <a:lnTo>
                    <a:pt x="1401" y="1723"/>
                  </a:lnTo>
                  <a:cubicBezTo>
                    <a:pt x="0" y="3114"/>
                    <a:pt x="0" y="5398"/>
                    <a:pt x="1401" y="6799"/>
                  </a:cubicBezTo>
                  <a:cubicBezTo>
                    <a:pt x="2101" y="7499"/>
                    <a:pt x="3020" y="7849"/>
                    <a:pt x="3939" y="7849"/>
                  </a:cubicBezTo>
                  <a:cubicBezTo>
                    <a:pt x="4858" y="7849"/>
                    <a:pt x="5777" y="7499"/>
                    <a:pt x="6477" y="6799"/>
                  </a:cubicBezTo>
                  <a:lnTo>
                    <a:pt x="8778" y="4497"/>
                  </a:lnTo>
                  <a:lnTo>
                    <a:pt x="7619" y="3337"/>
                  </a:lnTo>
                  <a:lnTo>
                    <a:pt x="5317" y="5639"/>
                  </a:lnTo>
                  <a:cubicBezTo>
                    <a:pt x="4938" y="6018"/>
                    <a:pt x="4438" y="6208"/>
                    <a:pt x="3939" y="6208"/>
                  </a:cubicBezTo>
                  <a:cubicBezTo>
                    <a:pt x="3439" y="6208"/>
                    <a:pt x="2940" y="6018"/>
                    <a:pt x="2561" y="5639"/>
                  </a:cubicBezTo>
                  <a:cubicBezTo>
                    <a:pt x="1802" y="4872"/>
                    <a:pt x="1802" y="3641"/>
                    <a:pt x="2561" y="2882"/>
                  </a:cubicBezTo>
                  <a:lnTo>
                    <a:pt x="4282" y="1161"/>
                  </a:lnTo>
                  <a:lnTo>
                    <a:pt x="31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2"/>
            <p:cNvSpPr/>
            <p:nvPr/>
          </p:nvSpPr>
          <p:spPr>
            <a:xfrm>
              <a:off x="2895250" y="2347800"/>
              <a:ext cx="204975" cy="210725"/>
            </a:xfrm>
            <a:custGeom>
              <a:avLst/>
              <a:gdLst/>
              <a:ahLst/>
              <a:cxnLst/>
              <a:rect l="l" t="t" r="r" b="b"/>
              <a:pathLst>
                <a:path w="8199" h="8429" extrusionOk="0">
                  <a:moveTo>
                    <a:pt x="4260" y="1"/>
                  </a:moveTo>
                  <a:cubicBezTo>
                    <a:pt x="3341" y="1"/>
                    <a:pt x="2422" y="351"/>
                    <a:pt x="1722" y="1051"/>
                  </a:cubicBezTo>
                  <a:lnTo>
                    <a:pt x="0" y="2773"/>
                  </a:lnTo>
                  <a:lnTo>
                    <a:pt x="1160" y="3933"/>
                  </a:lnTo>
                  <a:lnTo>
                    <a:pt x="2882" y="2211"/>
                  </a:lnTo>
                  <a:cubicBezTo>
                    <a:pt x="3261" y="1827"/>
                    <a:pt x="3761" y="1636"/>
                    <a:pt x="4260" y="1636"/>
                  </a:cubicBezTo>
                  <a:cubicBezTo>
                    <a:pt x="4760" y="1636"/>
                    <a:pt x="5259" y="1827"/>
                    <a:pt x="5638" y="2211"/>
                  </a:cubicBezTo>
                  <a:cubicBezTo>
                    <a:pt x="6397" y="2969"/>
                    <a:pt x="6397" y="4209"/>
                    <a:pt x="5638" y="4968"/>
                  </a:cubicBezTo>
                  <a:lnTo>
                    <a:pt x="3337" y="7269"/>
                  </a:lnTo>
                  <a:lnTo>
                    <a:pt x="4497" y="8429"/>
                  </a:lnTo>
                  <a:lnTo>
                    <a:pt x="6798" y="6127"/>
                  </a:lnTo>
                  <a:cubicBezTo>
                    <a:pt x="8199" y="4727"/>
                    <a:pt x="8199" y="2452"/>
                    <a:pt x="6798" y="1051"/>
                  </a:cubicBezTo>
                  <a:cubicBezTo>
                    <a:pt x="6098" y="351"/>
                    <a:pt x="5179" y="1"/>
                    <a:pt x="4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2"/>
            <p:cNvSpPr/>
            <p:nvPr/>
          </p:nvSpPr>
          <p:spPr>
            <a:xfrm>
              <a:off x="2978650" y="2472425"/>
              <a:ext cx="64475" cy="86100"/>
            </a:xfrm>
            <a:custGeom>
              <a:avLst/>
              <a:gdLst/>
              <a:ahLst/>
              <a:cxnLst/>
              <a:rect l="l" t="t" r="r" b="b"/>
              <a:pathLst>
                <a:path w="2579" h="3444" extrusionOk="0">
                  <a:moveTo>
                    <a:pt x="2285" y="0"/>
                  </a:moveTo>
                  <a:lnTo>
                    <a:pt x="1" y="2284"/>
                  </a:lnTo>
                  <a:lnTo>
                    <a:pt x="1161" y="3444"/>
                  </a:lnTo>
                  <a:lnTo>
                    <a:pt x="2579" y="2025"/>
                  </a:lnTo>
                  <a:cubicBezTo>
                    <a:pt x="2579" y="1562"/>
                    <a:pt x="2525" y="1080"/>
                    <a:pt x="2427" y="598"/>
                  </a:cubicBezTo>
                  <a:cubicBezTo>
                    <a:pt x="2392" y="393"/>
                    <a:pt x="2338" y="197"/>
                    <a:pt x="2285"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2"/>
            <p:cNvSpPr/>
            <p:nvPr/>
          </p:nvSpPr>
          <p:spPr>
            <a:xfrm>
              <a:off x="2895250" y="2355100"/>
              <a:ext cx="99500" cy="91025"/>
            </a:xfrm>
            <a:custGeom>
              <a:avLst/>
              <a:gdLst/>
              <a:ahLst/>
              <a:cxnLst/>
              <a:rect l="l" t="t" r="r" b="b"/>
              <a:pathLst>
                <a:path w="3980" h="3641" extrusionOk="0">
                  <a:moveTo>
                    <a:pt x="2828" y="1"/>
                  </a:moveTo>
                  <a:cubicBezTo>
                    <a:pt x="2427" y="179"/>
                    <a:pt x="2052" y="429"/>
                    <a:pt x="1722" y="759"/>
                  </a:cubicBezTo>
                  <a:lnTo>
                    <a:pt x="0" y="2481"/>
                  </a:lnTo>
                  <a:lnTo>
                    <a:pt x="1160" y="3641"/>
                  </a:lnTo>
                  <a:lnTo>
                    <a:pt x="2882" y="1919"/>
                  </a:lnTo>
                  <a:cubicBezTo>
                    <a:pt x="3194" y="1607"/>
                    <a:pt x="3578" y="1428"/>
                    <a:pt x="3979" y="1366"/>
                  </a:cubicBezTo>
                  <a:cubicBezTo>
                    <a:pt x="3738" y="1018"/>
                    <a:pt x="3497" y="706"/>
                    <a:pt x="3265" y="438"/>
                  </a:cubicBezTo>
                  <a:lnTo>
                    <a:pt x="3248" y="411"/>
                  </a:lnTo>
                  <a:cubicBezTo>
                    <a:pt x="3114" y="260"/>
                    <a:pt x="2980" y="126"/>
                    <a:pt x="2828"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2"/>
            <p:cNvSpPr/>
            <p:nvPr/>
          </p:nvSpPr>
          <p:spPr>
            <a:xfrm>
              <a:off x="2803350" y="2647950"/>
              <a:ext cx="85900" cy="64250"/>
            </a:xfrm>
            <a:custGeom>
              <a:avLst/>
              <a:gdLst/>
              <a:ahLst/>
              <a:cxnLst/>
              <a:rect l="l" t="t" r="r" b="b"/>
              <a:pathLst>
                <a:path w="3436" h="2570" extrusionOk="0">
                  <a:moveTo>
                    <a:pt x="2276" y="0"/>
                  </a:moveTo>
                  <a:lnTo>
                    <a:pt x="1" y="2284"/>
                  </a:lnTo>
                  <a:cubicBezTo>
                    <a:pt x="188" y="2338"/>
                    <a:pt x="393" y="2382"/>
                    <a:pt x="590" y="2427"/>
                  </a:cubicBezTo>
                  <a:cubicBezTo>
                    <a:pt x="1071" y="2525"/>
                    <a:pt x="1553" y="2569"/>
                    <a:pt x="2026" y="2569"/>
                  </a:cubicBezTo>
                  <a:lnTo>
                    <a:pt x="3435" y="1160"/>
                  </a:lnTo>
                  <a:lnTo>
                    <a:pt x="2276" y="0"/>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2"/>
            <p:cNvSpPr/>
            <p:nvPr/>
          </p:nvSpPr>
          <p:spPr>
            <a:xfrm>
              <a:off x="2686050" y="2564525"/>
              <a:ext cx="90800" cy="99500"/>
            </a:xfrm>
            <a:custGeom>
              <a:avLst/>
              <a:gdLst/>
              <a:ahLst/>
              <a:cxnLst/>
              <a:rect l="l" t="t" r="r" b="b"/>
              <a:pathLst>
                <a:path w="3632" h="3980" extrusionOk="0">
                  <a:moveTo>
                    <a:pt x="2472" y="1"/>
                  </a:moveTo>
                  <a:lnTo>
                    <a:pt x="750" y="1723"/>
                  </a:lnTo>
                  <a:cubicBezTo>
                    <a:pt x="429" y="2044"/>
                    <a:pt x="170" y="2418"/>
                    <a:pt x="0" y="2820"/>
                  </a:cubicBezTo>
                  <a:cubicBezTo>
                    <a:pt x="116" y="2971"/>
                    <a:pt x="250" y="3114"/>
                    <a:pt x="411" y="3239"/>
                  </a:cubicBezTo>
                  <a:lnTo>
                    <a:pt x="429" y="3266"/>
                  </a:lnTo>
                  <a:cubicBezTo>
                    <a:pt x="705" y="3489"/>
                    <a:pt x="1017" y="3730"/>
                    <a:pt x="1365" y="3980"/>
                  </a:cubicBezTo>
                  <a:cubicBezTo>
                    <a:pt x="1419" y="3578"/>
                    <a:pt x="1606" y="3186"/>
                    <a:pt x="1910" y="2882"/>
                  </a:cubicBezTo>
                  <a:lnTo>
                    <a:pt x="3631" y="1161"/>
                  </a:lnTo>
                  <a:lnTo>
                    <a:pt x="2472"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2"/>
            <p:cNvSpPr/>
            <p:nvPr/>
          </p:nvSpPr>
          <p:spPr>
            <a:xfrm>
              <a:off x="2691175" y="2365350"/>
              <a:ext cx="266550" cy="261650"/>
            </a:xfrm>
            <a:custGeom>
              <a:avLst/>
              <a:gdLst/>
              <a:ahLst/>
              <a:cxnLst/>
              <a:rect l="l" t="t" r="r" b="b"/>
              <a:pathLst>
                <a:path w="10662" h="10466" extrusionOk="0">
                  <a:moveTo>
                    <a:pt x="9263" y="1"/>
                  </a:moveTo>
                  <a:cubicBezTo>
                    <a:pt x="8947" y="1"/>
                    <a:pt x="8629" y="82"/>
                    <a:pt x="8342" y="251"/>
                  </a:cubicBezTo>
                  <a:cubicBezTo>
                    <a:pt x="6210" y="1518"/>
                    <a:pt x="4479" y="171"/>
                    <a:pt x="2427" y="2223"/>
                  </a:cubicBezTo>
                  <a:cubicBezTo>
                    <a:pt x="366" y="4283"/>
                    <a:pt x="1713" y="6005"/>
                    <a:pt x="456" y="8146"/>
                  </a:cubicBezTo>
                  <a:cubicBezTo>
                    <a:pt x="1" y="8904"/>
                    <a:pt x="161" y="9877"/>
                    <a:pt x="839" y="10448"/>
                  </a:cubicBezTo>
                  <a:lnTo>
                    <a:pt x="866" y="10466"/>
                  </a:lnTo>
                  <a:lnTo>
                    <a:pt x="3944" y="9975"/>
                  </a:lnTo>
                  <a:lnTo>
                    <a:pt x="10545" y="3382"/>
                  </a:lnTo>
                  <a:lnTo>
                    <a:pt x="10661" y="661"/>
                  </a:lnTo>
                  <a:cubicBezTo>
                    <a:pt x="10661" y="661"/>
                    <a:pt x="10652" y="653"/>
                    <a:pt x="10643" y="644"/>
                  </a:cubicBezTo>
                  <a:cubicBezTo>
                    <a:pt x="10294" y="222"/>
                    <a:pt x="9782" y="1"/>
                    <a:pt x="9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2"/>
            <p:cNvSpPr/>
            <p:nvPr/>
          </p:nvSpPr>
          <p:spPr>
            <a:xfrm>
              <a:off x="2692300" y="2561175"/>
              <a:ext cx="67375" cy="65825"/>
            </a:xfrm>
            <a:custGeom>
              <a:avLst/>
              <a:gdLst/>
              <a:ahLst/>
              <a:cxnLst/>
              <a:rect l="l" t="t" r="r" b="b"/>
              <a:pathLst>
                <a:path w="2695" h="2633" extrusionOk="0">
                  <a:moveTo>
                    <a:pt x="580" y="1"/>
                  </a:moveTo>
                  <a:cubicBezTo>
                    <a:pt x="446" y="251"/>
                    <a:pt x="375" y="340"/>
                    <a:pt x="295" y="527"/>
                  </a:cubicBezTo>
                  <a:cubicBezTo>
                    <a:pt x="0" y="1223"/>
                    <a:pt x="152" y="2071"/>
                    <a:pt x="821" y="2633"/>
                  </a:cubicBezTo>
                  <a:lnTo>
                    <a:pt x="2694" y="2329"/>
                  </a:lnTo>
                  <a:cubicBezTo>
                    <a:pt x="2204" y="1981"/>
                    <a:pt x="1758" y="1634"/>
                    <a:pt x="1374" y="1303"/>
                  </a:cubicBezTo>
                  <a:cubicBezTo>
                    <a:pt x="937" y="929"/>
                    <a:pt x="678" y="474"/>
                    <a:pt x="58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2"/>
            <p:cNvSpPr/>
            <p:nvPr/>
          </p:nvSpPr>
          <p:spPr>
            <a:xfrm>
              <a:off x="2712800" y="2381875"/>
              <a:ext cx="351300" cy="305450"/>
            </a:xfrm>
            <a:custGeom>
              <a:avLst/>
              <a:gdLst/>
              <a:ahLst/>
              <a:cxnLst/>
              <a:rect l="l" t="t" r="r" b="b"/>
              <a:pathLst>
                <a:path w="14052" h="12218" extrusionOk="0">
                  <a:moveTo>
                    <a:pt x="9796" y="0"/>
                  </a:moveTo>
                  <a:lnTo>
                    <a:pt x="9564" y="241"/>
                  </a:lnTo>
                  <a:cubicBezTo>
                    <a:pt x="8351" y="1446"/>
                    <a:pt x="6745" y="2177"/>
                    <a:pt x="5041" y="2293"/>
                  </a:cubicBezTo>
                  <a:cubicBezTo>
                    <a:pt x="5032" y="2293"/>
                    <a:pt x="5023" y="2302"/>
                    <a:pt x="5015" y="2302"/>
                  </a:cubicBezTo>
                  <a:cubicBezTo>
                    <a:pt x="4060" y="2365"/>
                    <a:pt x="3632" y="2391"/>
                    <a:pt x="3007" y="3016"/>
                  </a:cubicBezTo>
                  <a:cubicBezTo>
                    <a:pt x="2392" y="3640"/>
                    <a:pt x="2356" y="4068"/>
                    <a:pt x="2294" y="5014"/>
                  </a:cubicBezTo>
                  <a:lnTo>
                    <a:pt x="2294" y="5041"/>
                  </a:lnTo>
                  <a:cubicBezTo>
                    <a:pt x="2178" y="6754"/>
                    <a:pt x="1446" y="8359"/>
                    <a:pt x="233" y="9573"/>
                  </a:cubicBezTo>
                  <a:lnTo>
                    <a:pt x="1" y="9805"/>
                  </a:lnTo>
                  <a:cubicBezTo>
                    <a:pt x="1270" y="10860"/>
                    <a:pt x="3350" y="12218"/>
                    <a:pt x="5663" y="12218"/>
                  </a:cubicBezTo>
                  <a:cubicBezTo>
                    <a:pt x="7122" y="12218"/>
                    <a:pt x="8673" y="11677"/>
                    <a:pt x="10171" y="10179"/>
                  </a:cubicBezTo>
                  <a:cubicBezTo>
                    <a:pt x="14052" y="6299"/>
                    <a:pt x="11518" y="2070"/>
                    <a:pt x="9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2"/>
            <p:cNvSpPr/>
            <p:nvPr/>
          </p:nvSpPr>
          <p:spPr>
            <a:xfrm>
              <a:off x="2712800" y="2601325"/>
              <a:ext cx="215025" cy="85925"/>
            </a:xfrm>
            <a:custGeom>
              <a:avLst/>
              <a:gdLst/>
              <a:ahLst/>
              <a:cxnLst/>
              <a:rect l="l" t="t" r="r" b="b"/>
              <a:pathLst>
                <a:path w="8601" h="3437" extrusionOk="0">
                  <a:moveTo>
                    <a:pt x="920" y="1"/>
                  </a:moveTo>
                  <a:cubicBezTo>
                    <a:pt x="501" y="563"/>
                    <a:pt x="144" y="866"/>
                    <a:pt x="1" y="1027"/>
                  </a:cubicBezTo>
                  <a:cubicBezTo>
                    <a:pt x="214" y="1151"/>
                    <a:pt x="2654" y="3437"/>
                    <a:pt x="5663" y="3437"/>
                  </a:cubicBezTo>
                  <a:cubicBezTo>
                    <a:pt x="6553" y="3437"/>
                    <a:pt x="7493" y="3237"/>
                    <a:pt x="8440" y="2722"/>
                  </a:cubicBezTo>
                  <a:cubicBezTo>
                    <a:pt x="8494" y="2695"/>
                    <a:pt x="8547" y="2659"/>
                    <a:pt x="8601" y="2632"/>
                  </a:cubicBezTo>
                  <a:lnTo>
                    <a:pt x="8601" y="2632"/>
                  </a:lnTo>
                  <a:cubicBezTo>
                    <a:pt x="8173" y="2731"/>
                    <a:pt x="7744" y="2776"/>
                    <a:pt x="7319" y="2776"/>
                  </a:cubicBezTo>
                  <a:cubicBezTo>
                    <a:pt x="4850" y="2776"/>
                    <a:pt x="2480" y="1271"/>
                    <a:pt x="92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2"/>
            <p:cNvSpPr/>
            <p:nvPr/>
          </p:nvSpPr>
          <p:spPr>
            <a:xfrm>
              <a:off x="2800225" y="2469925"/>
              <a:ext cx="134975" cy="133950"/>
            </a:xfrm>
            <a:custGeom>
              <a:avLst/>
              <a:gdLst/>
              <a:ahLst/>
              <a:cxnLst/>
              <a:rect l="l" t="t" r="r" b="b"/>
              <a:pathLst>
                <a:path w="5399" h="5358" extrusionOk="0">
                  <a:moveTo>
                    <a:pt x="5126" y="0"/>
                  </a:moveTo>
                  <a:cubicBezTo>
                    <a:pt x="5064" y="0"/>
                    <a:pt x="5001" y="25"/>
                    <a:pt x="4952" y="74"/>
                  </a:cubicBezTo>
                  <a:cubicBezTo>
                    <a:pt x="4399" y="627"/>
                    <a:pt x="4024" y="689"/>
                    <a:pt x="3587" y="778"/>
                  </a:cubicBezTo>
                  <a:cubicBezTo>
                    <a:pt x="3097" y="868"/>
                    <a:pt x="2543" y="966"/>
                    <a:pt x="1767" y="1751"/>
                  </a:cubicBezTo>
                  <a:cubicBezTo>
                    <a:pt x="991" y="2527"/>
                    <a:pt x="884" y="3080"/>
                    <a:pt x="795" y="3571"/>
                  </a:cubicBezTo>
                  <a:cubicBezTo>
                    <a:pt x="715" y="4008"/>
                    <a:pt x="643" y="4382"/>
                    <a:pt x="90" y="4927"/>
                  </a:cubicBezTo>
                  <a:cubicBezTo>
                    <a:pt x="1" y="5025"/>
                    <a:pt x="1" y="5185"/>
                    <a:pt x="90" y="5284"/>
                  </a:cubicBezTo>
                  <a:cubicBezTo>
                    <a:pt x="139" y="5333"/>
                    <a:pt x="204" y="5357"/>
                    <a:pt x="269" y="5357"/>
                  </a:cubicBezTo>
                  <a:cubicBezTo>
                    <a:pt x="333" y="5357"/>
                    <a:pt x="398" y="5333"/>
                    <a:pt x="447" y="5284"/>
                  </a:cubicBezTo>
                  <a:cubicBezTo>
                    <a:pt x="1107" y="4623"/>
                    <a:pt x="1196" y="4133"/>
                    <a:pt x="1286" y="3660"/>
                  </a:cubicBezTo>
                  <a:cubicBezTo>
                    <a:pt x="1375" y="3205"/>
                    <a:pt x="1455" y="2768"/>
                    <a:pt x="2124" y="2099"/>
                  </a:cubicBezTo>
                  <a:cubicBezTo>
                    <a:pt x="2793" y="1430"/>
                    <a:pt x="3221" y="1349"/>
                    <a:pt x="3685" y="1260"/>
                  </a:cubicBezTo>
                  <a:cubicBezTo>
                    <a:pt x="4158" y="1180"/>
                    <a:pt x="4640" y="1082"/>
                    <a:pt x="5300" y="422"/>
                  </a:cubicBezTo>
                  <a:cubicBezTo>
                    <a:pt x="5398" y="332"/>
                    <a:pt x="5398" y="172"/>
                    <a:pt x="5300" y="74"/>
                  </a:cubicBezTo>
                  <a:cubicBezTo>
                    <a:pt x="5251" y="25"/>
                    <a:pt x="5189" y="0"/>
                    <a:pt x="51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2"/>
            <p:cNvSpPr/>
            <p:nvPr/>
          </p:nvSpPr>
          <p:spPr>
            <a:xfrm>
              <a:off x="2851975" y="2521650"/>
              <a:ext cx="83450" cy="82450"/>
            </a:xfrm>
            <a:custGeom>
              <a:avLst/>
              <a:gdLst/>
              <a:ahLst/>
              <a:cxnLst/>
              <a:rect l="l" t="t" r="r" b="b"/>
              <a:pathLst>
                <a:path w="3338" h="3298" extrusionOk="0">
                  <a:moveTo>
                    <a:pt x="3065" y="1"/>
                  </a:moveTo>
                  <a:cubicBezTo>
                    <a:pt x="3003" y="1"/>
                    <a:pt x="2940" y="25"/>
                    <a:pt x="2891" y="74"/>
                  </a:cubicBezTo>
                  <a:lnTo>
                    <a:pt x="99" y="2867"/>
                  </a:lnTo>
                  <a:cubicBezTo>
                    <a:pt x="1" y="2965"/>
                    <a:pt x="1" y="3125"/>
                    <a:pt x="99" y="3223"/>
                  </a:cubicBezTo>
                  <a:cubicBezTo>
                    <a:pt x="143" y="3272"/>
                    <a:pt x="206" y="3297"/>
                    <a:pt x="269" y="3297"/>
                  </a:cubicBezTo>
                  <a:cubicBezTo>
                    <a:pt x="333" y="3297"/>
                    <a:pt x="398" y="3272"/>
                    <a:pt x="447" y="3223"/>
                  </a:cubicBezTo>
                  <a:lnTo>
                    <a:pt x="3239" y="431"/>
                  </a:lnTo>
                  <a:cubicBezTo>
                    <a:pt x="3337" y="333"/>
                    <a:pt x="3337" y="172"/>
                    <a:pt x="3239" y="74"/>
                  </a:cubicBezTo>
                  <a:cubicBezTo>
                    <a:pt x="3190" y="25"/>
                    <a:pt x="3127" y="1"/>
                    <a:pt x="3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2"/>
            <p:cNvSpPr/>
            <p:nvPr/>
          </p:nvSpPr>
          <p:spPr>
            <a:xfrm>
              <a:off x="2894575" y="2564475"/>
              <a:ext cx="69175" cy="67925"/>
            </a:xfrm>
            <a:custGeom>
              <a:avLst/>
              <a:gdLst/>
              <a:ahLst/>
              <a:cxnLst/>
              <a:rect l="l" t="t" r="r" b="b"/>
              <a:pathLst>
                <a:path w="2767" h="2717" extrusionOk="0">
                  <a:moveTo>
                    <a:pt x="2494" y="1"/>
                  </a:moveTo>
                  <a:cubicBezTo>
                    <a:pt x="2432" y="1"/>
                    <a:pt x="2369" y="25"/>
                    <a:pt x="2320" y="74"/>
                  </a:cubicBezTo>
                  <a:lnTo>
                    <a:pt x="99" y="2287"/>
                  </a:lnTo>
                  <a:cubicBezTo>
                    <a:pt x="1" y="2385"/>
                    <a:pt x="1" y="2545"/>
                    <a:pt x="99" y="2643"/>
                  </a:cubicBezTo>
                  <a:cubicBezTo>
                    <a:pt x="148" y="2692"/>
                    <a:pt x="212" y="2717"/>
                    <a:pt x="277" y="2717"/>
                  </a:cubicBezTo>
                  <a:cubicBezTo>
                    <a:pt x="342" y="2717"/>
                    <a:pt x="406" y="2692"/>
                    <a:pt x="456" y="2643"/>
                  </a:cubicBezTo>
                  <a:lnTo>
                    <a:pt x="2668" y="422"/>
                  </a:lnTo>
                  <a:cubicBezTo>
                    <a:pt x="2766" y="324"/>
                    <a:pt x="2766" y="172"/>
                    <a:pt x="2668" y="74"/>
                  </a:cubicBezTo>
                  <a:cubicBezTo>
                    <a:pt x="2619" y="25"/>
                    <a:pt x="2556" y="1"/>
                    <a:pt x="2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62"/>
          <p:cNvGrpSpPr/>
          <p:nvPr/>
        </p:nvGrpSpPr>
        <p:grpSpPr>
          <a:xfrm>
            <a:off x="2736125" y="2975239"/>
            <a:ext cx="440526" cy="479388"/>
            <a:chOff x="2128475" y="2347975"/>
            <a:chExt cx="379175" cy="412625"/>
          </a:xfrm>
        </p:grpSpPr>
        <p:sp>
          <p:nvSpPr>
            <p:cNvPr id="4473" name="Google Shape;4473;p62"/>
            <p:cNvSpPr/>
            <p:nvPr/>
          </p:nvSpPr>
          <p:spPr>
            <a:xfrm>
              <a:off x="2139175" y="2347975"/>
              <a:ext cx="357775" cy="178900"/>
            </a:xfrm>
            <a:custGeom>
              <a:avLst/>
              <a:gdLst/>
              <a:ahLst/>
              <a:cxnLst/>
              <a:rect l="l" t="t" r="r" b="b"/>
              <a:pathLst>
                <a:path w="14311" h="7156" extrusionOk="0">
                  <a:moveTo>
                    <a:pt x="7151" y="0"/>
                  </a:moveTo>
                  <a:cubicBezTo>
                    <a:pt x="5284" y="0"/>
                    <a:pt x="3482" y="739"/>
                    <a:pt x="2151" y="2043"/>
                  </a:cubicBezTo>
                  <a:cubicBezTo>
                    <a:pt x="768" y="3399"/>
                    <a:pt x="1" y="5219"/>
                    <a:pt x="1" y="7155"/>
                  </a:cubicBezTo>
                  <a:lnTo>
                    <a:pt x="14310" y="7155"/>
                  </a:lnTo>
                  <a:cubicBezTo>
                    <a:pt x="14310" y="5246"/>
                    <a:pt x="13570" y="3444"/>
                    <a:pt x="12214" y="2097"/>
                  </a:cubicBezTo>
                  <a:cubicBezTo>
                    <a:pt x="10876" y="759"/>
                    <a:pt x="9100" y="9"/>
                    <a:pt x="7218" y="0"/>
                  </a:cubicBezTo>
                  <a:cubicBezTo>
                    <a:pt x="7196" y="0"/>
                    <a:pt x="7174" y="0"/>
                    <a:pt x="7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2"/>
            <p:cNvSpPr/>
            <p:nvPr/>
          </p:nvSpPr>
          <p:spPr>
            <a:xfrm>
              <a:off x="2139175" y="2347975"/>
              <a:ext cx="195625" cy="178900"/>
            </a:xfrm>
            <a:custGeom>
              <a:avLst/>
              <a:gdLst/>
              <a:ahLst/>
              <a:cxnLst/>
              <a:rect l="l" t="t" r="r" b="b"/>
              <a:pathLst>
                <a:path w="7825" h="7156" extrusionOk="0">
                  <a:moveTo>
                    <a:pt x="7156" y="0"/>
                  </a:moveTo>
                  <a:cubicBezTo>
                    <a:pt x="5247" y="0"/>
                    <a:pt x="3445" y="741"/>
                    <a:pt x="2097" y="2097"/>
                  </a:cubicBezTo>
                  <a:cubicBezTo>
                    <a:pt x="741" y="3444"/>
                    <a:pt x="1" y="5246"/>
                    <a:pt x="1" y="7155"/>
                  </a:cubicBezTo>
                  <a:lnTo>
                    <a:pt x="1330" y="7155"/>
                  </a:lnTo>
                  <a:cubicBezTo>
                    <a:pt x="1330" y="5246"/>
                    <a:pt x="2071" y="3444"/>
                    <a:pt x="3427" y="2097"/>
                  </a:cubicBezTo>
                  <a:cubicBezTo>
                    <a:pt x="4622" y="902"/>
                    <a:pt x="6165" y="179"/>
                    <a:pt x="7825" y="27"/>
                  </a:cubicBezTo>
                  <a:cubicBezTo>
                    <a:pt x="7602" y="9"/>
                    <a:pt x="7379" y="0"/>
                    <a:pt x="7156"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2"/>
            <p:cNvSpPr/>
            <p:nvPr/>
          </p:nvSpPr>
          <p:spPr>
            <a:xfrm>
              <a:off x="2435600" y="2490500"/>
              <a:ext cx="72050" cy="72275"/>
            </a:xfrm>
            <a:custGeom>
              <a:avLst/>
              <a:gdLst/>
              <a:ahLst/>
              <a:cxnLst/>
              <a:rect l="l" t="t" r="r" b="b"/>
              <a:pathLst>
                <a:path w="2882" h="2891" extrusionOk="0">
                  <a:moveTo>
                    <a:pt x="1445" y="0"/>
                  </a:moveTo>
                  <a:cubicBezTo>
                    <a:pt x="642" y="0"/>
                    <a:pt x="0" y="651"/>
                    <a:pt x="0" y="1445"/>
                  </a:cubicBezTo>
                  <a:cubicBezTo>
                    <a:pt x="0" y="2248"/>
                    <a:pt x="642" y="2890"/>
                    <a:pt x="1445" y="2890"/>
                  </a:cubicBezTo>
                  <a:cubicBezTo>
                    <a:pt x="2239" y="2890"/>
                    <a:pt x="2882" y="2248"/>
                    <a:pt x="2882" y="1445"/>
                  </a:cubicBezTo>
                  <a:cubicBezTo>
                    <a:pt x="2882" y="651"/>
                    <a:pt x="2239" y="0"/>
                    <a:pt x="1445"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2"/>
            <p:cNvSpPr/>
            <p:nvPr/>
          </p:nvSpPr>
          <p:spPr>
            <a:xfrm>
              <a:off x="2213000" y="2664675"/>
              <a:ext cx="210800" cy="95925"/>
            </a:xfrm>
            <a:custGeom>
              <a:avLst/>
              <a:gdLst/>
              <a:ahLst/>
              <a:cxnLst/>
              <a:rect l="l" t="t" r="r" b="b"/>
              <a:pathLst>
                <a:path w="8432" h="3837" extrusionOk="0">
                  <a:moveTo>
                    <a:pt x="1767" y="0"/>
                  </a:moveTo>
                  <a:cubicBezTo>
                    <a:pt x="1767" y="0"/>
                    <a:pt x="616" y="785"/>
                    <a:pt x="1" y="2141"/>
                  </a:cubicBezTo>
                  <a:lnTo>
                    <a:pt x="1723" y="3836"/>
                  </a:lnTo>
                  <a:lnTo>
                    <a:pt x="6709" y="3836"/>
                  </a:lnTo>
                  <a:lnTo>
                    <a:pt x="8431" y="2141"/>
                  </a:lnTo>
                  <a:cubicBezTo>
                    <a:pt x="7825" y="785"/>
                    <a:pt x="6674" y="0"/>
                    <a:pt x="6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2"/>
            <p:cNvSpPr/>
            <p:nvPr/>
          </p:nvSpPr>
          <p:spPr>
            <a:xfrm>
              <a:off x="2213225" y="2664675"/>
              <a:ext cx="68950" cy="53325"/>
            </a:xfrm>
            <a:custGeom>
              <a:avLst/>
              <a:gdLst/>
              <a:ahLst/>
              <a:cxnLst/>
              <a:rect l="l" t="t" r="r" b="b"/>
              <a:pathLst>
                <a:path w="2758" h="2133" extrusionOk="0">
                  <a:moveTo>
                    <a:pt x="1758" y="0"/>
                  </a:moveTo>
                  <a:cubicBezTo>
                    <a:pt x="1758" y="0"/>
                    <a:pt x="616" y="776"/>
                    <a:pt x="1" y="2132"/>
                  </a:cubicBezTo>
                  <a:lnTo>
                    <a:pt x="1000" y="2132"/>
                  </a:lnTo>
                  <a:cubicBezTo>
                    <a:pt x="1607" y="776"/>
                    <a:pt x="2757" y="0"/>
                    <a:pt x="2757"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2"/>
            <p:cNvSpPr/>
            <p:nvPr/>
          </p:nvSpPr>
          <p:spPr>
            <a:xfrm>
              <a:off x="2203875" y="2717975"/>
              <a:ext cx="52875" cy="42625"/>
            </a:xfrm>
            <a:custGeom>
              <a:avLst/>
              <a:gdLst/>
              <a:ahLst/>
              <a:cxnLst/>
              <a:rect l="l" t="t" r="r" b="b"/>
              <a:pathLst>
                <a:path w="2115" h="1705" extrusionOk="0">
                  <a:moveTo>
                    <a:pt x="375" y="0"/>
                  </a:moveTo>
                  <a:cubicBezTo>
                    <a:pt x="152" y="491"/>
                    <a:pt x="0" y="1071"/>
                    <a:pt x="0" y="1704"/>
                  </a:cubicBezTo>
                  <a:lnTo>
                    <a:pt x="2114" y="1704"/>
                  </a:lnTo>
                  <a:lnTo>
                    <a:pt x="2114" y="0"/>
                  </a:ln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2"/>
            <p:cNvSpPr/>
            <p:nvPr/>
          </p:nvSpPr>
          <p:spPr>
            <a:xfrm>
              <a:off x="2203650" y="2717975"/>
              <a:ext cx="34575" cy="42625"/>
            </a:xfrm>
            <a:custGeom>
              <a:avLst/>
              <a:gdLst/>
              <a:ahLst/>
              <a:cxnLst/>
              <a:rect l="l" t="t" r="r" b="b"/>
              <a:pathLst>
                <a:path w="1383" h="1705" extrusionOk="0">
                  <a:moveTo>
                    <a:pt x="384" y="0"/>
                  </a:moveTo>
                  <a:cubicBezTo>
                    <a:pt x="161" y="491"/>
                    <a:pt x="0" y="1071"/>
                    <a:pt x="0" y="1704"/>
                  </a:cubicBezTo>
                  <a:lnTo>
                    <a:pt x="1008" y="1704"/>
                  </a:lnTo>
                  <a:cubicBezTo>
                    <a:pt x="1008" y="1071"/>
                    <a:pt x="1160" y="491"/>
                    <a:pt x="1383"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2"/>
            <p:cNvSpPr/>
            <p:nvPr/>
          </p:nvSpPr>
          <p:spPr>
            <a:xfrm>
              <a:off x="2380950" y="2717975"/>
              <a:ext cx="52875" cy="42625"/>
            </a:xfrm>
            <a:custGeom>
              <a:avLst/>
              <a:gdLst/>
              <a:ahLst/>
              <a:cxnLst/>
              <a:rect l="l" t="t" r="r" b="b"/>
              <a:pathLst>
                <a:path w="2115" h="1705" extrusionOk="0">
                  <a:moveTo>
                    <a:pt x="0" y="0"/>
                  </a:moveTo>
                  <a:lnTo>
                    <a:pt x="0" y="1704"/>
                  </a:lnTo>
                  <a:lnTo>
                    <a:pt x="2115" y="1704"/>
                  </a:lnTo>
                  <a:cubicBezTo>
                    <a:pt x="2115" y="1071"/>
                    <a:pt x="1954" y="491"/>
                    <a:pt x="1731"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2"/>
            <p:cNvSpPr/>
            <p:nvPr/>
          </p:nvSpPr>
          <p:spPr>
            <a:xfrm>
              <a:off x="2282825" y="2642150"/>
              <a:ext cx="71150" cy="71375"/>
            </a:xfrm>
            <a:custGeom>
              <a:avLst/>
              <a:gdLst/>
              <a:ahLst/>
              <a:cxnLst/>
              <a:rect l="l" t="t" r="r" b="b"/>
              <a:pathLst>
                <a:path w="2846" h="2855" extrusionOk="0">
                  <a:moveTo>
                    <a:pt x="1428" y="0"/>
                  </a:moveTo>
                  <a:cubicBezTo>
                    <a:pt x="634" y="0"/>
                    <a:pt x="0" y="643"/>
                    <a:pt x="0" y="1428"/>
                  </a:cubicBezTo>
                  <a:cubicBezTo>
                    <a:pt x="0" y="2213"/>
                    <a:pt x="634" y="2855"/>
                    <a:pt x="1428" y="2855"/>
                  </a:cubicBezTo>
                  <a:cubicBezTo>
                    <a:pt x="2213" y="2855"/>
                    <a:pt x="2846" y="2213"/>
                    <a:pt x="2846" y="1428"/>
                  </a:cubicBezTo>
                  <a:cubicBezTo>
                    <a:pt x="2846" y="643"/>
                    <a:pt x="2213" y="0"/>
                    <a:pt x="1428"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2"/>
            <p:cNvSpPr/>
            <p:nvPr/>
          </p:nvSpPr>
          <p:spPr>
            <a:xfrm>
              <a:off x="2167500" y="2402175"/>
              <a:ext cx="301800" cy="275675"/>
            </a:xfrm>
            <a:custGeom>
              <a:avLst/>
              <a:gdLst/>
              <a:ahLst/>
              <a:cxnLst/>
              <a:rect l="l" t="t" r="r" b="b"/>
              <a:pathLst>
                <a:path w="12072" h="11027" extrusionOk="0">
                  <a:moveTo>
                    <a:pt x="3913" y="1"/>
                  </a:moveTo>
                  <a:cubicBezTo>
                    <a:pt x="3545" y="1"/>
                    <a:pt x="3200" y="73"/>
                    <a:pt x="2891" y="179"/>
                  </a:cubicBezTo>
                  <a:cubicBezTo>
                    <a:pt x="2088" y="455"/>
                    <a:pt x="1410" y="1017"/>
                    <a:pt x="947" y="1731"/>
                  </a:cubicBezTo>
                  <a:cubicBezTo>
                    <a:pt x="349" y="2677"/>
                    <a:pt x="1" y="3783"/>
                    <a:pt x="1" y="4978"/>
                  </a:cubicBezTo>
                  <a:cubicBezTo>
                    <a:pt x="1" y="8315"/>
                    <a:pt x="2704" y="11018"/>
                    <a:pt x="6041" y="11027"/>
                  </a:cubicBezTo>
                  <a:cubicBezTo>
                    <a:pt x="9368" y="11018"/>
                    <a:pt x="12071" y="8315"/>
                    <a:pt x="12071" y="4978"/>
                  </a:cubicBezTo>
                  <a:cubicBezTo>
                    <a:pt x="12071" y="3783"/>
                    <a:pt x="11723" y="2677"/>
                    <a:pt x="11126" y="1731"/>
                  </a:cubicBezTo>
                  <a:cubicBezTo>
                    <a:pt x="10671" y="1017"/>
                    <a:pt x="9993" y="455"/>
                    <a:pt x="9181" y="179"/>
                  </a:cubicBezTo>
                  <a:cubicBezTo>
                    <a:pt x="8872" y="73"/>
                    <a:pt x="8527" y="1"/>
                    <a:pt x="8160" y="1"/>
                  </a:cubicBezTo>
                  <a:cubicBezTo>
                    <a:pt x="7625" y="1"/>
                    <a:pt x="7045" y="155"/>
                    <a:pt x="6469" y="589"/>
                  </a:cubicBezTo>
                  <a:cubicBezTo>
                    <a:pt x="6339" y="683"/>
                    <a:pt x="6188" y="730"/>
                    <a:pt x="6037" y="730"/>
                  </a:cubicBezTo>
                  <a:cubicBezTo>
                    <a:pt x="5887" y="730"/>
                    <a:pt x="5737" y="683"/>
                    <a:pt x="5612" y="589"/>
                  </a:cubicBezTo>
                  <a:cubicBezTo>
                    <a:pt x="5030" y="155"/>
                    <a:pt x="4448" y="1"/>
                    <a:pt x="3913"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2"/>
            <p:cNvSpPr/>
            <p:nvPr/>
          </p:nvSpPr>
          <p:spPr>
            <a:xfrm>
              <a:off x="2128475" y="2402100"/>
              <a:ext cx="202550" cy="275750"/>
            </a:xfrm>
            <a:custGeom>
              <a:avLst/>
              <a:gdLst/>
              <a:ahLst/>
              <a:cxnLst/>
              <a:rect l="l" t="t" r="r" b="b"/>
              <a:pathLst>
                <a:path w="8102" h="11030" extrusionOk="0">
                  <a:moveTo>
                    <a:pt x="5472" y="1"/>
                  </a:moveTo>
                  <a:cubicBezTo>
                    <a:pt x="5108" y="1"/>
                    <a:pt x="4763" y="76"/>
                    <a:pt x="4452" y="182"/>
                  </a:cubicBezTo>
                  <a:cubicBezTo>
                    <a:pt x="3649" y="458"/>
                    <a:pt x="2971" y="1020"/>
                    <a:pt x="2508" y="1734"/>
                  </a:cubicBezTo>
                  <a:cubicBezTo>
                    <a:pt x="2151" y="2296"/>
                    <a:pt x="1892" y="2912"/>
                    <a:pt x="1731" y="3572"/>
                  </a:cubicBezTo>
                  <a:cubicBezTo>
                    <a:pt x="1642" y="3545"/>
                    <a:pt x="1544" y="3536"/>
                    <a:pt x="1446" y="3536"/>
                  </a:cubicBezTo>
                  <a:cubicBezTo>
                    <a:pt x="643" y="3536"/>
                    <a:pt x="1" y="4187"/>
                    <a:pt x="1" y="4981"/>
                  </a:cubicBezTo>
                  <a:cubicBezTo>
                    <a:pt x="1" y="5775"/>
                    <a:pt x="643" y="6426"/>
                    <a:pt x="1446" y="6426"/>
                  </a:cubicBezTo>
                  <a:cubicBezTo>
                    <a:pt x="1544" y="6426"/>
                    <a:pt x="1642" y="6417"/>
                    <a:pt x="1731" y="6391"/>
                  </a:cubicBezTo>
                  <a:cubicBezTo>
                    <a:pt x="2365" y="9049"/>
                    <a:pt x="4756" y="11021"/>
                    <a:pt x="7602" y="11030"/>
                  </a:cubicBezTo>
                  <a:cubicBezTo>
                    <a:pt x="7762" y="11030"/>
                    <a:pt x="7932" y="11021"/>
                    <a:pt x="8101" y="11003"/>
                  </a:cubicBezTo>
                  <a:cubicBezTo>
                    <a:pt x="4997" y="10744"/>
                    <a:pt x="2561" y="8148"/>
                    <a:pt x="2561" y="4981"/>
                  </a:cubicBezTo>
                  <a:cubicBezTo>
                    <a:pt x="2561" y="3786"/>
                    <a:pt x="2909" y="2680"/>
                    <a:pt x="3507" y="1734"/>
                  </a:cubicBezTo>
                  <a:cubicBezTo>
                    <a:pt x="3962" y="1020"/>
                    <a:pt x="4640" y="458"/>
                    <a:pt x="5452" y="182"/>
                  </a:cubicBezTo>
                  <a:cubicBezTo>
                    <a:pt x="5612" y="119"/>
                    <a:pt x="5782" y="75"/>
                    <a:pt x="5960" y="48"/>
                  </a:cubicBezTo>
                  <a:cubicBezTo>
                    <a:pt x="5794" y="15"/>
                    <a:pt x="5631" y="1"/>
                    <a:pt x="5472"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2"/>
            <p:cNvSpPr/>
            <p:nvPr/>
          </p:nvSpPr>
          <p:spPr>
            <a:xfrm>
              <a:off x="2204525" y="2509675"/>
              <a:ext cx="61150" cy="48850"/>
            </a:xfrm>
            <a:custGeom>
              <a:avLst/>
              <a:gdLst/>
              <a:ahLst/>
              <a:cxnLst/>
              <a:rect l="l" t="t" r="r" b="b"/>
              <a:pathLst>
                <a:path w="2446" h="1954" extrusionOk="0">
                  <a:moveTo>
                    <a:pt x="1223" y="0"/>
                  </a:moveTo>
                  <a:cubicBezTo>
                    <a:pt x="545" y="0"/>
                    <a:pt x="1" y="437"/>
                    <a:pt x="1" y="973"/>
                  </a:cubicBezTo>
                  <a:cubicBezTo>
                    <a:pt x="1" y="1517"/>
                    <a:pt x="545" y="1954"/>
                    <a:pt x="1223" y="1954"/>
                  </a:cubicBezTo>
                  <a:cubicBezTo>
                    <a:pt x="1901" y="1954"/>
                    <a:pt x="2445" y="1517"/>
                    <a:pt x="2445" y="973"/>
                  </a:cubicBezTo>
                  <a:cubicBezTo>
                    <a:pt x="2445" y="437"/>
                    <a:pt x="1901" y="0"/>
                    <a:pt x="1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2"/>
            <p:cNvSpPr/>
            <p:nvPr/>
          </p:nvSpPr>
          <p:spPr>
            <a:xfrm>
              <a:off x="2370475" y="2509675"/>
              <a:ext cx="61125" cy="48850"/>
            </a:xfrm>
            <a:custGeom>
              <a:avLst/>
              <a:gdLst/>
              <a:ahLst/>
              <a:cxnLst/>
              <a:rect l="l" t="t" r="r" b="b"/>
              <a:pathLst>
                <a:path w="2445" h="1954" extrusionOk="0">
                  <a:moveTo>
                    <a:pt x="1222" y="0"/>
                  </a:moveTo>
                  <a:cubicBezTo>
                    <a:pt x="544" y="0"/>
                    <a:pt x="0" y="437"/>
                    <a:pt x="0" y="973"/>
                  </a:cubicBezTo>
                  <a:cubicBezTo>
                    <a:pt x="0" y="1517"/>
                    <a:pt x="544" y="1954"/>
                    <a:pt x="1222" y="1954"/>
                  </a:cubicBezTo>
                  <a:cubicBezTo>
                    <a:pt x="1900" y="1954"/>
                    <a:pt x="2444" y="1517"/>
                    <a:pt x="2444" y="973"/>
                  </a:cubicBezTo>
                  <a:cubicBezTo>
                    <a:pt x="2444" y="437"/>
                    <a:pt x="1900" y="0"/>
                    <a:pt x="1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2"/>
            <p:cNvSpPr/>
            <p:nvPr/>
          </p:nvSpPr>
          <p:spPr>
            <a:xfrm>
              <a:off x="2232200" y="2484625"/>
              <a:ext cx="35475" cy="32650"/>
            </a:xfrm>
            <a:custGeom>
              <a:avLst/>
              <a:gdLst/>
              <a:ahLst/>
              <a:cxnLst/>
              <a:rect l="l" t="t" r="r" b="b"/>
              <a:pathLst>
                <a:path w="1419" h="1306" extrusionOk="0">
                  <a:moveTo>
                    <a:pt x="338" y="1"/>
                  </a:moveTo>
                  <a:cubicBezTo>
                    <a:pt x="274" y="1"/>
                    <a:pt x="210" y="25"/>
                    <a:pt x="161" y="74"/>
                  </a:cubicBezTo>
                  <a:cubicBezTo>
                    <a:pt x="63" y="164"/>
                    <a:pt x="63" y="324"/>
                    <a:pt x="161" y="422"/>
                  </a:cubicBezTo>
                  <a:lnTo>
                    <a:pt x="384" y="654"/>
                  </a:lnTo>
                  <a:lnTo>
                    <a:pt x="161" y="877"/>
                  </a:lnTo>
                  <a:cubicBezTo>
                    <a:pt x="0" y="1038"/>
                    <a:pt x="116" y="1306"/>
                    <a:pt x="339" y="1306"/>
                  </a:cubicBezTo>
                  <a:cubicBezTo>
                    <a:pt x="402" y="1306"/>
                    <a:pt x="464" y="1279"/>
                    <a:pt x="509" y="1234"/>
                  </a:cubicBezTo>
                  <a:lnTo>
                    <a:pt x="741" y="1002"/>
                  </a:lnTo>
                  <a:lnTo>
                    <a:pt x="964" y="1234"/>
                  </a:lnTo>
                  <a:cubicBezTo>
                    <a:pt x="1013" y="1279"/>
                    <a:pt x="1077" y="1301"/>
                    <a:pt x="1142" y="1301"/>
                  </a:cubicBezTo>
                  <a:cubicBezTo>
                    <a:pt x="1207" y="1301"/>
                    <a:pt x="1271" y="1279"/>
                    <a:pt x="1320" y="1234"/>
                  </a:cubicBezTo>
                  <a:cubicBezTo>
                    <a:pt x="1419" y="1136"/>
                    <a:pt x="1419" y="975"/>
                    <a:pt x="1320" y="877"/>
                  </a:cubicBezTo>
                  <a:lnTo>
                    <a:pt x="1088" y="654"/>
                  </a:lnTo>
                  <a:lnTo>
                    <a:pt x="1320" y="422"/>
                  </a:lnTo>
                  <a:cubicBezTo>
                    <a:pt x="1419" y="324"/>
                    <a:pt x="1419" y="164"/>
                    <a:pt x="1320" y="74"/>
                  </a:cubicBezTo>
                  <a:cubicBezTo>
                    <a:pt x="1271" y="25"/>
                    <a:pt x="1207" y="1"/>
                    <a:pt x="1142" y="1"/>
                  </a:cubicBezTo>
                  <a:cubicBezTo>
                    <a:pt x="1077" y="1"/>
                    <a:pt x="1013" y="25"/>
                    <a:pt x="964" y="74"/>
                  </a:cubicBezTo>
                  <a:lnTo>
                    <a:pt x="741" y="297"/>
                  </a:lnTo>
                  <a:lnTo>
                    <a:pt x="509" y="74"/>
                  </a:lnTo>
                  <a:cubicBezTo>
                    <a:pt x="464" y="25"/>
                    <a:pt x="40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2"/>
            <p:cNvSpPr/>
            <p:nvPr/>
          </p:nvSpPr>
          <p:spPr>
            <a:xfrm>
              <a:off x="2368450" y="2484625"/>
              <a:ext cx="33925" cy="32550"/>
            </a:xfrm>
            <a:custGeom>
              <a:avLst/>
              <a:gdLst/>
              <a:ahLst/>
              <a:cxnLst/>
              <a:rect l="l" t="t" r="r" b="b"/>
              <a:pathLst>
                <a:path w="1357" h="1302" extrusionOk="0">
                  <a:moveTo>
                    <a:pt x="277" y="1"/>
                  </a:moveTo>
                  <a:cubicBezTo>
                    <a:pt x="213" y="1"/>
                    <a:pt x="148" y="25"/>
                    <a:pt x="99" y="74"/>
                  </a:cubicBezTo>
                  <a:cubicBezTo>
                    <a:pt x="1" y="164"/>
                    <a:pt x="1" y="324"/>
                    <a:pt x="99" y="422"/>
                  </a:cubicBezTo>
                  <a:lnTo>
                    <a:pt x="331" y="654"/>
                  </a:lnTo>
                  <a:lnTo>
                    <a:pt x="99" y="877"/>
                  </a:lnTo>
                  <a:cubicBezTo>
                    <a:pt x="1" y="975"/>
                    <a:pt x="1" y="1136"/>
                    <a:pt x="99" y="1234"/>
                  </a:cubicBezTo>
                  <a:cubicBezTo>
                    <a:pt x="148" y="1279"/>
                    <a:pt x="213" y="1301"/>
                    <a:pt x="277" y="1301"/>
                  </a:cubicBezTo>
                  <a:cubicBezTo>
                    <a:pt x="342" y="1301"/>
                    <a:pt x="407" y="1279"/>
                    <a:pt x="456" y="1234"/>
                  </a:cubicBezTo>
                  <a:lnTo>
                    <a:pt x="679" y="1002"/>
                  </a:lnTo>
                  <a:lnTo>
                    <a:pt x="911" y="1234"/>
                  </a:lnTo>
                  <a:cubicBezTo>
                    <a:pt x="960" y="1279"/>
                    <a:pt x="1022" y="1301"/>
                    <a:pt x="1085" y="1301"/>
                  </a:cubicBezTo>
                  <a:cubicBezTo>
                    <a:pt x="1147" y="1301"/>
                    <a:pt x="1210" y="1279"/>
                    <a:pt x="1259" y="1234"/>
                  </a:cubicBezTo>
                  <a:cubicBezTo>
                    <a:pt x="1357" y="1136"/>
                    <a:pt x="1357" y="975"/>
                    <a:pt x="1259" y="877"/>
                  </a:cubicBezTo>
                  <a:lnTo>
                    <a:pt x="1036" y="654"/>
                  </a:lnTo>
                  <a:lnTo>
                    <a:pt x="1259" y="422"/>
                  </a:lnTo>
                  <a:cubicBezTo>
                    <a:pt x="1357" y="324"/>
                    <a:pt x="1357" y="164"/>
                    <a:pt x="1259" y="74"/>
                  </a:cubicBezTo>
                  <a:cubicBezTo>
                    <a:pt x="1210" y="25"/>
                    <a:pt x="1147" y="1"/>
                    <a:pt x="1085" y="1"/>
                  </a:cubicBezTo>
                  <a:cubicBezTo>
                    <a:pt x="1022" y="1"/>
                    <a:pt x="960" y="25"/>
                    <a:pt x="911" y="74"/>
                  </a:cubicBezTo>
                  <a:lnTo>
                    <a:pt x="679" y="297"/>
                  </a:lnTo>
                  <a:lnTo>
                    <a:pt x="456" y="74"/>
                  </a:lnTo>
                  <a:cubicBezTo>
                    <a:pt x="407" y="25"/>
                    <a:pt x="342"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2"/>
            <p:cNvSpPr/>
            <p:nvPr/>
          </p:nvSpPr>
          <p:spPr>
            <a:xfrm>
              <a:off x="2285050" y="2515700"/>
              <a:ext cx="66250" cy="39500"/>
            </a:xfrm>
            <a:custGeom>
              <a:avLst/>
              <a:gdLst/>
              <a:ahLst/>
              <a:cxnLst/>
              <a:rect l="l" t="t" r="r" b="b"/>
              <a:pathLst>
                <a:path w="2650" h="1580" extrusionOk="0">
                  <a:moveTo>
                    <a:pt x="1321" y="0"/>
                  </a:moveTo>
                  <a:cubicBezTo>
                    <a:pt x="553" y="0"/>
                    <a:pt x="0" y="767"/>
                    <a:pt x="250" y="1285"/>
                  </a:cubicBezTo>
                  <a:cubicBezTo>
                    <a:pt x="360" y="1517"/>
                    <a:pt x="501" y="1580"/>
                    <a:pt x="664" y="1580"/>
                  </a:cubicBezTo>
                  <a:cubicBezTo>
                    <a:pt x="858" y="1580"/>
                    <a:pt x="1083" y="1490"/>
                    <a:pt x="1321" y="1490"/>
                  </a:cubicBezTo>
                  <a:cubicBezTo>
                    <a:pt x="1558" y="1490"/>
                    <a:pt x="1783" y="1580"/>
                    <a:pt x="1979" y="1580"/>
                  </a:cubicBezTo>
                  <a:cubicBezTo>
                    <a:pt x="2143" y="1580"/>
                    <a:pt x="2286" y="1517"/>
                    <a:pt x="2400" y="1285"/>
                  </a:cubicBezTo>
                  <a:cubicBezTo>
                    <a:pt x="2650" y="767"/>
                    <a:pt x="2088"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2"/>
            <p:cNvSpPr/>
            <p:nvPr/>
          </p:nvSpPr>
          <p:spPr>
            <a:xfrm>
              <a:off x="2303550" y="2545750"/>
              <a:ext cx="29700" cy="41950"/>
            </a:xfrm>
            <a:custGeom>
              <a:avLst/>
              <a:gdLst/>
              <a:ahLst/>
              <a:cxnLst/>
              <a:rect l="l" t="t" r="r" b="b"/>
              <a:pathLst>
                <a:path w="1188" h="1678" extrusionOk="0">
                  <a:moveTo>
                    <a:pt x="594" y="0"/>
                  </a:moveTo>
                  <a:cubicBezTo>
                    <a:pt x="471" y="0"/>
                    <a:pt x="349" y="25"/>
                    <a:pt x="233" y="74"/>
                  </a:cubicBezTo>
                  <a:cubicBezTo>
                    <a:pt x="90" y="136"/>
                    <a:pt x="1" y="279"/>
                    <a:pt x="1" y="440"/>
                  </a:cubicBezTo>
                  <a:lnTo>
                    <a:pt x="1" y="1064"/>
                  </a:lnTo>
                  <a:cubicBezTo>
                    <a:pt x="1" y="1367"/>
                    <a:pt x="215" y="1626"/>
                    <a:pt x="509" y="1671"/>
                  </a:cubicBezTo>
                  <a:cubicBezTo>
                    <a:pt x="539" y="1675"/>
                    <a:pt x="569" y="1677"/>
                    <a:pt x="598" y="1677"/>
                  </a:cubicBezTo>
                  <a:cubicBezTo>
                    <a:pt x="924" y="1677"/>
                    <a:pt x="1187" y="1410"/>
                    <a:pt x="1187" y="1082"/>
                  </a:cubicBezTo>
                  <a:lnTo>
                    <a:pt x="1187" y="440"/>
                  </a:lnTo>
                  <a:cubicBezTo>
                    <a:pt x="1187" y="279"/>
                    <a:pt x="1098" y="136"/>
                    <a:pt x="955" y="74"/>
                  </a:cubicBezTo>
                  <a:cubicBezTo>
                    <a:pt x="839" y="25"/>
                    <a:pt x="717" y="0"/>
                    <a:pt x="5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62"/>
          <p:cNvGrpSpPr/>
          <p:nvPr/>
        </p:nvGrpSpPr>
        <p:grpSpPr>
          <a:xfrm>
            <a:off x="2116625" y="2975108"/>
            <a:ext cx="399078" cy="479649"/>
            <a:chOff x="1600575" y="2347750"/>
            <a:chExt cx="343500" cy="412850"/>
          </a:xfrm>
        </p:grpSpPr>
        <p:sp>
          <p:nvSpPr>
            <p:cNvPr id="4491" name="Google Shape;4491;p62"/>
            <p:cNvSpPr/>
            <p:nvPr/>
          </p:nvSpPr>
          <p:spPr>
            <a:xfrm>
              <a:off x="1654325" y="2634775"/>
              <a:ext cx="236000" cy="125825"/>
            </a:xfrm>
            <a:custGeom>
              <a:avLst/>
              <a:gdLst/>
              <a:ahLst/>
              <a:cxnLst/>
              <a:rect l="l" t="t" r="r" b="b"/>
              <a:pathLst>
                <a:path w="9440" h="5033" extrusionOk="0">
                  <a:moveTo>
                    <a:pt x="3301" y="1"/>
                  </a:moveTo>
                  <a:lnTo>
                    <a:pt x="1366" y="2115"/>
                  </a:lnTo>
                  <a:cubicBezTo>
                    <a:pt x="1366" y="2115"/>
                    <a:pt x="1" y="3177"/>
                    <a:pt x="1" y="5032"/>
                  </a:cubicBezTo>
                  <a:lnTo>
                    <a:pt x="9439" y="5032"/>
                  </a:lnTo>
                  <a:cubicBezTo>
                    <a:pt x="9439" y="3177"/>
                    <a:pt x="8065" y="2115"/>
                    <a:pt x="8065" y="2115"/>
                  </a:cubicBezTo>
                  <a:lnTo>
                    <a:pt x="61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2"/>
            <p:cNvSpPr/>
            <p:nvPr/>
          </p:nvSpPr>
          <p:spPr>
            <a:xfrm>
              <a:off x="1654325" y="2634775"/>
              <a:ext cx="107300" cy="125825"/>
            </a:xfrm>
            <a:custGeom>
              <a:avLst/>
              <a:gdLst/>
              <a:ahLst/>
              <a:cxnLst/>
              <a:rect l="l" t="t" r="r" b="b"/>
              <a:pathLst>
                <a:path w="4292" h="5033" extrusionOk="0">
                  <a:moveTo>
                    <a:pt x="3301" y="1"/>
                  </a:moveTo>
                  <a:lnTo>
                    <a:pt x="1366" y="2115"/>
                  </a:lnTo>
                  <a:cubicBezTo>
                    <a:pt x="1366" y="2115"/>
                    <a:pt x="1" y="3177"/>
                    <a:pt x="1" y="5032"/>
                  </a:cubicBezTo>
                  <a:lnTo>
                    <a:pt x="1000" y="5032"/>
                  </a:lnTo>
                  <a:cubicBezTo>
                    <a:pt x="1000" y="3177"/>
                    <a:pt x="2365" y="2115"/>
                    <a:pt x="2365" y="2115"/>
                  </a:cubicBezTo>
                  <a:lnTo>
                    <a:pt x="4292"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2"/>
            <p:cNvSpPr/>
            <p:nvPr/>
          </p:nvSpPr>
          <p:spPr>
            <a:xfrm>
              <a:off x="1702275" y="2719050"/>
              <a:ext cx="12075" cy="41550"/>
            </a:xfrm>
            <a:custGeom>
              <a:avLst/>
              <a:gdLst/>
              <a:ahLst/>
              <a:cxnLst/>
              <a:rect l="l" t="t" r="r" b="b"/>
              <a:pathLst>
                <a:path w="483" h="1662" extrusionOk="0">
                  <a:moveTo>
                    <a:pt x="244" y="0"/>
                  </a:moveTo>
                  <a:cubicBezTo>
                    <a:pt x="234" y="0"/>
                    <a:pt x="225" y="1"/>
                    <a:pt x="215" y="2"/>
                  </a:cubicBezTo>
                  <a:cubicBezTo>
                    <a:pt x="90" y="20"/>
                    <a:pt x="1" y="127"/>
                    <a:pt x="1" y="252"/>
                  </a:cubicBezTo>
                  <a:lnTo>
                    <a:pt x="1" y="1661"/>
                  </a:lnTo>
                  <a:lnTo>
                    <a:pt x="482" y="1661"/>
                  </a:lnTo>
                  <a:lnTo>
                    <a:pt x="482" y="252"/>
                  </a:lnTo>
                  <a:cubicBezTo>
                    <a:pt x="482" y="111"/>
                    <a:pt x="374" y="0"/>
                    <a:pt x="244"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2"/>
            <p:cNvSpPr/>
            <p:nvPr/>
          </p:nvSpPr>
          <p:spPr>
            <a:xfrm>
              <a:off x="1830525" y="2719050"/>
              <a:ext cx="12050" cy="41550"/>
            </a:xfrm>
            <a:custGeom>
              <a:avLst/>
              <a:gdLst/>
              <a:ahLst/>
              <a:cxnLst/>
              <a:rect l="l" t="t" r="r" b="b"/>
              <a:pathLst>
                <a:path w="482" h="1662" extrusionOk="0">
                  <a:moveTo>
                    <a:pt x="243" y="0"/>
                  </a:moveTo>
                  <a:cubicBezTo>
                    <a:pt x="234" y="0"/>
                    <a:pt x="224" y="1"/>
                    <a:pt x="214" y="2"/>
                  </a:cubicBezTo>
                  <a:cubicBezTo>
                    <a:pt x="89" y="20"/>
                    <a:pt x="0" y="127"/>
                    <a:pt x="0" y="252"/>
                  </a:cubicBezTo>
                  <a:lnTo>
                    <a:pt x="0" y="1661"/>
                  </a:lnTo>
                  <a:lnTo>
                    <a:pt x="482" y="1661"/>
                  </a:lnTo>
                  <a:lnTo>
                    <a:pt x="482" y="252"/>
                  </a:lnTo>
                  <a:cubicBezTo>
                    <a:pt x="482" y="111"/>
                    <a:pt x="374" y="0"/>
                    <a:pt x="243"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2"/>
            <p:cNvSpPr/>
            <p:nvPr/>
          </p:nvSpPr>
          <p:spPr>
            <a:xfrm>
              <a:off x="1869775" y="2513450"/>
              <a:ext cx="74300" cy="74075"/>
            </a:xfrm>
            <a:custGeom>
              <a:avLst/>
              <a:gdLst/>
              <a:ahLst/>
              <a:cxnLst/>
              <a:rect l="l" t="t" r="r" b="b"/>
              <a:pathLst>
                <a:path w="2972" h="2963" extrusionOk="0">
                  <a:moveTo>
                    <a:pt x="1481" y="1"/>
                  </a:moveTo>
                  <a:cubicBezTo>
                    <a:pt x="669" y="1"/>
                    <a:pt x="0" y="661"/>
                    <a:pt x="0" y="1482"/>
                  </a:cubicBezTo>
                  <a:cubicBezTo>
                    <a:pt x="0" y="2302"/>
                    <a:pt x="669" y="2963"/>
                    <a:pt x="1481" y="2963"/>
                  </a:cubicBezTo>
                  <a:cubicBezTo>
                    <a:pt x="2302" y="2963"/>
                    <a:pt x="2971" y="2302"/>
                    <a:pt x="2971" y="1482"/>
                  </a:cubicBezTo>
                  <a:cubicBezTo>
                    <a:pt x="2971" y="661"/>
                    <a:pt x="2302" y="1"/>
                    <a:pt x="1481" y="1"/>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2"/>
            <p:cNvSpPr/>
            <p:nvPr/>
          </p:nvSpPr>
          <p:spPr>
            <a:xfrm>
              <a:off x="1642725" y="2347750"/>
              <a:ext cx="259175" cy="114450"/>
            </a:xfrm>
            <a:custGeom>
              <a:avLst/>
              <a:gdLst/>
              <a:ahLst/>
              <a:cxnLst/>
              <a:rect l="l" t="t" r="r" b="b"/>
              <a:pathLst>
                <a:path w="10367" h="4578" extrusionOk="0">
                  <a:moveTo>
                    <a:pt x="5184" y="1"/>
                  </a:moveTo>
                  <a:cubicBezTo>
                    <a:pt x="117" y="1"/>
                    <a:pt x="1" y="4577"/>
                    <a:pt x="1" y="4577"/>
                  </a:cubicBezTo>
                  <a:lnTo>
                    <a:pt x="10367" y="4577"/>
                  </a:lnTo>
                  <a:cubicBezTo>
                    <a:pt x="10367" y="4577"/>
                    <a:pt x="10251" y="1"/>
                    <a:pt x="5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2"/>
            <p:cNvSpPr/>
            <p:nvPr/>
          </p:nvSpPr>
          <p:spPr>
            <a:xfrm>
              <a:off x="1642725" y="2347750"/>
              <a:ext cx="146125" cy="114450"/>
            </a:xfrm>
            <a:custGeom>
              <a:avLst/>
              <a:gdLst/>
              <a:ahLst/>
              <a:cxnLst/>
              <a:rect l="l" t="t" r="r" b="b"/>
              <a:pathLst>
                <a:path w="5845" h="4578" extrusionOk="0">
                  <a:moveTo>
                    <a:pt x="5184" y="1"/>
                  </a:moveTo>
                  <a:cubicBezTo>
                    <a:pt x="117" y="1"/>
                    <a:pt x="1" y="4577"/>
                    <a:pt x="1" y="4577"/>
                  </a:cubicBezTo>
                  <a:lnTo>
                    <a:pt x="1330" y="4577"/>
                  </a:lnTo>
                  <a:cubicBezTo>
                    <a:pt x="1330" y="4577"/>
                    <a:pt x="1437" y="411"/>
                    <a:pt x="5844" y="27"/>
                  </a:cubicBezTo>
                  <a:cubicBezTo>
                    <a:pt x="5639" y="9"/>
                    <a:pt x="5416" y="1"/>
                    <a:pt x="5184"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2"/>
            <p:cNvSpPr/>
            <p:nvPr/>
          </p:nvSpPr>
          <p:spPr>
            <a:xfrm>
              <a:off x="1637600" y="2407525"/>
              <a:ext cx="269225" cy="269225"/>
            </a:xfrm>
            <a:custGeom>
              <a:avLst/>
              <a:gdLst/>
              <a:ahLst/>
              <a:cxnLst/>
              <a:rect l="l" t="t" r="r" b="b"/>
              <a:pathLst>
                <a:path w="10769" h="10769" extrusionOk="0">
                  <a:moveTo>
                    <a:pt x="5389" y="0"/>
                  </a:moveTo>
                  <a:cubicBezTo>
                    <a:pt x="2418" y="0"/>
                    <a:pt x="1" y="2409"/>
                    <a:pt x="1" y="5380"/>
                  </a:cubicBezTo>
                  <a:cubicBezTo>
                    <a:pt x="1" y="8359"/>
                    <a:pt x="2418" y="10768"/>
                    <a:pt x="5389" y="10768"/>
                  </a:cubicBezTo>
                  <a:cubicBezTo>
                    <a:pt x="8360" y="10768"/>
                    <a:pt x="10768" y="8359"/>
                    <a:pt x="10768" y="5380"/>
                  </a:cubicBezTo>
                  <a:cubicBezTo>
                    <a:pt x="10768" y="2409"/>
                    <a:pt x="8360" y="0"/>
                    <a:pt x="5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2"/>
            <p:cNvSpPr/>
            <p:nvPr/>
          </p:nvSpPr>
          <p:spPr>
            <a:xfrm>
              <a:off x="1600575" y="2407525"/>
              <a:ext cx="184250" cy="269225"/>
            </a:xfrm>
            <a:custGeom>
              <a:avLst/>
              <a:gdLst/>
              <a:ahLst/>
              <a:cxnLst/>
              <a:rect l="l" t="t" r="r" b="b"/>
              <a:pathLst>
                <a:path w="7370" h="10769" extrusionOk="0">
                  <a:moveTo>
                    <a:pt x="6870" y="0"/>
                  </a:moveTo>
                  <a:cubicBezTo>
                    <a:pt x="4292" y="0"/>
                    <a:pt x="2133" y="1811"/>
                    <a:pt x="1606" y="4238"/>
                  </a:cubicBezTo>
                  <a:lnTo>
                    <a:pt x="1482" y="4238"/>
                  </a:lnTo>
                  <a:cubicBezTo>
                    <a:pt x="670" y="4238"/>
                    <a:pt x="1" y="4898"/>
                    <a:pt x="1" y="5719"/>
                  </a:cubicBezTo>
                  <a:cubicBezTo>
                    <a:pt x="1" y="6539"/>
                    <a:pt x="670" y="7200"/>
                    <a:pt x="1482" y="7200"/>
                  </a:cubicBezTo>
                  <a:cubicBezTo>
                    <a:pt x="1598" y="7200"/>
                    <a:pt x="1696" y="7191"/>
                    <a:pt x="1785" y="7164"/>
                  </a:cubicBezTo>
                  <a:cubicBezTo>
                    <a:pt x="2525" y="9260"/>
                    <a:pt x="4524" y="10768"/>
                    <a:pt x="6870" y="10768"/>
                  </a:cubicBezTo>
                  <a:cubicBezTo>
                    <a:pt x="7039" y="10768"/>
                    <a:pt x="7200" y="10759"/>
                    <a:pt x="7369" y="10741"/>
                  </a:cubicBezTo>
                  <a:cubicBezTo>
                    <a:pt x="4631" y="10491"/>
                    <a:pt x="2481" y="8190"/>
                    <a:pt x="2481" y="5380"/>
                  </a:cubicBezTo>
                  <a:cubicBezTo>
                    <a:pt x="2481" y="2579"/>
                    <a:pt x="4631" y="277"/>
                    <a:pt x="7369" y="18"/>
                  </a:cubicBezTo>
                  <a:cubicBezTo>
                    <a:pt x="7200" y="9"/>
                    <a:pt x="7039" y="0"/>
                    <a:pt x="6870" y="0"/>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2"/>
            <p:cNvSpPr/>
            <p:nvPr/>
          </p:nvSpPr>
          <p:spPr>
            <a:xfrm>
              <a:off x="1660350" y="2543800"/>
              <a:ext cx="60250" cy="47975"/>
            </a:xfrm>
            <a:custGeom>
              <a:avLst/>
              <a:gdLst/>
              <a:ahLst/>
              <a:cxnLst/>
              <a:rect l="l" t="t" r="r" b="b"/>
              <a:pathLst>
                <a:path w="2410" h="1919" extrusionOk="0">
                  <a:moveTo>
                    <a:pt x="1205" y="0"/>
                  </a:moveTo>
                  <a:cubicBezTo>
                    <a:pt x="536" y="0"/>
                    <a:pt x="1" y="428"/>
                    <a:pt x="1" y="955"/>
                  </a:cubicBezTo>
                  <a:cubicBezTo>
                    <a:pt x="1" y="1490"/>
                    <a:pt x="536" y="1918"/>
                    <a:pt x="1205" y="1918"/>
                  </a:cubicBezTo>
                  <a:cubicBezTo>
                    <a:pt x="1874" y="1918"/>
                    <a:pt x="2409" y="1490"/>
                    <a:pt x="2409" y="955"/>
                  </a:cubicBezTo>
                  <a:cubicBezTo>
                    <a:pt x="2409" y="428"/>
                    <a:pt x="1874" y="0"/>
                    <a:pt x="1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2"/>
            <p:cNvSpPr/>
            <p:nvPr/>
          </p:nvSpPr>
          <p:spPr>
            <a:xfrm>
              <a:off x="1824050" y="2543800"/>
              <a:ext cx="60250" cy="47975"/>
            </a:xfrm>
            <a:custGeom>
              <a:avLst/>
              <a:gdLst/>
              <a:ahLst/>
              <a:cxnLst/>
              <a:rect l="l" t="t" r="r" b="b"/>
              <a:pathLst>
                <a:path w="2410" h="1919" extrusionOk="0">
                  <a:moveTo>
                    <a:pt x="1205" y="0"/>
                  </a:moveTo>
                  <a:cubicBezTo>
                    <a:pt x="536" y="0"/>
                    <a:pt x="1" y="428"/>
                    <a:pt x="1" y="955"/>
                  </a:cubicBezTo>
                  <a:cubicBezTo>
                    <a:pt x="1" y="1490"/>
                    <a:pt x="536" y="1918"/>
                    <a:pt x="1205" y="1918"/>
                  </a:cubicBezTo>
                  <a:cubicBezTo>
                    <a:pt x="1874" y="1918"/>
                    <a:pt x="2409" y="1490"/>
                    <a:pt x="2409" y="955"/>
                  </a:cubicBezTo>
                  <a:cubicBezTo>
                    <a:pt x="2409" y="428"/>
                    <a:pt x="1874" y="0"/>
                    <a:pt x="1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2"/>
            <p:cNvSpPr/>
            <p:nvPr/>
          </p:nvSpPr>
          <p:spPr>
            <a:xfrm>
              <a:off x="1660350" y="2590400"/>
              <a:ext cx="76525" cy="99275"/>
            </a:xfrm>
            <a:custGeom>
              <a:avLst/>
              <a:gdLst/>
              <a:ahLst/>
              <a:cxnLst/>
              <a:rect l="l" t="t" r="r" b="b"/>
              <a:pathLst>
                <a:path w="3061" h="3971" extrusionOk="0">
                  <a:moveTo>
                    <a:pt x="1553" y="1"/>
                  </a:moveTo>
                  <a:cubicBezTo>
                    <a:pt x="750" y="1"/>
                    <a:pt x="81" y="625"/>
                    <a:pt x="18" y="1428"/>
                  </a:cubicBezTo>
                  <a:cubicBezTo>
                    <a:pt x="9" y="1544"/>
                    <a:pt x="1" y="1660"/>
                    <a:pt x="1" y="1785"/>
                  </a:cubicBezTo>
                  <a:cubicBezTo>
                    <a:pt x="1" y="2115"/>
                    <a:pt x="36" y="2445"/>
                    <a:pt x="108" y="2766"/>
                  </a:cubicBezTo>
                  <a:cubicBezTo>
                    <a:pt x="278" y="3501"/>
                    <a:pt x="925" y="3971"/>
                    <a:pt x="1618" y="3971"/>
                  </a:cubicBezTo>
                  <a:cubicBezTo>
                    <a:pt x="1834" y="3971"/>
                    <a:pt x="2055" y="3925"/>
                    <a:pt x="2266" y="3828"/>
                  </a:cubicBezTo>
                  <a:lnTo>
                    <a:pt x="3060" y="3453"/>
                  </a:lnTo>
                  <a:lnTo>
                    <a:pt x="30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2"/>
            <p:cNvSpPr/>
            <p:nvPr/>
          </p:nvSpPr>
          <p:spPr>
            <a:xfrm>
              <a:off x="1807775" y="2590400"/>
              <a:ext cx="76525" cy="99275"/>
            </a:xfrm>
            <a:custGeom>
              <a:avLst/>
              <a:gdLst/>
              <a:ahLst/>
              <a:cxnLst/>
              <a:rect l="l" t="t" r="r" b="b"/>
              <a:pathLst>
                <a:path w="3061" h="3971" extrusionOk="0">
                  <a:moveTo>
                    <a:pt x="0" y="1"/>
                  </a:moveTo>
                  <a:lnTo>
                    <a:pt x="0" y="3453"/>
                  </a:lnTo>
                  <a:lnTo>
                    <a:pt x="794" y="3828"/>
                  </a:lnTo>
                  <a:cubicBezTo>
                    <a:pt x="1006" y="3925"/>
                    <a:pt x="1227" y="3971"/>
                    <a:pt x="1444" y="3971"/>
                  </a:cubicBezTo>
                  <a:cubicBezTo>
                    <a:pt x="2139" y="3971"/>
                    <a:pt x="2790" y="3501"/>
                    <a:pt x="2953" y="2766"/>
                  </a:cubicBezTo>
                  <a:cubicBezTo>
                    <a:pt x="3025" y="2445"/>
                    <a:pt x="3060" y="2115"/>
                    <a:pt x="3060" y="1785"/>
                  </a:cubicBezTo>
                  <a:cubicBezTo>
                    <a:pt x="3060" y="1660"/>
                    <a:pt x="3060" y="1544"/>
                    <a:pt x="3051" y="1428"/>
                  </a:cubicBezTo>
                  <a:cubicBezTo>
                    <a:pt x="2989" y="625"/>
                    <a:pt x="2320" y="1"/>
                    <a:pt x="1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2"/>
            <p:cNvSpPr/>
            <p:nvPr/>
          </p:nvSpPr>
          <p:spPr>
            <a:xfrm>
              <a:off x="1807775" y="2590400"/>
              <a:ext cx="56675" cy="99300"/>
            </a:xfrm>
            <a:custGeom>
              <a:avLst/>
              <a:gdLst/>
              <a:ahLst/>
              <a:cxnLst/>
              <a:rect l="l" t="t" r="r" b="b"/>
              <a:pathLst>
                <a:path w="2267" h="3972" extrusionOk="0">
                  <a:moveTo>
                    <a:pt x="0" y="1"/>
                  </a:moveTo>
                  <a:lnTo>
                    <a:pt x="0" y="3453"/>
                  </a:lnTo>
                  <a:lnTo>
                    <a:pt x="794" y="3828"/>
                  </a:lnTo>
                  <a:cubicBezTo>
                    <a:pt x="1023" y="3926"/>
                    <a:pt x="1253" y="3972"/>
                    <a:pt x="1482" y="3972"/>
                  </a:cubicBezTo>
                  <a:cubicBezTo>
                    <a:pt x="1502" y="3972"/>
                    <a:pt x="1523" y="3971"/>
                    <a:pt x="1544" y="3970"/>
                  </a:cubicBezTo>
                  <a:cubicBezTo>
                    <a:pt x="1999" y="3355"/>
                    <a:pt x="2266" y="2597"/>
                    <a:pt x="2266" y="1785"/>
                  </a:cubicBezTo>
                  <a:cubicBezTo>
                    <a:pt x="2266" y="1151"/>
                    <a:pt x="2106" y="554"/>
                    <a:pt x="1820" y="36"/>
                  </a:cubicBezTo>
                  <a:cubicBezTo>
                    <a:pt x="1722" y="18"/>
                    <a:pt x="1615" y="1"/>
                    <a:pt x="1508"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2"/>
            <p:cNvSpPr/>
            <p:nvPr/>
          </p:nvSpPr>
          <p:spPr>
            <a:xfrm>
              <a:off x="1680425" y="2590400"/>
              <a:ext cx="56450" cy="99300"/>
            </a:xfrm>
            <a:custGeom>
              <a:avLst/>
              <a:gdLst/>
              <a:ahLst/>
              <a:cxnLst/>
              <a:rect l="l" t="t" r="r" b="b"/>
              <a:pathLst>
                <a:path w="2258" h="3972" extrusionOk="0">
                  <a:moveTo>
                    <a:pt x="750" y="1"/>
                  </a:moveTo>
                  <a:cubicBezTo>
                    <a:pt x="643" y="1"/>
                    <a:pt x="545" y="18"/>
                    <a:pt x="438" y="36"/>
                  </a:cubicBezTo>
                  <a:cubicBezTo>
                    <a:pt x="161" y="554"/>
                    <a:pt x="0" y="1151"/>
                    <a:pt x="0" y="1785"/>
                  </a:cubicBezTo>
                  <a:cubicBezTo>
                    <a:pt x="0" y="2597"/>
                    <a:pt x="268" y="3355"/>
                    <a:pt x="723" y="3970"/>
                  </a:cubicBezTo>
                  <a:cubicBezTo>
                    <a:pt x="744" y="3971"/>
                    <a:pt x="764" y="3972"/>
                    <a:pt x="785" y="3972"/>
                  </a:cubicBezTo>
                  <a:cubicBezTo>
                    <a:pt x="1014" y="3972"/>
                    <a:pt x="1243" y="3926"/>
                    <a:pt x="1463" y="3828"/>
                  </a:cubicBezTo>
                  <a:lnTo>
                    <a:pt x="2257" y="3453"/>
                  </a:lnTo>
                  <a:lnTo>
                    <a:pt x="2257"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2"/>
            <p:cNvSpPr/>
            <p:nvPr/>
          </p:nvSpPr>
          <p:spPr>
            <a:xfrm>
              <a:off x="1705175" y="2567650"/>
              <a:ext cx="134300" cy="134300"/>
            </a:xfrm>
            <a:custGeom>
              <a:avLst/>
              <a:gdLst/>
              <a:ahLst/>
              <a:cxnLst/>
              <a:rect l="l" t="t" r="r" b="b"/>
              <a:pathLst>
                <a:path w="5372" h="5372" extrusionOk="0">
                  <a:moveTo>
                    <a:pt x="2686" y="1"/>
                  </a:moveTo>
                  <a:cubicBezTo>
                    <a:pt x="1205" y="1"/>
                    <a:pt x="1" y="1205"/>
                    <a:pt x="1" y="2686"/>
                  </a:cubicBezTo>
                  <a:cubicBezTo>
                    <a:pt x="1" y="4167"/>
                    <a:pt x="1205" y="5371"/>
                    <a:pt x="2686" y="5371"/>
                  </a:cubicBezTo>
                  <a:cubicBezTo>
                    <a:pt x="4167" y="5371"/>
                    <a:pt x="5371" y="4167"/>
                    <a:pt x="5371" y="2686"/>
                  </a:cubicBezTo>
                  <a:cubicBezTo>
                    <a:pt x="5371" y="1205"/>
                    <a:pt x="4167" y="1"/>
                    <a:pt x="26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2"/>
            <p:cNvSpPr/>
            <p:nvPr/>
          </p:nvSpPr>
          <p:spPr>
            <a:xfrm>
              <a:off x="1736850" y="2599325"/>
              <a:ext cx="70950" cy="70950"/>
            </a:xfrm>
            <a:custGeom>
              <a:avLst/>
              <a:gdLst/>
              <a:ahLst/>
              <a:cxnLst/>
              <a:rect l="l" t="t" r="r" b="b"/>
              <a:pathLst>
                <a:path w="2838" h="2838" extrusionOk="0">
                  <a:moveTo>
                    <a:pt x="1419" y="0"/>
                  </a:moveTo>
                  <a:cubicBezTo>
                    <a:pt x="634" y="0"/>
                    <a:pt x="0" y="634"/>
                    <a:pt x="0" y="1419"/>
                  </a:cubicBezTo>
                  <a:cubicBezTo>
                    <a:pt x="0" y="2204"/>
                    <a:pt x="634" y="2837"/>
                    <a:pt x="1419" y="2837"/>
                  </a:cubicBezTo>
                  <a:cubicBezTo>
                    <a:pt x="2204" y="2837"/>
                    <a:pt x="2837" y="2204"/>
                    <a:pt x="2837" y="1419"/>
                  </a:cubicBezTo>
                  <a:cubicBezTo>
                    <a:pt x="2837" y="634"/>
                    <a:pt x="2204" y="0"/>
                    <a:pt x="14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2"/>
            <p:cNvSpPr/>
            <p:nvPr/>
          </p:nvSpPr>
          <p:spPr>
            <a:xfrm>
              <a:off x="1630900" y="2401050"/>
              <a:ext cx="282600" cy="92075"/>
            </a:xfrm>
            <a:custGeom>
              <a:avLst/>
              <a:gdLst/>
              <a:ahLst/>
              <a:cxnLst/>
              <a:rect l="l" t="t" r="r" b="b"/>
              <a:pathLst>
                <a:path w="11304" h="3683" extrusionOk="0">
                  <a:moveTo>
                    <a:pt x="5657" y="1"/>
                  </a:moveTo>
                  <a:cubicBezTo>
                    <a:pt x="3052" y="1"/>
                    <a:pt x="1250" y="1321"/>
                    <a:pt x="358" y="2160"/>
                  </a:cubicBezTo>
                  <a:cubicBezTo>
                    <a:pt x="1" y="2490"/>
                    <a:pt x="37" y="3070"/>
                    <a:pt x="429" y="3364"/>
                  </a:cubicBezTo>
                  <a:lnTo>
                    <a:pt x="634" y="3516"/>
                  </a:lnTo>
                  <a:cubicBezTo>
                    <a:pt x="779" y="3623"/>
                    <a:pt x="949" y="3677"/>
                    <a:pt x="1117" y="3677"/>
                  </a:cubicBezTo>
                  <a:cubicBezTo>
                    <a:pt x="1311" y="3677"/>
                    <a:pt x="1503" y="3605"/>
                    <a:pt x="1651" y="3462"/>
                  </a:cubicBezTo>
                  <a:cubicBezTo>
                    <a:pt x="2320" y="2846"/>
                    <a:pt x="3694" y="1847"/>
                    <a:pt x="5657" y="1847"/>
                  </a:cubicBezTo>
                  <a:cubicBezTo>
                    <a:pt x="6826" y="1847"/>
                    <a:pt x="7923" y="2186"/>
                    <a:pt x="8922" y="2873"/>
                  </a:cubicBezTo>
                  <a:cubicBezTo>
                    <a:pt x="9216" y="3078"/>
                    <a:pt x="9466" y="3293"/>
                    <a:pt x="9654" y="3462"/>
                  </a:cubicBezTo>
                  <a:cubicBezTo>
                    <a:pt x="9809" y="3608"/>
                    <a:pt x="10007" y="3682"/>
                    <a:pt x="10205" y="3682"/>
                  </a:cubicBezTo>
                  <a:cubicBezTo>
                    <a:pt x="10371" y="3682"/>
                    <a:pt x="10537" y="3630"/>
                    <a:pt x="10679" y="3524"/>
                  </a:cubicBezTo>
                  <a:lnTo>
                    <a:pt x="10885" y="3364"/>
                  </a:lnTo>
                  <a:cubicBezTo>
                    <a:pt x="11277" y="3070"/>
                    <a:pt x="11304" y="2490"/>
                    <a:pt x="10956" y="2160"/>
                  </a:cubicBezTo>
                  <a:cubicBezTo>
                    <a:pt x="10064" y="1321"/>
                    <a:pt x="8262" y="1"/>
                    <a:pt x="56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2"/>
            <p:cNvSpPr/>
            <p:nvPr/>
          </p:nvSpPr>
          <p:spPr>
            <a:xfrm>
              <a:off x="1702275" y="2524600"/>
              <a:ext cx="12075" cy="25900"/>
            </a:xfrm>
            <a:custGeom>
              <a:avLst/>
              <a:gdLst/>
              <a:ahLst/>
              <a:cxnLst/>
              <a:rect l="l" t="t" r="r" b="b"/>
              <a:pathLst>
                <a:path w="483" h="1036" extrusionOk="0">
                  <a:moveTo>
                    <a:pt x="233" y="1"/>
                  </a:moveTo>
                  <a:cubicBezTo>
                    <a:pt x="99" y="10"/>
                    <a:pt x="1" y="126"/>
                    <a:pt x="1" y="260"/>
                  </a:cubicBezTo>
                  <a:lnTo>
                    <a:pt x="1" y="777"/>
                  </a:lnTo>
                  <a:cubicBezTo>
                    <a:pt x="1" y="911"/>
                    <a:pt x="99" y="1027"/>
                    <a:pt x="233" y="1036"/>
                  </a:cubicBezTo>
                  <a:cubicBezTo>
                    <a:pt x="366" y="1036"/>
                    <a:pt x="482" y="929"/>
                    <a:pt x="482" y="795"/>
                  </a:cubicBezTo>
                  <a:lnTo>
                    <a:pt x="482" y="242"/>
                  </a:lnTo>
                  <a:cubicBezTo>
                    <a:pt x="482" y="108"/>
                    <a:pt x="366" y="1"/>
                    <a:pt x="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2"/>
            <p:cNvSpPr/>
            <p:nvPr/>
          </p:nvSpPr>
          <p:spPr>
            <a:xfrm>
              <a:off x="1830525" y="2524600"/>
              <a:ext cx="12050" cy="25900"/>
            </a:xfrm>
            <a:custGeom>
              <a:avLst/>
              <a:gdLst/>
              <a:ahLst/>
              <a:cxnLst/>
              <a:rect l="l" t="t" r="r" b="b"/>
              <a:pathLst>
                <a:path w="482" h="1036" extrusionOk="0">
                  <a:moveTo>
                    <a:pt x="232" y="1"/>
                  </a:moveTo>
                  <a:cubicBezTo>
                    <a:pt x="98" y="10"/>
                    <a:pt x="0" y="126"/>
                    <a:pt x="0" y="260"/>
                  </a:cubicBezTo>
                  <a:lnTo>
                    <a:pt x="0" y="777"/>
                  </a:lnTo>
                  <a:cubicBezTo>
                    <a:pt x="0" y="911"/>
                    <a:pt x="98" y="1027"/>
                    <a:pt x="232" y="1036"/>
                  </a:cubicBezTo>
                  <a:cubicBezTo>
                    <a:pt x="366" y="1036"/>
                    <a:pt x="482" y="929"/>
                    <a:pt x="482" y="795"/>
                  </a:cubicBezTo>
                  <a:lnTo>
                    <a:pt x="482" y="242"/>
                  </a:lnTo>
                  <a:cubicBezTo>
                    <a:pt x="482" y="108"/>
                    <a:pt x="366"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 name="Google Shape;4511;p62"/>
          <p:cNvGrpSpPr/>
          <p:nvPr/>
        </p:nvGrpSpPr>
        <p:grpSpPr>
          <a:xfrm>
            <a:off x="776304" y="2213709"/>
            <a:ext cx="404771" cy="479852"/>
            <a:chOff x="552350" y="1715750"/>
            <a:chExt cx="348400" cy="413025"/>
          </a:xfrm>
        </p:grpSpPr>
        <p:sp>
          <p:nvSpPr>
            <p:cNvPr id="4512" name="Google Shape;4512;p62"/>
            <p:cNvSpPr/>
            <p:nvPr/>
          </p:nvSpPr>
          <p:spPr>
            <a:xfrm>
              <a:off x="782975" y="1745825"/>
              <a:ext cx="79425" cy="156125"/>
            </a:xfrm>
            <a:custGeom>
              <a:avLst/>
              <a:gdLst/>
              <a:ahLst/>
              <a:cxnLst/>
              <a:rect l="l" t="t" r="r" b="b"/>
              <a:pathLst>
                <a:path w="3177" h="6245" extrusionOk="0">
                  <a:moveTo>
                    <a:pt x="2629" y="0"/>
                  </a:moveTo>
                  <a:cubicBezTo>
                    <a:pt x="2501" y="0"/>
                    <a:pt x="2372" y="50"/>
                    <a:pt x="2275" y="151"/>
                  </a:cubicBezTo>
                  <a:lnTo>
                    <a:pt x="152" y="2275"/>
                  </a:lnTo>
                  <a:cubicBezTo>
                    <a:pt x="54" y="2364"/>
                    <a:pt x="0" y="2489"/>
                    <a:pt x="0" y="2623"/>
                  </a:cubicBezTo>
                  <a:lnTo>
                    <a:pt x="0" y="5745"/>
                  </a:lnTo>
                  <a:cubicBezTo>
                    <a:pt x="0" y="6013"/>
                    <a:pt x="223" y="6244"/>
                    <a:pt x="500" y="6244"/>
                  </a:cubicBezTo>
                  <a:cubicBezTo>
                    <a:pt x="776" y="6244"/>
                    <a:pt x="999" y="6013"/>
                    <a:pt x="999" y="5745"/>
                  </a:cubicBezTo>
                  <a:lnTo>
                    <a:pt x="999" y="2828"/>
                  </a:lnTo>
                  <a:lnTo>
                    <a:pt x="2971" y="865"/>
                  </a:lnTo>
                  <a:cubicBezTo>
                    <a:pt x="3140" y="687"/>
                    <a:pt x="3176" y="419"/>
                    <a:pt x="3042" y="214"/>
                  </a:cubicBezTo>
                  <a:cubicBezTo>
                    <a:pt x="2940" y="73"/>
                    <a:pt x="2784" y="0"/>
                    <a:pt x="26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2"/>
            <p:cNvSpPr/>
            <p:nvPr/>
          </p:nvSpPr>
          <p:spPr>
            <a:xfrm>
              <a:off x="804825" y="1886750"/>
              <a:ext cx="95925" cy="191825"/>
            </a:xfrm>
            <a:custGeom>
              <a:avLst/>
              <a:gdLst/>
              <a:ahLst/>
              <a:cxnLst/>
              <a:rect l="l" t="t" r="r" b="b"/>
              <a:pathLst>
                <a:path w="3837" h="7673" extrusionOk="0">
                  <a:moveTo>
                    <a:pt x="0" y="1"/>
                  </a:moveTo>
                  <a:lnTo>
                    <a:pt x="0" y="1000"/>
                  </a:lnTo>
                  <a:cubicBezTo>
                    <a:pt x="1570" y="1000"/>
                    <a:pt x="2837" y="2276"/>
                    <a:pt x="2837" y="3837"/>
                  </a:cubicBezTo>
                  <a:cubicBezTo>
                    <a:pt x="2837" y="5407"/>
                    <a:pt x="1570" y="6683"/>
                    <a:pt x="0" y="6683"/>
                  </a:cubicBezTo>
                  <a:lnTo>
                    <a:pt x="0" y="7673"/>
                  </a:lnTo>
                  <a:cubicBezTo>
                    <a:pt x="2115" y="7673"/>
                    <a:pt x="3836" y="5951"/>
                    <a:pt x="3836" y="3837"/>
                  </a:cubicBezTo>
                  <a:cubicBezTo>
                    <a:pt x="3836" y="1723"/>
                    <a:pt x="2115"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2"/>
            <p:cNvSpPr/>
            <p:nvPr/>
          </p:nvSpPr>
          <p:spPr>
            <a:xfrm>
              <a:off x="805725" y="1886975"/>
              <a:ext cx="41950" cy="38625"/>
            </a:xfrm>
            <a:custGeom>
              <a:avLst/>
              <a:gdLst/>
              <a:ahLst/>
              <a:cxnLst/>
              <a:rect l="l" t="t" r="r" b="b"/>
              <a:pathLst>
                <a:path w="1678" h="1545" extrusionOk="0">
                  <a:moveTo>
                    <a:pt x="0" y="1"/>
                  </a:moveTo>
                  <a:lnTo>
                    <a:pt x="0" y="991"/>
                  </a:lnTo>
                  <a:cubicBezTo>
                    <a:pt x="625" y="991"/>
                    <a:pt x="1204" y="1196"/>
                    <a:pt x="1677" y="1544"/>
                  </a:cubicBezTo>
                  <a:lnTo>
                    <a:pt x="1677" y="491"/>
                  </a:lnTo>
                  <a:cubicBezTo>
                    <a:pt x="1677" y="456"/>
                    <a:pt x="1677" y="420"/>
                    <a:pt x="1668" y="384"/>
                  </a:cubicBezTo>
                  <a:cubicBezTo>
                    <a:pt x="1169" y="135"/>
                    <a:pt x="598" y="1"/>
                    <a:pt x="0"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2"/>
            <p:cNvSpPr/>
            <p:nvPr/>
          </p:nvSpPr>
          <p:spPr>
            <a:xfrm>
              <a:off x="805725" y="2039975"/>
              <a:ext cx="41950" cy="38600"/>
            </a:xfrm>
            <a:custGeom>
              <a:avLst/>
              <a:gdLst/>
              <a:ahLst/>
              <a:cxnLst/>
              <a:rect l="l" t="t" r="r" b="b"/>
              <a:pathLst>
                <a:path w="1678" h="1544" extrusionOk="0">
                  <a:moveTo>
                    <a:pt x="1677" y="1"/>
                  </a:moveTo>
                  <a:cubicBezTo>
                    <a:pt x="1204" y="349"/>
                    <a:pt x="625" y="554"/>
                    <a:pt x="0" y="554"/>
                  </a:cubicBezTo>
                  <a:lnTo>
                    <a:pt x="0" y="1544"/>
                  </a:lnTo>
                  <a:cubicBezTo>
                    <a:pt x="598" y="1544"/>
                    <a:pt x="1169" y="1401"/>
                    <a:pt x="1668" y="1151"/>
                  </a:cubicBezTo>
                  <a:cubicBezTo>
                    <a:pt x="1677" y="1116"/>
                    <a:pt x="1677" y="1080"/>
                    <a:pt x="1677" y="1044"/>
                  </a:cubicBezTo>
                  <a:lnTo>
                    <a:pt x="1677"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2"/>
            <p:cNvSpPr/>
            <p:nvPr/>
          </p:nvSpPr>
          <p:spPr>
            <a:xfrm>
              <a:off x="769350" y="1872925"/>
              <a:ext cx="53350" cy="219525"/>
            </a:xfrm>
            <a:custGeom>
              <a:avLst/>
              <a:gdLst/>
              <a:ahLst/>
              <a:cxnLst/>
              <a:rect l="l" t="t" r="r" b="b"/>
              <a:pathLst>
                <a:path w="2134" h="8781" extrusionOk="0">
                  <a:moveTo>
                    <a:pt x="1063" y="1"/>
                  </a:moveTo>
                  <a:cubicBezTo>
                    <a:pt x="474" y="1"/>
                    <a:pt x="1" y="483"/>
                    <a:pt x="1" y="1071"/>
                  </a:cubicBezTo>
                  <a:lnTo>
                    <a:pt x="1" y="7691"/>
                  </a:lnTo>
                  <a:cubicBezTo>
                    <a:pt x="1" y="8294"/>
                    <a:pt x="476" y="8781"/>
                    <a:pt x="1071" y="8781"/>
                  </a:cubicBezTo>
                  <a:cubicBezTo>
                    <a:pt x="1092" y="8781"/>
                    <a:pt x="1113" y="8780"/>
                    <a:pt x="1134" y="8779"/>
                  </a:cubicBezTo>
                  <a:cubicBezTo>
                    <a:pt x="1687" y="8743"/>
                    <a:pt x="2133" y="8279"/>
                    <a:pt x="2133" y="7717"/>
                  </a:cubicBezTo>
                  <a:lnTo>
                    <a:pt x="2133" y="1071"/>
                  </a:lnTo>
                  <a:cubicBezTo>
                    <a:pt x="2133" y="483"/>
                    <a:pt x="1651" y="1"/>
                    <a:pt x="10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2"/>
            <p:cNvSpPr/>
            <p:nvPr/>
          </p:nvSpPr>
          <p:spPr>
            <a:xfrm>
              <a:off x="768475" y="1872175"/>
              <a:ext cx="39500" cy="221100"/>
            </a:xfrm>
            <a:custGeom>
              <a:avLst/>
              <a:gdLst/>
              <a:ahLst/>
              <a:cxnLst/>
              <a:rect l="l" t="t" r="r" b="b"/>
              <a:pathLst>
                <a:path w="1580" h="8844" extrusionOk="0">
                  <a:moveTo>
                    <a:pt x="1085" y="1"/>
                  </a:moveTo>
                  <a:cubicBezTo>
                    <a:pt x="1033" y="1"/>
                    <a:pt x="981" y="5"/>
                    <a:pt x="928" y="13"/>
                  </a:cubicBezTo>
                  <a:cubicBezTo>
                    <a:pt x="420" y="75"/>
                    <a:pt x="0" y="575"/>
                    <a:pt x="0" y="1092"/>
                  </a:cubicBezTo>
                  <a:lnTo>
                    <a:pt x="0" y="7756"/>
                  </a:lnTo>
                  <a:cubicBezTo>
                    <a:pt x="0" y="8292"/>
                    <a:pt x="393" y="8764"/>
                    <a:pt x="928" y="8836"/>
                  </a:cubicBezTo>
                  <a:cubicBezTo>
                    <a:pt x="973" y="8841"/>
                    <a:pt x="1017" y="8843"/>
                    <a:pt x="1061" y="8843"/>
                  </a:cubicBezTo>
                  <a:cubicBezTo>
                    <a:pt x="1245" y="8843"/>
                    <a:pt x="1421" y="8799"/>
                    <a:pt x="1579" y="8720"/>
                  </a:cubicBezTo>
                  <a:cubicBezTo>
                    <a:pt x="1231" y="8541"/>
                    <a:pt x="999" y="8185"/>
                    <a:pt x="999" y="7774"/>
                  </a:cubicBezTo>
                  <a:lnTo>
                    <a:pt x="999" y="1075"/>
                  </a:lnTo>
                  <a:cubicBezTo>
                    <a:pt x="999" y="664"/>
                    <a:pt x="1231" y="307"/>
                    <a:pt x="1579" y="129"/>
                  </a:cubicBezTo>
                  <a:cubicBezTo>
                    <a:pt x="1428" y="46"/>
                    <a:pt x="1260" y="1"/>
                    <a:pt x="108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2"/>
            <p:cNvSpPr/>
            <p:nvPr/>
          </p:nvSpPr>
          <p:spPr>
            <a:xfrm>
              <a:off x="751525" y="1977975"/>
              <a:ext cx="92350" cy="43525"/>
            </a:xfrm>
            <a:custGeom>
              <a:avLst/>
              <a:gdLst/>
              <a:ahLst/>
              <a:cxnLst/>
              <a:rect l="l" t="t" r="r" b="b"/>
              <a:pathLst>
                <a:path w="3694" h="1741" extrusionOk="0">
                  <a:moveTo>
                    <a:pt x="0" y="1"/>
                  </a:moveTo>
                  <a:lnTo>
                    <a:pt x="0" y="1740"/>
                  </a:lnTo>
                  <a:lnTo>
                    <a:pt x="2819" y="1740"/>
                  </a:lnTo>
                  <a:cubicBezTo>
                    <a:pt x="3301" y="1740"/>
                    <a:pt x="3694" y="1348"/>
                    <a:pt x="3694" y="875"/>
                  </a:cubicBezTo>
                  <a:cubicBezTo>
                    <a:pt x="3694" y="393"/>
                    <a:pt x="3301" y="1"/>
                    <a:pt x="28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2"/>
            <p:cNvSpPr/>
            <p:nvPr/>
          </p:nvSpPr>
          <p:spPr>
            <a:xfrm>
              <a:off x="815300" y="1746150"/>
              <a:ext cx="47100" cy="45625"/>
            </a:xfrm>
            <a:custGeom>
              <a:avLst/>
              <a:gdLst/>
              <a:ahLst/>
              <a:cxnLst/>
              <a:rect l="l" t="t" r="r" b="b"/>
              <a:pathLst>
                <a:path w="1884" h="1825" extrusionOk="0">
                  <a:moveTo>
                    <a:pt x="1331" y="0"/>
                  </a:moveTo>
                  <a:cubicBezTo>
                    <a:pt x="1203" y="0"/>
                    <a:pt x="1076" y="49"/>
                    <a:pt x="982" y="147"/>
                  </a:cubicBezTo>
                  <a:lnTo>
                    <a:pt x="1" y="1120"/>
                  </a:lnTo>
                  <a:cubicBezTo>
                    <a:pt x="45" y="1182"/>
                    <a:pt x="99" y="1236"/>
                    <a:pt x="152" y="1289"/>
                  </a:cubicBezTo>
                  <a:lnTo>
                    <a:pt x="536" y="1673"/>
                  </a:lnTo>
                  <a:cubicBezTo>
                    <a:pt x="589" y="1735"/>
                    <a:pt x="643" y="1780"/>
                    <a:pt x="705" y="1825"/>
                  </a:cubicBezTo>
                  <a:lnTo>
                    <a:pt x="1687" y="852"/>
                  </a:lnTo>
                  <a:cubicBezTo>
                    <a:pt x="1883" y="656"/>
                    <a:pt x="1883" y="335"/>
                    <a:pt x="1687" y="147"/>
                  </a:cubicBezTo>
                  <a:cubicBezTo>
                    <a:pt x="1589" y="49"/>
                    <a:pt x="1459" y="0"/>
                    <a:pt x="1331"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2"/>
            <p:cNvSpPr/>
            <p:nvPr/>
          </p:nvSpPr>
          <p:spPr>
            <a:xfrm>
              <a:off x="832925" y="1715750"/>
              <a:ext cx="59575" cy="57625"/>
            </a:xfrm>
            <a:custGeom>
              <a:avLst/>
              <a:gdLst/>
              <a:ahLst/>
              <a:cxnLst/>
              <a:rect l="l" t="t" r="r" b="b"/>
              <a:pathLst>
                <a:path w="2383" h="2305" extrusionOk="0">
                  <a:moveTo>
                    <a:pt x="1593" y="1"/>
                  </a:moveTo>
                  <a:cubicBezTo>
                    <a:pt x="1468" y="1"/>
                    <a:pt x="1343" y="48"/>
                    <a:pt x="1249" y="141"/>
                  </a:cubicBezTo>
                  <a:lnTo>
                    <a:pt x="152" y="1247"/>
                  </a:lnTo>
                  <a:cubicBezTo>
                    <a:pt x="0" y="1399"/>
                    <a:pt x="0" y="1649"/>
                    <a:pt x="152" y="1801"/>
                  </a:cubicBezTo>
                  <a:lnTo>
                    <a:pt x="536" y="2184"/>
                  </a:lnTo>
                  <a:cubicBezTo>
                    <a:pt x="612" y="2264"/>
                    <a:pt x="712" y="2305"/>
                    <a:pt x="812" y="2305"/>
                  </a:cubicBezTo>
                  <a:cubicBezTo>
                    <a:pt x="913" y="2305"/>
                    <a:pt x="1013" y="2264"/>
                    <a:pt x="1089" y="2184"/>
                  </a:cubicBezTo>
                  <a:lnTo>
                    <a:pt x="2195" y="1087"/>
                  </a:lnTo>
                  <a:cubicBezTo>
                    <a:pt x="2382" y="899"/>
                    <a:pt x="2382" y="596"/>
                    <a:pt x="2195" y="409"/>
                  </a:cubicBezTo>
                  <a:lnTo>
                    <a:pt x="1936" y="141"/>
                  </a:lnTo>
                  <a:cubicBezTo>
                    <a:pt x="1843" y="48"/>
                    <a:pt x="1718" y="1"/>
                    <a:pt x="1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2"/>
            <p:cNvSpPr/>
            <p:nvPr/>
          </p:nvSpPr>
          <p:spPr>
            <a:xfrm>
              <a:off x="605650" y="1745575"/>
              <a:ext cx="109775" cy="84125"/>
            </a:xfrm>
            <a:custGeom>
              <a:avLst/>
              <a:gdLst/>
              <a:ahLst/>
              <a:cxnLst/>
              <a:rect l="l" t="t" r="r" b="b"/>
              <a:pathLst>
                <a:path w="4391" h="3365" extrusionOk="0">
                  <a:moveTo>
                    <a:pt x="1821" y="1"/>
                  </a:moveTo>
                  <a:cubicBezTo>
                    <a:pt x="813" y="1"/>
                    <a:pt x="1" y="822"/>
                    <a:pt x="1" y="1830"/>
                  </a:cubicBezTo>
                  <a:lnTo>
                    <a:pt x="1" y="3364"/>
                  </a:lnTo>
                  <a:lnTo>
                    <a:pt x="1259" y="3364"/>
                  </a:lnTo>
                  <a:lnTo>
                    <a:pt x="1259" y="1856"/>
                  </a:lnTo>
                  <a:cubicBezTo>
                    <a:pt x="1259" y="1544"/>
                    <a:pt x="1509" y="1294"/>
                    <a:pt x="1821" y="1294"/>
                  </a:cubicBezTo>
                  <a:lnTo>
                    <a:pt x="2561" y="1294"/>
                  </a:lnTo>
                  <a:cubicBezTo>
                    <a:pt x="2873" y="1294"/>
                    <a:pt x="3132" y="1544"/>
                    <a:pt x="3132" y="1856"/>
                  </a:cubicBezTo>
                  <a:lnTo>
                    <a:pt x="3132" y="3364"/>
                  </a:lnTo>
                  <a:lnTo>
                    <a:pt x="4390" y="3364"/>
                  </a:lnTo>
                  <a:lnTo>
                    <a:pt x="4390" y="1830"/>
                  </a:lnTo>
                  <a:cubicBezTo>
                    <a:pt x="4390" y="822"/>
                    <a:pt x="3569" y="1"/>
                    <a:pt x="2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2"/>
            <p:cNvSpPr/>
            <p:nvPr/>
          </p:nvSpPr>
          <p:spPr>
            <a:xfrm>
              <a:off x="605650" y="1789300"/>
              <a:ext cx="31700" cy="40400"/>
            </a:xfrm>
            <a:custGeom>
              <a:avLst/>
              <a:gdLst/>
              <a:ahLst/>
              <a:cxnLst/>
              <a:rect l="l" t="t" r="r" b="b"/>
              <a:pathLst>
                <a:path w="1268" h="1616" extrusionOk="0">
                  <a:moveTo>
                    <a:pt x="1" y="0"/>
                  </a:moveTo>
                  <a:cubicBezTo>
                    <a:pt x="1" y="27"/>
                    <a:pt x="1" y="63"/>
                    <a:pt x="1" y="90"/>
                  </a:cubicBezTo>
                  <a:lnTo>
                    <a:pt x="1" y="1615"/>
                  </a:lnTo>
                  <a:lnTo>
                    <a:pt x="1259" y="1615"/>
                  </a:lnTo>
                  <a:lnTo>
                    <a:pt x="1259" y="90"/>
                  </a:lnTo>
                  <a:cubicBezTo>
                    <a:pt x="1259" y="63"/>
                    <a:pt x="1259" y="27"/>
                    <a:pt x="1268"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2"/>
            <p:cNvSpPr/>
            <p:nvPr/>
          </p:nvSpPr>
          <p:spPr>
            <a:xfrm>
              <a:off x="683725" y="1789300"/>
              <a:ext cx="31700" cy="40400"/>
            </a:xfrm>
            <a:custGeom>
              <a:avLst/>
              <a:gdLst/>
              <a:ahLst/>
              <a:cxnLst/>
              <a:rect l="l" t="t" r="r" b="b"/>
              <a:pathLst>
                <a:path w="1268" h="1616" extrusionOk="0">
                  <a:moveTo>
                    <a:pt x="0" y="0"/>
                  </a:moveTo>
                  <a:cubicBezTo>
                    <a:pt x="0" y="27"/>
                    <a:pt x="9" y="63"/>
                    <a:pt x="9" y="90"/>
                  </a:cubicBezTo>
                  <a:lnTo>
                    <a:pt x="9" y="1615"/>
                  </a:lnTo>
                  <a:lnTo>
                    <a:pt x="1267" y="1615"/>
                  </a:lnTo>
                  <a:lnTo>
                    <a:pt x="1267" y="90"/>
                  </a:lnTo>
                  <a:cubicBezTo>
                    <a:pt x="1267" y="63"/>
                    <a:pt x="1267" y="27"/>
                    <a:pt x="1258"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2"/>
            <p:cNvSpPr/>
            <p:nvPr/>
          </p:nvSpPr>
          <p:spPr>
            <a:xfrm>
              <a:off x="589600" y="1814275"/>
              <a:ext cx="141650" cy="83875"/>
            </a:xfrm>
            <a:custGeom>
              <a:avLst/>
              <a:gdLst/>
              <a:ahLst/>
              <a:cxnLst/>
              <a:rect l="l" t="t" r="r" b="b"/>
              <a:pathLst>
                <a:path w="5666" h="3355" extrusionOk="0">
                  <a:moveTo>
                    <a:pt x="589" y="1"/>
                  </a:moveTo>
                  <a:cubicBezTo>
                    <a:pt x="233" y="1"/>
                    <a:pt x="1" y="384"/>
                    <a:pt x="179" y="696"/>
                  </a:cubicBezTo>
                  <a:cubicBezTo>
                    <a:pt x="366" y="1026"/>
                    <a:pt x="661" y="1267"/>
                    <a:pt x="875" y="1410"/>
                  </a:cubicBezTo>
                  <a:cubicBezTo>
                    <a:pt x="1026" y="1517"/>
                    <a:pt x="1125" y="1687"/>
                    <a:pt x="1125" y="1883"/>
                  </a:cubicBezTo>
                  <a:lnTo>
                    <a:pt x="1125" y="3355"/>
                  </a:lnTo>
                  <a:lnTo>
                    <a:pt x="4541" y="3355"/>
                  </a:lnTo>
                  <a:lnTo>
                    <a:pt x="4541" y="1883"/>
                  </a:lnTo>
                  <a:cubicBezTo>
                    <a:pt x="4541" y="1687"/>
                    <a:pt x="4640" y="1517"/>
                    <a:pt x="4800" y="1410"/>
                  </a:cubicBezTo>
                  <a:cubicBezTo>
                    <a:pt x="5005" y="1267"/>
                    <a:pt x="5300" y="1035"/>
                    <a:pt x="5487" y="696"/>
                  </a:cubicBezTo>
                  <a:cubicBezTo>
                    <a:pt x="5665" y="384"/>
                    <a:pt x="5442" y="1"/>
                    <a:pt x="50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2"/>
            <p:cNvSpPr/>
            <p:nvPr/>
          </p:nvSpPr>
          <p:spPr>
            <a:xfrm>
              <a:off x="751525" y="1977975"/>
              <a:ext cx="41950" cy="43525"/>
            </a:xfrm>
            <a:custGeom>
              <a:avLst/>
              <a:gdLst/>
              <a:ahLst/>
              <a:cxnLst/>
              <a:rect l="l" t="t" r="r" b="b"/>
              <a:pathLst>
                <a:path w="1678" h="1741" extrusionOk="0">
                  <a:moveTo>
                    <a:pt x="0" y="1"/>
                  </a:moveTo>
                  <a:lnTo>
                    <a:pt x="0" y="1740"/>
                  </a:lnTo>
                  <a:lnTo>
                    <a:pt x="1677" y="1740"/>
                  </a:lnTo>
                  <a:lnTo>
                    <a:pt x="1677"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2"/>
            <p:cNvSpPr/>
            <p:nvPr/>
          </p:nvSpPr>
          <p:spPr>
            <a:xfrm>
              <a:off x="552350" y="1919325"/>
              <a:ext cx="216150" cy="176200"/>
            </a:xfrm>
            <a:custGeom>
              <a:avLst/>
              <a:gdLst/>
              <a:ahLst/>
              <a:cxnLst/>
              <a:rect l="l" t="t" r="r" b="b"/>
              <a:pathLst>
                <a:path w="8646" h="7048" extrusionOk="0">
                  <a:moveTo>
                    <a:pt x="4327" y="0"/>
                  </a:moveTo>
                  <a:lnTo>
                    <a:pt x="1" y="1098"/>
                  </a:lnTo>
                  <a:lnTo>
                    <a:pt x="1" y="5719"/>
                  </a:lnTo>
                  <a:lnTo>
                    <a:pt x="4327" y="7048"/>
                  </a:lnTo>
                  <a:lnTo>
                    <a:pt x="8645" y="5719"/>
                  </a:lnTo>
                  <a:lnTo>
                    <a:pt x="8645" y="1098"/>
                  </a:lnTo>
                  <a:lnTo>
                    <a:pt x="43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2"/>
            <p:cNvSpPr/>
            <p:nvPr/>
          </p:nvSpPr>
          <p:spPr>
            <a:xfrm>
              <a:off x="552350" y="1946525"/>
              <a:ext cx="25000" cy="116225"/>
            </a:xfrm>
            <a:custGeom>
              <a:avLst/>
              <a:gdLst/>
              <a:ahLst/>
              <a:cxnLst/>
              <a:rect l="l" t="t" r="r" b="b"/>
              <a:pathLst>
                <a:path w="1000" h="4649" extrusionOk="0">
                  <a:moveTo>
                    <a:pt x="1" y="1"/>
                  </a:moveTo>
                  <a:lnTo>
                    <a:pt x="1" y="4649"/>
                  </a:lnTo>
                  <a:lnTo>
                    <a:pt x="1000" y="4649"/>
                  </a:lnTo>
                  <a:lnTo>
                    <a:pt x="1000"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2"/>
            <p:cNvSpPr/>
            <p:nvPr/>
          </p:nvSpPr>
          <p:spPr>
            <a:xfrm>
              <a:off x="552350" y="1880300"/>
              <a:ext cx="216150" cy="66250"/>
            </a:xfrm>
            <a:custGeom>
              <a:avLst/>
              <a:gdLst/>
              <a:ahLst/>
              <a:cxnLst/>
              <a:rect l="l" t="t" r="r" b="b"/>
              <a:pathLst>
                <a:path w="8646" h="2650" extrusionOk="0">
                  <a:moveTo>
                    <a:pt x="2088" y="0"/>
                  </a:moveTo>
                  <a:cubicBezTo>
                    <a:pt x="937" y="0"/>
                    <a:pt x="1" y="937"/>
                    <a:pt x="1" y="2079"/>
                  </a:cubicBezTo>
                  <a:lnTo>
                    <a:pt x="1" y="2650"/>
                  </a:lnTo>
                  <a:lnTo>
                    <a:pt x="8645" y="2650"/>
                  </a:lnTo>
                  <a:lnTo>
                    <a:pt x="8645" y="2079"/>
                  </a:lnTo>
                  <a:cubicBezTo>
                    <a:pt x="8645" y="937"/>
                    <a:pt x="7717" y="0"/>
                    <a:pt x="6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2"/>
            <p:cNvSpPr/>
            <p:nvPr/>
          </p:nvSpPr>
          <p:spPr>
            <a:xfrm>
              <a:off x="552350" y="1880300"/>
              <a:ext cx="77425" cy="66250"/>
            </a:xfrm>
            <a:custGeom>
              <a:avLst/>
              <a:gdLst/>
              <a:ahLst/>
              <a:cxnLst/>
              <a:rect l="l" t="t" r="r" b="b"/>
              <a:pathLst>
                <a:path w="3097" h="2650" extrusionOk="0">
                  <a:moveTo>
                    <a:pt x="2097" y="0"/>
                  </a:moveTo>
                  <a:cubicBezTo>
                    <a:pt x="937" y="0"/>
                    <a:pt x="1" y="937"/>
                    <a:pt x="1" y="2079"/>
                  </a:cubicBezTo>
                  <a:lnTo>
                    <a:pt x="1" y="2650"/>
                  </a:lnTo>
                  <a:lnTo>
                    <a:pt x="1000" y="2650"/>
                  </a:lnTo>
                  <a:lnTo>
                    <a:pt x="1000" y="2079"/>
                  </a:lnTo>
                  <a:cubicBezTo>
                    <a:pt x="1000" y="937"/>
                    <a:pt x="1937" y="0"/>
                    <a:pt x="3096"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2"/>
            <p:cNvSpPr/>
            <p:nvPr/>
          </p:nvSpPr>
          <p:spPr>
            <a:xfrm>
              <a:off x="552350" y="2062725"/>
              <a:ext cx="216150" cy="66050"/>
            </a:xfrm>
            <a:custGeom>
              <a:avLst/>
              <a:gdLst/>
              <a:ahLst/>
              <a:cxnLst/>
              <a:rect l="l" t="t" r="r" b="b"/>
              <a:pathLst>
                <a:path w="8646" h="2642" extrusionOk="0">
                  <a:moveTo>
                    <a:pt x="1" y="1"/>
                  </a:moveTo>
                  <a:lnTo>
                    <a:pt x="1" y="563"/>
                  </a:lnTo>
                  <a:cubicBezTo>
                    <a:pt x="1" y="1713"/>
                    <a:pt x="937" y="2641"/>
                    <a:pt x="2088" y="2641"/>
                  </a:cubicBezTo>
                  <a:lnTo>
                    <a:pt x="6567" y="2641"/>
                  </a:lnTo>
                  <a:cubicBezTo>
                    <a:pt x="7717" y="2641"/>
                    <a:pt x="8645" y="1713"/>
                    <a:pt x="8645" y="563"/>
                  </a:cubicBezTo>
                  <a:lnTo>
                    <a:pt x="86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2"/>
            <p:cNvSpPr/>
            <p:nvPr/>
          </p:nvSpPr>
          <p:spPr>
            <a:xfrm>
              <a:off x="552350" y="2062725"/>
              <a:ext cx="77425" cy="66050"/>
            </a:xfrm>
            <a:custGeom>
              <a:avLst/>
              <a:gdLst/>
              <a:ahLst/>
              <a:cxnLst/>
              <a:rect l="l" t="t" r="r" b="b"/>
              <a:pathLst>
                <a:path w="3097" h="2642" extrusionOk="0">
                  <a:moveTo>
                    <a:pt x="1" y="1"/>
                  </a:moveTo>
                  <a:lnTo>
                    <a:pt x="1" y="563"/>
                  </a:lnTo>
                  <a:cubicBezTo>
                    <a:pt x="1" y="1713"/>
                    <a:pt x="937" y="2641"/>
                    <a:pt x="2097" y="2641"/>
                  </a:cubicBezTo>
                  <a:lnTo>
                    <a:pt x="3096" y="2641"/>
                  </a:lnTo>
                  <a:cubicBezTo>
                    <a:pt x="1937" y="2641"/>
                    <a:pt x="1000" y="1713"/>
                    <a:pt x="1000" y="563"/>
                  </a:cubicBezTo>
                  <a:lnTo>
                    <a:pt x="1000"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2"/>
            <p:cNvSpPr/>
            <p:nvPr/>
          </p:nvSpPr>
          <p:spPr>
            <a:xfrm>
              <a:off x="569300" y="1996050"/>
              <a:ext cx="49325" cy="39050"/>
            </a:xfrm>
            <a:custGeom>
              <a:avLst/>
              <a:gdLst/>
              <a:ahLst/>
              <a:cxnLst/>
              <a:rect l="l" t="t" r="r" b="b"/>
              <a:pathLst>
                <a:path w="1973" h="1562" extrusionOk="0">
                  <a:moveTo>
                    <a:pt x="991" y="0"/>
                  </a:moveTo>
                  <a:cubicBezTo>
                    <a:pt x="447" y="0"/>
                    <a:pt x="1" y="348"/>
                    <a:pt x="1" y="776"/>
                  </a:cubicBezTo>
                  <a:cubicBezTo>
                    <a:pt x="1" y="1213"/>
                    <a:pt x="447" y="1561"/>
                    <a:pt x="991" y="1561"/>
                  </a:cubicBezTo>
                  <a:cubicBezTo>
                    <a:pt x="1535" y="1561"/>
                    <a:pt x="1972" y="1213"/>
                    <a:pt x="1972" y="776"/>
                  </a:cubicBezTo>
                  <a:cubicBezTo>
                    <a:pt x="1972" y="348"/>
                    <a:pt x="1535" y="0"/>
                    <a:pt x="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2"/>
            <p:cNvSpPr/>
            <p:nvPr/>
          </p:nvSpPr>
          <p:spPr>
            <a:xfrm>
              <a:off x="702675" y="1996050"/>
              <a:ext cx="49325" cy="39050"/>
            </a:xfrm>
            <a:custGeom>
              <a:avLst/>
              <a:gdLst/>
              <a:ahLst/>
              <a:cxnLst/>
              <a:rect l="l" t="t" r="r" b="b"/>
              <a:pathLst>
                <a:path w="1973" h="1562" extrusionOk="0">
                  <a:moveTo>
                    <a:pt x="991" y="0"/>
                  </a:moveTo>
                  <a:cubicBezTo>
                    <a:pt x="447" y="0"/>
                    <a:pt x="1" y="348"/>
                    <a:pt x="1" y="776"/>
                  </a:cubicBezTo>
                  <a:cubicBezTo>
                    <a:pt x="1" y="1213"/>
                    <a:pt x="447" y="1561"/>
                    <a:pt x="991" y="1561"/>
                  </a:cubicBezTo>
                  <a:cubicBezTo>
                    <a:pt x="1526" y="1561"/>
                    <a:pt x="1972" y="1213"/>
                    <a:pt x="1972" y="776"/>
                  </a:cubicBezTo>
                  <a:cubicBezTo>
                    <a:pt x="1972" y="348"/>
                    <a:pt x="1526" y="0"/>
                    <a:pt x="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2"/>
            <p:cNvSpPr/>
            <p:nvPr/>
          </p:nvSpPr>
          <p:spPr>
            <a:xfrm>
              <a:off x="602325" y="1980650"/>
              <a:ext cx="12275" cy="21900"/>
            </a:xfrm>
            <a:custGeom>
              <a:avLst/>
              <a:gdLst/>
              <a:ahLst/>
              <a:cxnLst/>
              <a:rect l="l" t="t" r="r" b="b"/>
              <a:pathLst>
                <a:path w="491" h="876" extrusionOk="0">
                  <a:moveTo>
                    <a:pt x="241" y="1"/>
                  </a:moveTo>
                  <a:cubicBezTo>
                    <a:pt x="107" y="10"/>
                    <a:pt x="0" y="126"/>
                    <a:pt x="0" y="259"/>
                  </a:cubicBezTo>
                  <a:lnTo>
                    <a:pt x="0" y="625"/>
                  </a:lnTo>
                  <a:cubicBezTo>
                    <a:pt x="0" y="759"/>
                    <a:pt x="107" y="875"/>
                    <a:pt x="241" y="875"/>
                  </a:cubicBezTo>
                  <a:cubicBezTo>
                    <a:pt x="246" y="875"/>
                    <a:pt x="251" y="875"/>
                    <a:pt x="255" y="875"/>
                  </a:cubicBezTo>
                  <a:cubicBezTo>
                    <a:pt x="383" y="875"/>
                    <a:pt x="491" y="763"/>
                    <a:pt x="491" y="634"/>
                  </a:cubicBezTo>
                  <a:lnTo>
                    <a:pt x="491" y="241"/>
                  </a:lnTo>
                  <a:cubicBezTo>
                    <a:pt x="491" y="108"/>
                    <a:pt x="375" y="1"/>
                    <a:pt x="241" y="1"/>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2"/>
            <p:cNvSpPr/>
            <p:nvPr/>
          </p:nvSpPr>
          <p:spPr>
            <a:xfrm>
              <a:off x="707125" y="1980650"/>
              <a:ext cx="12300" cy="21900"/>
            </a:xfrm>
            <a:custGeom>
              <a:avLst/>
              <a:gdLst/>
              <a:ahLst/>
              <a:cxnLst/>
              <a:rect l="l" t="t" r="r" b="b"/>
              <a:pathLst>
                <a:path w="492" h="876" extrusionOk="0">
                  <a:moveTo>
                    <a:pt x="242" y="1"/>
                  </a:moveTo>
                  <a:cubicBezTo>
                    <a:pt x="108" y="10"/>
                    <a:pt x="1" y="126"/>
                    <a:pt x="1" y="259"/>
                  </a:cubicBezTo>
                  <a:lnTo>
                    <a:pt x="1" y="625"/>
                  </a:lnTo>
                  <a:cubicBezTo>
                    <a:pt x="1" y="759"/>
                    <a:pt x="108" y="875"/>
                    <a:pt x="242" y="875"/>
                  </a:cubicBezTo>
                  <a:cubicBezTo>
                    <a:pt x="247" y="875"/>
                    <a:pt x="252" y="875"/>
                    <a:pt x="256" y="875"/>
                  </a:cubicBezTo>
                  <a:cubicBezTo>
                    <a:pt x="384" y="875"/>
                    <a:pt x="492" y="763"/>
                    <a:pt x="492" y="634"/>
                  </a:cubicBezTo>
                  <a:lnTo>
                    <a:pt x="492" y="241"/>
                  </a:lnTo>
                  <a:cubicBezTo>
                    <a:pt x="492" y="108"/>
                    <a:pt x="376" y="1"/>
                    <a:pt x="242" y="1"/>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2"/>
            <p:cNvSpPr/>
            <p:nvPr/>
          </p:nvSpPr>
          <p:spPr>
            <a:xfrm>
              <a:off x="640000" y="1990125"/>
              <a:ext cx="41525" cy="18875"/>
            </a:xfrm>
            <a:custGeom>
              <a:avLst/>
              <a:gdLst/>
              <a:ahLst/>
              <a:cxnLst/>
              <a:rect l="l" t="t" r="r" b="b"/>
              <a:pathLst>
                <a:path w="1661" h="755" extrusionOk="0">
                  <a:moveTo>
                    <a:pt x="270" y="1"/>
                  </a:moveTo>
                  <a:cubicBezTo>
                    <a:pt x="213" y="1"/>
                    <a:pt x="155" y="19"/>
                    <a:pt x="108" y="59"/>
                  </a:cubicBezTo>
                  <a:cubicBezTo>
                    <a:pt x="10" y="157"/>
                    <a:pt x="1" y="309"/>
                    <a:pt x="90" y="416"/>
                  </a:cubicBezTo>
                  <a:cubicBezTo>
                    <a:pt x="277" y="630"/>
                    <a:pt x="545" y="755"/>
                    <a:pt x="830" y="755"/>
                  </a:cubicBezTo>
                  <a:cubicBezTo>
                    <a:pt x="1107" y="755"/>
                    <a:pt x="1383" y="630"/>
                    <a:pt x="1571" y="416"/>
                  </a:cubicBezTo>
                  <a:cubicBezTo>
                    <a:pt x="1660" y="309"/>
                    <a:pt x="1642" y="157"/>
                    <a:pt x="1544" y="59"/>
                  </a:cubicBezTo>
                  <a:cubicBezTo>
                    <a:pt x="1497" y="19"/>
                    <a:pt x="1441" y="1"/>
                    <a:pt x="1385" y="1"/>
                  </a:cubicBezTo>
                  <a:cubicBezTo>
                    <a:pt x="1314" y="1"/>
                    <a:pt x="1242" y="31"/>
                    <a:pt x="1187" y="86"/>
                  </a:cubicBezTo>
                  <a:cubicBezTo>
                    <a:pt x="1098" y="193"/>
                    <a:pt x="964" y="255"/>
                    <a:pt x="830" y="255"/>
                  </a:cubicBezTo>
                  <a:cubicBezTo>
                    <a:pt x="688" y="255"/>
                    <a:pt x="554" y="193"/>
                    <a:pt x="465" y="86"/>
                  </a:cubicBezTo>
                  <a:cubicBezTo>
                    <a:pt x="415" y="31"/>
                    <a:pt x="343" y="1"/>
                    <a:pt x="270" y="1"/>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 name="Google Shape;4537;p62"/>
          <p:cNvGrpSpPr/>
          <p:nvPr/>
        </p:nvGrpSpPr>
        <p:grpSpPr>
          <a:xfrm>
            <a:off x="7262775" y="2235332"/>
            <a:ext cx="482234" cy="436604"/>
            <a:chOff x="6398325" y="1715850"/>
            <a:chExt cx="415075" cy="375800"/>
          </a:xfrm>
        </p:grpSpPr>
        <p:sp>
          <p:nvSpPr>
            <p:cNvPr id="4538" name="Google Shape;4538;p62"/>
            <p:cNvSpPr/>
            <p:nvPr/>
          </p:nvSpPr>
          <p:spPr>
            <a:xfrm>
              <a:off x="6471250" y="1716375"/>
              <a:ext cx="318725" cy="374475"/>
            </a:xfrm>
            <a:custGeom>
              <a:avLst/>
              <a:gdLst/>
              <a:ahLst/>
              <a:cxnLst/>
              <a:rect l="l" t="t" r="r" b="b"/>
              <a:pathLst>
                <a:path w="12749" h="14979" extrusionOk="0">
                  <a:moveTo>
                    <a:pt x="5362" y="0"/>
                  </a:moveTo>
                  <a:cubicBezTo>
                    <a:pt x="4015" y="0"/>
                    <a:pt x="2748" y="357"/>
                    <a:pt x="1660" y="973"/>
                  </a:cubicBezTo>
                  <a:lnTo>
                    <a:pt x="0" y="5460"/>
                  </a:lnTo>
                  <a:lnTo>
                    <a:pt x="0" y="7628"/>
                  </a:lnTo>
                  <a:lnTo>
                    <a:pt x="1321" y="8903"/>
                  </a:lnTo>
                  <a:lnTo>
                    <a:pt x="1321" y="12775"/>
                  </a:lnTo>
                  <a:lnTo>
                    <a:pt x="3390" y="14720"/>
                  </a:lnTo>
                  <a:cubicBezTo>
                    <a:pt x="4015" y="14889"/>
                    <a:pt x="4675" y="14979"/>
                    <a:pt x="5362" y="14979"/>
                  </a:cubicBezTo>
                  <a:cubicBezTo>
                    <a:pt x="9073" y="14979"/>
                    <a:pt x="12160" y="12276"/>
                    <a:pt x="12749" y="8734"/>
                  </a:cubicBezTo>
                  <a:lnTo>
                    <a:pt x="11678" y="5612"/>
                  </a:lnTo>
                  <a:lnTo>
                    <a:pt x="8422" y="1410"/>
                  </a:lnTo>
                  <a:lnTo>
                    <a:pt x="6691" y="116"/>
                  </a:lnTo>
                  <a:cubicBezTo>
                    <a:pt x="6263" y="36"/>
                    <a:pt x="5817" y="0"/>
                    <a:pt x="5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2"/>
            <p:cNvSpPr/>
            <p:nvPr/>
          </p:nvSpPr>
          <p:spPr>
            <a:xfrm>
              <a:off x="6417950" y="1852850"/>
              <a:ext cx="86325" cy="183150"/>
            </a:xfrm>
            <a:custGeom>
              <a:avLst/>
              <a:gdLst/>
              <a:ahLst/>
              <a:cxnLst/>
              <a:rect l="l" t="t" r="r" b="b"/>
              <a:pathLst>
                <a:path w="3453" h="7326" extrusionOk="0">
                  <a:moveTo>
                    <a:pt x="277" y="1"/>
                  </a:moveTo>
                  <a:cubicBezTo>
                    <a:pt x="98" y="652"/>
                    <a:pt x="0" y="1330"/>
                    <a:pt x="0" y="2035"/>
                  </a:cubicBezTo>
                  <a:cubicBezTo>
                    <a:pt x="0" y="4105"/>
                    <a:pt x="830" y="5969"/>
                    <a:pt x="2177" y="7325"/>
                  </a:cubicBezTo>
                  <a:lnTo>
                    <a:pt x="3453" y="7325"/>
                  </a:lnTo>
                  <a:lnTo>
                    <a:pt x="3453" y="3453"/>
                  </a:lnTo>
                  <a:lnTo>
                    <a:pt x="2132" y="2178"/>
                  </a:lnTo>
                  <a:lnTo>
                    <a:pt x="2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2"/>
            <p:cNvSpPr/>
            <p:nvPr/>
          </p:nvSpPr>
          <p:spPr>
            <a:xfrm>
              <a:off x="6630050" y="1718825"/>
              <a:ext cx="163500" cy="215900"/>
            </a:xfrm>
            <a:custGeom>
              <a:avLst/>
              <a:gdLst/>
              <a:ahLst/>
              <a:cxnLst/>
              <a:rect l="l" t="t" r="r" b="b"/>
              <a:pathLst>
                <a:path w="6540" h="8636" extrusionOk="0">
                  <a:moveTo>
                    <a:pt x="366" y="0"/>
                  </a:moveTo>
                  <a:lnTo>
                    <a:pt x="179" y="553"/>
                  </a:lnTo>
                  <a:cubicBezTo>
                    <a:pt x="0" y="1071"/>
                    <a:pt x="259" y="1642"/>
                    <a:pt x="767" y="1847"/>
                  </a:cubicBezTo>
                  <a:lnTo>
                    <a:pt x="1294" y="2052"/>
                  </a:lnTo>
                  <a:cubicBezTo>
                    <a:pt x="1606" y="2177"/>
                    <a:pt x="1838" y="2454"/>
                    <a:pt x="1918" y="2784"/>
                  </a:cubicBezTo>
                  <a:cubicBezTo>
                    <a:pt x="1936" y="2855"/>
                    <a:pt x="1945" y="2935"/>
                    <a:pt x="1945" y="3016"/>
                  </a:cubicBezTo>
                  <a:cubicBezTo>
                    <a:pt x="1945" y="3381"/>
                    <a:pt x="1749" y="3729"/>
                    <a:pt x="1410" y="3917"/>
                  </a:cubicBezTo>
                  <a:lnTo>
                    <a:pt x="1231" y="4015"/>
                  </a:lnTo>
                  <a:cubicBezTo>
                    <a:pt x="750" y="4282"/>
                    <a:pt x="562" y="4889"/>
                    <a:pt x="803" y="5380"/>
                  </a:cubicBezTo>
                  <a:lnTo>
                    <a:pt x="830" y="5433"/>
                  </a:lnTo>
                  <a:cubicBezTo>
                    <a:pt x="928" y="5621"/>
                    <a:pt x="955" y="5835"/>
                    <a:pt x="928" y="6040"/>
                  </a:cubicBezTo>
                  <a:lnTo>
                    <a:pt x="848" y="6602"/>
                  </a:lnTo>
                  <a:cubicBezTo>
                    <a:pt x="776" y="7066"/>
                    <a:pt x="1035" y="7521"/>
                    <a:pt x="1472" y="7699"/>
                  </a:cubicBezTo>
                  <a:lnTo>
                    <a:pt x="2007" y="7922"/>
                  </a:lnTo>
                  <a:cubicBezTo>
                    <a:pt x="2137" y="7977"/>
                    <a:pt x="2274" y="8004"/>
                    <a:pt x="2409" y="8004"/>
                  </a:cubicBezTo>
                  <a:cubicBezTo>
                    <a:pt x="2691" y="8004"/>
                    <a:pt x="2968" y="7887"/>
                    <a:pt x="3167" y="7663"/>
                  </a:cubicBezTo>
                  <a:lnTo>
                    <a:pt x="3444" y="7360"/>
                  </a:lnTo>
                  <a:cubicBezTo>
                    <a:pt x="3613" y="7173"/>
                    <a:pt x="3845" y="7057"/>
                    <a:pt x="4095" y="7021"/>
                  </a:cubicBezTo>
                  <a:lnTo>
                    <a:pt x="4479" y="6986"/>
                  </a:lnTo>
                  <a:cubicBezTo>
                    <a:pt x="4521" y="6980"/>
                    <a:pt x="4563" y="6977"/>
                    <a:pt x="4605" y="6977"/>
                  </a:cubicBezTo>
                  <a:cubicBezTo>
                    <a:pt x="4907" y="6977"/>
                    <a:pt x="5193" y="7116"/>
                    <a:pt x="5388" y="7351"/>
                  </a:cubicBezTo>
                  <a:lnTo>
                    <a:pt x="6441" y="8636"/>
                  </a:lnTo>
                  <a:cubicBezTo>
                    <a:pt x="6513" y="8234"/>
                    <a:pt x="6539" y="7815"/>
                    <a:pt x="6539" y="7396"/>
                  </a:cubicBezTo>
                  <a:cubicBezTo>
                    <a:pt x="6539" y="3703"/>
                    <a:pt x="3881" y="625"/>
                    <a:pt x="3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2"/>
            <p:cNvSpPr/>
            <p:nvPr/>
          </p:nvSpPr>
          <p:spPr>
            <a:xfrm>
              <a:off x="6544175" y="2067400"/>
              <a:ext cx="78300" cy="24250"/>
            </a:xfrm>
            <a:custGeom>
              <a:avLst/>
              <a:gdLst/>
              <a:ahLst/>
              <a:cxnLst/>
              <a:rect l="l" t="t" r="r" b="b"/>
              <a:pathLst>
                <a:path w="3132" h="970" extrusionOk="0">
                  <a:moveTo>
                    <a:pt x="117" y="1"/>
                  </a:moveTo>
                  <a:lnTo>
                    <a:pt x="1" y="242"/>
                  </a:lnTo>
                  <a:lnTo>
                    <a:pt x="491" y="706"/>
                  </a:lnTo>
                  <a:cubicBezTo>
                    <a:pt x="1138" y="884"/>
                    <a:pt x="1799" y="969"/>
                    <a:pt x="2449" y="969"/>
                  </a:cubicBezTo>
                  <a:cubicBezTo>
                    <a:pt x="2678" y="969"/>
                    <a:pt x="2906" y="959"/>
                    <a:pt x="3132" y="938"/>
                  </a:cubicBezTo>
                  <a:cubicBezTo>
                    <a:pt x="2677" y="902"/>
                    <a:pt x="2240" y="822"/>
                    <a:pt x="1820" y="706"/>
                  </a:cubicBezTo>
                  <a:cubicBezTo>
                    <a:pt x="1214" y="536"/>
                    <a:pt x="643" y="304"/>
                    <a:pt x="11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2"/>
            <p:cNvSpPr/>
            <p:nvPr/>
          </p:nvSpPr>
          <p:spPr>
            <a:xfrm>
              <a:off x="6498900" y="1715850"/>
              <a:ext cx="123575" cy="63000"/>
            </a:xfrm>
            <a:custGeom>
              <a:avLst/>
              <a:gdLst/>
              <a:ahLst/>
              <a:cxnLst/>
              <a:rect l="l" t="t" r="r" b="b"/>
              <a:pathLst>
                <a:path w="4943" h="2520" extrusionOk="0">
                  <a:moveTo>
                    <a:pt x="4272" y="0"/>
                  </a:moveTo>
                  <a:cubicBezTo>
                    <a:pt x="3000" y="0"/>
                    <a:pt x="1724" y="323"/>
                    <a:pt x="572" y="976"/>
                  </a:cubicBezTo>
                  <a:lnTo>
                    <a:pt x="1" y="2519"/>
                  </a:lnTo>
                  <a:cubicBezTo>
                    <a:pt x="545" y="1904"/>
                    <a:pt x="1187" y="1386"/>
                    <a:pt x="1901" y="976"/>
                  </a:cubicBezTo>
                  <a:cubicBezTo>
                    <a:pt x="2811" y="458"/>
                    <a:pt x="3846" y="128"/>
                    <a:pt x="4943" y="30"/>
                  </a:cubicBezTo>
                  <a:cubicBezTo>
                    <a:pt x="4720" y="10"/>
                    <a:pt x="4496" y="0"/>
                    <a:pt x="427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2"/>
            <p:cNvSpPr/>
            <p:nvPr/>
          </p:nvSpPr>
          <p:spPr>
            <a:xfrm>
              <a:off x="6406800" y="1852850"/>
              <a:ext cx="97475" cy="183150"/>
            </a:xfrm>
            <a:custGeom>
              <a:avLst/>
              <a:gdLst/>
              <a:ahLst/>
              <a:cxnLst/>
              <a:rect l="l" t="t" r="r" b="b"/>
              <a:pathLst>
                <a:path w="3899" h="7326" extrusionOk="0">
                  <a:moveTo>
                    <a:pt x="723" y="1"/>
                  </a:moveTo>
                  <a:cubicBezTo>
                    <a:pt x="0" y="2570"/>
                    <a:pt x="687" y="5380"/>
                    <a:pt x="2623" y="7325"/>
                  </a:cubicBezTo>
                  <a:lnTo>
                    <a:pt x="3899" y="7325"/>
                  </a:lnTo>
                  <a:lnTo>
                    <a:pt x="3899" y="7271"/>
                  </a:lnTo>
                  <a:cubicBezTo>
                    <a:pt x="2578" y="5915"/>
                    <a:pt x="1767" y="4069"/>
                    <a:pt x="1767" y="2035"/>
                  </a:cubicBezTo>
                  <a:cubicBezTo>
                    <a:pt x="1767" y="1330"/>
                    <a:pt x="1865" y="652"/>
                    <a:pt x="205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2"/>
            <p:cNvSpPr/>
            <p:nvPr/>
          </p:nvSpPr>
          <p:spPr>
            <a:xfrm>
              <a:off x="6425075" y="1740225"/>
              <a:ext cx="192275" cy="344600"/>
            </a:xfrm>
            <a:custGeom>
              <a:avLst/>
              <a:gdLst/>
              <a:ahLst/>
              <a:cxnLst/>
              <a:rect l="l" t="t" r="r" b="b"/>
              <a:pathLst>
                <a:path w="7691" h="13784" extrusionOk="0">
                  <a:moveTo>
                    <a:pt x="3525" y="1"/>
                  </a:moveTo>
                  <a:cubicBezTo>
                    <a:pt x="1821" y="973"/>
                    <a:pt x="536" y="2579"/>
                    <a:pt x="1" y="4506"/>
                  </a:cubicBezTo>
                  <a:lnTo>
                    <a:pt x="759" y="6040"/>
                  </a:lnTo>
                  <a:cubicBezTo>
                    <a:pt x="768" y="6058"/>
                    <a:pt x="777" y="6076"/>
                    <a:pt x="777" y="6085"/>
                  </a:cubicBezTo>
                  <a:lnTo>
                    <a:pt x="1294" y="7378"/>
                  </a:lnTo>
                  <a:cubicBezTo>
                    <a:pt x="1339" y="7485"/>
                    <a:pt x="1401" y="7575"/>
                    <a:pt x="1491" y="7646"/>
                  </a:cubicBezTo>
                  <a:lnTo>
                    <a:pt x="2035" y="8092"/>
                  </a:lnTo>
                  <a:cubicBezTo>
                    <a:pt x="2186" y="8226"/>
                    <a:pt x="2276" y="8422"/>
                    <a:pt x="2276" y="8610"/>
                  </a:cubicBezTo>
                  <a:cubicBezTo>
                    <a:pt x="2276" y="8726"/>
                    <a:pt x="2240" y="8841"/>
                    <a:pt x="2186" y="8940"/>
                  </a:cubicBezTo>
                  <a:cubicBezTo>
                    <a:pt x="1865" y="9511"/>
                    <a:pt x="1722" y="10162"/>
                    <a:pt x="1794" y="10813"/>
                  </a:cubicBezTo>
                  <a:lnTo>
                    <a:pt x="1901" y="11830"/>
                  </a:lnTo>
                  <a:cubicBezTo>
                    <a:pt x="2820" y="12749"/>
                    <a:pt x="3971" y="13436"/>
                    <a:pt x="5255" y="13784"/>
                  </a:cubicBezTo>
                  <a:lnTo>
                    <a:pt x="5112" y="12927"/>
                  </a:lnTo>
                  <a:cubicBezTo>
                    <a:pt x="5068" y="12633"/>
                    <a:pt x="5228" y="12339"/>
                    <a:pt x="5505" y="12231"/>
                  </a:cubicBezTo>
                  <a:lnTo>
                    <a:pt x="5710" y="12142"/>
                  </a:lnTo>
                  <a:cubicBezTo>
                    <a:pt x="5951" y="12035"/>
                    <a:pt x="6103" y="11803"/>
                    <a:pt x="6103" y="11545"/>
                  </a:cubicBezTo>
                  <a:cubicBezTo>
                    <a:pt x="6103" y="11509"/>
                    <a:pt x="6103" y="11482"/>
                    <a:pt x="6103" y="11446"/>
                  </a:cubicBezTo>
                  <a:cubicBezTo>
                    <a:pt x="6058" y="11161"/>
                    <a:pt x="6219" y="10875"/>
                    <a:pt x="6486" y="10759"/>
                  </a:cubicBezTo>
                  <a:lnTo>
                    <a:pt x="6959" y="10554"/>
                  </a:lnTo>
                  <a:cubicBezTo>
                    <a:pt x="7138" y="10483"/>
                    <a:pt x="7262" y="10340"/>
                    <a:pt x="7325" y="10162"/>
                  </a:cubicBezTo>
                  <a:lnTo>
                    <a:pt x="7512" y="9582"/>
                  </a:lnTo>
                  <a:cubicBezTo>
                    <a:pt x="7691" y="9056"/>
                    <a:pt x="7610" y="8476"/>
                    <a:pt x="7289" y="8021"/>
                  </a:cubicBezTo>
                  <a:lnTo>
                    <a:pt x="6995" y="7584"/>
                  </a:lnTo>
                  <a:cubicBezTo>
                    <a:pt x="6658" y="7098"/>
                    <a:pt x="6108" y="6810"/>
                    <a:pt x="5521" y="6810"/>
                  </a:cubicBezTo>
                  <a:cubicBezTo>
                    <a:pt x="5471" y="6810"/>
                    <a:pt x="5421" y="6812"/>
                    <a:pt x="5371" y="6816"/>
                  </a:cubicBezTo>
                  <a:lnTo>
                    <a:pt x="3908" y="6941"/>
                  </a:lnTo>
                  <a:cubicBezTo>
                    <a:pt x="3875" y="6944"/>
                    <a:pt x="3841" y="6946"/>
                    <a:pt x="3807" y="6946"/>
                  </a:cubicBezTo>
                  <a:cubicBezTo>
                    <a:pt x="3530" y="6946"/>
                    <a:pt x="3258" y="6847"/>
                    <a:pt x="3043" y="6656"/>
                  </a:cubicBezTo>
                  <a:lnTo>
                    <a:pt x="2838" y="6477"/>
                  </a:lnTo>
                  <a:cubicBezTo>
                    <a:pt x="2499" y="6183"/>
                    <a:pt x="2365" y="5710"/>
                    <a:pt x="2508" y="5282"/>
                  </a:cubicBezTo>
                  <a:lnTo>
                    <a:pt x="2793" y="4363"/>
                  </a:lnTo>
                  <a:cubicBezTo>
                    <a:pt x="2838" y="4229"/>
                    <a:pt x="2936" y="4122"/>
                    <a:pt x="3070" y="4060"/>
                  </a:cubicBezTo>
                  <a:lnTo>
                    <a:pt x="3944" y="3658"/>
                  </a:lnTo>
                  <a:cubicBezTo>
                    <a:pt x="4122" y="3569"/>
                    <a:pt x="4238" y="3391"/>
                    <a:pt x="4238" y="3194"/>
                  </a:cubicBezTo>
                  <a:cubicBezTo>
                    <a:pt x="4238" y="3132"/>
                    <a:pt x="4220" y="3079"/>
                    <a:pt x="4203" y="3016"/>
                  </a:cubicBezTo>
                  <a:cubicBezTo>
                    <a:pt x="4087" y="2722"/>
                    <a:pt x="4265" y="2401"/>
                    <a:pt x="4568" y="2338"/>
                  </a:cubicBezTo>
                  <a:lnTo>
                    <a:pt x="4854" y="2276"/>
                  </a:lnTo>
                  <a:cubicBezTo>
                    <a:pt x="5050" y="2231"/>
                    <a:pt x="5202" y="2079"/>
                    <a:pt x="5246" y="1874"/>
                  </a:cubicBezTo>
                  <a:lnTo>
                    <a:pt x="5300" y="1580"/>
                  </a:lnTo>
                  <a:cubicBezTo>
                    <a:pt x="5336" y="1375"/>
                    <a:pt x="5255" y="1178"/>
                    <a:pt x="5086" y="1062"/>
                  </a:cubicBezTo>
                  <a:lnTo>
                    <a:pt x="3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2"/>
            <p:cNvSpPr/>
            <p:nvPr/>
          </p:nvSpPr>
          <p:spPr>
            <a:xfrm>
              <a:off x="6469025" y="1987350"/>
              <a:ext cx="87450" cy="97475"/>
            </a:xfrm>
            <a:custGeom>
              <a:avLst/>
              <a:gdLst/>
              <a:ahLst/>
              <a:cxnLst/>
              <a:rect l="l" t="t" r="r" b="b"/>
              <a:pathLst>
                <a:path w="3498" h="3899" extrusionOk="0">
                  <a:moveTo>
                    <a:pt x="80" y="0"/>
                  </a:moveTo>
                  <a:cubicBezTo>
                    <a:pt x="18" y="304"/>
                    <a:pt x="0" y="616"/>
                    <a:pt x="36" y="928"/>
                  </a:cubicBezTo>
                  <a:lnTo>
                    <a:pt x="143" y="1945"/>
                  </a:lnTo>
                  <a:cubicBezTo>
                    <a:pt x="1062" y="2864"/>
                    <a:pt x="2204" y="3551"/>
                    <a:pt x="3497" y="3899"/>
                  </a:cubicBezTo>
                  <a:lnTo>
                    <a:pt x="3408" y="3355"/>
                  </a:lnTo>
                  <a:cubicBezTo>
                    <a:pt x="2685" y="2989"/>
                    <a:pt x="2034" y="2507"/>
                    <a:pt x="1481" y="1945"/>
                  </a:cubicBezTo>
                  <a:cubicBezTo>
                    <a:pt x="910" y="1383"/>
                    <a:pt x="437" y="723"/>
                    <a:pt x="8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2"/>
            <p:cNvSpPr/>
            <p:nvPr/>
          </p:nvSpPr>
          <p:spPr>
            <a:xfrm>
              <a:off x="6425075" y="1764325"/>
              <a:ext cx="72525" cy="145425"/>
            </a:xfrm>
            <a:custGeom>
              <a:avLst/>
              <a:gdLst/>
              <a:ahLst/>
              <a:cxnLst/>
              <a:rect l="l" t="t" r="r" b="b"/>
              <a:pathLst>
                <a:path w="2901" h="5817" extrusionOk="0">
                  <a:moveTo>
                    <a:pt x="2195" y="0"/>
                  </a:moveTo>
                  <a:cubicBezTo>
                    <a:pt x="1928" y="241"/>
                    <a:pt x="1669" y="509"/>
                    <a:pt x="1437" y="785"/>
                  </a:cubicBezTo>
                  <a:cubicBezTo>
                    <a:pt x="786" y="1588"/>
                    <a:pt x="286" y="2516"/>
                    <a:pt x="1" y="3542"/>
                  </a:cubicBezTo>
                  <a:lnTo>
                    <a:pt x="759" y="5076"/>
                  </a:lnTo>
                  <a:cubicBezTo>
                    <a:pt x="768" y="5094"/>
                    <a:pt x="777" y="5112"/>
                    <a:pt x="777" y="5121"/>
                  </a:cubicBezTo>
                  <a:lnTo>
                    <a:pt x="1053" y="5817"/>
                  </a:lnTo>
                  <a:cubicBezTo>
                    <a:pt x="1053" y="5736"/>
                    <a:pt x="1053" y="5656"/>
                    <a:pt x="1053" y="5576"/>
                  </a:cubicBezTo>
                  <a:cubicBezTo>
                    <a:pt x="1053" y="4871"/>
                    <a:pt x="1152" y="4184"/>
                    <a:pt x="1330" y="3542"/>
                  </a:cubicBezTo>
                  <a:cubicBezTo>
                    <a:pt x="1633" y="2454"/>
                    <a:pt x="2177" y="1463"/>
                    <a:pt x="2900" y="634"/>
                  </a:cubicBezTo>
                  <a:lnTo>
                    <a:pt x="2195"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2"/>
            <p:cNvSpPr/>
            <p:nvPr/>
          </p:nvSpPr>
          <p:spPr>
            <a:xfrm>
              <a:off x="6518750" y="1859550"/>
              <a:ext cx="12075" cy="25475"/>
            </a:xfrm>
            <a:custGeom>
              <a:avLst/>
              <a:gdLst/>
              <a:ahLst/>
              <a:cxnLst/>
              <a:rect l="l" t="t" r="r" b="b"/>
              <a:pathLst>
                <a:path w="483" h="1019" extrusionOk="0">
                  <a:moveTo>
                    <a:pt x="248" y="0"/>
                  </a:moveTo>
                  <a:cubicBezTo>
                    <a:pt x="243" y="0"/>
                    <a:pt x="238" y="0"/>
                    <a:pt x="233" y="1"/>
                  </a:cubicBezTo>
                  <a:cubicBezTo>
                    <a:pt x="99" y="1"/>
                    <a:pt x="1" y="116"/>
                    <a:pt x="1" y="250"/>
                  </a:cubicBezTo>
                  <a:lnTo>
                    <a:pt x="1" y="768"/>
                  </a:lnTo>
                  <a:cubicBezTo>
                    <a:pt x="1" y="902"/>
                    <a:pt x="99" y="1018"/>
                    <a:pt x="233" y="1018"/>
                  </a:cubicBezTo>
                  <a:cubicBezTo>
                    <a:pt x="238" y="1018"/>
                    <a:pt x="244" y="1018"/>
                    <a:pt x="249" y="1018"/>
                  </a:cubicBezTo>
                  <a:cubicBezTo>
                    <a:pt x="383" y="1018"/>
                    <a:pt x="482" y="914"/>
                    <a:pt x="482" y="777"/>
                  </a:cubicBezTo>
                  <a:lnTo>
                    <a:pt x="482" y="241"/>
                  </a:lnTo>
                  <a:cubicBezTo>
                    <a:pt x="482" y="112"/>
                    <a:pt x="383"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2"/>
            <p:cNvSpPr/>
            <p:nvPr/>
          </p:nvSpPr>
          <p:spPr>
            <a:xfrm>
              <a:off x="6680900" y="1859500"/>
              <a:ext cx="12050" cy="25550"/>
            </a:xfrm>
            <a:custGeom>
              <a:avLst/>
              <a:gdLst/>
              <a:ahLst/>
              <a:cxnLst/>
              <a:rect l="l" t="t" r="r" b="b"/>
              <a:pathLst>
                <a:path w="482" h="1022" extrusionOk="0">
                  <a:moveTo>
                    <a:pt x="243" y="1"/>
                  </a:moveTo>
                  <a:cubicBezTo>
                    <a:pt x="234" y="1"/>
                    <a:pt x="224" y="1"/>
                    <a:pt x="214" y="3"/>
                  </a:cubicBezTo>
                  <a:cubicBezTo>
                    <a:pt x="89" y="20"/>
                    <a:pt x="0" y="127"/>
                    <a:pt x="0" y="252"/>
                  </a:cubicBezTo>
                  <a:lnTo>
                    <a:pt x="0" y="770"/>
                  </a:lnTo>
                  <a:cubicBezTo>
                    <a:pt x="0" y="895"/>
                    <a:pt x="89" y="1011"/>
                    <a:pt x="214" y="1020"/>
                  </a:cubicBezTo>
                  <a:cubicBezTo>
                    <a:pt x="224" y="1021"/>
                    <a:pt x="234" y="1021"/>
                    <a:pt x="243" y="1021"/>
                  </a:cubicBezTo>
                  <a:cubicBezTo>
                    <a:pt x="374" y="1021"/>
                    <a:pt x="482" y="912"/>
                    <a:pt x="482" y="779"/>
                  </a:cubicBezTo>
                  <a:lnTo>
                    <a:pt x="482" y="243"/>
                  </a:lnTo>
                  <a:cubicBezTo>
                    <a:pt x="482" y="110"/>
                    <a:pt x="374"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2"/>
            <p:cNvSpPr/>
            <p:nvPr/>
          </p:nvSpPr>
          <p:spPr>
            <a:xfrm>
              <a:off x="6579850" y="1872525"/>
              <a:ext cx="52000" cy="21175"/>
            </a:xfrm>
            <a:custGeom>
              <a:avLst/>
              <a:gdLst/>
              <a:ahLst/>
              <a:cxnLst/>
              <a:rect l="l" t="t" r="r" b="b"/>
              <a:pathLst>
                <a:path w="2080" h="847" extrusionOk="0">
                  <a:moveTo>
                    <a:pt x="277" y="1"/>
                  </a:moveTo>
                  <a:cubicBezTo>
                    <a:pt x="219" y="1"/>
                    <a:pt x="162" y="21"/>
                    <a:pt x="117" y="61"/>
                  </a:cubicBezTo>
                  <a:cubicBezTo>
                    <a:pt x="10" y="151"/>
                    <a:pt x="1" y="311"/>
                    <a:pt x="90" y="418"/>
                  </a:cubicBezTo>
                  <a:cubicBezTo>
                    <a:pt x="331" y="695"/>
                    <a:pt x="679" y="846"/>
                    <a:pt x="1045" y="846"/>
                  </a:cubicBezTo>
                  <a:cubicBezTo>
                    <a:pt x="1402" y="846"/>
                    <a:pt x="1749" y="695"/>
                    <a:pt x="1990" y="418"/>
                  </a:cubicBezTo>
                  <a:cubicBezTo>
                    <a:pt x="2080" y="311"/>
                    <a:pt x="2071" y="151"/>
                    <a:pt x="1964" y="61"/>
                  </a:cubicBezTo>
                  <a:cubicBezTo>
                    <a:pt x="1919" y="21"/>
                    <a:pt x="1861" y="1"/>
                    <a:pt x="1804" y="1"/>
                  </a:cubicBezTo>
                  <a:cubicBezTo>
                    <a:pt x="1734" y="1"/>
                    <a:pt x="1664" y="30"/>
                    <a:pt x="1616" y="88"/>
                  </a:cubicBezTo>
                  <a:cubicBezTo>
                    <a:pt x="1473" y="258"/>
                    <a:pt x="1259" y="347"/>
                    <a:pt x="1045" y="347"/>
                  </a:cubicBezTo>
                  <a:cubicBezTo>
                    <a:pt x="822" y="347"/>
                    <a:pt x="608" y="258"/>
                    <a:pt x="465" y="88"/>
                  </a:cubicBezTo>
                  <a:cubicBezTo>
                    <a:pt x="416" y="30"/>
                    <a:pt x="346"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2"/>
            <p:cNvSpPr/>
            <p:nvPr/>
          </p:nvSpPr>
          <p:spPr>
            <a:xfrm>
              <a:off x="6398325" y="1723825"/>
              <a:ext cx="183625" cy="120975"/>
            </a:xfrm>
            <a:custGeom>
              <a:avLst/>
              <a:gdLst/>
              <a:ahLst/>
              <a:cxnLst/>
              <a:rect l="l" t="t" r="r" b="b"/>
              <a:pathLst>
                <a:path w="7345" h="4839" extrusionOk="0">
                  <a:moveTo>
                    <a:pt x="2745" y="1"/>
                  </a:moveTo>
                  <a:cubicBezTo>
                    <a:pt x="2508" y="1"/>
                    <a:pt x="2268" y="20"/>
                    <a:pt x="2025" y="59"/>
                  </a:cubicBezTo>
                  <a:cubicBezTo>
                    <a:pt x="1784" y="104"/>
                    <a:pt x="1544" y="166"/>
                    <a:pt x="1303" y="246"/>
                  </a:cubicBezTo>
                  <a:cubicBezTo>
                    <a:pt x="964" y="362"/>
                    <a:pt x="580" y="541"/>
                    <a:pt x="223" y="773"/>
                  </a:cubicBezTo>
                  <a:cubicBezTo>
                    <a:pt x="63" y="871"/>
                    <a:pt x="0" y="1076"/>
                    <a:pt x="72" y="1254"/>
                  </a:cubicBezTo>
                  <a:lnTo>
                    <a:pt x="72" y="1263"/>
                  </a:lnTo>
                  <a:cubicBezTo>
                    <a:pt x="131" y="1417"/>
                    <a:pt x="289" y="1514"/>
                    <a:pt x="452" y="1514"/>
                  </a:cubicBezTo>
                  <a:cubicBezTo>
                    <a:pt x="459" y="1514"/>
                    <a:pt x="466" y="1514"/>
                    <a:pt x="473" y="1513"/>
                  </a:cubicBezTo>
                  <a:cubicBezTo>
                    <a:pt x="644" y="1502"/>
                    <a:pt x="809" y="1495"/>
                    <a:pt x="970" y="1495"/>
                  </a:cubicBezTo>
                  <a:cubicBezTo>
                    <a:pt x="2174" y="1495"/>
                    <a:pt x="3116" y="1844"/>
                    <a:pt x="3863" y="2914"/>
                  </a:cubicBezTo>
                  <a:cubicBezTo>
                    <a:pt x="3917" y="2994"/>
                    <a:pt x="3970" y="3074"/>
                    <a:pt x="4024" y="3164"/>
                  </a:cubicBezTo>
                  <a:lnTo>
                    <a:pt x="3221" y="3699"/>
                  </a:lnTo>
                  <a:cubicBezTo>
                    <a:pt x="3051" y="3815"/>
                    <a:pt x="3096" y="4082"/>
                    <a:pt x="3301" y="4136"/>
                  </a:cubicBezTo>
                  <a:lnTo>
                    <a:pt x="5995" y="4814"/>
                  </a:lnTo>
                  <a:cubicBezTo>
                    <a:pt x="6059" y="4831"/>
                    <a:pt x="6122" y="4839"/>
                    <a:pt x="6185" y="4839"/>
                  </a:cubicBezTo>
                  <a:cubicBezTo>
                    <a:pt x="6554" y="4839"/>
                    <a:pt x="6887" y="4562"/>
                    <a:pt x="6941" y="4181"/>
                  </a:cubicBezTo>
                  <a:lnTo>
                    <a:pt x="7324" y="1433"/>
                  </a:lnTo>
                  <a:cubicBezTo>
                    <a:pt x="7345" y="1271"/>
                    <a:pt x="7218" y="1151"/>
                    <a:pt x="7081" y="1151"/>
                  </a:cubicBezTo>
                  <a:cubicBezTo>
                    <a:pt x="7037" y="1151"/>
                    <a:pt x="6991" y="1163"/>
                    <a:pt x="6950" y="1192"/>
                  </a:cubicBezTo>
                  <a:lnTo>
                    <a:pt x="6254" y="1656"/>
                  </a:lnTo>
                  <a:cubicBezTo>
                    <a:pt x="5363" y="643"/>
                    <a:pt x="4121" y="1"/>
                    <a:pt x="2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2"/>
            <p:cNvSpPr/>
            <p:nvPr/>
          </p:nvSpPr>
          <p:spPr>
            <a:xfrm>
              <a:off x="6629750" y="1962425"/>
              <a:ext cx="183650" cy="120950"/>
            </a:xfrm>
            <a:custGeom>
              <a:avLst/>
              <a:gdLst/>
              <a:ahLst/>
              <a:cxnLst/>
              <a:rect l="l" t="t" r="r" b="b"/>
              <a:pathLst>
                <a:path w="7346" h="4838" extrusionOk="0">
                  <a:moveTo>
                    <a:pt x="1161" y="0"/>
                  </a:moveTo>
                  <a:cubicBezTo>
                    <a:pt x="794" y="0"/>
                    <a:pt x="466" y="277"/>
                    <a:pt x="405" y="658"/>
                  </a:cubicBezTo>
                  <a:lnTo>
                    <a:pt x="21" y="3406"/>
                  </a:lnTo>
                  <a:cubicBezTo>
                    <a:pt x="1" y="3567"/>
                    <a:pt x="128" y="3688"/>
                    <a:pt x="264" y="3688"/>
                  </a:cubicBezTo>
                  <a:cubicBezTo>
                    <a:pt x="309" y="3688"/>
                    <a:pt x="354" y="3675"/>
                    <a:pt x="396" y="3647"/>
                  </a:cubicBezTo>
                  <a:lnTo>
                    <a:pt x="1092" y="3183"/>
                  </a:lnTo>
                  <a:cubicBezTo>
                    <a:pt x="1983" y="4196"/>
                    <a:pt x="3224" y="4838"/>
                    <a:pt x="4601" y="4838"/>
                  </a:cubicBezTo>
                  <a:cubicBezTo>
                    <a:pt x="4837" y="4838"/>
                    <a:pt x="5077" y="4819"/>
                    <a:pt x="5320" y="4780"/>
                  </a:cubicBezTo>
                  <a:cubicBezTo>
                    <a:pt x="5570" y="4735"/>
                    <a:pt x="5811" y="4673"/>
                    <a:pt x="6043" y="4592"/>
                  </a:cubicBezTo>
                  <a:cubicBezTo>
                    <a:pt x="6382" y="4476"/>
                    <a:pt x="6765" y="4298"/>
                    <a:pt x="7122" y="4066"/>
                  </a:cubicBezTo>
                  <a:cubicBezTo>
                    <a:pt x="7283" y="3968"/>
                    <a:pt x="7345" y="3763"/>
                    <a:pt x="7274" y="3584"/>
                  </a:cubicBezTo>
                  <a:lnTo>
                    <a:pt x="7274" y="3575"/>
                  </a:lnTo>
                  <a:cubicBezTo>
                    <a:pt x="7214" y="3422"/>
                    <a:pt x="7056" y="3325"/>
                    <a:pt x="6894" y="3325"/>
                  </a:cubicBezTo>
                  <a:cubicBezTo>
                    <a:pt x="6887" y="3325"/>
                    <a:pt x="6880" y="3325"/>
                    <a:pt x="6872" y="3326"/>
                  </a:cubicBezTo>
                  <a:cubicBezTo>
                    <a:pt x="6703" y="3337"/>
                    <a:pt x="6538" y="3343"/>
                    <a:pt x="6378" y="3343"/>
                  </a:cubicBezTo>
                  <a:cubicBezTo>
                    <a:pt x="5179" y="3343"/>
                    <a:pt x="4231" y="2995"/>
                    <a:pt x="3491" y="1925"/>
                  </a:cubicBezTo>
                  <a:cubicBezTo>
                    <a:pt x="3429" y="1845"/>
                    <a:pt x="3375" y="1764"/>
                    <a:pt x="3331" y="1675"/>
                  </a:cubicBezTo>
                  <a:lnTo>
                    <a:pt x="4125" y="1140"/>
                  </a:lnTo>
                  <a:cubicBezTo>
                    <a:pt x="4294" y="1024"/>
                    <a:pt x="4250" y="756"/>
                    <a:pt x="4044" y="703"/>
                  </a:cubicBezTo>
                  <a:lnTo>
                    <a:pt x="1350" y="25"/>
                  </a:lnTo>
                  <a:cubicBezTo>
                    <a:pt x="1287" y="8"/>
                    <a:pt x="1223" y="0"/>
                    <a:pt x="1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62"/>
          <p:cNvGrpSpPr/>
          <p:nvPr/>
        </p:nvGrpSpPr>
        <p:grpSpPr>
          <a:xfrm>
            <a:off x="6643631" y="2213811"/>
            <a:ext cx="360710" cy="479649"/>
            <a:chOff x="5893825" y="1715925"/>
            <a:chExt cx="310475" cy="412850"/>
          </a:xfrm>
        </p:grpSpPr>
        <p:sp>
          <p:nvSpPr>
            <p:cNvPr id="4553" name="Google Shape;4553;p62"/>
            <p:cNvSpPr/>
            <p:nvPr/>
          </p:nvSpPr>
          <p:spPr>
            <a:xfrm>
              <a:off x="5901850" y="1892550"/>
              <a:ext cx="294425" cy="166850"/>
            </a:xfrm>
            <a:custGeom>
              <a:avLst/>
              <a:gdLst/>
              <a:ahLst/>
              <a:cxnLst/>
              <a:rect l="l" t="t" r="r" b="b"/>
              <a:pathLst>
                <a:path w="11777" h="6674" extrusionOk="0">
                  <a:moveTo>
                    <a:pt x="1" y="1"/>
                  </a:moveTo>
                  <a:lnTo>
                    <a:pt x="1" y="6674"/>
                  </a:lnTo>
                  <a:lnTo>
                    <a:pt x="11777" y="6674"/>
                  </a:lnTo>
                  <a:lnTo>
                    <a:pt x="117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2"/>
            <p:cNvSpPr/>
            <p:nvPr/>
          </p:nvSpPr>
          <p:spPr>
            <a:xfrm>
              <a:off x="5901850" y="1892550"/>
              <a:ext cx="33275" cy="166850"/>
            </a:xfrm>
            <a:custGeom>
              <a:avLst/>
              <a:gdLst/>
              <a:ahLst/>
              <a:cxnLst/>
              <a:rect l="l" t="t" r="r" b="b"/>
              <a:pathLst>
                <a:path w="1331" h="6674" extrusionOk="0">
                  <a:moveTo>
                    <a:pt x="1" y="1"/>
                  </a:moveTo>
                  <a:lnTo>
                    <a:pt x="1" y="6674"/>
                  </a:lnTo>
                  <a:lnTo>
                    <a:pt x="1330" y="6674"/>
                  </a:lnTo>
                  <a:lnTo>
                    <a:pt x="1330"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2"/>
            <p:cNvSpPr/>
            <p:nvPr/>
          </p:nvSpPr>
          <p:spPr>
            <a:xfrm>
              <a:off x="5893825" y="1745575"/>
              <a:ext cx="310475" cy="163075"/>
            </a:xfrm>
            <a:custGeom>
              <a:avLst/>
              <a:gdLst/>
              <a:ahLst/>
              <a:cxnLst/>
              <a:rect l="l" t="t" r="r" b="b"/>
              <a:pathLst>
                <a:path w="12419" h="6523" extrusionOk="0">
                  <a:moveTo>
                    <a:pt x="6210" y="1"/>
                  </a:moveTo>
                  <a:lnTo>
                    <a:pt x="4898" y="1187"/>
                  </a:lnTo>
                  <a:cubicBezTo>
                    <a:pt x="4898" y="2231"/>
                    <a:pt x="4051" y="3070"/>
                    <a:pt x="3016" y="3070"/>
                  </a:cubicBezTo>
                  <a:lnTo>
                    <a:pt x="1892" y="3070"/>
                  </a:lnTo>
                  <a:cubicBezTo>
                    <a:pt x="848" y="3070"/>
                    <a:pt x="1" y="3917"/>
                    <a:pt x="1" y="4961"/>
                  </a:cubicBezTo>
                  <a:lnTo>
                    <a:pt x="1" y="5773"/>
                  </a:lnTo>
                  <a:cubicBezTo>
                    <a:pt x="1" y="6192"/>
                    <a:pt x="340" y="6522"/>
                    <a:pt x="750" y="6522"/>
                  </a:cubicBezTo>
                  <a:lnTo>
                    <a:pt x="11678" y="6522"/>
                  </a:lnTo>
                  <a:cubicBezTo>
                    <a:pt x="12089" y="6522"/>
                    <a:pt x="12419" y="6192"/>
                    <a:pt x="12419" y="5773"/>
                  </a:cubicBezTo>
                  <a:lnTo>
                    <a:pt x="12419" y="4961"/>
                  </a:lnTo>
                  <a:cubicBezTo>
                    <a:pt x="12419" y="3917"/>
                    <a:pt x="11580" y="3070"/>
                    <a:pt x="10537" y="3070"/>
                  </a:cubicBezTo>
                  <a:lnTo>
                    <a:pt x="9412" y="3070"/>
                  </a:lnTo>
                  <a:cubicBezTo>
                    <a:pt x="8369" y="3070"/>
                    <a:pt x="7530" y="2231"/>
                    <a:pt x="7530" y="1187"/>
                  </a:cubicBezTo>
                  <a:lnTo>
                    <a:pt x="62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2"/>
            <p:cNvSpPr/>
            <p:nvPr/>
          </p:nvSpPr>
          <p:spPr>
            <a:xfrm>
              <a:off x="5893825" y="1822300"/>
              <a:ext cx="53550" cy="86350"/>
            </a:xfrm>
            <a:custGeom>
              <a:avLst/>
              <a:gdLst/>
              <a:ahLst/>
              <a:cxnLst/>
              <a:rect l="l" t="t" r="r" b="b"/>
              <a:pathLst>
                <a:path w="2142" h="3454" extrusionOk="0">
                  <a:moveTo>
                    <a:pt x="1892" y="1"/>
                  </a:moveTo>
                  <a:cubicBezTo>
                    <a:pt x="848" y="1"/>
                    <a:pt x="1" y="848"/>
                    <a:pt x="1" y="1892"/>
                  </a:cubicBezTo>
                  <a:lnTo>
                    <a:pt x="1" y="2704"/>
                  </a:lnTo>
                  <a:cubicBezTo>
                    <a:pt x="1" y="3123"/>
                    <a:pt x="340" y="3453"/>
                    <a:pt x="750" y="3453"/>
                  </a:cubicBezTo>
                  <a:lnTo>
                    <a:pt x="2062" y="3453"/>
                  </a:lnTo>
                  <a:cubicBezTo>
                    <a:pt x="1660" y="3453"/>
                    <a:pt x="1321" y="3123"/>
                    <a:pt x="1321" y="2713"/>
                  </a:cubicBezTo>
                  <a:lnTo>
                    <a:pt x="1321" y="1553"/>
                  </a:lnTo>
                  <a:cubicBezTo>
                    <a:pt x="1321" y="911"/>
                    <a:pt x="1651" y="340"/>
                    <a:pt x="214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2"/>
            <p:cNvSpPr/>
            <p:nvPr/>
          </p:nvSpPr>
          <p:spPr>
            <a:xfrm>
              <a:off x="5893825" y="2042425"/>
              <a:ext cx="310475" cy="86350"/>
            </a:xfrm>
            <a:custGeom>
              <a:avLst/>
              <a:gdLst/>
              <a:ahLst/>
              <a:cxnLst/>
              <a:rect l="l" t="t" r="r" b="b"/>
              <a:pathLst>
                <a:path w="12419" h="3454" extrusionOk="0">
                  <a:moveTo>
                    <a:pt x="750" y="1"/>
                  </a:moveTo>
                  <a:cubicBezTo>
                    <a:pt x="331" y="1"/>
                    <a:pt x="1" y="340"/>
                    <a:pt x="1" y="750"/>
                  </a:cubicBezTo>
                  <a:lnTo>
                    <a:pt x="1" y="1562"/>
                  </a:lnTo>
                  <a:cubicBezTo>
                    <a:pt x="1" y="2606"/>
                    <a:pt x="848" y="3453"/>
                    <a:pt x="1892" y="3453"/>
                  </a:cubicBezTo>
                  <a:lnTo>
                    <a:pt x="10537" y="3453"/>
                  </a:lnTo>
                  <a:cubicBezTo>
                    <a:pt x="11580" y="3453"/>
                    <a:pt x="12419" y="2606"/>
                    <a:pt x="12419" y="1562"/>
                  </a:cubicBezTo>
                  <a:lnTo>
                    <a:pt x="12419" y="750"/>
                  </a:lnTo>
                  <a:cubicBezTo>
                    <a:pt x="12419" y="340"/>
                    <a:pt x="12089" y="1"/>
                    <a:pt x="11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2"/>
            <p:cNvSpPr/>
            <p:nvPr/>
          </p:nvSpPr>
          <p:spPr>
            <a:xfrm>
              <a:off x="5893825" y="2042425"/>
              <a:ext cx="80100" cy="86350"/>
            </a:xfrm>
            <a:custGeom>
              <a:avLst/>
              <a:gdLst/>
              <a:ahLst/>
              <a:cxnLst/>
              <a:rect l="l" t="t" r="r" b="b"/>
              <a:pathLst>
                <a:path w="3204" h="3454" extrusionOk="0">
                  <a:moveTo>
                    <a:pt x="384" y="1"/>
                  </a:moveTo>
                  <a:cubicBezTo>
                    <a:pt x="170" y="1"/>
                    <a:pt x="1" y="170"/>
                    <a:pt x="1" y="384"/>
                  </a:cubicBezTo>
                  <a:lnTo>
                    <a:pt x="1" y="2481"/>
                  </a:lnTo>
                  <a:cubicBezTo>
                    <a:pt x="1" y="3016"/>
                    <a:pt x="438" y="3453"/>
                    <a:pt x="982" y="3453"/>
                  </a:cubicBezTo>
                  <a:lnTo>
                    <a:pt x="3203" y="3453"/>
                  </a:lnTo>
                  <a:cubicBezTo>
                    <a:pt x="2169" y="3453"/>
                    <a:pt x="1321" y="2615"/>
                    <a:pt x="1321" y="1571"/>
                  </a:cubicBezTo>
                  <a:lnTo>
                    <a:pt x="1321" y="741"/>
                  </a:lnTo>
                  <a:cubicBezTo>
                    <a:pt x="1321" y="331"/>
                    <a:pt x="1660" y="1"/>
                    <a:pt x="206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2"/>
            <p:cNvSpPr/>
            <p:nvPr/>
          </p:nvSpPr>
          <p:spPr>
            <a:xfrm>
              <a:off x="5999550" y="1931975"/>
              <a:ext cx="99500" cy="87275"/>
            </a:xfrm>
            <a:custGeom>
              <a:avLst/>
              <a:gdLst/>
              <a:ahLst/>
              <a:cxnLst/>
              <a:rect l="l" t="t" r="r" b="b"/>
              <a:pathLst>
                <a:path w="3980" h="3491" extrusionOk="0">
                  <a:moveTo>
                    <a:pt x="1990" y="1"/>
                  </a:moveTo>
                  <a:cubicBezTo>
                    <a:pt x="1905" y="1"/>
                    <a:pt x="1820" y="34"/>
                    <a:pt x="1758" y="101"/>
                  </a:cubicBezTo>
                  <a:cubicBezTo>
                    <a:pt x="0" y="1912"/>
                    <a:pt x="527" y="3491"/>
                    <a:pt x="1990" y="3491"/>
                  </a:cubicBezTo>
                  <a:cubicBezTo>
                    <a:pt x="3453" y="3491"/>
                    <a:pt x="3979" y="1912"/>
                    <a:pt x="2222" y="101"/>
                  </a:cubicBezTo>
                  <a:cubicBezTo>
                    <a:pt x="2159" y="34"/>
                    <a:pt x="2075" y="1"/>
                    <a:pt x="19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2"/>
            <p:cNvSpPr/>
            <p:nvPr/>
          </p:nvSpPr>
          <p:spPr>
            <a:xfrm>
              <a:off x="5975225" y="1843000"/>
              <a:ext cx="12300" cy="24875"/>
            </a:xfrm>
            <a:custGeom>
              <a:avLst/>
              <a:gdLst/>
              <a:ahLst/>
              <a:cxnLst/>
              <a:rect l="l" t="t" r="r" b="b"/>
              <a:pathLst>
                <a:path w="492" h="995" extrusionOk="0">
                  <a:moveTo>
                    <a:pt x="246" y="1"/>
                  </a:moveTo>
                  <a:cubicBezTo>
                    <a:pt x="236" y="1"/>
                    <a:pt x="225" y="1"/>
                    <a:pt x="215" y="2"/>
                  </a:cubicBezTo>
                  <a:cubicBezTo>
                    <a:pt x="90" y="20"/>
                    <a:pt x="1" y="127"/>
                    <a:pt x="1" y="252"/>
                  </a:cubicBezTo>
                  <a:lnTo>
                    <a:pt x="1" y="743"/>
                  </a:lnTo>
                  <a:cubicBezTo>
                    <a:pt x="1" y="868"/>
                    <a:pt x="90" y="975"/>
                    <a:pt x="215" y="993"/>
                  </a:cubicBezTo>
                  <a:cubicBezTo>
                    <a:pt x="225" y="994"/>
                    <a:pt x="236" y="994"/>
                    <a:pt x="246" y="994"/>
                  </a:cubicBezTo>
                  <a:cubicBezTo>
                    <a:pt x="383" y="994"/>
                    <a:pt x="492" y="885"/>
                    <a:pt x="492" y="752"/>
                  </a:cubicBezTo>
                  <a:lnTo>
                    <a:pt x="492" y="243"/>
                  </a:lnTo>
                  <a:cubicBezTo>
                    <a:pt x="492" y="110"/>
                    <a:pt x="383"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2"/>
            <p:cNvSpPr/>
            <p:nvPr/>
          </p:nvSpPr>
          <p:spPr>
            <a:xfrm>
              <a:off x="6110825" y="1843050"/>
              <a:ext cx="12075" cy="24775"/>
            </a:xfrm>
            <a:custGeom>
              <a:avLst/>
              <a:gdLst/>
              <a:ahLst/>
              <a:cxnLst/>
              <a:rect l="l" t="t" r="r" b="b"/>
              <a:pathLst>
                <a:path w="483" h="991" extrusionOk="0">
                  <a:moveTo>
                    <a:pt x="233" y="0"/>
                  </a:moveTo>
                  <a:cubicBezTo>
                    <a:pt x="99" y="9"/>
                    <a:pt x="1" y="125"/>
                    <a:pt x="1" y="259"/>
                  </a:cubicBezTo>
                  <a:lnTo>
                    <a:pt x="1" y="741"/>
                  </a:lnTo>
                  <a:cubicBezTo>
                    <a:pt x="1" y="875"/>
                    <a:pt x="99" y="991"/>
                    <a:pt x="233" y="991"/>
                  </a:cubicBezTo>
                  <a:cubicBezTo>
                    <a:pt x="376" y="991"/>
                    <a:pt x="483" y="884"/>
                    <a:pt x="483" y="750"/>
                  </a:cubicBezTo>
                  <a:lnTo>
                    <a:pt x="483" y="241"/>
                  </a:lnTo>
                  <a:cubicBezTo>
                    <a:pt x="483" y="107"/>
                    <a:pt x="376"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2"/>
            <p:cNvSpPr/>
            <p:nvPr/>
          </p:nvSpPr>
          <p:spPr>
            <a:xfrm>
              <a:off x="6024525" y="1855350"/>
              <a:ext cx="49525" cy="20500"/>
            </a:xfrm>
            <a:custGeom>
              <a:avLst/>
              <a:gdLst/>
              <a:ahLst/>
              <a:cxnLst/>
              <a:rect l="l" t="t" r="r" b="b"/>
              <a:pathLst>
                <a:path w="1981" h="820" extrusionOk="0">
                  <a:moveTo>
                    <a:pt x="276" y="1"/>
                  </a:moveTo>
                  <a:cubicBezTo>
                    <a:pt x="219" y="1"/>
                    <a:pt x="161" y="21"/>
                    <a:pt x="117" y="61"/>
                  </a:cubicBezTo>
                  <a:cubicBezTo>
                    <a:pt x="9" y="151"/>
                    <a:pt x="1" y="311"/>
                    <a:pt x="90" y="409"/>
                  </a:cubicBezTo>
                  <a:cubicBezTo>
                    <a:pt x="313" y="677"/>
                    <a:pt x="643" y="820"/>
                    <a:pt x="991" y="820"/>
                  </a:cubicBezTo>
                  <a:cubicBezTo>
                    <a:pt x="1339" y="820"/>
                    <a:pt x="1669" y="677"/>
                    <a:pt x="1892" y="409"/>
                  </a:cubicBezTo>
                  <a:cubicBezTo>
                    <a:pt x="1981" y="311"/>
                    <a:pt x="1972" y="151"/>
                    <a:pt x="1865" y="61"/>
                  </a:cubicBezTo>
                  <a:cubicBezTo>
                    <a:pt x="1820" y="21"/>
                    <a:pt x="1763" y="1"/>
                    <a:pt x="1705" y="1"/>
                  </a:cubicBezTo>
                  <a:cubicBezTo>
                    <a:pt x="1636" y="1"/>
                    <a:pt x="1566" y="30"/>
                    <a:pt x="1517" y="88"/>
                  </a:cubicBezTo>
                  <a:cubicBezTo>
                    <a:pt x="1383" y="240"/>
                    <a:pt x="1196" y="329"/>
                    <a:pt x="991" y="329"/>
                  </a:cubicBezTo>
                  <a:cubicBezTo>
                    <a:pt x="786" y="329"/>
                    <a:pt x="598" y="240"/>
                    <a:pt x="464" y="88"/>
                  </a:cubicBezTo>
                  <a:cubicBezTo>
                    <a:pt x="416" y="30"/>
                    <a:pt x="346"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2"/>
            <p:cNvSpPr/>
            <p:nvPr/>
          </p:nvSpPr>
          <p:spPr>
            <a:xfrm>
              <a:off x="5994650" y="1715925"/>
              <a:ext cx="109750" cy="59575"/>
            </a:xfrm>
            <a:custGeom>
              <a:avLst/>
              <a:gdLst/>
              <a:ahLst/>
              <a:cxnLst/>
              <a:rect l="l" t="t" r="r" b="b"/>
              <a:pathLst>
                <a:path w="4390" h="2383" extrusionOk="0">
                  <a:moveTo>
                    <a:pt x="883" y="0"/>
                  </a:moveTo>
                  <a:cubicBezTo>
                    <a:pt x="393" y="0"/>
                    <a:pt x="0" y="393"/>
                    <a:pt x="0" y="875"/>
                  </a:cubicBezTo>
                  <a:lnTo>
                    <a:pt x="0" y="1499"/>
                  </a:lnTo>
                  <a:cubicBezTo>
                    <a:pt x="0" y="1990"/>
                    <a:pt x="393" y="2382"/>
                    <a:pt x="883" y="2382"/>
                  </a:cubicBezTo>
                  <a:lnTo>
                    <a:pt x="3506" y="2382"/>
                  </a:lnTo>
                  <a:cubicBezTo>
                    <a:pt x="3997" y="2382"/>
                    <a:pt x="4389" y="1990"/>
                    <a:pt x="4389" y="1499"/>
                  </a:cubicBezTo>
                  <a:lnTo>
                    <a:pt x="4389" y="884"/>
                  </a:lnTo>
                  <a:cubicBezTo>
                    <a:pt x="4389" y="393"/>
                    <a:pt x="3997" y="0"/>
                    <a:pt x="35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2"/>
            <p:cNvSpPr/>
            <p:nvPr/>
          </p:nvSpPr>
          <p:spPr>
            <a:xfrm>
              <a:off x="5994650" y="1715925"/>
              <a:ext cx="55100" cy="59575"/>
            </a:xfrm>
            <a:custGeom>
              <a:avLst/>
              <a:gdLst/>
              <a:ahLst/>
              <a:cxnLst/>
              <a:rect l="l" t="t" r="r" b="b"/>
              <a:pathLst>
                <a:path w="2204" h="2383" extrusionOk="0">
                  <a:moveTo>
                    <a:pt x="883" y="0"/>
                  </a:moveTo>
                  <a:cubicBezTo>
                    <a:pt x="393" y="0"/>
                    <a:pt x="0" y="393"/>
                    <a:pt x="0" y="875"/>
                  </a:cubicBezTo>
                  <a:lnTo>
                    <a:pt x="0" y="1499"/>
                  </a:lnTo>
                  <a:cubicBezTo>
                    <a:pt x="0" y="1990"/>
                    <a:pt x="393" y="2382"/>
                    <a:pt x="883" y="2382"/>
                  </a:cubicBezTo>
                  <a:lnTo>
                    <a:pt x="2204" y="2382"/>
                  </a:lnTo>
                  <a:cubicBezTo>
                    <a:pt x="1713" y="2382"/>
                    <a:pt x="1320" y="1990"/>
                    <a:pt x="1320" y="1499"/>
                  </a:cubicBezTo>
                  <a:lnTo>
                    <a:pt x="1320" y="884"/>
                  </a:lnTo>
                  <a:cubicBezTo>
                    <a:pt x="1320" y="393"/>
                    <a:pt x="1713" y="0"/>
                    <a:pt x="2204"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62"/>
          <p:cNvGrpSpPr/>
          <p:nvPr/>
        </p:nvGrpSpPr>
        <p:grpSpPr>
          <a:xfrm>
            <a:off x="5899953" y="2218429"/>
            <a:ext cx="486649" cy="470413"/>
            <a:chOff x="5180375" y="1715825"/>
            <a:chExt cx="418875" cy="404900"/>
          </a:xfrm>
        </p:grpSpPr>
        <p:sp>
          <p:nvSpPr>
            <p:cNvPr id="4566" name="Google Shape;4566;p62"/>
            <p:cNvSpPr/>
            <p:nvPr/>
          </p:nvSpPr>
          <p:spPr>
            <a:xfrm>
              <a:off x="5216725" y="1766650"/>
              <a:ext cx="347500" cy="166975"/>
            </a:xfrm>
            <a:custGeom>
              <a:avLst/>
              <a:gdLst/>
              <a:ahLst/>
              <a:cxnLst/>
              <a:rect l="l" t="t" r="r" b="b"/>
              <a:pathLst>
                <a:path w="13900" h="6679" extrusionOk="0">
                  <a:moveTo>
                    <a:pt x="6949" y="1"/>
                  </a:moveTo>
                  <a:cubicBezTo>
                    <a:pt x="6247" y="1"/>
                    <a:pt x="5545" y="318"/>
                    <a:pt x="5085" y="951"/>
                  </a:cubicBezTo>
                  <a:cubicBezTo>
                    <a:pt x="4844" y="871"/>
                    <a:pt x="4601" y="834"/>
                    <a:pt x="4363" y="834"/>
                  </a:cubicBezTo>
                  <a:cubicBezTo>
                    <a:pt x="3139" y="834"/>
                    <a:pt x="2064" y="1829"/>
                    <a:pt x="2079" y="3137"/>
                  </a:cubicBezTo>
                  <a:lnTo>
                    <a:pt x="2079" y="3146"/>
                  </a:lnTo>
                  <a:cubicBezTo>
                    <a:pt x="580" y="3618"/>
                    <a:pt x="1" y="5420"/>
                    <a:pt x="928" y="6678"/>
                  </a:cubicBezTo>
                  <a:lnTo>
                    <a:pt x="12963" y="6678"/>
                  </a:lnTo>
                  <a:cubicBezTo>
                    <a:pt x="13899" y="5420"/>
                    <a:pt x="13311" y="3618"/>
                    <a:pt x="11821" y="3146"/>
                  </a:cubicBezTo>
                  <a:lnTo>
                    <a:pt x="11821" y="3137"/>
                  </a:lnTo>
                  <a:cubicBezTo>
                    <a:pt x="11828" y="1829"/>
                    <a:pt x="10753" y="834"/>
                    <a:pt x="9533" y="834"/>
                  </a:cubicBezTo>
                  <a:cubicBezTo>
                    <a:pt x="9297" y="834"/>
                    <a:pt x="9055" y="871"/>
                    <a:pt x="8814" y="951"/>
                  </a:cubicBezTo>
                  <a:lnTo>
                    <a:pt x="8806" y="951"/>
                  </a:lnTo>
                  <a:cubicBezTo>
                    <a:pt x="8351" y="318"/>
                    <a:pt x="7650" y="1"/>
                    <a:pt x="69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2"/>
            <p:cNvSpPr/>
            <p:nvPr/>
          </p:nvSpPr>
          <p:spPr>
            <a:xfrm>
              <a:off x="5214500" y="1922225"/>
              <a:ext cx="142525" cy="198500"/>
            </a:xfrm>
            <a:custGeom>
              <a:avLst/>
              <a:gdLst/>
              <a:ahLst/>
              <a:cxnLst/>
              <a:rect l="l" t="t" r="r" b="b"/>
              <a:pathLst>
                <a:path w="5701" h="7940" extrusionOk="0">
                  <a:moveTo>
                    <a:pt x="4782" y="0"/>
                  </a:moveTo>
                  <a:lnTo>
                    <a:pt x="0" y="2819"/>
                  </a:lnTo>
                  <a:lnTo>
                    <a:pt x="0" y="6548"/>
                  </a:lnTo>
                  <a:cubicBezTo>
                    <a:pt x="0" y="7316"/>
                    <a:pt x="625" y="7940"/>
                    <a:pt x="1401" y="7940"/>
                  </a:cubicBezTo>
                  <a:lnTo>
                    <a:pt x="4782" y="7940"/>
                  </a:lnTo>
                  <a:lnTo>
                    <a:pt x="5701" y="4256"/>
                  </a:lnTo>
                  <a:lnTo>
                    <a:pt x="4782" y="0"/>
                  </a:ln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2"/>
            <p:cNvSpPr/>
            <p:nvPr/>
          </p:nvSpPr>
          <p:spPr>
            <a:xfrm>
              <a:off x="5333825" y="1922225"/>
              <a:ext cx="234850" cy="198500"/>
            </a:xfrm>
            <a:custGeom>
              <a:avLst/>
              <a:gdLst/>
              <a:ahLst/>
              <a:cxnLst/>
              <a:rect l="l" t="t" r="r" b="b"/>
              <a:pathLst>
                <a:path w="9394" h="7940" extrusionOk="0">
                  <a:moveTo>
                    <a:pt x="0" y="0"/>
                  </a:moveTo>
                  <a:lnTo>
                    <a:pt x="0" y="7940"/>
                  </a:lnTo>
                  <a:lnTo>
                    <a:pt x="7993" y="7940"/>
                  </a:lnTo>
                  <a:cubicBezTo>
                    <a:pt x="8769" y="7940"/>
                    <a:pt x="9394" y="7316"/>
                    <a:pt x="9394" y="6548"/>
                  </a:cubicBezTo>
                  <a:lnTo>
                    <a:pt x="9394" y="2819"/>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2"/>
            <p:cNvSpPr/>
            <p:nvPr/>
          </p:nvSpPr>
          <p:spPr>
            <a:xfrm>
              <a:off x="5360350" y="2042875"/>
              <a:ext cx="49325" cy="39050"/>
            </a:xfrm>
            <a:custGeom>
              <a:avLst/>
              <a:gdLst/>
              <a:ahLst/>
              <a:cxnLst/>
              <a:rect l="l" t="t" r="r" b="b"/>
              <a:pathLst>
                <a:path w="1973" h="1562" extrusionOk="0">
                  <a:moveTo>
                    <a:pt x="991" y="1"/>
                  </a:moveTo>
                  <a:cubicBezTo>
                    <a:pt x="447" y="1"/>
                    <a:pt x="1" y="348"/>
                    <a:pt x="1" y="777"/>
                  </a:cubicBezTo>
                  <a:cubicBezTo>
                    <a:pt x="1" y="1214"/>
                    <a:pt x="447" y="1562"/>
                    <a:pt x="991" y="1562"/>
                  </a:cubicBezTo>
                  <a:cubicBezTo>
                    <a:pt x="1526" y="1562"/>
                    <a:pt x="1972" y="1214"/>
                    <a:pt x="1972" y="777"/>
                  </a:cubicBezTo>
                  <a:cubicBezTo>
                    <a:pt x="1972" y="348"/>
                    <a:pt x="1526" y="1"/>
                    <a:pt x="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2"/>
            <p:cNvSpPr/>
            <p:nvPr/>
          </p:nvSpPr>
          <p:spPr>
            <a:xfrm>
              <a:off x="5493500" y="2042875"/>
              <a:ext cx="49100" cy="39050"/>
            </a:xfrm>
            <a:custGeom>
              <a:avLst/>
              <a:gdLst/>
              <a:ahLst/>
              <a:cxnLst/>
              <a:rect l="l" t="t" r="r" b="b"/>
              <a:pathLst>
                <a:path w="1964" h="1562" extrusionOk="0">
                  <a:moveTo>
                    <a:pt x="982" y="1"/>
                  </a:moveTo>
                  <a:cubicBezTo>
                    <a:pt x="438" y="1"/>
                    <a:pt x="1" y="348"/>
                    <a:pt x="1" y="777"/>
                  </a:cubicBezTo>
                  <a:cubicBezTo>
                    <a:pt x="1" y="1214"/>
                    <a:pt x="438" y="1562"/>
                    <a:pt x="982" y="1562"/>
                  </a:cubicBezTo>
                  <a:cubicBezTo>
                    <a:pt x="1526" y="1562"/>
                    <a:pt x="1963" y="1214"/>
                    <a:pt x="1963" y="777"/>
                  </a:cubicBezTo>
                  <a:cubicBezTo>
                    <a:pt x="1963" y="348"/>
                    <a:pt x="1526" y="1"/>
                    <a:pt x="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2"/>
            <p:cNvSpPr/>
            <p:nvPr/>
          </p:nvSpPr>
          <p:spPr>
            <a:xfrm>
              <a:off x="5438425" y="2032850"/>
              <a:ext cx="26100" cy="29000"/>
            </a:xfrm>
            <a:custGeom>
              <a:avLst/>
              <a:gdLst/>
              <a:ahLst/>
              <a:cxnLst/>
              <a:rect l="l" t="t" r="r" b="b"/>
              <a:pathLst>
                <a:path w="1044" h="1160" extrusionOk="0">
                  <a:moveTo>
                    <a:pt x="526" y="0"/>
                  </a:moveTo>
                  <a:cubicBezTo>
                    <a:pt x="241" y="0"/>
                    <a:pt x="0" y="259"/>
                    <a:pt x="0" y="580"/>
                  </a:cubicBezTo>
                  <a:cubicBezTo>
                    <a:pt x="0" y="901"/>
                    <a:pt x="241" y="1160"/>
                    <a:pt x="526" y="1160"/>
                  </a:cubicBezTo>
                  <a:cubicBezTo>
                    <a:pt x="812" y="1160"/>
                    <a:pt x="1044" y="901"/>
                    <a:pt x="1044" y="580"/>
                  </a:cubicBezTo>
                  <a:cubicBezTo>
                    <a:pt x="1044" y="259"/>
                    <a:pt x="812" y="0"/>
                    <a:pt x="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2"/>
            <p:cNvSpPr/>
            <p:nvPr/>
          </p:nvSpPr>
          <p:spPr>
            <a:xfrm>
              <a:off x="5383100" y="2023250"/>
              <a:ext cx="12075" cy="21425"/>
            </a:xfrm>
            <a:custGeom>
              <a:avLst/>
              <a:gdLst/>
              <a:ahLst/>
              <a:cxnLst/>
              <a:rect l="l" t="t" r="r" b="b"/>
              <a:pathLst>
                <a:path w="483" h="857" extrusionOk="0">
                  <a:moveTo>
                    <a:pt x="233" y="1"/>
                  </a:moveTo>
                  <a:cubicBezTo>
                    <a:pt x="99" y="9"/>
                    <a:pt x="1" y="125"/>
                    <a:pt x="1" y="259"/>
                  </a:cubicBezTo>
                  <a:lnTo>
                    <a:pt x="1" y="607"/>
                  </a:lnTo>
                  <a:cubicBezTo>
                    <a:pt x="1" y="741"/>
                    <a:pt x="99" y="857"/>
                    <a:pt x="233" y="857"/>
                  </a:cubicBezTo>
                  <a:cubicBezTo>
                    <a:pt x="375" y="857"/>
                    <a:pt x="482" y="750"/>
                    <a:pt x="482" y="616"/>
                  </a:cubicBezTo>
                  <a:lnTo>
                    <a:pt x="482" y="241"/>
                  </a:lnTo>
                  <a:cubicBezTo>
                    <a:pt x="482" y="108"/>
                    <a:pt x="375" y="1"/>
                    <a:pt x="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2"/>
            <p:cNvSpPr/>
            <p:nvPr/>
          </p:nvSpPr>
          <p:spPr>
            <a:xfrm>
              <a:off x="5508000" y="2023250"/>
              <a:ext cx="12300" cy="21425"/>
            </a:xfrm>
            <a:custGeom>
              <a:avLst/>
              <a:gdLst/>
              <a:ahLst/>
              <a:cxnLst/>
              <a:rect l="l" t="t" r="r" b="b"/>
              <a:pathLst>
                <a:path w="492" h="857" extrusionOk="0">
                  <a:moveTo>
                    <a:pt x="241" y="1"/>
                  </a:moveTo>
                  <a:cubicBezTo>
                    <a:pt x="107" y="9"/>
                    <a:pt x="0" y="125"/>
                    <a:pt x="0" y="259"/>
                  </a:cubicBezTo>
                  <a:lnTo>
                    <a:pt x="0" y="607"/>
                  </a:lnTo>
                  <a:cubicBezTo>
                    <a:pt x="0" y="741"/>
                    <a:pt x="107" y="857"/>
                    <a:pt x="241" y="857"/>
                  </a:cubicBezTo>
                  <a:cubicBezTo>
                    <a:pt x="375" y="857"/>
                    <a:pt x="491" y="750"/>
                    <a:pt x="491" y="616"/>
                  </a:cubicBezTo>
                  <a:lnTo>
                    <a:pt x="491" y="241"/>
                  </a:lnTo>
                  <a:cubicBezTo>
                    <a:pt x="491" y="108"/>
                    <a:pt x="37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2"/>
            <p:cNvSpPr/>
            <p:nvPr/>
          </p:nvSpPr>
          <p:spPr>
            <a:xfrm>
              <a:off x="5493950" y="1715825"/>
              <a:ext cx="78975" cy="68200"/>
            </a:xfrm>
            <a:custGeom>
              <a:avLst/>
              <a:gdLst/>
              <a:ahLst/>
              <a:cxnLst/>
              <a:rect l="l" t="t" r="r" b="b"/>
              <a:pathLst>
                <a:path w="3159" h="2728" extrusionOk="0">
                  <a:moveTo>
                    <a:pt x="1072" y="1"/>
                  </a:moveTo>
                  <a:cubicBezTo>
                    <a:pt x="816" y="1"/>
                    <a:pt x="582" y="208"/>
                    <a:pt x="589" y="495"/>
                  </a:cubicBezTo>
                  <a:lnTo>
                    <a:pt x="589" y="504"/>
                  </a:lnTo>
                  <a:cubicBezTo>
                    <a:pt x="589" y="682"/>
                    <a:pt x="491" y="852"/>
                    <a:pt x="339" y="941"/>
                  </a:cubicBezTo>
                  <a:cubicBezTo>
                    <a:pt x="0" y="1120"/>
                    <a:pt x="0" y="1610"/>
                    <a:pt x="339" y="1789"/>
                  </a:cubicBezTo>
                  <a:cubicBezTo>
                    <a:pt x="491" y="1878"/>
                    <a:pt x="589" y="2047"/>
                    <a:pt x="589" y="2226"/>
                  </a:cubicBezTo>
                  <a:cubicBezTo>
                    <a:pt x="582" y="2515"/>
                    <a:pt x="818" y="2728"/>
                    <a:pt x="1076" y="2728"/>
                  </a:cubicBezTo>
                  <a:cubicBezTo>
                    <a:pt x="1161" y="2728"/>
                    <a:pt x="1248" y="2705"/>
                    <a:pt x="1330" y="2654"/>
                  </a:cubicBezTo>
                  <a:cubicBezTo>
                    <a:pt x="1405" y="2609"/>
                    <a:pt x="1492" y="2587"/>
                    <a:pt x="1579" y="2587"/>
                  </a:cubicBezTo>
                  <a:cubicBezTo>
                    <a:pt x="1666" y="2587"/>
                    <a:pt x="1753" y="2609"/>
                    <a:pt x="1829" y="2654"/>
                  </a:cubicBezTo>
                  <a:lnTo>
                    <a:pt x="1838" y="2654"/>
                  </a:lnTo>
                  <a:cubicBezTo>
                    <a:pt x="1917" y="2705"/>
                    <a:pt x="2003" y="2728"/>
                    <a:pt x="2086" y="2728"/>
                  </a:cubicBezTo>
                  <a:cubicBezTo>
                    <a:pt x="2340" y="2728"/>
                    <a:pt x="2576" y="2515"/>
                    <a:pt x="2570" y="2226"/>
                  </a:cubicBezTo>
                  <a:cubicBezTo>
                    <a:pt x="2570" y="2047"/>
                    <a:pt x="2668" y="1878"/>
                    <a:pt x="2828" y="1789"/>
                  </a:cubicBezTo>
                  <a:cubicBezTo>
                    <a:pt x="3158" y="1610"/>
                    <a:pt x="3158" y="1120"/>
                    <a:pt x="2828" y="941"/>
                  </a:cubicBezTo>
                  <a:cubicBezTo>
                    <a:pt x="2668" y="852"/>
                    <a:pt x="2570" y="682"/>
                    <a:pt x="2570" y="504"/>
                  </a:cubicBezTo>
                  <a:lnTo>
                    <a:pt x="2570" y="495"/>
                  </a:lnTo>
                  <a:cubicBezTo>
                    <a:pt x="2576" y="208"/>
                    <a:pt x="2343" y="1"/>
                    <a:pt x="2091" y="1"/>
                  </a:cubicBezTo>
                  <a:cubicBezTo>
                    <a:pt x="2006" y="1"/>
                    <a:pt x="1919" y="24"/>
                    <a:pt x="1838" y="76"/>
                  </a:cubicBezTo>
                  <a:lnTo>
                    <a:pt x="1829" y="76"/>
                  </a:lnTo>
                  <a:cubicBezTo>
                    <a:pt x="1753" y="120"/>
                    <a:pt x="1666" y="143"/>
                    <a:pt x="1579" y="143"/>
                  </a:cubicBezTo>
                  <a:cubicBezTo>
                    <a:pt x="1492" y="143"/>
                    <a:pt x="1405" y="120"/>
                    <a:pt x="1330" y="76"/>
                  </a:cubicBezTo>
                  <a:cubicBezTo>
                    <a:pt x="1247" y="24"/>
                    <a:pt x="1158" y="1"/>
                    <a:pt x="10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2"/>
            <p:cNvSpPr/>
            <p:nvPr/>
          </p:nvSpPr>
          <p:spPr>
            <a:xfrm>
              <a:off x="5393350" y="1826450"/>
              <a:ext cx="79200" cy="68200"/>
            </a:xfrm>
            <a:custGeom>
              <a:avLst/>
              <a:gdLst/>
              <a:ahLst/>
              <a:cxnLst/>
              <a:rect l="l" t="t" r="r" b="b"/>
              <a:pathLst>
                <a:path w="3168" h="2728" extrusionOk="0">
                  <a:moveTo>
                    <a:pt x="1072" y="1"/>
                  </a:moveTo>
                  <a:cubicBezTo>
                    <a:pt x="816" y="1"/>
                    <a:pt x="583" y="208"/>
                    <a:pt x="590" y="495"/>
                  </a:cubicBezTo>
                  <a:lnTo>
                    <a:pt x="590" y="504"/>
                  </a:lnTo>
                  <a:cubicBezTo>
                    <a:pt x="599" y="682"/>
                    <a:pt x="501" y="852"/>
                    <a:pt x="340" y="941"/>
                  </a:cubicBezTo>
                  <a:cubicBezTo>
                    <a:pt x="1" y="1119"/>
                    <a:pt x="1" y="1610"/>
                    <a:pt x="340" y="1788"/>
                  </a:cubicBezTo>
                  <a:cubicBezTo>
                    <a:pt x="501" y="1878"/>
                    <a:pt x="599" y="2047"/>
                    <a:pt x="590" y="2226"/>
                  </a:cubicBezTo>
                  <a:cubicBezTo>
                    <a:pt x="583" y="2514"/>
                    <a:pt x="819" y="2727"/>
                    <a:pt x="1077" y="2727"/>
                  </a:cubicBezTo>
                  <a:cubicBezTo>
                    <a:pt x="1162" y="2727"/>
                    <a:pt x="1249" y="2704"/>
                    <a:pt x="1330" y="2654"/>
                  </a:cubicBezTo>
                  <a:cubicBezTo>
                    <a:pt x="1406" y="2609"/>
                    <a:pt x="1493" y="2587"/>
                    <a:pt x="1581" y="2587"/>
                  </a:cubicBezTo>
                  <a:cubicBezTo>
                    <a:pt x="1669" y="2587"/>
                    <a:pt x="1758" y="2609"/>
                    <a:pt x="1839" y="2654"/>
                  </a:cubicBezTo>
                  <a:cubicBezTo>
                    <a:pt x="1920" y="2704"/>
                    <a:pt x="2007" y="2727"/>
                    <a:pt x="2092" y="2727"/>
                  </a:cubicBezTo>
                  <a:cubicBezTo>
                    <a:pt x="2350" y="2727"/>
                    <a:pt x="2586" y="2514"/>
                    <a:pt x="2579" y="2226"/>
                  </a:cubicBezTo>
                  <a:cubicBezTo>
                    <a:pt x="2570" y="2047"/>
                    <a:pt x="2668" y="1878"/>
                    <a:pt x="2829" y="1788"/>
                  </a:cubicBezTo>
                  <a:cubicBezTo>
                    <a:pt x="3168" y="1610"/>
                    <a:pt x="3168" y="1119"/>
                    <a:pt x="2829" y="941"/>
                  </a:cubicBezTo>
                  <a:cubicBezTo>
                    <a:pt x="2668" y="852"/>
                    <a:pt x="2570" y="682"/>
                    <a:pt x="2579" y="504"/>
                  </a:cubicBezTo>
                  <a:lnTo>
                    <a:pt x="2579" y="495"/>
                  </a:lnTo>
                  <a:cubicBezTo>
                    <a:pt x="2586" y="208"/>
                    <a:pt x="2353" y="1"/>
                    <a:pt x="2096" y="1"/>
                  </a:cubicBezTo>
                  <a:cubicBezTo>
                    <a:pt x="2010" y="1"/>
                    <a:pt x="1922" y="24"/>
                    <a:pt x="1839" y="76"/>
                  </a:cubicBezTo>
                  <a:cubicBezTo>
                    <a:pt x="1758" y="120"/>
                    <a:pt x="1669" y="142"/>
                    <a:pt x="1581" y="142"/>
                  </a:cubicBezTo>
                  <a:cubicBezTo>
                    <a:pt x="1493" y="142"/>
                    <a:pt x="1406" y="120"/>
                    <a:pt x="1330" y="76"/>
                  </a:cubicBezTo>
                  <a:cubicBezTo>
                    <a:pt x="1247" y="24"/>
                    <a:pt x="1159" y="1"/>
                    <a:pt x="10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2"/>
            <p:cNvSpPr/>
            <p:nvPr/>
          </p:nvSpPr>
          <p:spPr>
            <a:xfrm>
              <a:off x="5216725" y="1792200"/>
              <a:ext cx="93250" cy="141425"/>
            </a:xfrm>
            <a:custGeom>
              <a:avLst/>
              <a:gdLst/>
              <a:ahLst/>
              <a:cxnLst/>
              <a:rect l="l" t="t" r="r" b="b"/>
              <a:pathLst>
                <a:path w="3730" h="5657" extrusionOk="0">
                  <a:moveTo>
                    <a:pt x="3453" y="0"/>
                  </a:moveTo>
                  <a:lnTo>
                    <a:pt x="3453" y="0"/>
                  </a:lnTo>
                  <a:cubicBezTo>
                    <a:pt x="2659" y="348"/>
                    <a:pt x="2070" y="1142"/>
                    <a:pt x="2079" y="2115"/>
                  </a:cubicBezTo>
                  <a:lnTo>
                    <a:pt x="2079" y="2124"/>
                  </a:lnTo>
                  <a:cubicBezTo>
                    <a:pt x="580" y="2596"/>
                    <a:pt x="1" y="4398"/>
                    <a:pt x="928" y="5656"/>
                  </a:cubicBezTo>
                  <a:lnTo>
                    <a:pt x="3729" y="5656"/>
                  </a:lnTo>
                  <a:cubicBezTo>
                    <a:pt x="3275" y="4702"/>
                    <a:pt x="3025" y="3622"/>
                    <a:pt x="3025" y="2498"/>
                  </a:cubicBezTo>
                  <a:cubicBezTo>
                    <a:pt x="3025" y="1624"/>
                    <a:pt x="3176" y="785"/>
                    <a:pt x="345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2"/>
            <p:cNvSpPr/>
            <p:nvPr/>
          </p:nvSpPr>
          <p:spPr>
            <a:xfrm>
              <a:off x="5244600" y="1757450"/>
              <a:ext cx="79200" cy="68200"/>
            </a:xfrm>
            <a:custGeom>
              <a:avLst/>
              <a:gdLst/>
              <a:ahLst/>
              <a:cxnLst/>
              <a:rect l="l" t="t" r="r" b="b"/>
              <a:pathLst>
                <a:path w="3168" h="2728" extrusionOk="0">
                  <a:moveTo>
                    <a:pt x="1079" y="0"/>
                  </a:moveTo>
                  <a:cubicBezTo>
                    <a:pt x="820" y="0"/>
                    <a:pt x="583" y="209"/>
                    <a:pt x="589" y="498"/>
                  </a:cubicBezTo>
                  <a:cubicBezTo>
                    <a:pt x="589" y="686"/>
                    <a:pt x="500" y="855"/>
                    <a:pt x="340" y="935"/>
                  </a:cubicBezTo>
                  <a:cubicBezTo>
                    <a:pt x="1" y="1123"/>
                    <a:pt x="1" y="1604"/>
                    <a:pt x="340" y="1792"/>
                  </a:cubicBezTo>
                  <a:cubicBezTo>
                    <a:pt x="500" y="1881"/>
                    <a:pt x="589" y="2051"/>
                    <a:pt x="589" y="2229"/>
                  </a:cubicBezTo>
                  <a:cubicBezTo>
                    <a:pt x="583" y="2519"/>
                    <a:pt x="820" y="2727"/>
                    <a:pt x="1079" y="2727"/>
                  </a:cubicBezTo>
                  <a:cubicBezTo>
                    <a:pt x="1163" y="2727"/>
                    <a:pt x="1249" y="2705"/>
                    <a:pt x="1330" y="2657"/>
                  </a:cubicBezTo>
                  <a:cubicBezTo>
                    <a:pt x="1406" y="2608"/>
                    <a:pt x="1493" y="2584"/>
                    <a:pt x="1581" y="2584"/>
                  </a:cubicBezTo>
                  <a:cubicBezTo>
                    <a:pt x="1669" y="2584"/>
                    <a:pt x="1758" y="2608"/>
                    <a:pt x="1838" y="2657"/>
                  </a:cubicBezTo>
                  <a:cubicBezTo>
                    <a:pt x="1917" y="2705"/>
                    <a:pt x="2001" y="2727"/>
                    <a:pt x="2084" y="2727"/>
                  </a:cubicBezTo>
                  <a:cubicBezTo>
                    <a:pt x="2339" y="2727"/>
                    <a:pt x="2577" y="2519"/>
                    <a:pt x="2570" y="2229"/>
                  </a:cubicBezTo>
                  <a:cubicBezTo>
                    <a:pt x="2570" y="2051"/>
                    <a:pt x="2668" y="1881"/>
                    <a:pt x="2829" y="1792"/>
                  </a:cubicBezTo>
                  <a:cubicBezTo>
                    <a:pt x="3168" y="1604"/>
                    <a:pt x="3168" y="1123"/>
                    <a:pt x="2829" y="935"/>
                  </a:cubicBezTo>
                  <a:cubicBezTo>
                    <a:pt x="2668" y="855"/>
                    <a:pt x="2570" y="686"/>
                    <a:pt x="2570" y="498"/>
                  </a:cubicBezTo>
                  <a:cubicBezTo>
                    <a:pt x="2577" y="209"/>
                    <a:pt x="2339" y="0"/>
                    <a:pt x="2084" y="0"/>
                  </a:cubicBezTo>
                  <a:cubicBezTo>
                    <a:pt x="2001" y="0"/>
                    <a:pt x="1917" y="22"/>
                    <a:pt x="1838" y="70"/>
                  </a:cubicBezTo>
                  <a:cubicBezTo>
                    <a:pt x="1758" y="119"/>
                    <a:pt x="1669" y="144"/>
                    <a:pt x="1581" y="144"/>
                  </a:cubicBezTo>
                  <a:cubicBezTo>
                    <a:pt x="1493" y="144"/>
                    <a:pt x="1406" y="119"/>
                    <a:pt x="1330" y="70"/>
                  </a:cubicBezTo>
                  <a:cubicBezTo>
                    <a:pt x="1249" y="22"/>
                    <a:pt x="1163" y="0"/>
                    <a:pt x="1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2"/>
            <p:cNvSpPr/>
            <p:nvPr/>
          </p:nvSpPr>
          <p:spPr>
            <a:xfrm>
              <a:off x="5180375" y="1922225"/>
              <a:ext cx="153250" cy="70275"/>
            </a:xfrm>
            <a:custGeom>
              <a:avLst/>
              <a:gdLst/>
              <a:ahLst/>
              <a:cxnLst/>
              <a:rect l="l" t="t" r="r" b="b"/>
              <a:pathLst>
                <a:path w="6130" h="2811" extrusionOk="0">
                  <a:moveTo>
                    <a:pt x="2052" y="0"/>
                  </a:moveTo>
                  <a:cubicBezTo>
                    <a:pt x="1767" y="0"/>
                    <a:pt x="1499" y="143"/>
                    <a:pt x="1330" y="384"/>
                  </a:cubicBezTo>
                  <a:lnTo>
                    <a:pt x="259" y="1936"/>
                  </a:lnTo>
                  <a:cubicBezTo>
                    <a:pt x="0" y="2302"/>
                    <a:pt x="268" y="2810"/>
                    <a:pt x="714" y="2810"/>
                  </a:cubicBezTo>
                  <a:lnTo>
                    <a:pt x="3729" y="2810"/>
                  </a:lnTo>
                  <a:cubicBezTo>
                    <a:pt x="4015" y="2810"/>
                    <a:pt x="4282" y="2668"/>
                    <a:pt x="4443" y="2436"/>
                  </a:cubicBezTo>
                  <a:lnTo>
                    <a:pt x="61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2"/>
            <p:cNvSpPr/>
            <p:nvPr/>
          </p:nvSpPr>
          <p:spPr>
            <a:xfrm>
              <a:off x="5334700" y="1922225"/>
              <a:ext cx="264550" cy="70275"/>
            </a:xfrm>
            <a:custGeom>
              <a:avLst/>
              <a:gdLst/>
              <a:ahLst/>
              <a:cxnLst/>
              <a:rect l="l" t="t" r="r" b="b"/>
              <a:pathLst>
                <a:path w="10582" h="2811" extrusionOk="0">
                  <a:moveTo>
                    <a:pt x="1" y="0"/>
                  </a:moveTo>
                  <a:lnTo>
                    <a:pt x="1589" y="2302"/>
                  </a:lnTo>
                  <a:cubicBezTo>
                    <a:pt x="1812" y="2623"/>
                    <a:pt x="2177" y="2810"/>
                    <a:pt x="2570" y="2810"/>
                  </a:cubicBezTo>
                  <a:lnTo>
                    <a:pt x="10019" y="2810"/>
                  </a:lnTo>
                  <a:cubicBezTo>
                    <a:pt x="10376" y="2810"/>
                    <a:pt x="10581" y="2409"/>
                    <a:pt x="10385" y="2115"/>
                  </a:cubicBezTo>
                  <a:lnTo>
                    <a:pt x="9243" y="482"/>
                  </a:lnTo>
                  <a:cubicBezTo>
                    <a:pt x="9038" y="188"/>
                    <a:pt x="8699" y="0"/>
                    <a:pt x="83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62"/>
          <p:cNvGrpSpPr/>
          <p:nvPr/>
        </p:nvGrpSpPr>
        <p:grpSpPr>
          <a:xfrm>
            <a:off x="5290558" y="2213811"/>
            <a:ext cx="413572" cy="479649"/>
            <a:chOff x="4618800" y="1715925"/>
            <a:chExt cx="355975" cy="412850"/>
          </a:xfrm>
        </p:grpSpPr>
        <p:sp>
          <p:nvSpPr>
            <p:cNvPr id="4581" name="Google Shape;4581;p62"/>
            <p:cNvSpPr/>
            <p:nvPr/>
          </p:nvSpPr>
          <p:spPr>
            <a:xfrm>
              <a:off x="4618800" y="1720600"/>
              <a:ext cx="355975" cy="408175"/>
            </a:xfrm>
            <a:custGeom>
              <a:avLst/>
              <a:gdLst/>
              <a:ahLst/>
              <a:cxnLst/>
              <a:rect l="l" t="t" r="r" b="b"/>
              <a:pathLst>
                <a:path w="14239" h="16327" extrusionOk="0">
                  <a:moveTo>
                    <a:pt x="9448" y="1"/>
                  </a:moveTo>
                  <a:cubicBezTo>
                    <a:pt x="6798" y="1"/>
                    <a:pt x="4648" y="2142"/>
                    <a:pt x="4648" y="4791"/>
                  </a:cubicBezTo>
                  <a:lnTo>
                    <a:pt x="4648" y="5889"/>
                  </a:lnTo>
                  <a:cubicBezTo>
                    <a:pt x="4648" y="6718"/>
                    <a:pt x="4380" y="7521"/>
                    <a:pt x="3890" y="8190"/>
                  </a:cubicBezTo>
                  <a:lnTo>
                    <a:pt x="3827" y="8279"/>
                  </a:lnTo>
                  <a:cubicBezTo>
                    <a:pt x="3167" y="9172"/>
                    <a:pt x="2953" y="10287"/>
                    <a:pt x="3176" y="11313"/>
                  </a:cubicBezTo>
                  <a:cubicBezTo>
                    <a:pt x="1419" y="12347"/>
                    <a:pt x="188" y="14194"/>
                    <a:pt x="0" y="16326"/>
                  </a:cubicBezTo>
                  <a:lnTo>
                    <a:pt x="1998" y="16326"/>
                  </a:lnTo>
                  <a:cubicBezTo>
                    <a:pt x="2168" y="14952"/>
                    <a:pt x="2971" y="13766"/>
                    <a:pt x="4095" y="13070"/>
                  </a:cubicBezTo>
                  <a:lnTo>
                    <a:pt x="4104" y="13079"/>
                  </a:lnTo>
                  <a:cubicBezTo>
                    <a:pt x="4862" y="13919"/>
                    <a:pt x="5913" y="14364"/>
                    <a:pt x="6984" y="14364"/>
                  </a:cubicBezTo>
                  <a:cubicBezTo>
                    <a:pt x="7539" y="14364"/>
                    <a:pt x="8100" y="14245"/>
                    <a:pt x="8627" y="13998"/>
                  </a:cubicBezTo>
                  <a:cubicBezTo>
                    <a:pt x="8671" y="13971"/>
                    <a:pt x="8725" y="13944"/>
                    <a:pt x="8778" y="13926"/>
                  </a:cubicBezTo>
                  <a:cubicBezTo>
                    <a:pt x="12133" y="12276"/>
                    <a:pt x="14238" y="8850"/>
                    <a:pt x="14238" y="5112"/>
                  </a:cubicBezTo>
                  <a:cubicBezTo>
                    <a:pt x="14238" y="2383"/>
                    <a:pt x="12311" y="1"/>
                    <a:pt x="9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2"/>
            <p:cNvSpPr/>
            <p:nvPr/>
          </p:nvSpPr>
          <p:spPr>
            <a:xfrm>
              <a:off x="4649800" y="1715925"/>
              <a:ext cx="287950" cy="326525"/>
            </a:xfrm>
            <a:custGeom>
              <a:avLst/>
              <a:gdLst/>
              <a:ahLst/>
              <a:cxnLst/>
              <a:rect l="l" t="t" r="r" b="b"/>
              <a:pathLst>
                <a:path w="11518" h="13061" extrusionOk="0">
                  <a:moveTo>
                    <a:pt x="0" y="0"/>
                  </a:moveTo>
                  <a:cubicBezTo>
                    <a:pt x="196" y="2364"/>
                    <a:pt x="1856" y="4318"/>
                    <a:pt x="4059" y="4969"/>
                  </a:cubicBezTo>
                  <a:cubicBezTo>
                    <a:pt x="4559" y="5112"/>
                    <a:pt x="4898" y="5567"/>
                    <a:pt x="4898" y="6076"/>
                  </a:cubicBezTo>
                  <a:cubicBezTo>
                    <a:pt x="4898" y="7217"/>
                    <a:pt x="4523" y="8342"/>
                    <a:pt x="3854" y="9251"/>
                  </a:cubicBezTo>
                  <a:lnTo>
                    <a:pt x="3783" y="9350"/>
                  </a:lnTo>
                  <a:cubicBezTo>
                    <a:pt x="3140" y="10215"/>
                    <a:pt x="3203" y="11419"/>
                    <a:pt x="3925" y="12213"/>
                  </a:cubicBezTo>
                  <a:lnTo>
                    <a:pt x="3970" y="12267"/>
                  </a:lnTo>
                  <a:cubicBezTo>
                    <a:pt x="4425" y="12775"/>
                    <a:pt x="5076" y="13061"/>
                    <a:pt x="5745" y="13061"/>
                  </a:cubicBezTo>
                  <a:cubicBezTo>
                    <a:pt x="6093" y="13061"/>
                    <a:pt x="6432" y="12989"/>
                    <a:pt x="6745" y="12838"/>
                  </a:cubicBezTo>
                  <a:cubicBezTo>
                    <a:pt x="6789" y="12811"/>
                    <a:pt x="6843" y="12793"/>
                    <a:pt x="6887" y="12766"/>
                  </a:cubicBezTo>
                  <a:cubicBezTo>
                    <a:pt x="8279" y="12088"/>
                    <a:pt x="9448" y="11027"/>
                    <a:pt x="10259" y="9706"/>
                  </a:cubicBezTo>
                  <a:cubicBezTo>
                    <a:pt x="11080" y="8386"/>
                    <a:pt x="11517" y="6861"/>
                    <a:pt x="11517" y="5299"/>
                  </a:cubicBezTo>
                  <a:cubicBezTo>
                    <a:pt x="11517" y="4309"/>
                    <a:pt x="11178" y="3390"/>
                    <a:pt x="10572" y="2712"/>
                  </a:cubicBezTo>
                  <a:cubicBezTo>
                    <a:pt x="10143" y="2240"/>
                    <a:pt x="9385" y="1669"/>
                    <a:pt x="8208" y="1669"/>
                  </a:cubicBezTo>
                  <a:cubicBezTo>
                    <a:pt x="7244" y="1669"/>
                    <a:pt x="6379" y="2088"/>
                    <a:pt x="5772" y="2739"/>
                  </a:cubicBezTo>
                  <a:cubicBezTo>
                    <a:pt x="5553" y="2978"/>
                    <a:pt x="5246" y="3108"/>
                    <a:pt x="4931" y="3108"/>
                  </a:cubicBezTo>
                  <a:cubicBezTo>
                    <a:pt x="4821" y="3108"/>
                    <a:pt x="4711" y="3092"/>
                    <a:pt x="4603" y="3060"/>
                  </a:cubicBezTo>
                  <a:cubicBezTo>
                    <a:pt x="3221" y="2650"/>
                    <a:pt x="2186" y="1455"/>
                    <a:pt x="19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2"/>
            <p:cNvSpPr/>
            <p:nvPr/>
          </p:nvSpPr>
          <p:spPr>
            <a:xfrm>
              <a:off x="4649800" y="1715925"/>
              <a:ext cx="86550" cy="118900"/>
            </a:xfrm>
            <a:custGeom>
              <a:avLst/>
              <a:gdLst/>
              <a:ahLst/>
              <a:cxnLst/>
              <a:rect l="l" t="t" r="r" b="b"/>
              <a:pathLst>
                <a:path w="3462" h="4756" extrusionOk="0">
                  <a:moveTo>
                    <a:pt x="0" y="0"/>
                  </a:moveTo>
                  <a:cubicBezTo>
                    <a:pt x="179" y="2141"/>
                    <a:pt x="1552" y="3952"/>
                    <a:pt x="3462" y="4755"/>
                  </a:cubicBezTo>
                  <a:cubicBezTo>
                    <a:pt x="2052" y="3613"/>
                    <a:pt x="955" y="1695"/>
                    <a:pt x="70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2"/>
            <p:cNvSpPr/>
            <p:nvPr/>
          </p:nvSpPr>
          <p:spPr>
            <a:xfrm>
              <a:off x="4785675" y="1905150"/>
              <a:ext cx="67050" cy="67375"/>
            </a:xfrm>
            <a:custGeom>
              <a:avLst/>
              <a:gdLst/>
              <a:ahLst/>
              <a:cxnLst/>
              <a:rect l="l" t="t" r="r" b="b"/>
              <a:pathLst>
                <a:path w="2682" h="2695" extrusionOk="0">
                  <a:moveTo>
                    <a:pt x="1340" y="1"/>
                  </a:moveTo>
                  <a:cubicBezTo>
                    <a:pt x="1189" y="1"/>
                    <a:pt x="1037" y="77"/>
                    <a:pt x="953" y="228"/>
                  </a:cubicBezTo>
                  <a:cubicBezTo>
                    <a:pt x="872" y="371"/>
                    <a:pt x="721" y="460"/>
                    <a:pt x="560" y="460"/>
                  </a:cubicBezTo>
                  <a:cubicBezTo>
                    <a:pt x="556" y="460"/>
                    <a:pt x="552" y="460"/>
                    <a:pt x="548" y="460"/>
                  </a:cubicBezTo>
                  <a:cubicBezTo>
                    <a:pt x="207" y="460"/>
                    <a:pt x="0" y="829"/>
                    <a:pt x="177" y="1120"/>
                  </a:cubicBezTo>
                  <a:cubicBezTo>
                    <a:pt x="266" y="1263"/>
                    <a:pt x="266" y="1442"/>
                    <a:pt x="177" y="1575"/>
                  </a:cubicBezTo>
                  <a:cubicBezTo>
                    <a:pt x="0" y="1866"/>
                    <a:pt x="207" y="2245"/>
                    <a:pt x="548" y="2245"/>
                  </a:cubicBezTo>
                  <a:cubicBezTo>
                    <a:pt x="552" y="2245"/>
                    <a:pt x="556" y="2245"/>
                    <a:pt x="560" y="2244"/>
                  </a:cubicBezTo>
                  <a:cubicBezTo>
                    <a:pt x="568" y="2244"/>
                    <a:pt x="575" y="2244"/>
                    <a:pt x="582" y="2244"/>
                  </a:cubicBezTo>
                  <a:cubicBezTo>
                    <a:pt x="735" y="2244"/>
                    <a:pt x="876" y="2331"/>
                    <a:pt x="953" y="2468"/>
                  </a:cubicBezTo>
                  <a:cubicBezTo>
                    <a:pt x="1037" y="2619"/>
                    <a:pt x="1189" y="2695"/>
                    <a:pt x="1340" y="2695"/>
                  </a:cubicBezTo>
                  <a:cubicBezTo>
                    <a:pt x="1490" y="2695"/>
                    <a:pt x="1640" y="2619"/>
                    <a:pt x="1720" y="2468"/>
                  </a:cubicBezTo>
                  <a:cubicBezTo>
                    <a:pt x="1796" y="2331"/>
                    <a:pt x="1938" y="2244"/>
                    <a:pt x="2090" y="2244"/>
                  </a:cubicBezTo>
                  <a:cubicBezTo>
                    <a:pt x="2098" y="2244"/>
                    <a:pt x="2105" y="2244"/>
                    <a:pt x="2112" y="2244"/>
                  </a:cubicBezTo>
                  <a:cubicBezTo>
                    <a:pt x="2116" y="2245"/>
                    <a:pt x="2120" y="2245"/>
                    <a:pt x="2124" y="2245"/>
                  </a:cubicBezTo>
                  <a:cubicBezTo>
                    <a:pt x="2465" y="2245"/>
                    <a:pt x="2681" y="1866"/>
                    <a:pt x="2496" y="1575"/>
                  </a:cubicBezTo>
                  <a:cubicBezTo>
                    <a:pt x="2416" y="1442"/>
                    <a:pt x="2416" y="1263"/>
                    <a:pt x="2496" y="1120"/>
                  </a:cubicBezTo>
                  <a:cubicBezTo>
                    <a:pt x="2681" y="829"/>
                    <a:pt x="2465" y="460"/>
                    <a:pt x="2125" y="460"/>
                  </a:cubicBezTo>
                  <a:cubicBezTo>
                    <a:pt x="2121" y="460"/>
                    <a:pt x="2116" y="460"/>
                    <a:pt x="2112" y="460"/>
                  </a:cubicBezTo>
                  <a:cubicBezTo>
                    <a:pt x="1952" y="460"/>
                    <a:pt x="1800" y="371"/>
                    <a:pt x="1720" y="228"/>
                  </a:cubicBezTo>
                  <a:cubicBezTo>
                    <a:pt x="1640" y="77"/>
                    <a:pt x="1490" y="1"/>
                    <a:pt x="13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2"/>
            <p:cNvSpPr/>
            <p:nvPr/>
          </p:nvSpPr>
          <p:spPr>
            <a:xfrm>
              <a:off x="4826200" y="1798775"/>
              <a:ext cx="83900" cy="80525"/>
            </a:xfrm>
            <a:custGeom>
              <a:avLst/>
              <a:gdLst/>
              <a:ahLst/>
              <a:cxnLst/>
              <a:rect l="l" t="t" r="r" b="b"/>
              <a:pathLst>
                <a:path w="3356" h="3221" extrusionOk="0">
                  <a:moveTo>
                    <a:pt x="2672" y="1"/>
                  </a:moveTo>
                  <a:cubicBezTo>
                    <a:pt x="2403" y="1"/>
                    <a:pt x="2162" y="176"/>
                    <a:pt x="2088" y="451"/>
                  </a:cubicBezTo>
                  <a:cubicBezTo>
                    <a:pt x="2008" y="728"/>
                    <a:pt x="1794" y="942"/>
                    <a:pt x="1517" y="1022"/>
                  </a:cubicBezTo>
                  <a:cubicBezTo>
                    <a:pt x="821" y="1209"/>
                    <a:pt x="277" y="1754"/>
                    <a:pt x="90" y="2449"/>
                  </a:cubicBezTo>
                  <a:cubicBezTo>
                    <a:pt x="1" y="2771"/>
                    <a:pt x="188" y="3110"/>
                    <a:pt x="518" y="3199"/>
                  </a:cubicBezTo>
                  <a:cubicBezTo>
                    <a:pt x="572" y="3214"/>
                    <a:pt x="627" y="3221"/>
                    <a:pt x="680" y="3221"/>
                  </a:cubicBezTo>
                  <a:cubicBezTo>
                    <a:pt x="946" y="3221"/>
                    <a:pt x="1193" y="3045"/>
                    <a:pt x="1268" y="2771"/>
                  </a:cubicBezTo>
                  <a:cubicBezTo>
                    <a:pt x="1339" y="2494"/>
                    <a:pt x="1562" y="2271"/>
                    <a:pt x="1838" y="2200"/>
                  </a:cubicBezTo>
                  <a:cubicBezTo>
                    <a:pt x="2186" y="2101"/>
                    <a:pt x="2490" y="1923"/>
                    <a:pt x="2740" y="1673"/>
                  </a:cubicBezTo>
                  <a:cubicBezTo>
                    <a:pt x="2989" y="1423"/>
                    <a:pt x="3168" y="1120"/>
                    <a:pt x="3266" y="772"/>
                  </a:cubicBezTo>
                  <a:cubicBezTo>
                    <a:pt x="3355" y="442"/>
                    <a:pt x="3159" y="112"/>
                    <a:pt x="2838" y="23"/>
                  </a:cubicBezTo>
                  <a:cubicBezTo>
                    <a:pt x="2782" y="8"/>
                    <a:pt x="2727" y="1"/>
                    <a:pt x="26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2"/>
            <p:cNvSpPr/>
            <p:nvPr/>
          </p:nvSpPr>
          <p:spPr>
            <a:xfrm>
              <a:off x="4826200" y="1798775"/>
              <a:ext cx="81000" cy="79300"/>
            </a:xfrm>
            <a:custGeom>
              <a:avLst/>
              <a:gdLst/>
              <a:ahLst/>
              <a:cxnLst/>
              <a:rect l="l" t="t" r="r" b="b"/>
              <a:pathLst>
                <a:path w="3240" h="3172" extrusionOk="0">
                  <a:moveTo>
                    <a:pt x="2672" y="1"/>
                  </a:moveTo>
                  <a:cubicBezTo>
                    <a:pt x="2403" y="1"/>
                    <a:pt x="2162" y="176"/>
                    <a:pt x="2088" y="451"/>
                  </a:cubicBezTo>
                  <a:cubicBezTo>
                    <a:pt x="2008" y="728"/>
                    <a:pt x="1794" y="942"/>
                    <a:pt x="1517" y="1022"/>
                  </a:cubicBezTo>
                  <a:cubicBezTo>
                    <a:pt x="821" y="1209"/>
                    <a:pt x="277" y="1754"/>
                    <a:pt x="90" y="2449"/>
                  </a:cubicBezTo>
                  <a:cubicBezTo>
                    <a:pt x="1" y="2753"/>
                    <a:pt x="161" y="3056"/>
                    <a:pt x="447" y="3172"/>
                  </a:cubicBezTo>
                  <a:cubicBezTo>
                    <a:pt x="393" y="3056"/>
                    <a:pt x="384" y="2913"/>
                    <a:pt x="420" y="2779"/>
                  </a:cubicBezTo>
                  <a:cubicBezTo>
                    <a:pt x="607" y="2093"/>
                    <a:pt x="1152" y="1539"/>
                    <a:pt x="1847" y="1352"/>
                  </a:cubicBezTo>
                  <a:cubicBezTo>
                    <a:pt x="2124" y="1281"/>
                    <a:pt x="2347" y="1058"/>
                    <a:pt x="2418" y="781"/>
                  </a:cubicBezTo>
                  <a:cubicBezTo>
                    <a:pt x="2493" y="513"/>
                    <a:pt x="2742" y="331"/>
                    <a:pt x="3010" y="331"/>
                  </a:cubicBezTo>
                  <a:cubicBezTo>
                    <a:pt x="3062" y="331"/>
                    <a:pt x="3115" y="338"/>
                    <a:pt x="3168" y="353"/>
                  </a:cubicBezTo>
                  <a:cubicBezTo>
                    <a:pt x="3194" y="362"/>
                    <a:pt x="3212" y="371"/>
                    <a:pt x="3239" y="380"/>
                  </a:cubicBezTo>
                  <a:cubicBezTo>
                    <a:pt x="3168" y="210"/>
                    <a:pt x="3025" y="76"/>
                    <a:pt x="2838" y="23"/>
                  </a:cubicBezTo>
                  <a:cubicBezTo>
                    <a:pt x="2782" y="8"/>
                    <a:pt x="2727" y="1"/>
                    <a:pt x="267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2"/>
            <p:cNvSpPr/>
            <p:nvPr/>
          </p:nvSpPr>
          <p:spPr>
            <a:xfrm>
              <a:off x="4782725" y="1812950"/>
              <a:ext cx="29000" cy="29225"/>
            </a:xfrm>
            <a:custGeom>
              <a:avLst/>
              <a:gdLst/>
              <a:ahLst/>
              <a:cxnLst/>
              <a:rect l="l" t="t" r="r" b="b"/>
              <a:pathLst>
                <a:path w="1160" h="1169" extrusionOk="0">
                  <a:moveTo>
                    <a:pt x="580" y="0"/>
                  </a:moveTo>
                  <a:cubicBezTo>
                    <a:pt x="259" y="0"/>
                    <a:pt x="0" y="259"/>
                    <a:pt x="0" y="580"/>
                  </a:cubicBezTo>
                  <a:cubicBezTo>
                    <a:pt x="0" y="901"/>
                    <a:pt x="259" y="1169"/>
                    <a:pt x="580" y="1169"/>
                  </a:cubicBezTo>
                  <a:cubicBezTo>
                    <a:pt x="901" y="1169"/>
                    <a:pt x="1160" y="901"/>
                    <a:pt x="1160" y="580"/>
                  </a:cubicBezTo>
                  <a:cubicBezTo>
                    <a:pt x="1160" y="259"/>
                    <a:pt x="901" y="0"/>
                    <a:pt x="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2"/>
            <p:cNvSpPr/>
            <p:nvPr/>
          </p:nvSpPr>
          <p:spPr>
            <a:xfrm>
              <a:off x="4782725" y="1814050"/>
              <a:ext cx="28125" cy="28125"/>
            </a:xfrm>
            <a:custGeom>
              <a:avLst/>
              <a:gdLst/>
              <a:ahLst/>
              <a:cxnLst/>
              <a:rect l="l" t="t" r="r" b="b"/>
              <a:pathLst>
                <a:path w="1125" h="1125" extrusionOk="0">
                  <a:moveTo>
                    <a:pt x="366" y="1"/>
                  </a:moveTo>
                  <a:lnTo>
                    <a:pt x="366" y="1"/>
                  </a:lnTo>
                  <a:cubicBezTo>
                    <a:pt x="152" y="81"/>
                    <a:pt x="0" y="295"/>
                    <a:pt x="0" y="536"/>
                  </a:cubicBezTo>
                  <a:cubicBezTo>
                    <a:pt x="0" y="857"/>
                    <a:pt x="259" y="1125"/>
                    <a:pt x="580" y="1125"/>
                  </a:cubicBezTo>
                  <a:cubicBezTo>
                    <a:pt x="830" y="1125"/>
                    <a:pt x="1035" y="964"/>
                    <a:pt x="1124" y="750"/>
                  </a:cubicBezTo>
                  <a:lnTo>
                    <a:pt x="1124" y="750"/>
                  </a:lnTo>
                  <a:cubicBezTo>
                    <a:pt x="1053" y="777"/>
                    <a:pt x="981" y="786"/>
                    <a:pt x="910" y="786"/>
                  </a:cubicBezTo>
                  <a:cubicBezTo>
                    <a:pt x="589" y="786"/>
                    <a:pt x="330" y="527"/>
                    <a:pt x="330" y="206"/>
                  </a:cubicBezTo>
                  <a:cubicBezTo>
                    <a:pt x="330" y="134"/>
                    <a:pt x="348" y="63"/>
                    <a:pt x="36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2"/>
            <p:cNvSpPr/>
            <p:nvPr/>
          </p:nvSpPr>
          <p:spPr>
            <a:xfrm>
              <a:off x="4869700" y="1886525"/>
              <a:ext cx="29025" cy="29250"/>
            </a:xfrm>
            <a:custGeom>
              <a:avLst/>
              <a:gdLst/>
              <a:ahLst/>
              <a:cxnLst/>
              <a:rect l="l" t="t" r="r" b="b"/>
              <a:pathLst>
                <a:path w="1161" h="1170" extrusionOk="0">
                  <a:moveTo>
                    <a:pt x="580" y="1"/>
                  </a:moveTo>
                  <a:cubicBezTo>
                    <a:pt x="259" y="1"/>
                    <a:pt x="0" y="269"/>
                    <a:pt x="0" y="590"/>
                  </a:cubicBezTo>
                  <a:cubicBezTo>
                    <a:pt x="0" y="911"/>
                    <a:pt x="259" y="1170"/>
                    <a:pt x="580" y="1170"/>
                  </a:cubicBezTo>
                  <a:cubicBezTo>
                    <a:pt x="901" y="1170"/>
                    <a:pt x="1160" y="911"/>
                    <a:pt x="1160" y="590"/>
                  </a:cubicBezTo>
                  <a:cubicBezTo>
                    <a:pt x="1160" y="269"/>
                    <a:pt x="901" y="1"/>
                    <a:pt x="5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2"/>
            <p:cNvSpPr/>
            <p:nvPr/>
          </p:nvSpPr>
          <p:spPr>
            <a:xfrm>
              <a:off x="4869700" y="1887650"/>
              <a:ext cx="28125" cy="28125"/>
            </a:xfrm>
            <a:custGeom>
              <a:avLst/>
              <a:gdLst/>
              <a:ahLst/>
              <a:cxnLst/>
              <a:rect l="l" t="t" r="r" b="b"/>
              <a:pathLst>
                <a:path w="1125" h="1125" extrusionOk="0">
                  <a:moveTo>
                    <a:pt x="366" y="1"/>
                  </a:moveTo>
                  <a:lnTo>
                    <a:pt x="366" y="1"/>
                  </a:lnTo>
                  <a:cubicBezTo>
                    <a:pt x="152" y="81"/>
                    <a:pt x="0" y="295"/>
                    <a:pt x="0" y="545"/>
                  </a:cubicBezTo>
                  <a:cubicBezTo>
                    <a:pt x="0" y="866"/>
                    <a:pt x="259" y="1125"/>
                    <a:pt x="580" y="1125"/>
                  </a:cubicBezTo>
                  <a:cubicBezTo>
                    <a:pt x="830" y="1125"/>
                    <a:pt x="1035" y="973"/>
                    <a:pt x="1124" y="750"/>
                  </a:cubicBezTo>
                  <a:lnTo>
                    <a:pt x="1124" y="750"/>
                  </a:lnTo>
                  <a:cubicBezTo>
                    <a:pt x="1053" y="777"/>
                    <a:pt x="982" y="795"/>
                    <a:pt x="910" y="795"/>
                  </a:cubicBezTo>
                  <a:cubicBezTo>
                    <a:pt x="589" y="795"/>
                    <a:pt x="330" y="527"/>
                    <a:pt x="330" y="206"/>
                  </a:cubicBezTo>
                  <a:cubicBezTo>
                    <a:pt x="330" y="134"/>
                    <a:pt x="339" y="63"/>
                    <a:pt x="36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2"/>
            <p:cNvSpPr/>
            <p:nvPr/>
          </p:nvSpPr>
          <p:spPr>
            <a:xfrm>
              <a:off x="4767550" y="1981550"/>
              <a:ext cx="29250" cy="29225"/>
            </a:xfrm>
            <a:custGeom>
              <a:avLst/>
              <a:gdLst/>
              <a:ahLst/>
              <a:cxnLst/>
              <a:rect l="l" t="t" r="r" b="b"/>
              <a:pathLst>
                <a:path w="1170" h="1169" extrusionOk="0">
                  <a:moveTo>
                    <a:pt x="589" y="0"/>
                  </a:moveTo>
                  <a:cubicBezTo>
                    <a:pt x="268" y="0"/>
                    <a:pt x="1" y="268"/>
                    <a:pt x="1" y="589"/>
                  </a:cubicBezTo>
                  <a:cubicBezTo>
                    <a:pt x="1" y="910"/>
                    <a:pt x="268" y="1169"/>
                    <a:pt x="589" y="1169"/>
                  </a:cubicBezTo>
                  <a:cubicBezTo>
                    <a:pt x="910" y="1169"/>
                    <a:pt x="1169" y="910"/>
                    <a:pt x="1169" y="589"/>
                  </a:cubicBezTo>
                  <a:cubicBezTo>
                    <a:pt x="1169" y="268"/>
                    <a:pt x="910" y="0"/>
                    <a:pt x="5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2"/>
            <p:cNvSpPr/>
            <p:nvPr/>
          </p:nvSpPr>
          <p:spPr>
            <a:xfrm>
              <a:off x="4767550" y="1982650"/>
              <a:ext cx="28125" cy="28125"/>
            </a:xfrm>
            <a:custGeom>
              <a:avLst/>
              <a:gdLst/>
              <a:ahLst/>
              <a:cxnLst/>
              <a:rect l="l" t="t" r="r" b="b"/>
              <a:pathLst>
                <a:path w="1125" h="1125" extrusionOk="0">
                  <a:moveTo>
                    <a:pt x="375" y="1"/>
                  </a:moveTo>
                  <a:cubicBezTo>
                    <a:pt x="161" y="81"/>
                    <a:pt x="1" y="295"/>
                    <a:pt x="1" y="545"/>
                  </a:cubicBezTo>
                  <a:cubicBezTo>
                    <a:pt x="1" y="866"/>
                    <a:pt x="268" y="1125"/>
                    <a:pt x="589" y="1125"/>
                  </a:cubicBezTo>
                  <a:cubicBezTo>
                    <a:pt x="830" y="1125"/>
                    <a:pt x="1044" y="964"/>
                    <a:pt x="1125" y="750"/>
                  </a:cubicBezTo>
                  <a:lnTo>
                    <a:pt x="1125" y="750"/>
                  </a:lnTo>
                  <a:cubicBezTo>
                    <a:pt x="1062" y="777"/>
                    <a:pt x="991" y="795"/>
                    <a:pt x="919" y="795"/>
                  </a:cubicBezTo>
                  <a:cubicBezTo>
                    <a:pt x="598" y="795"/>
                    <a:pt x="340" y="527"/>
                    <a:pt x="340" y="206"/>
                  </a:cubicBezTo>
                  <a:cubicBezTo>
                    <a:pt x="340" y="135"/>
                    <a:pt x="348" y="63"/>
                    <a:pt x="37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2"/>
            <p:cNvSpPr/>
            <p:nvPr/>
          </p:nvSpPr>
          <p:spPr>
            <a:xfrm>
              <a:off x="4785275" y="1916200"/>
              <a:ext cx="45200" cy="56175"/>
            </a:xfrm>
            <a:custGeom>
              <a:avLst/>
              <a:gdLst/>
              <a:ahLst/>
              <a:cxnLst/>
              <a:rect l="l" t="t" r="r" b="b"/>
              <a:pathLst>
                <a:path w="1808" h="2247" extrusionOk="0">
                  <a:moveTo>
                    <a:pt x="656" y="0"/>
                  </a:moveTo>
                  <a:cubicBezTo>
                    <a:pt x="630" y="9"/>
                    <a:pt x="603" y="9"/>
                    <a:pt x="576" y="9"/>
                  </a:cubicBezTo>
                  <a:lnTo>
                    <a:pt x="523" y="9"/>
                  </a:lnTo>
                  <a:cubicBezTo>
                    <a:pt x="515" y="9"/>
                    <a:pt x="507" y="9"/>
                    <a:pt x="500" y="9"/>
                  </a:cubicBezTo>
                  <a:cubicBezTo>
                    <a:pt x="192" y="9"/>
                    <a:pt x="0" y="355"/>
                    <a:pt x="157" y="625"/>
                  </a:cubicBezTo>
                  <a:lnTo>
                    <a:pt x="193" y="678"/>
                  </a:lnTo>
                  <a:cubicBezTo>
                    <a:pt x="273" y="812"/>
                    <a:pt x="282" y="982"/>
                    <a:pt x="201" y="1116"/>
                  </a:cubicBezTo>
                  <a:lnTo>
                    <a:pt x="193" y="1124"/>
                  </a:lnTo>
                  <a:cubicBezTo>
                    <a:pt x="16" y="1424"/>
                    <a:pt x="223" y="1794"/>
                    <a:pt x="564" y="1794"/>
                  </a:cubicBezTo>
                  <a:cubicBezTo>
                    <a:pt x="568" y="1794"/>
                    <a:pt x="572" y="1794"/>
                    <a:pt x="576" y="1794"/>
                  </a:cubicBezTo>
                  <a:lnTo>
                    <a:pt x="612" y="1794"/>
                  </a:lnTo>
                  <a:cubicBezTo>
                    <a:pt x="755" y="1794"/>
                    <a:pt x="897" y="1874"/>
                    <a:pt x="969" y="2008"/>
                  </a:cubicBezTo>
                  <a:cubicBezTo>
                    <a:pt x="1050" y="2166"/>
                    <a:pt x="1203" y="2246"/>
                    <a:pt x="1355" y="2246"/>
                  </a:cubicBezTo>
                  <a:cubicBezTo>
                    <a:pt x="1504" y="2246"/>
                    <a:pt x="1652" y="2170"/>
                    <a:pt x="1736" y="2017"/>
                  </a:cubicBezTo>
                  <a:cubicBezTo>
                    <a:pt x="1754" y="1981"/>
                    <a:pt x="1780" y="1954"/>
                    <a:pt x="1807" y="1927"/>
                  </a:cubicBezTo>
                  <a:cubicBezTo>
                    <a:pt x="888" y="1365"/>
                    <a:pt x="692" y="518"/>
                    <a:pt x="656"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4" name="Google Shape;4594;p62"/>
          <p:cNvGrpSpPr/>
          <p:nvPr/>
        </p:nvGrpSpPr>
        <p:grpSpPr>
          <a:xfrm>
            <a:off x="4617832" y="2220593"/>
            <a:ext cx="484819" cy="466085"/>
            <a:chOff x="4048075" y="1715875"/>
            <a:chExt cx="417300" cy="401175"/>
          </a:xfrm>
        </p:grpSpPr>
        <p:sp>
          <p:nvSpPr>
            <p:cNvPr id="4595" name="Google Shape;4595;p62"/>
            <p:cNvSpPr/>
            <p:nvPr/>
          </p:nvSpPr>
          <p:spPr>
            <a:xfrm>
              <a:off x="4048075" y="1715875"/>
              <a:ext cx="417300" cy="401175"/>
            </a:xfrm>
            <a:custGeom>
              <a:avLst/>
              <a:gdLst/>
              <a:ahLst/>
              <a:cxnLst/>
              <a:rect l="l" t="t" r="r" b="b"/>
              <a:pathLst>
                <a:path w="16692" h="16047" extrusionOk="0">
                  <a:moveTo>
                    <a:pt x="8341" y="0"/>
                  </a:moveTo>
                  <a:cubicBezTo>
                    <a:pt x="8074" y="0"/>
                    <a:pt x="7806" y="96"/>
                    <a:pt x="7592" y="288"/>
                  </a:cubicBezTo>
                  <a:cubicBezTo>
                    <a:pt x="6575" y="1198"/>
                    <a:pt x="4470" y="2625"/>
                    <a:pt x="1115" y="2911"/>
                  </a:cubicBezTo>
                  <a:cubicBezTo>
                    <a:pt x="464" y="2973"/>
                    <a:pt x="0" y="3562"/>
                    <a:pt x="98" y="4204"/>
                  </a:cubicBezTo>
                  <a:cubicBezTo>
                    <a:pt x="527" y="6880"/>
                    <a:pt x="2070" y="13143"/>
                    <a:pt x="7298" y="15793"/>
                  </a:cubicBezTo>
                  <a:cubicBezTo>
                    <a:pt x="7628" y="15962"/>
                    <a:pt x="7987" y="16047"/>
                    <a:pt x="8345" y="16047"/>
                  </a:cubicBezTo>
                  <a:cubicBezTo>
                    <a:pt x="8703" y="16047"/>
                    <a:pt x="9060" y="15962"/>
                    <a:pt x="9385" y="15793"/>
                  </a:cubicBezTo>
                  <a:cubicBezTo>
                    <a:pt x="14622" y="13143"/>
                    <a:pt x="16156" y="6880"/>
                    <a:pt x="16584" y="4204"/>
                  </a:cubicBezTo>
                  <a:cubicBezTo>
                    <a:pt x="16691" y="3562"/>
                    <a:pt x="16228" y="2973"/>
                    <a:pt x="15576" y="2911"/>
                  </a:cubicBezTo>
                  <a:cubicBezTo>
                    <a:pt x="12213" y="2625"/>
                    <a:pt x="10108" y="1198"/>
                    <a:pt x="9091" y="288"/>
                  </a:cubicBezTo>
                  <a:cubicBezTo>
                    <a:pt x="8877" y="96"/>
                    <a:pt x="8609" y="0"/>
                    <a:pt x="8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2"/>
            <p:cNvSpPr/>
            <p:nvPr/>
          </p:nvSpPr>
          <p:spPr>
            <a:xfrm>
              <a:off x="4096250" y="1762375"/>
              <a:ext cx="320950" cy="307950"/>
            </a:xfrm>
            <a:custGeom>
              <a:avLst/>
              <a:gdLst/>
              <a:ahLst/>
              <a:cxnLst/>
              <a:rect l="l" t="t" r="r" b="b"/>
              <a:pathLst>
                <a:path w="12838" h="12318" extrusionOk="0">
                  <a:moveTo>
                    <a:pt x="6414" y="0"/>
                  </a:moveTo>
                  <a:cubicBezTo>
                    <a:pt x="6229" y="0"/>
                    <a:pt x="6044" y="56"/>
                    <a:pt x="5888" y="167"/>
                  </a:cubicBezTo>
                  <a:cubicBezTo>
                    <a:pt x="5317" y="587"/>
                    <a:pt x="4684" y="953"/>
                    <a:pt x="4015" y="1274"/>
                  </a:cubicBezTo>
                  <a:cubicBezTo>
                    <a:pt x="3015" y="1746"/>
                    <a:pt x="1945" y="2085"/>
                    <a:pt x="821" y="2300"/>
                  </a:cubicBezTo>
                  <a:cubicBezTo>
                    <a:pt x="321" y="2398"/>
                    <a:pt x="0" y="2897"/>
                    <a:pt x="116" y="3397"/>
                  </a:cubicBezTo>
                  <a:cubicBezTo>
                    <a:pt x="767" y="6136"/>
                    <a:pt x="2355" y="10346"/>
                    <a:pt x="6120" y="12255"/>
                  </a:cubicBezTo>
                  <a:cubicBezTo>
                    <a:pt x="6209" y="12300"/>
                    <a:pt x="6316" y="12318"/>
                    <a:pt x="6414" y="12318"/>
                  </a:cubicBezTo>
                  <a:cubicBezTo>
                    <a:pt x="6521" y="12318"/>
                    <a:pt x="6620" y="12300"/>
                    <a:pt x="6709" y="12255"/>
                  </a:cubicBezTo>
                  <a:cubicBezTo>
                    <a:pt x="10473" y="10346"/>
                    <a:pt x="12061" y="6136"/>
                    <a:pt x="12713" y="3397"/>
                  </a:cubicBezTo>
                  <a:cubicBezTo>
                    <a:pt x="12838" y="2897"/>
                    <a:pt x="12516" y="2398"/>
                    <a:pt x="12008" y="2300"/>
                  </a:cubicBezTo>
                  <a:cubicBezTo>
                    <a:pt x="10884" y="2085"/>
                    <a:pt x="9813" y="1746"/>
                    <a:pt x="8814" y="1274"/>
                  </a:cubicBezTo>
                  <a:cubicBezTo>
                    <a:pt x="8145" y="953"/>
                    <a:pt x="7521" y="587"/>
                    <a:pt x="6941" y="167"/>
                  </a:cubicBezTo>
                  <a:cubicBezTo>
                    <a:pt x="6785" y="56"/>
                    <a:pt x="6600" y="0"/>
                    <a:pt x="64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2"/>
            <p:cNvSpPr/>
            <p:nvPr/>
          </p:nvSpPr>
          <p:spPr>
            <a:xfrm>
              <a:off x="4096250" y="1820075"/>
              <a:ext cx="180450" cy="250250"/>
            </a:xfrm>
            <a:custGeom>
              <a:avLst/>
              <a:gdLst/>
              <a:ahLst/>
              <a:cxnLst/>
              <a:rect l="l" t="t" r="r" b="b"/>
              <a:pathLst>
                <a:path w="7218" h="10010" extrusionOk="0">
                  <a:moveTo>
                    <a:pt x="812" y="0"/>
                  </a:moveTo>
                  <a:cubicBezTo>
                    <a:pt x="312" y="99"/>
                    <a:pt x="0" y="598"/>
                    <a:pt x="116" y="1089"/>
                  </a:cubicBezTo>
                  <a:cubicBezTo>
                    <a:pt x="767" y="3828"/>
                    <a:pt x="2355" y="8038"/>
                    <a:pt x="6120" y="9947"/>
                  </a:cubicBezTo>
                  <a:cubicBezTo>
                    <a:pt x="6209" y="9992"/>
                    <a:pt x="6316" y="10010"/>
                    <a:pt x="6414" y="10010"/>
                  </a:cubicBezTo>
                  <a:cubicBezTo>
                    <a:pt x="6521" y="10010"/>
                    <a:pt x="6620" y="9992"/>
                    <a:pt x="6709" y="9947"/>
                  </a:cubicBezTo>
                  <a:cubicBezTo>
                    <a:pt x="6878" y="9858"/>
                    <a:pt x="7048" y="9760"/>
                    <a:pt x="7217" y="9671"/>
                  </a:cubicBezTo>
                  <a:cubicBezTo>
                    <a:pt x="7155" y="9653"/>
                    <a:pt x="7101" y="9635"/>
                    <a:pt x="7048" y="9608"/>
                  </a:cubicBezTo>
                  <a:cubicBezTo>
                    <a:pt x="3140" y="7628"/>
                    <a:pt x="1490" y="3257"/>
                    <a:pt x="812" y="420"/>
                  </a:cubicBezTo>
                  <a:cubicBezTo>
                    <a:pt x="776" y="277"/>
                    <a:pt x="785" y="134"/>
                    <a:pt x="81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2"/>
            <p:cNvSpPr/>
            <p:nvPr/>
          </p:nvSpPr>
          <p:spPr>
            <a:xfrm>
              <a:off x="4161375" y="1812600"/>
              <a:ext cx="190475" cy="190100"/>
            </a:xfrm>
            <a:custGeom>
              <a:avLst/>
              <a:gdLst/>
              <a:ahLst/>
              <a:cxnLst/>
              <a:rect l="l" t="t" r="r" b="b"/>
              <a:pathLst>
                <a:path w="7619" h="7604" extrusionOk="0">
                  <a:moveTo>
                    <a:pt x="3813" y="1"/>
                  </a:moveTo>
                  <a:cubicBezTo>
                    <a:pt x="3576" y="1"/>
                    <a:pt x="3338" y="110"/>
                    <a:pt x="3185" y="326"/>
                  </a:cubicBezTo>
                  <a:lnTo>
                    <a:pt x="3167" y="353"/>
                  </a:lnTo>
                  <a:cubicBezTo>
                    <a:pt x="3020" y="554"/>
                    <a:pt x="2787" y="669"/>
                    <a:pt x="2545" y="669"/>
                  </a:cubicBezTo>
                  <a:cubicBezTo>
                    <a:pt x="2464" y="669"/>
                    <a:pt x="2382" y="656"/>
                    <a:pt x="2302" y="630"/>
                  </a:cubicBezTo>
                  <a:lnTo>
                    <a:pt x="2284" y="621"/>
                  </a:lnTo>
                  <a:cubicBezTo>
                    <a:pt x="2203" y="595"/>
                    <a:pt x="2122" y="583"/>
                    <a:pt x="2043" y="583"/>
                  </a:cubicBezTo>
                  <a:cubicBezTo>
                    <a:pt x="1631" y="583"/>
                    <a:pt x="1267" y="912"/>
                    <a:pt x="1267" y="1361"/>
                  </a:cubicBezTo>
                  <a:lnTo>
                    <a:pt x="1267" y="1379"/>
                  </a:lnTo>
                  <a:cubicBezTo>
                    <a:pt x="1267" y="1718"/>
                    <a:pt x="1044" y="2030"/>
                    <a:pt x="714" y="2128"/>
                  </a:cubicBezTo>
                  <a:cubicBezTo>
                    <a:pt x="205" y="2289"/>
                    <a:pt x="9" y="2913"/>
                    <a:pt x="321" y="3342"/>
                  </a:cubicBezTo>
                  <a:lnTo>
                    <a:pt x="366" y="3404"/>
                  </a:lnTo>
                  <a:cubicBezTo>
                    <a:pt x="544" y="3672"/>
                    <a:pt x="526" y="4020"/>
                    <a:pt x="330" y="4269"/>
                  </a:cubicBezTo>
                  <a:lnTo>
                    <a:pt x="321" y="4269"/>
                  </a:lnTo>
                  <a:cubicBezTo>
                    <a:pt x="0" y="4706"/>
                    <a:pt x="205" y="5331"/>
                    <a:pt x="732" y="5492"/>
                  </a:cubicBezTo>
                  <a:cubicBezTo>
                    <a:pt x="1044" y="5581"/>
                    <a:pt x="1267" y="5875"/>
                    <a:pt x="1267" y="6205"/>
                  </a:cubicBezTo>
                  <a:lnTo>
                    <a:pt x="1267" y="6259"/>
                  </a:lnTo>
                  <a:cubicBezTo>
                    <a:pt x="1267" y="6698"/>
                    <a:pt x="1621" y="7031"/>
                    <a:pt x="2028" y="7031"/>
                  </a:cubicBezTo>
                  <a:cubicBezTo>
                    <a:pt x="2109" y="7031"/>
                    <a:pt x="2192" y="7018"/>
                    <a:pt x="2275" y="6990"/>
                  </a:cubicBezTo>
                  <a:lnTo>
                    <a:pt x="2302" y="6990"/>
                  </a:lnTo>
                  <a:cubicBezTo>
                    <a:pt x="2382" y="6963"/>
                    <a:pt x="2464" y="6951"/>
                    <a:pt x="2545" y="6951"/>
                  </a:cubicBezTo>
                  <a:cubicBezTo>
                    <a:pt x="2787" y="6951"/>
                    <a:pt x="3020" y="7066"/>
                    <a:pt x="3167" y="7267"/>
                  </a:cubicBezTo>
                  <a:lnTo>
                    <a:pt x="3176" y="7276"/>
                  </a:lnTo>
                  <a:cubicBezTo>
                    <a:pt x="3332" y="7494"/>
                    <a:pt x="3571" y="7604"/>
                    <a:pt x="3809" y="7604"/>
                  </a:cubicBezTo>
                  <a:cubicBezTo>
                    <a:pt x="4048" y="7604"/>
                    <a:pt x="4287" y="7494"/>
                    <a:pt x="4443" y="7276"/>
                  </a:cubicBezTo>
                  <a:lnTo>
                    <a:pt x="4452" y="7267"/>
                  </a:lnTo>
                  <a:cubicBezTo>
                    <a:pt x="4599" y="7059"/>
                    <a:pt x="4832" y="6942"/>
                    <a:pt x="5075" y="6942"/>
                  </a:cubicBezTo>
                  <a:cubicBezTo>
                    <a:pt x="5156" y="6942"/>
                    <a:pt x="5237" y="6955"/>
                    <a:pt x="5317" y="6981"/>
                  </a:cubicBezTo>
                  <a:lnTo>
                    <a:pt x="5344" y="6990"/>
                  </a:lnTo>
                  <a:cubicBezTo>
                    <a:pt x="5427" y="7018"/>
                    <a:pt x="5510" y="7031"/>
                    <a:pt x="5591" y="7031"/>
                  </a:cubicBezTo>
                  <a:cubicBezTo>
                    <a:pt x="6001" y="7031"/>
                    <a:pt x="6361" y="6698"/>
                    <a:pt x="6361" y="6259"/>
                  </a:cubicBezTo>
                  <a:lnTo>
                    <a:pt x="6361" y="6241"/>
                  </a:lnTo>
                  <a:cubicBezTo>
                    <a:pt x="6361" y="5893"/>
                    <a:pt x="6575" y="5590"/>
                    <a:pt x="6905" y="5483"/>
                  </a:cubicBezTo>
                  <a:cubicBezTo>
                    <a:pt x="7414" y="5322"/>
                    <a:pt x="7619" y="4706"/>
                    <a:pt x="7298" y="4269"/>
                  </a:cubicBezTo>
                  <a:lnTo>
                    <a:pt x="7253" y="4207"/>
                  </a:lnTo>
                  <a:cubicBezTo>
                    <a:pt x="7083" y="3948"/>
                    <a:pt x="7092" y="3600"/>
                    <a:pt x="7289" y="3350"/>
                  </a:cubicBezTo>
                  <a:lnTo>
                    <a:pt x="7298" y="3342"/>
                  </a:lnTo>
                  <a:cubicBezTo>
                    <a:pt x="7619" y="2904"/>
                    <a:pt x="7414" y="2289"/>
                    <a:pt x="6896" y="2128"/>
                  </a:cubicBezTo>
                  <a:cubicBezTo>
                    <a:pt x="6575" y="2030"/>
                    <a:pt x="6361" y="1745"/>
                    <a:pt x="6361" y="1415"/>
                  </a:cubicBezTo>
                  <a:lnTo>
                    <a:pt x="6361" y="1352"/>
                  </a:lnTo>
                  <a:cubicBezTo>
                    <a:pt x="6361" y="917"/>
                    <a:pt x="5995" y="583"/>
                    <a:pt x="5582" y="583"/>
                  </a:cubicBezTo>
                  <a:cubicBezTo>
                    <a:pt x="5503" y="583"/>
                    <a:pt x="5423" y="595"/>
                    <a:pt x="5344" y="621"/>
                  </a:cubicBezTo>
                  <a:lnTo>
                    <a:pt x="5326" y="630"/>
                  </a:lnTo>
                  <a:cubicBezTo>
                    <a:pt x="5246" y="656"/>
                    <a:pt x="5164" y="669"/>
                    <a:pt x="5083" y="669"/>
                  </a:cubicBezTo>
                  <a:cubicBezTo>
                    <a:pt x="4837" y="669"/>
                    <a:pt x="4599" y="552"/>
                    <a:pt x="4452" y="344"/>
                  </a:cubicBezTo>
                  <a:lnTo>
                    <a:pt x="4434" y="317"/>
                  </a:lnTo>
                  <a:cubicBezTo>
                    <a:pt x="4279" y="105"/>
                    <a:pt x="4046" y="1"/>
                    <a:pt x="38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2"/>
            <p:cNvSpPr/>
            <p:nvPr/>
          </p:nvSpPr>
          <p:spPr>
            <a:xfrm>
              <a:off x="4237650" y="1906425"/>
              <a:ext cx="38150" cy="18050"/>
            </a:xfrm>
            <a:custGeom>
              <a:avLst/>
              <a:gdLst/>
              <a:ahLst/>
              <a:cxnLst/>
              <a:rect l="l" t="t" r="r" b="b"/>
              <a:pathLst>
                <a:path w="1526" h="722" extrusionOk="0">
                  <a:moveTo>
                    <a:pt x="275" y="1"/>
                  </a:moveTo>
                  <a:cubicBezTo>
                    <a:pt x="216" y="1"/>
                    <a:pt x="156" y="21"/>
                    <a:pt x="107" y="61"/>
                  </a:cubicBezTo>
                  <a:cubicBezTo>
                    <a:pt x="9" y="151"/>
                    <a:pt x="0" y="311"/>
                    <a:pt x="89" y="409"/>
                  </a:cubicBezTo>
                  <a:cubicBezTo>
                    <a:pt x="259" y="606"/>
                    <a:pt x="500" y="722"/>
                    <a:pt x="758" y="722"/>
                  </a:cubicBezTo>
                  <a:cubicBezTo>
                    <a:pt x="1017" y="722"/>
                    <a:pt x="1267" y="606"/>
                    <a:pt x="1436" y="409"/>
                  </a:cubicBezTo>
                  <a:cubicBezTo>
                    <a:pt x="1526" y="311"/>
                    <a:pt x="1517" y="151"/>
                    <a:pt x="1410" y="61"/>
                  </a:cubicBezTo>
                  <a:cubicBezTo>
                    <a:pt x="1361" y="21"/>
                    <a:pt x="1303" y="1"/>
                    <a:pt x="1246" y="1"/>
                  </a:cubicBezTo>
                  <a:cubicBezTo>
                    <a:pt x="1178" y="1"/>
                    <a:pt x="1110" y="30"/>
                    <a:pt x="1062" y="88"/>
                  </a:cubicBezTo>
                  <a:cubicBezTo>
                    <a:pt x="981" y="168"/>
                    <a:pt x="874" y="222"/>
                    <a:pt x="758" y="222"/>
                  </a:cubicBezTo>
                  <a:cubicBezTo>
                    <a:pt x="642" y="222"/>
                    <a:pt x="535" y="168"/>
                    <a:pt x="464" y="88"/>
                  </a:cubicBezTo>
                  <a:cubicBezTo>
                    <a:pt x="415" y="30"/>
                    <a:pt x="345"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2"/>
            <p:cNvSpPr/>
            <p:nvPr/>
          </p:nvSpPr>
          <p:spPr>
            <a:xfrm>
              <a:off x="4194825" y="1890350"/>
              <a:ext cx="30575" cy="27675"/>
            </a:xfrm>
            <a:custGeom>
              <a:avLst/>
              <a:gdLst/>
              <a:ahLst/>
              <a:cxnLst/>
              <a:rect l="l" t="t" r="r" b="b"/>
              <a:pathLst>
                <a:path w="1223" h="1107" extrusionOk="0">
                  <a:moveTo>
                    <a:pt x="266" y="0"/>
                  </a:moveTo>
                  <a:cubicBezTo>
                    <a:pt x="156" y="0"/>
                    <a:pt x="58" y="75"/>
                    <a:pt x="36" y="187"/>
                  </a:cubicBezTo>
                  <a:cubicBezTo>
                    <a:pt x="0" y="312"/>
                    <a:pt x="89" y="446"/>
                    <a:pt x="214" y="472"/>
                  </a:cubicBezTo>
                  <a:lnTo>
                    <a:pt x="384" y="517"/>
                  </a:lnTo>
                  <a:cubicBezTo>
                    <a:pt x="375" y="535"/>
                    <a:pt x="375" y="553"/>
                    <a:pt x="375" y="571"/>
                  </a:cubicBezTo>
                  <a:lnTo>
                    <a:pt x="375" y="856"/>
                  </a:lnTo>
                  <a:cubicBezTo>
                    <a:pt x="375" y="990"/>
                    <a:pt x="482" y="1106"/>
                    <a:pt x="616" y="1106"/>
                  </a:cubicBezTo>
                  <a:cubicBezTo>
                    <a:pt x="621" y="1106"/>
                    <a:pt x="625" y="1106"/>
                    <a:pt x="630" y="1106"/>
                  </a:cubicBezTo>
                  <a:cubicBezTo>
                    <a:pt x="757" y="1106"/>
                    <a:pt x="857" y="994"/>
                    <a:pt x="857" y="865"/>
                  </a:cubicBezTo>
                  <a:lnTo>
                    <a:pt x="857" y="651"/>
                  </a:lnTo>
                  <a:lnTo>
                    <a:pt x="892" y="660"/>
                  </a:lnTo>
                  <a:cubicBezTo>
                    <a:pt x="919" y="660"/>
                    <a:pt x="937" y="669"/>
                    <a:pt x="955" y="669"/>
                  </a:cubicBezTo>
                  <a:cubicBezTo>
                    <a:pt x="1062" y="669"/>
                    <a:pt x="1160" y="597"/>
                    <a:pt x="1187" y="490"/>
                  </a:cubicBezTo>
                  <a:cubicBezTo>
                    <a:pt x="1222" y="356"/>
                    <a:pt x="1151" y="223"/>
                    <a:pt x="1017" y="187"/>
                  </a:cubicBezTo>
                  <a:lnTo>
                    <a:pt x="330" y="9"/>
                  </a:lnTo>
                  <a:cubicBezTo>
                    <a:pt x="309" y="3"/>
                    <a:pt x="287"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2"/>
            <p:cNvSpPr/>
            <p:nvPr/>
          </p:nvSpPr>
          <p:spPr>
            <a:xfrm>
              <a:off x="4287825" y="1890325"/>
              <a:ext cx="30800" cy="27700"/>
            </a:xfrm>
            <a:custGeom>
              <a:avLst/>
              <a:gdLst/>
              <a:ahLst/>
              <a:cxnLst/>
              <a:rect l="l" t="t" r="r" b="b"/>
              <a:pathLst>
                <a:path w="1232" h="1108" extrusionOk="0">
                  <a:moveTo>
                    <a:pt x="961" y="0"/>
                  </a:moveTo>
                  <a:cubicBezTo>
                    <a:pt x="939" y="0"/>
                    <a:pt x="916" y="3"/>
                    <a:pt x="892" y="10"/>
                  </a:cubicBezTo>
                  <a:lnTo>
                    <a:pt x="214" y="188"/>
                  </a:lnTo>
                  <a:cubicBezTo>
                    <a:pt x="90" y="224"/>
                    <a:pt x="0" y="349"/>
                    <a:pt x="36" y="482"/>
                  </a:cubicBezTo>
                  <a:cubicBezTo>
                    <a:pt x="63" y="589"/>
                    <a:pt x="161" y="670"/>
                    <a:pt x="268" y="670"/>
                  </a:cubicBezTo>
                  <a:cubicBezTo>
                    <a:pt x="286" y="670"/>
                    <a:pt x="313" y="661"/>
                    <a:pt x="330" y="661"/>
                  </a:cubicBezTo>
                  <a:lnTo>
                    <a:pt x="366" y="652"/>
                  </a:lnTo>
                  <a:lnTo>
                    <a:pt x="366" y="857"/>
                  </a:lnTo>
                  <a:cubicBezTo>
                    <a:pt x="366" y="991"/>
                    <a:pt x="473" y="1107"/>
                    <a:pt x="598" y="1107"/>
                  </a:cubicBezTo>
                  <a:cubicBezTo>
                    <a:pt x="603" y="1107"/>
                    <a:pt x="608" y="1107"/>
                    <a:pt x="613" y="1107"/>
                  </a:cubicBezTo>
                  <a:cubicBezTo>
                    <a:pt x="748" y="1107"/>
                    <a:pt x="848" y="995"/>
                    <a:pt x="848" y="866"/>
                  </a:cubicBezTo>
                  <a:lnTo>
                    <a:pt x="848" y="572"/>
                  </a:lnTo>
                  <a:cubicBezTo>
                    <a:pt x="848" y="554"/>
                    <a:pt x="848" y="536"/>
                    <a:pt x="848" y="518"/>
                  </a:cubicBezTo>
                  <a:lnTo>
                    <a:pt x="1017" y="473"/>
                  </a:lnTo>
                  <a:cubicBezTo>
                    <a:pt x="1151" y="438"/>
                    <a:pt x="1231" y="304"/>
                    <a:pt x="1196" y="179"/>
                  </a:cubicBezTo>
                  <a:cubicBezTo>
                    <a:pt x="1166" y="68"/>
                    <a:pt x="1070" y="0"/>
                    <a:pt x="9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2"/>
            <p:cNvSpPr/>
            <p:nvPr/>
          </p:nvSpPr>
          <p:spPr>
            <a:xfrm>
              <a:off x="4161375" y="1863800"/>
              <a:ext cx="62900" cy="124350"/>
            </a:xfrm>
            <a:custGeom>
              <a:avLst/>
              <a:gdLst/>
              <a:ahLst/>
              <a:cxnLst/>
              <a:rect l="l" t="t" r="r" b="b"/>
              <a:pathLst>
                <a:path w="2516" h="4974" extrusionOk="0">
                  <a:moveTo>
                    <a:pt x="892" y="0"/>
                  </a:moveTo>
                  <a:cubicBezTo>
                    <a:pt x="839" y="36"/>
                    <a:pt x="776" y="62"/>
                    <a:pt x="714" y="80"/>
                  </a:cubicBezTo>
                  <a:cubicBezTo>
                    <a:pt x="205" y="241"/>
                    <a:pt x="0" y="865"/>
                    <a:pt x="321" y="1294"/>
                  </a:cubicBezTo>
                  <a:lnTo>
                    <a:pt x="357" y="1347"/>
                  </a:lnTo>
                  <a:cubicBezTo>
                    <a:pt x="535" y="1615"/>
                    <a:pt x="526" y="1972"/>
                    <a:pt x="321" y="2221"/>
                  </a:cubicBezTo>
                  <a:cubicBezTo>
                    <a:pt x="0" y="2658"/>
                    <a:pt x="205" y="3274"/>
                    <a:pt x="714" y="3435"/>
                  </a:cubicBezTo>
                  <a:cubicBezTo>
                    <a:pt x="1035" y="3533"/>
                    <a:pt x="1267" y="3827"/>
                    <a:pt x="1267" y="4157"/>
                  </a:cubicBezTo>
                  <a:lnTo>
                    <a:pt x="1267" y="4193"/>
                  </a:lnTo>
                  <a:cubicBezTo>
                    <a:pt x="1267" y="4633"/>
                    <a:pt x="1629" y="4974"/>
                    <a:pt x="2046" y="4974"/>
                  </a:cubicBezTo>
                  <a:cubicBezTo>
                    <a:pt x="2127" y="4974"/>
                    <a:pt x="2210" y="4961"/>
                    <a:pt x="2293" y="4933"/>
                  </a:cubicBezTo>
                  <a:cubicBezTo>
                    <a:pt x="2364" y="4907"/>
                    <a:pt x="2444" y="4898"/>
                    <a:pt x="2516" y="4898"/>
                  </a:cubicBezTo>
                  <a:cubicBezTo>
                    <a:pt x="1499" y="3577"/>
                    <a:pt x="892" y="1927"/>
                    <a:pt x="892" y="134"/>
                  </a:cubicBezTo>
                  <a:cubicBezTo>
                    <a:pt x="892" y="89"/>
                    <a:pt x="892" y="45"/>
                    <a:pt x="892"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62"/>
          <p:cNvGrpSpPr/>
          <p:nvPr/>
        </p:nvGrpSpPr>
        <p:grpSpPr>
          <a:xfrm>
            <a:off x="3958031" y="2235783"/>
            <a:ext cx="506632" cy="435704"/>
            <a:chOff x="3451000" y="1715825"/>
            <a:chExt cx="436075" cy="375025"/>
          </a:xfrm>
        </p:grpSpPr>
        <p:sp>
          <p:nvSpPr>
            <p:cNvPr id="4604" name="Google Shape;4604;p62"/>
            <p:cNvSpPr/>
            <p:nvPr/>
          </p:nvSpPr>
          <p:spPr>
            <a:xfrm>
              <a:off x="3472650" y="1715825"/>
              <a:ext cx="101075" cy="88425"/>
            </a:xfrm>
            <a:custGeom>
              <a:avLst/>
              <a:gdLst/>
              <a:ahLst/>
              <a:cxnLst/>
              <a:rect l="l" t="t" r="r" b="b"/>
              <a:pathLst>
                <a:path w="4043" h="3537" extrusionOk="0">
                  <a:moveTo>
                    <a:pt x="2344" y="0"/>
                  </a:moveTo>
                  <a:cubicBezTo>
                    <a:pt x="1507" y="0"/>
                    <a:pt x="831" y="681"/>
                    <a:pt x="831" y="1521"/>
                  </a:cubicBezTo>
                  <a:cubicBezTo>
                    <a:pt x="831" y="2333"/>
                    <a:pt x="456" y="2743"/>
                    <a:pt x="153" y="2930"/>
                  </a:cubicBezTo>
                  <a:cubicBezTo>
                    <a:pt x="1" y="3029"/>
                    <a:pt x="19" y="3261"/>
                    <a:pt x="179" y="3332"/>
                  </a:cubicBezTo>
                  <a:cubicBezTo>
                    <a:pt x="426" y="3436"/>
                    <a:pt x="771" y="3537"/>
                    <a:pt x="1197" y="3537"/>
                  </a:cubicBezTo>
                  <a:cubicBezTo>
                    <a:pt x="1463" y="3537"/>
                    <a:pt x="1762" y="3497"/>
                    <a:pt x="2088" y="3394"/>
                  </a:cubicBezTo>
                  <a:lnTo>
                    <a:pt x="2088" y="3011"/>
                  </a:lnTo>
                  <a:cubicBezTo>
                    <a:pt x="2169" y="3029"/>
                    <a:pt x="2258" y="3038"/>
                    <a:pt x="2347" y="3038"/>
                  </a:cubicBezTo>
                  <a:cubicBezTo>
                    <a:pt x="3302" y="3038"/>
                    <a:pt x="4042" y="2163"/>
                    <a:pt x="3828" y="1173"/>
                  </a:cubicBezTo>
                  <a:cubicBezTo>
                    <a:pt x="3703" y="611"/>
                    <a:pt x="3257" y="165"/>
                    <a:pt x="2695" y="40"/>
                  </a:cubicBezTo>
                  <a:cubicBezTo>
                    <a:pt x="2576" y="13"/>
                    <a:pt x="2458" y="0"/>
                    <a:pt x="2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2"/>
            <p:cNvSpPr/>
            <p:nvPr/>
          </p:nvSpPr>
          <p:spPr>
            <a:xfrm>
              <a:off x="3675175" y="1994925"/>
              <a:ext cx="182900" cy="95925"/>
            </a:xfrm>
            <a:custGeom>
              <a:avLst/>
              <a:gdLst/>
              <a:ahLst/>
              <a:cxnLst/>
              <a:rect l="l" t="t" r="r" b="b"/>
              <a:pathLst>
                <a:path w="7316" h="3837" extrusionOk="0">
                  <a:moveTo>
                    <a:pt x="1945" y="1"/>
                  </a:moveTo>
                  <a:cubicBezTo>
                    <a:pt x="1945" y="1"/>
                    <a:pt x="0" y="670"/>
                    <a:pt x="0" y="3837"/>
                  </a:cubicBezTo>
                  <a:lnTo>
                    <a:pt x="7315" y="3837"/>
                  </a:lnTo>
                  <a:cubicBezTo>
                    <a:pt x="7315" y="670"/>
                    <a:pt x="5380" y="1"/>
                    <a:pt x="5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2"/>
            <p:cNvSpPr/>
            <p:nvPr/>
          </p:nvSpPr>
          <p:spPr>
            <a:xfrm>
              <a:off x="3675175" y="1994925"/>
              <a:ext cx="73400" cy="95925"/>
            </a:xfrm>
            <a:custGeom>
              <a:avLst/>
              <a:gdLst/>
              <a:ahLst/>
              <a:cxnLst/>
              <a:rect l="l" t="t" r="r" b="b"/>
              <a:pathLst>
                <a:path w="2936" h="3837" extrusionOk="0">
                  <a:moveTo>
                    <a:pt x="1936" y="1"/>
                  </a:moveTo>
                  <a:cubicBezTo>
                    <a:pt x="1936" y="1"/>
                    <a:pt x="0" y="670"/>
                    <a:pt x="0" y="3837"/>
                  </a:cubicBezTo>
                  <a:lnTo>
                    <a:pt x="990" y="3837"/>
                  </a:lnTo>
                  <a:cubicBezTo>
                    <a:pt x="990" y="670"/>
                    <a:pt x="2935" y="1"/>
                    <a:pt x="2935"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2"/>
            <p:cNvSpPr/>
            <p:nvPr/>
          </p:nvSpPr>
          <p:spPr>
            <a:xfrm>
              <a:off x="3736725" y="1974625"/>
              <a:ext cx="60025" cy="60025"/>
            </a:xfrm>
            <a:custGeom>
              <a:avLst/>
              <a:gdLst/>
              <a:ahLst/>
              <a:cxnLst/>
              <a:rect l="l" t="t" r="r" b="b"/>
              <a:pathLst>
                <a:path w="2401" h="2401" extrusionOk="0">
                  <a:moveTo>
                    <a:pt x="1196" y="1"/>
                  </a:moveTo>
                  <a:cubicBezTo>
                    <a:pt x="536" y="1"/>
                    <a:pt x="0" y="536"/>
                    <a:pt x="0" y="1196"/>
                  </a:cubicBezTo>
                  <a:cubicBezTo>
                    <a:pt x="0" y="1865"/>
                    <a:pt x="536" y="2400"/>
                    <a:pt x="1196" y="2400"/>
                  </a:cubicBezTo>
                  <a:cubicBezTo>
                    <a:pt x="1856" y="2400"/>
                    <a:pt x="2400" y="1865"/>
                    <a:pt x="2400" y="1196"/>
                  </a:cubicBezTo>
                  <a:cubicBezTo>
                    <a:pt x="2400" y="536"/>
                    <a:pt x="1856" y="1"/>
                    <a:pt x="1196" y="1"/>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2"/>
            <p:cNvSpPr/>
            <p:nvPr/>
          </p:nvSpPr>
          <p:spPr>
            <a:xfrm>
              <a:off x="3505225" y="1994925"/>
              <a:ext cx="182900" cy="95925"/>
            </a:xfrm>
            <a:custGeom>
              <a:avLst/>
              <a:gdLst/>
              <a:ahLst/>
              <a:cxnLst/>
              <a:rect l="l" t="t" r="r" b="b"/>
              <a:pathLst>
                <a:path w="7316" h="3837" extrusionOk="0">
                  <a:moveTo>
                    <a:pt x="1945" y="1"/>
                  </a:moveTo>
                  <a:cubicBezTo>
                    <a:pt x="1945" y="1"/>
                    <a:pt x="0" y="670"/>
                    <a:pt x="0" y="3837"/>
                  </a:cubicBezTo>
                  <a:lnTo>
                    <a:pt x="7316" y="3837"/>
                  </a:lnTo>
                  <a:cubicBezTo>
                    <a:pt x="7316" y="670"/>
                    <a:pt x="5380" y="1"/>
                    <a:pt x="53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2"/>
            <p:cNvSpPr/>
            <p:nvPr/>
          </p:nvSpPr>
          <p:spPr>
            <a:xfrm>
              <a:off x="3505225" y="1994925"/>
              <a:ext cx="73400" cy="95925"/>
            </a:xfrm>
            <a:custGeom>
              <a:avLst/>
              <a:gdLst/>
              <a:ahLst/>
              <a:cxnLst/>
              <a:rect l="l" t="t" r="r" b="b"/>
              <a:pathLst>
                <a:path w="2936" h="3837" extrusionOk="0">
                  <a:moveTo>
                    <a:pt x="1936" y="1"/>
                  </a:moveTo>
                  <a:cubicBezTo>
                    <a:pt x="1936" y="1"/>
                    <a:pt x="0" y="670"/>
                    <a:pt x="0" y="3837"/>
                  </a:cubicBezTo>
                  <a:lnTo>
                    <a:pt x="991" y="3837"/>
                  </a:lnTo>
                  <a:cubicBezTo>
                    <a:pt x="991" y="670"/>
                    <a:pt x="2935" y="1"/>
                    <a:pt x="2935"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2"/>
            <p:cNvSpPr/>
            <p:nvPr/>
          </p:nvSpPr>
          <p:spPr>
            <a:xfrm>
              <a:off x="3566775" y="1974625"/>
              <a:ext cx="60025" cy="60025"/>
            </a:xfrm>
            <a:custGeom>
              <a:avLst/>
              <a:gdLst/>
              <a:ahLst/>
              <a:cxnLst/>
              <a:rect l="l" t="t" r="r" b="b"/>
              <a:pathLst>
                <a:path w="2401" h="2401" extrusionOk="0">
                  <a:moveTo>
                    <a:pt x="1196" y="1"/>
                  </a:moveTo>
                  <a:cubicBezTo>
                    <a:pt x="536" y="1"/>
                    <a:pt x="1" y="536"/>
                    <a:pt x="1" y="1196"/>
                  </a:cubicBezTo>
                  <a:cubicBezTo>
                    <a:pt x="1" y="1865"/>
                    <a:pt x="536" y="2400"/>
                    <a:pt x="1196" y="2400"/>
                  </a:cubicBezTo>
                  <a:cubicBezTo>
                    <a:pt x="1856" y="2400"/>
                    <a:pt x="2400" y="1865"/>
                    <a:pt x="2400" y="1196"/>
                  </a:cubicBezTo>
                  <a:cubicBezTo>
                    <a:pt x="2400" y="536"/>
                    <a:pt x="1856" y="1"/>
                    <a:pt x="1196"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2"/>
            <p:cNvSpPr/>
            <p:nvPr/>
          </p:nvSpPr>
          <p:spPr>
            <a:xfrm>
              <a:off x="3657100" y="1762525"/>
              <a:ext cx="223275" cy="119575"/>
            </a:xfrm>
            <a:custGeom>
              <a:avLst/>
              <a:gdLst/>
              <a:ahLst/>
              <a:cxnLst/>
              <a:rect l="l" t="t" r="r" b="b"/>
              <a:pathLst>
                <a:path w="8931" h="4783" extrusionOk="0">
                  <a:moveTo>
                    <a:pt x="4381" y="1"/>
                  </a:moveTo>
                  <a:cubicBezTo>
                    <a:pt x="2436" y="1"/>
                    <a:pt x="759" y="1152"/>
                    <a:pt x="1" y="2811"/>
                  </a:cubicBezTo>
                  <a:lnTo>
                    <a:pt x="1339" y="4783"/>
                  </a:lnTo>
                  <a:lnTo>
                    <a:pt x="8306" y="4783"/>
                  </a:lnTo>
                  <a:lnTo>
                    <a:pt x="8931" y="3248"/>
                  </a:lnTo>
                  <a:cubicBezTo>
                    <a:pt x="8288" y="1357"/>
                    <a:pt x="6486" y="1"/>
                    <a:pt x="4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2"/>
            <p:cNvSpPr/>
            <p:nvPr/>
          </p:nvSpPr>
          <p:spPr>
            <a:xfrm>
              <a:off x="3657100" y="1762525"/>
              <a:ext cx="122025" cy="119575"/>
            </a:xfrm>
            <a:custGeom>
              <a:avLst/>
              <a:gdLst/>
              <a:ahLst/>
              <a:cxnLst/>
              <a:rect l="l" t="t" r="r" b="b"/>
              <a:pathLst>
                <a:path w="4881" h="4783" extrusionOk="0">
                  <a:moveTo>
                    <a:pt x="4381" y="1"/>
                  </a:moveTo>
                  <a:cubicBezTo>
                    <a:pt x="2436" y="1"/>
                    <a:pt x="759" y="1152"/>
                    <a:pt x="1" y="2811"/>
                  </a:cubicBezTo>
                  <a:lnTo>
                    <a:pt x="1339" y="4783"/>
                  </a:lnTo>
                  <a:lnTo>
                    <a:pt x="2338" y="4783"/>
                  </a:lnTo>
                  <a:lnTo>
                    <a:pt x="1000" y="2811"/>
                  </a:lnTo>
                  <a:cubicBezTo>
                    <a:pt x="1696" y="1294"/>
                    <a:pt x="3150" y="197"/>
                    <a:pt x="4880" y="28"/>
                  </a:cubicBezTo>
                  <a:cubicBezTo>
                    <a:pt x="4720" y="10"/>
                    <a:pt x="4550" y="1"/>
                    <a:pt x="4381"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2"/>
            <p:cNvSpPr/>
            <p:nvPr/>
          </p:nvSpPr>
          <p:spPr>
            <a:xfrm>
              <a:off x="3646400" y="1832350"/>
              <a:ext cx="240675" cy="170625"/>
            </a:xfrm>
            <a:custGeom>
              <a:avLst/>
              <a:gdLst/>
              <a:ahLst/>
              <a:cxnLst/>
              <a:rect l="l" t="t" r="r" b="b"/>
              <a:pathLst>
                <a:path w="9627" h="6825" extrusionOk="0">
                  <a:moveTo>
                    <a:pt x="3982" y="1"/>
                  </a:moveTo>
                  <a:cubicBezTo>
                    <a:pt x="3371" y="1"/>
                    <a:pt x="2733" y="202"/>
                    <a:pt x="2008" y="812"/>
                  </a:cubicBezTo>
                  <a:lnTo>
                    <a:pt x="429" y="9"/>
                  </a:lnTo>
                  <a:cubicBezTo>
                    <a:pt x="152" y="616"/>
                    <a:pt x="0" y="1294"/>
                    <a:pt x="0" y="2007"/>
                  </a:cubicBezTo>
                  <a:cubicBezTo>
                    <a:pt x="0" y="4666"/>
                    <a:pt x="2150" y="6825"/>
                    <a:pt x="4809" y="6825"/>
                  </a:cubicBezTo>
                  <a:cubicBezTo>
                    <a:pt x="7467" y="6825"/>
                    <a:pt x="9626" y="4666"/>
                    <a:pt x="9626" y="2007"/>
                  </a:cubicBezTo>
                  <a:cubicBezTo>
                    <a:pt x="9626" y="1463"/>
                    <a:pt x="9528" y="937"/>
                    <a:pt x="9359" y="446"/>
                  </a:cubicBezTo>
                  <a:cubicBezTo>
                    <a:pt x="8763" y="687"/>
                    <a:pt x="8227" y="777"/>
                    <a:pt x="7732" y="777"/>
                  </a:cubicBezTo>
                  <a:cubicBezTo>
                    <a:pt x="6278" y="777"/>
                    <a:pt x="5181" y="1"/>
                    <a:pt x="39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2"/>
            <p:cNvSpPr/>
            <p:nvPr/>
          </p:nvSpPr>
          <p:spPr>
            <a:xfrm>
              <a:off x="3646400" y="1832575"/>
              <a:ext cx="132725" cy="170400"/>
            </a:xfrm>
            <a:custGeom>
              <a:avLst/>
              <a:gdLst/>
              <a:ahLst/>
              <a:cxnLst/>
              <a:rect l="l" t="t" r="r" b="b"/>
              <a:pathLst>
                <a:path w="5309" h="6816" extrusionOk="0">
                  <a:moveTo>
                    <a:pt x="429" y="0"/>
                  </a:moveTo>
                  <a:cubicBezTo>
                    <a:pt x="152" y="607"/>
                    <a:pt x="0" y="1285"/>
                    <a:pt x="0" y="1998"/>
                  </a:cubicBezTo>
                  <a:cubicBezTo>
                    <a:pt x="0" y="4657"/>
                    <a:pt x="2150" y="6816"/>
                    <a:pt x="4809" y="6816"/>
                  </a:cubicBezTo>
                  <a:cubicBezTo>
                    <a:pt x="4978" y="6816"/>
                    <a:pt x="5148" y="6807"/>
                    <a:pt x="5308" y="6789"/>
                  </a:cubicBezTo>
                  <a:cubicBezTo>
                    <a:pt x="2882" y="6539"/>
                    <a:pt x="991" y="4487"/>
                    <a:pt x="991" y="1998"/>
                  </a:cubicBezTo>
                  <a:cubicBezTo>
                    <a:pt x="991" y="1445"/>
                    <a:pt x="1089" y="919"/>
                    <a:pt x="1258" y="428"/>
                  </a:cubicBezTo>
                  <a:lnTo>
                    <a:pt x="429" y="0"/>
                  </a:ln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2"/>
            <p:cNvSpPr/>
            <p:nvPr/>
          </p:nvSpPr>
          <p:spPr>
            <a:xfrm>
              <a:off x="3486925" y="1762300"/>
              <a:ext cx="219725" cy="90350"/>
            </a:xfrm>
            <a:custGeom>
              <a:avLst/>
              <a:gdLst/>
              <a:ahLst/>
              <a:cxnLst/>
              <a:rect l="l" t="t" r="r" b="b"/>
              <a:pathLst>
                <a:path w="8789" h="3614" extrusionOk="0">
                  <a:moveTo>
                    <a:pt x="4390" y="1"/>
                  </a:moveTo>
                  <a:cubicBezTo>
                    <a:pt x="2436" y="1"/>
                    <a:pt x="750" y="1170"/>
                    <a:pt x="1" y="2847"/>
                  </a:cubicBezTo>
                  <a:lnTo>
                    <a:pt x="4390" y="3614"/>
                  </a:lnTo>
                  <a:lnTo>
                    <a:pt x="8788" y="2847"/>
                  </a:lnTo>
                  <a:cubicBezTo>
                    <a:pt x="8030" y="1170"/>
                    <a:pt x="6353" y="1"/>
                    <a:pt x="43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2"/>
            <p:cNvSpPr/>
            <p:nvPr/>
          </p:nvSpPr>
          <p:spPr>
            <a:xfrm>
              <a:off x="3486925" y="1762525"/>
              <a:ext cx="122025" cy="71175"/>
            </a:xfrm>
            <a:custGeom>
              <a:avLst/>
              <a:gdLst/>
              <a:ahLst/>
              <a:cxnLst/>
              <a:rect l="l" t="t" r="r" b="b"/>
              <a:pathLst>
                <a:path w="4881" h="2847" extrusionOk="0">
                  <a:moveTo>
                    <a:pt x="4381" y="1"/>
                  </a:moveTo>
                  <a:cubicBezTo>
                    <a:pt x="2490" y="1"/>
                    <a:pt x="857" y="1098"/>
                    <a:pt x="81" y="2686"/>
                  </a:cubicBezTo>
                  <a:cubicBezTo>
                    <a:pt x="54" y="2740"/>
                    <a:pt x="28" y="2793"/>
                    <a:pt x="1" y="2847"/>
                  </a:cubicBezTo>
                  <a:lnTo>
                    <a:pt x="1000" y="2847"/>
                  </a:lnTo>
                  <a:cubicBezTo>
                    <a:pt x="1687" y="1312"/>
                    <a:pt x="3141" y="206"/>
                    <a:pt x="4881" y="28"/>
                  </a:cubicBezTo>
                  <a:cubicBezTo>
                    <a:pt x="4729" y="10"/>
                    <a:pt x="4542" y="1"/>
                    <a:pt x="438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2"/>
            <p:cNvSpPr/>
            <p:nvPr/>
          </p:nvSpPr>
          <p:spPr>
            <a:xfrm>
              <a:off x="3476450" y="1810750"/>
              <a:ext cx="240675" cy="192225"/>
            </a:xfrm>
            <a:custGeom>
              <a:avLst/>
              <a:gdLst/>
              <a:ahLst/>
              <a:cxnLst/>
              <a:rect l="l" t="t" r="r" b="b"/>
              <a:pathLst>
                <a:path w="9627" h="7689" extrusionOk="0">
                  <a:moveTo>
                    <a:pt x="2763" y="1"/>
                  </a:moveTo>
                  <a:cubicBezTo>
                    <a:pt x="1463" y="1"/>
                    <a:pt x="420" y="909"/>
                    <a:pt x="420" y="909"/>
                  </a:cubicBezTo>
                  <a:cubicBezTo>
                    <a:pt x="143" y="1506"/>
                    <a:pt x="1" y="2176"/>
                    <a:pt x="1" y="2871"/>
                  </a:cubicBezTo>
                  <a:cubicBezTo>
                    <a:pt x="1" y="5530"/>
                    <a:pt x="2151" y="7689"/>
                    <a:pt x="4809" y="7689"/>
                  </a:cubicBezTo>
                  <a:cubicBezTo>
                    <a:pt x="7467" y="7689"/>
                    <a:pt x="9626" y="5530"/>
                    <a:pt x="9626" y="2871"/>
                  </a:cubicBezTo>
                  <a:cubicBezTo>
                    <a:pt x="9626" y="2176"/>
                    <a:pt x="9475" y="1506"/>
                    <a:pt x="9207" y="909"/>
                  </a:cubicBezTo>
                  <a:cubicBezTo>
                    <a:pt x="9207" y="909"/>
                    <a:pt x="8160" y="1"/>
                    <a:pt x="6857" y="1"/>
                  </a:cubicBezTo>
                  <a:cubicBezTo>
                    <a:pt x="6206" y="1"/>
                    <a:pt x="5490" y="228"/>
                    <a:pt x="4809" y="909"/>
                  </a:cubicBezTo>
                  <a:cubicBezTo>
                    <a:pt x="4128" y="228"/>
                    <a:pt x="3413" y="1"/>
                    <a:pt x="2763"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2"/>
            <p:cNvSpPr/>
            <p:nvPr/>
          </p:nvSpPr>
          <p:spPr>
            <a:xfrm>
              <a:off x="3451000" y="1814500"/>
              <a:ext cx="158400" cy="188650"/>
            </a:xfrm>
            <a:custGeom>
              <a:avLst/>
              <a:gdLst/>
              <a:ahLst/>
              <a:cxnLst/>
              <a:rect l="l" t="t" r="r" b="b"/>
              <a:pathLst>
                <a:path w="6336" h="7546" extrusionOk="0">
                  <a:moveTo>
                    <a:pt x="2847" y="0"/>
                  </a:moveTo>
                  <a:lnTo>
                    <a:pt x="2847" y="0"/>
                  </a:lnTo>
                  <a:cubicBezTo>
                    <a:pt x="2009" y="259"/>
                    <a:pt x="1429" y="768"/>
                    <a:pt x="1429" y="768"/>
                  </a:cubicBezTo>
                  <a:cubicBezTo>
                    <a:pt x="0" y="3980"/>
                    <a:pt x="2385" y="7545"/>
                    <a:pt x="5767" y="7545"/>
                  </a:cubicBezTo>
                  <a:cubicBezTo>
                    <a:pt x="5953" y="7545"/>
                    <a:pt x="6143" y="7534"/>
                    <a:pt x="6336" y="7512"/>
                  </a:cubicBezTo>
                  <a:cubicBezTo>
                    <a:pt x="3909" y="7271"/>
                    <a:pt x="2018" y="5228"/>
                    <a:pt x="2009" y="2739"/>
                  </a:cubicBezTo>
                  <a:cubicBezTo>
                    <a:pt x="2009" y="2034"/>
                    <a:pt x="2152" y="1365"/>
                    <a:pt x="2419" y="768"/>
                  </a:cubicBezTo>
                  <a:cubicBezTo>
                    <a:pt x="2544" y="500"/>
                    <a:pt x="2687" y="241"/>
                    <a:pt x="2847"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2"/>
            <p:cNvSpPr/>
            <p:nvPr/>
          </p:nvSpPr>
          <p:spPr>
            <a:xfrm>
              <a:off x="3581275" y="1870925"/>
              <a:ext cx="33700" cy="47300"/>
            </a:xfrm>
            <a:custGeom>
              <a:avLst/>
              <a:gdLst/>
              <a:ahLst/>
              <a:cxnLst/>
              <a:rect l="l" t="t" r="r" b="b"/>
              <a:pathLst>
                <a:path w="1348" h="1892" extrusionOk="0">
                  <a:moveTo>
                    <a:pt x="748" y="1"/>
                  </a:moveTo>
                  <a:cubicBezTo>
                    <a:pt x="702" y="1"/>
                    <a:pt x="655" y="6"/>
                    <a:pt x="607" y="18"/>
                  </a:cubicBezTo>
                  <a:lnTo>
                    <a:pt x="215" y="125"/>
                  </a:lnTo>
                  <a:cubicBezTo>
                    <a:pt x="90" y="161"/>
                    <a:pt x="9" y="295"/>
                    <a:pt x="45" y="429"/>
                  </a:cubicBezTo>
                  <a:cubicBezTo>
                    <a:pt x="75" y="541"/>
                    <a:pt x="174" y="616"/>
                    <a:pt x="284" y="616"/>
                  </a:cubicBezTo>
                  <a:cubicBezTo>
                    <a:pt x="305" y="616"/>
                    <a:pt x="327" y="613"/>
                    <a:pt x="348" y="607"/>
                  </a:cubicBezTo>
                  <a:lnTo>
                    <a:pt x="732" y="500"/>
                  </a:lnTo>
                  <a:cubicBezTo>
                    <a:pt x="738" y="500"/>
                    <a:pt x="744" y="499"/>
                    <a:pt x="750" y="499"/>
                  </a:cubicBezTo>
                  <a:cubicBezTo>
                    <a:pt x="762" y="499"/>
                    <a:pt x="774" y="503"/>
                    <a:pt x="786" y="527"/>
                  </a:cubicBezTo>
                  <a:cubicBezTo>
                    <a:pt x="803" y="554"/>
                    <a:pt x="786" y="571"/>
                    <a:pt x="777" y="580"/>
                  </a:cubicBezTo>
                  <a:cubicBezTo>
                    <a:pt x="678" y="670"/>
                    <a:pt x="616" y="803"/>
                    <a:pt x="616" y="946"/>
                  </a:cubicBezTo>
                  <a:cubicBezTo>
                    <a:pt x="616" y="1080"/>
                    <a:pt x="678" y="1214"/>
                    <a:pt x="777" y="1312"/>
                  </a:cubicBezTo>
                  <a:cubicBezTo>
                    <a:pt x="786" y="1321"/>
                    <a:pt x="803" y="1339"/>
                    <a:pt x="786" y="1365"/>
                  </a:cubicBezTo>
                  <a:cubicBezTo>
                    <a:pt x="776" y="1385"/>
                    <a:pt x="766" y="1391"/>
                    <a:pt x="756" y="1391"/>
                  </a:cubicBezTo>
                  <a:cubicBezTo>
                    <a:pt x="748" y="1391"/>
                    <a:pt x="740" y="1387"/>
                    <a:pt x="732" y="1383"/>
                  </a:cubicBezTo>
                  <a:lnTo>
                    <a:pt x="348" y="1276"/>
                  </a:lnTo>
                  <a:cubicBezTo>
                    <a:pt x="327" y="1270"/>
                    <a:pt x="305" y="1268"/>
                    <a:pt x="284" y="1268"/>
                  </a:cubicBezTo>
                  <a:cubicBezTo>
                    <a:pt x="174" y="1268"/>
                    <a:pt x="75" y="1342"/>
                    <a:pt x="45" y="1455"/>
                  </a:cubicBezTo>
                  <a:cubicBezTo>
                    <a:pt x="0" y="1588"/>
                    <a:pt x="81" y="1722"/>
                    <a:pt x="215" y="1758"/>
                  </a:cubicBezTo>
                  <a:lnTo>
                    <a:pt x="598" y="1865"/>
                  </a:lnTo>
                  <a:cubicBezTo>
                    <a:pt x="652" y="1883"/>
                    <a:pt x="705" y="1892"/>
                    <a:pt x="750" y="1892"/>
                  </a:cubicBezTo>
                  <a:cubicBezTo>
                    <a:pt x="946" y="1892"/>
                    <a:pt x="1125" y="1785"/>
                    <a:pt x="1223" y="1606"/>
                  </a:cubicBezTo>
                  <a:cubicBezTo>
                    <a:pt x="1348" y="1383"/>
                    <a:pt x="1303" y="1116"/>
                    <a:pt x="1116" y="946"/>
                  </a:cubicBezTo>
                  <a:cubicBezTo>
                    <a:pt x="1303" y="777"/>
                    <a:pt x="1348" y="509"/>
                    <a:pt x="1223" y="286"/>
                  </a:cubicBezTo>
                  <a:cubicBezTo>
                    <a:pt x="1121" y="105"/>
                    <a:pt x="944" y="1"/>
                    <a:pt x="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2"/>
            <p:cNvSpPr/>
            <p:nvPr/>
          </p:nvSpPr>
          <p:spPr>
            <a:xfrm>
              <a:off x="3523950" y="1869800"/>
              <a:ext cx="35950" cy="24125"/>
            </a:xfrm>
            <a:custGeom>
              <a:avLst/>
              <a:gdLst/>
              <a:ahLst/>
              <a:cxnLst/>
              <a:rect l="l" t="t" r="r" b="b"/>
              <a:pathLst>
                <a:path w="1438" h="965" extrusionOk="0">
                  <a:moveTo>
                    <a:pt x="723" y="1"/>
                  </a:moveTo>
                  <a:cubicBezTo>
                    <a:pt x="331" y="1"/>
                    <a:pt x="1" y="322"/>
                    <a:pt x="1" y="715"/>
                  </a:cubicBezTo>
                  <a:cubicBezTo>
                    <a:pt x="1" y="848"/>
                    <a:pt x="117" y="964"/>
                    <a:pt x="251" y="964"/>
                  </a:cubicBezTo>
                  <a:cubicBezTo>
                    <a:pt x="393" y="964"/>
                    <a:pt x="500" y="848"/>
                    <a:pt x="500" y="715"/>
                  </a:cubicBezTo>
                  <a:cubicBezTo>
                    <a:pt x="500" y="599"/>
                    <a:pt x="598" y="500"/>
                    <a:pt x="723" y="500"/>
                  </a:cubicBezTo>
                  <a:cubicBezTo>
                    <a:pt x="839" y="500"/>
                    <a:pt x="937" y="599"/>
                    <a:pt x="937" y="715"/>
                  </a:cubicBezTo>
                  <a:cubicBezTo>
                    <a:pt x="937" y="848"/>
                    <a:pt x="1053" y="964"/>
                    <a:pt x="1187" y="964"/>
                  </a:cubicBezTo>
                  <a:cubicBezTo>
                    <a:pt x="1330" y="964"/>
                    <a:pt x="1437" y="848"/>
                    <a:pt x="1437" y="715"/>
                  </a:cubicBezTo>
                  <a:cubicBezTo>
                    <a:pt x="1437" y="322"/>
                    <a:pt x="111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2"/>
            <p:cNvSpPr/>
            <p:nvPr/>
          </p:nvSpPr>
          <p:spPr>
            <a:xfrm>
              <a:off x="3628550" y="1869800"/>
              <a:ext cx="35950" cy="24125"/>
            </a:xfrm>
            <a:custGeom>
              <a:avLst/>
              <a:gdLst/>
              <a:ahLst/>
              <a:cxnLst/>
              <a:rect l="l" t="t" r="r" b="b"/>
              <a:pathLst>
                <a:path w="1438" h="965" extrusionOk="0">
                  <a:moveTo>
                    <a:pt x="723" y="1"/>
                  </a:moveTo>
                  <a:cubicBezTo>
                    <a:pt x="322" y="1"/>
                    <a:pt x="1" y="322"/>
                    <a:pt x="1" y="715"/>
                  </a:cubicBezTo>
                  <a:cubicBezTo>
                    <a:pt x="1" y="848"/>
                    <a:pt x="117" y="964"/>
                    <a:pt x="251" y="964"/>
                  </a:cubicBezTo>
                  <a:cubicBezTo>
                    <a:pt x="393" y="964"/>
                    <a:pt x="500" y="848"/>
                    <a:pt x="500" y="715"/>
                  </a:cubicBezTo>
                  <a:cubicBezTo>
                    <a:pt x="500" y="599"/>
                    <a:pt x="598" y="500"/>
                    <a:pt x="723" y="500"/>
                  </a:cubicBezTo>
                  <a:cubicBezTo>
                    <a:pt x="839" y="500"/>
                    <a:pt x="937" y="599"/>
                    <a:pt x="937" y="715"/>
                  </a:cubicBezTo>
                  <a:cubicBezTo>
                    <a:pt x="937" y="848"/>
                    <a:pt x="1053" y="964"/>
                    <a:pt x="1187" y="964"/>
                  </a:cubicBezTo>
                  <a:cubicBezTo>
                    <a:pt x="1330" y="964"/>
                    <a:pt x="1437" y="848"/>
                    <a:pt x="1437" y="715"/>
                  </a:cubicBezTo>
                  <a:cubicBezTo>
                    <a:pt x="1437" y="322"/>
                    <a:pt x="1116" y="1"/>
                    <a:pt x="7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2"/>
            <p:cNvSpPr/>
            <p:nvPr/>
          </p:nvSpPr>
          <p:spPr>
            <a:xfrm>
              <a:off x="3788700" y="1884300"/>
              <a:ext cx="24550" cy="27675"/>
            </a:xfrm>
            <a:custGeom>
              <a:avLst/>
              <a:gdLst/>
              <a:ahLst/>
              <a:cxnLst/>
              <a:rect l="l" t="t" r="r" b="b"/>
              <a:pathLst>
                <a:path w="982" h="1107" extrusionOk="0">
                  <a:moveTo>
                    <a:pt x="491" y="1"/>
                  </a:moveTo>
                  <a:cubicBezTo>
                    <a:pt x="214" y="1"/>
                    <a:pt x="0" y="251"/>
                    <a:pt x="0" y="554"/>
                  </a:cubicBezTo>
                  <a:cubicBezTo>
                    <a:pt x="0" y="857"/>
                    <a:pt x="214" y="1107"/>
                    <a:pt x="491" y="1107"/>
                  </a:cubicBezTo>
                  <a:cubicBezTo>
                    <a:pt x="758" y="1107"/>
                    <a:pt x="981" y="857"/>
                    <a:pt x="981" y="554"/>
                  </a:cubicBezTo>
                  <a:cubicBezTo>
                    <a:pt x="981" y="251"/>
                    <a:pt x="758" y="1"/>
                    <a:pt x="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2"/>
            <p:cNvSpPr/>
            <p:nvPr/>
          </p:nvSpPr>
          <p:spPr>
            <a:xfrm>
              <a:off x="3736050" y="1872450"/>
              <a:ext cx="12300" cy="23525"/>
            </a:xfrm>
            <a:custGeom>
              <a:avLst/>
              <a:gdLst/>
              <a:ahLst/>
              <a:cxnLst/>
              <a:rect l="l" t="t" r="r" b="b"/>
              <a:pathLst>
                <a:path w="492" h="941" extrusionOk="0">
                  <a:moveTo>
                    <a:pt x="246" y="0"/>
                  </a:moveTo>
                  <a:cubicBezTo>
                    <a:pt x="235" y="0"/>
                    <a:pt x="225" y="1"/>
                    <a:pt x="215" y="2"/>
                  </a:cubicBezTo>
                  <a:cubicBezTo>
                    <a:pt x="90" y="20"/>
                    <a:pt x="1" y="127"/>
                    <a:pt x="1" y="252"/>
                  </a:cubicBezTo>
                  <a:lnTo>
                    <a:pt x="1" y="689"/>
                  </a:lnTo>
                  <a:cubicBezTo>
                    <a:pt x="1" y="814"/>
                    <a:pt x="90" y="921"/>
                    <a:pt x="215" y="939"/>
                  </a:cubicBezTo>
                  <a:cubicBezTo>
                    <a:pt x="225" y="940"/>
                    <a:pt x="235" y="940"/>
                    <a:pt x="246" y="940"/>
                  </a:cubicBezTo>
                  <a:cubicBezTo>
                    <a:pt x="383" y="940"/>
                    <a:pt x="491" y="831"/>
                    <a:pt x="491" y="698"/>
                  </a:cubicBezTo>
                  <a:lnTo>
                    <a:pt x="491" y="243"/>
                  </a:lnTo>
                  <a:cubicBezTo>
                    <a:pt x="491" y="110"/>
                    <a:pt x="383"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2"/>
            <p:cNvSpPr/>
            <p:nvPr/>
          </p:nvSpPr>
          <p:spPr>
            <a:xfrm>
              <a:off x="3853800" y="1872450"/>
              <a:ext cx="12300" cy="23525"/>
            </a:xfrm>
            <a:custGeom>
              <a:avLst/>
              <a:gdLst/>
              <a:ahLst/>
              <a:cxnLst/>
              <a:rect l="l" t="t" r="r" b="b"/>
              <a:pathLst>
                <a:path w="492" h="941" extrusionOk="0">
                  <a:moveTo>
                    <a:pt x="246" y="0"/>
                  </a:moveTo>
                  <a:cubicBezTo>
                    <a:pt x="236" y="0"/>
                    <a:pt x="225" y="1"/>
                    <a:pt x="215" y="2"/>
                  </a:cubicBezTo>
                  <a:cubicBezTo>
                    <a:pt x="90" y="20"/>
                    <a:pt x="1" y="127"/>
                    <a:pt x="1" y="252"/>
                  </a:cubicBezTo>
                  <a:lnTo>
                    <a:pt x="1" y="689"/>
                  </a:lnTo>
                  <a:cubicBezTo>
                    <a:pt x="1" y="814"/>
                    <a:pt x="90" y="921"/>
                    <a:pt x="215" y="939"/>
                  </a:cubicBezTo>
                  <a:cubicBezTo>
                    <a:pt x="225" y="940"/>
                    <a:pt x="236" y="940"/>
                    <a:pt x="246" y="940"/>
                  </a:cubicBezTo>
                  <a:cubicBezTo>
                    <a:pt x="383" y="940"/>
                    <a:pt x="492" y="831"/>
                    <a:pt x="492" y="698"/>
                  </a:cubicBezTo>
                  <a:lnTo>
                    <a:pt x="492" y="243"/>
                  </a:lnTo>
                  <a:cubicBezTo>
                    <a:pt x="492" y="110"/>
                    <a:pt x="383" y="0"/>
                    <a:pt x="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62"/>
          <p:cNvGrpSpPr/>
          <p:nvPr/>
        </p:nvGrpSpPr>
        <p:grpSpPr>
          <a:xfrm>
            <a:off x="3329856" y="2213811"/>
            <a:ext cx="474973" cy="479649"/>
            <a:chOff x="2819875" y="1715925"/>
            <a:chExt cx="408825" cy="412850"/>
          </a:xfrm>
        </p:grpSpPr>
        <p:sp>
          <p:nvSpPr>
            <p:cNvPr id="4626" name="Google Shape;4626;p62"/>
            <p:cNvSpPr/>
            <p:nvPr/>
          </p:nvSpPr>
          <p:spPr>
            <a:xfrm>
              <a:off x="2831900" y="1952100"/>
              <a:ext cx="385650" cy="176675"/>
            </a:xfrm>
            <a:custGeom>
              <a:avLst/>
              <a:gdLst/>
              <a:ahLst/>
              <a:cxnLst/>
              <a:rect l="l" t="t" r="r" b="b"/>
              <a:pathLst>
                <a:path w="15426" h="7067" extrusionOk="0">
                  <a:moveTo>
                    <a:pt x="1" y="1"/>
                  </a:moveTo>
                  <a:lnTo>
                    <a:pt x="1" y="4640"/>
                  </a:lnTo>
                  <a:cubicBezTo>
                    <a:pt x="1" y="5978"/>
                    <a:pt x="1089" y="7066"/>
                    <a:pt x="2427" y="7066"/>
                  </a:cubicBezTo>
                  <a:lnTo>
                    <a:pt x="12990" y="7066"/>
                  </a:lnTo>
                  <a:cubicBezTo>
                    <a:pt x="14337" y="7066"/>
                    <a:pt x="15425" y="5978"/>
                    <a:pt x="15425" y="4640"/>
                  </a:cubicBezTo>
                  <a:lnTo>
                    <a:pt x="154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2"/>
            <p:cNvSpPr/>
            <p:nvPr/>
          </p:nvSpPr>
          <p:spPr>
            <a:xfrm>
              <a:off x="2831900" y="1952100"/>
              <a:ext cx="93475" cy="176675"/>
            </a:xfrm>
            <a:custGeom>
              <a:avLst/>
              <a:gdLst/>
              <a:ahLst/>
              <a:cxnLst/>
              <a:rect l="l" t="t" r="r" b="b"/>
              <a:pathLst>
                <a:path w="3739" h="7067" extrusionOk="0">
                  <a:moveTo>
                    <a:pt x="1" y="1"/>
                  </a:moveTo>
                  <a:lnTo>
                    <a:pt x="1" y="4640"/>
                  </a:lnTo>
                  <a:cubicBezTo>
                    <a:pt x="1" y="5978"/>
                    <a:pt x="1089" y="7066"/>
                    <a:pt x="2427" y="7066"/>
                  </a:cubicBezTo>
                  <a:lnTo>
                    <a:pt x="3739" y="7066"/>
                  </a:lnTo>
                  <a:cubicBezTo>
                    <a:pt x="2409" y="7066"/>
                    <a:pt x="1321" y="5978"/>
                    <a:pt x="1321" y="4640"/>
                  </a:cubicBezTo>
                  <a:lnTo>
                    <a:pt x="1321"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2"/>
            <p:cNvSpPr/>
            <p:nvPr/>
          </p:nvSpPr>
          <p:spPr>
            <a:xfrm>
              <a:off x="2848850" y="1823875"/>
              <a:ext cx="351750" cy="108850"/>
            </a:xfrm>
            <a:custGeom>
              <a:avLst/>
              <a:gdLst/>
              <a:ahLst/>
              <a:cxnLst/>
              <a:rect l="l" t="t" r="r" b="b"/>
              <a:pathLst>
                <a:path w="14070" h="4354" extrusionOk="0">
                  <a:moveTo>
                    <a:pt x="1" y="0"/>
                  </a:moveTo>
                  <a:lnTo>
                    <a:pt x="1" y="4354"/>
                  </a:lnTo>
                  <a:lnTo>
                    <a:pt x="14069" y="4354"/>
                  </a:lnTo>
                  <a:lnTo>
                    <a:pt x="140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2"/>
            <p:cNvSpPr/>
            <p:nvPr/>
          </p:nvSpPr>
          <p:spPr>
            <a:xfrm>
              <a:off x="2819875" y="1752950"/>
              <a:ext cx="408825" cy="91225"/>
            </a:xfrm>
            <a:custGeom>
              <a:avLst/>
              <a:gdLst/>
              <a:ahLst/>
              <a:cxnLst/>
              <a:rect l="l" t="t" r="r" b="b"/>
              <a:pathLst>
                <a:path w="16353" h="3649" extrusionOk="0">
                  <a:moveTo>
                    <a:pt x="1392" y="0"/>
                  </a:moveTo>
                  <a:cubicBezTo>
                    <a:pt x="624" y="0"/>
                    <a:pt x="0" y="625"/>
                    <a:pt x="0" y="1392"/>
                  </a:cubicBezTo>
                  <a:lnTo>
                    <a:pt x="0" y="2248"/>
                  </a:lnTo>
                  <a:cubicBezTo>
                    <a:pt x="0" y="3024"/>
                    <a:pt x="624" y="3649"/>
                    <a:pt x="1392" y="3649"/>
                  </a:cubicBezTo>
                  <a:lnTo>
                    <a:pt x="14961" y="3649"/>
                  </a:lnTo>
                  <a:cubicBezTo>
                    <a:pt x="15728" y="3649"/>
                    <a:pt x="16352" y="3024"/>
                    <a:pt x="16352" y="2248"/>
                  </a:cubicBezTo>
                  <a:lnTo>
                    <a:pt x="16352" y="1392"/>
                  </a:lnTo>
                  <a:cubicBezTo>
                    <a:pt x="16352" y="625"/>
                    <a:pt x="15728" y="0"/>
                    <a:pt x="14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2"/>
            <p:cNvSpPr/>
            <p:nvPr/>
          </p:nvSpPr>
          <p:spPr>
            <a:xfrm>
              <a:off x="2819875" y="1752950"/>
              <a:ext cx="67825" cy="91225"/>
            </a:xfrm>
            <a:custGeom>
              <a:avLst/>
              <a:gdLst/>
              <a:ahLst/>
              <a:cxnLst/>
              <a:rect l="l" t="t" r="r" b="b"/>
              <a:pathLst>
                <a:path w="2713" h="3649" extrusionOk="0">
                  <a:moveTo>
                    <a:pt x="1392" y="0"/>
                  </a:moveTo>
                  <a:cubicBezTo>
                    <a:pt x="624" y="0"/>
                    <a:pt x="0" y="625"/>
                    <a:pt x="0" y="1392"/>
                  </a:cubicBezTo>
                  <a:lnTo>
                    <a:pt x="0" y="2248"/>
                  </a:lnTo>
                  <a:cubicBezTo>
                    <a:pt x="0" y="3024"/>
                    <a:pt x="624" y="3649"/>
                    <a:pt x="1392" y="3649"/>
                  </a:cubicBezTo>
                  <a:lnTo>
                    <a:pt x="2712" y="3649"/>
                  </a:lnTo>
                  <a:cubicBezTo>
                    <a:pt x="1945" y="3649"/>
                    <a:pt x="1320" y="3024"/>
                    <a:pt x="1320" y="2248"/>
                  </a:cubicBezTo>
                  <a:lnTo>
                    <a:pt x="1320" y="1392"/>
                  </a:lnTo>
                  <a:cubicBezTo>
                    <a:pt x="1320" y="625"/>
                    <a:pt x="1945" y="0"/>
                    <a:pt x="271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2"/>
            <p:cNvSpPr/>
            <p:nvPr/>
          </p:nvSpPr>
          <p:spPr>
            <a:xfrm>
              <a:off x="3104450" y="1847800"/>
              <a:ext cx="62250" cy="74450"/>
            </a:xfrm>
            <a:custGeom>
              <a:avLst/>
              <a:gdLst/>
              <a:ahLst/>
              <a:cxnLst/>
              <a:rect l="l" t="t" r="r" b="b"/>
              <a:pathLst>
                <a:path w="2490" h="2978" extrusionOk="0">
                  <a:moveTo>
                    <a:pt x="516" y="0"/>
                  </a:moveTo>
                  <a:cubicBezTo>
                    <a:pt x="347" y="0"/>
                    <a:pt x="174" y="22"/>
                    <a:pt x="0" y="69"/>
                  </a:cubicBezTo>
                  <a:lnTo>
                    <a:pt x="0" y="2977"/>
                  </a:lnTo>
                  <a:lnTo>
                    <a:pt x="2489" y="2977"/>
                  </a:lnTo>
                  <a:lnTo>
                    <a:pt x="2489" y="1987"/>
                  </a:lnTo>
                  <a:cubicBezTo>
                    <a:pt x="2489" y="864"/>
                    <a:pt x="157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2"/>
            <p:cNvSpPr/>
            <p:nvPr/>
          </p:nvSpPr>
          <p:spPr>
            <a:xfrm>
              <a:off x="2882750" y="1847800"/>
              <a:ext cx="62025" cy="74450"/>
            </a:xfrm>
            <a:custGeom>
              <a:avLst/>
              <a:gdLst/>
              <a:ahLst/>
              <a:cxnLst/>
              <a:rect l="l" t="t" r="r" b="b"/>
              <a:pathLst>
                <a:path w="2481" h="2978" extrusionOk="0">
                  <a:moveTo>
                    <a:pt x="1968" y="0"/>
                  </a:moveTo>
                  <a:cubicBezTo>
                    <a:pt x="916" y="0"/>
                    <a:pt x="1" y="864"/>
                    <a:pt x="1" y="1987"/>
                  </a:cubicBezTo>
                  <a:lnTo>
                    <a:pt x="1" y="2977"/>
                  </a:lnTo>
                  <a:lnTo>
                    <a:pt x="2481" y="2977"/>
                  </a:lnTo>
                  <a:lnTo>
                    <a:pt x="2481" y="69"/>
                  </a:lnTo>
                  <a:cubicBezTo>
                    <a:pt x="2308" y="22"/>
                    <a:pt x="2136" y="0"/>
                    <a:pt x="19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2"/>
            <p:cNvSpPr/>
            <p:nvPr/>
          </p:nvSpPr>
          <p:spPr>
            <a:xfrm>
              <a:off x="2881875" y="1847900"/>
              <a:ext cx="59125" cy="74350"/>
            </a:xfrm>
            <a:custGeom>
              <a:avLst/>
              <a:gdLst/>
              <a:ahLst/>
              <a:cxnLst/>
              <a:rect l="l" t="t" r="r" b="b"/>
              <a:pathLst>
                <a:path w="2365" h="2974" extrusionOk="0">
                  <a:moveTo>
                    <a:pt x="2021" y="1"/>
                  </a:moveTo>
                  <a:cubicBezTo>
                    <a:pt x="936" y="1"/>
                    <a:pt x="0" y="860"/>
                    <a:pt x="0" y="1983"/>
                  </a:cubicBezTo>
                  <a:lnTo>
                    <a:pt x="0" y="2973"/>
                  </a:lnTo>
                  <a:lnTo>
                    <a:pt x="678" y="2973"/>
                  </a:lnTo>
                  <a:lnTo>
                    <a:pt x="678" y="1983"/>
                  </a:lnTo>
                  <a:cubicBezTo>
                    <a:pt x="678" y="975"/>
                    <a:pt x="1427" y="181"/>
                    <a:pt x="2364" y="29"/>
                  </a:cubicBezTo>
                  <a:cubicBezTo>
                    <a:pt x="2249" y="10"/>
                    <a:pt x="2134" y="1"/>
                    <a:pt x="2021"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2"/>
            <p:cNvSpPr/>
            <p:nvPr/>
          </p:nvSpPr>
          <p:spPr>
            <a:xfrm>
              <a:off x="2819875" y="1906150"/>
              <a:ext cx="408825" cy="91250"/>
            </a:xfrm>
            <a:custGeom>
              <a:avLst/>
              <a:gdLst/>
              <a:ahLst/>
              <a:cxnLst/>
              <a:rect l="l" t="t" r="r" b="b"/>
              <a:pathLst>
                <a:path w="16353" h="3650" extrusionOk="0">
                  <a:moveTo>
                    <a:pt x="1392" y="1"/>
                  </a:moveTo>
                  <a:cubicBezTo>
                    <a:pt x="624" y="1"/>
                    <a:pt x="0" y="625"/>
                    <a:pt x="0" y="1393"/>
                  </a:cubicBezTo>
                  <a:lnTo>
                    <a:pt x="0" y="2249"/>
                  </a:lnTo>
                  <a:cubicBezTo>
                    <a:pt x="0" y="3025"/>
                    <a:pt x="624" y="3650"/>
                    <a:pt x="1392" y="3650"/>
                  </a:cubicBezTo>
                  <a:lnTo>
                    <a:pt x="14961" y="3650"/>
                  </a:lnTo>
                  <a:cubicBezTo>
                    <a:pt x="15728" y="3650"/>
                    <a:pt x="16352" y="3025"/>
                    <a:pt x="16352" y="2249"/>
                  </a:cubicBezTo>
                  <a:lnTo>
                    <a:pt x="16352" y="1393"/>
                  </a:lnTo>
                  <a:cubicBezTo>
                    <a:pt x="16352" y="625"/>
                    <a:pt x="15728" y="1"/>
                    <a:pt x="149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2"/>
            <p:cNvSpPr/>
            <p:nvPr/>
          </p:nvSpPr>
          <p:spPr>
            <a:xfrm>
              <a:off x="2819875" y="1906150"/>
              <a:ext cx="67825" cy="91250"/>
            </a:xfrm>
            <a:custGeom>
              <a:avLst/>
              <a:gdLst/>
              <a:ahLst/>
              <a:cxnLst/>
              <a:rect l="l" t="t" r="r" b="b"/>
              <a:pathLst>
                <a:path w="2713" h="3650" extrusionOk="0">
                  <a:moveTo>
                    <a:pt x="1392" y="1"/>
                  </a:moveTo>
                  <a:cubicBezTo>
                    <a:pt x="624" y="1"/>
                    <a:pt x="0" y="625"/>
                    <a:pt x="0" y="1393"/>
                  </a:cubicBezTo>
                  <a:lnTo>
                    <a:pt x="0" y="2249"/>
                  </a:lnTo>
                  <a:cubicBezTo>
                    <a:pt x="0" y="3025"/>
                    <a:pt x="624" y="3650"/>
                    <a:pt x="1392" y="3650"/>
                  </a:cubicBezTo>
                  <a:lnTo>
                    <a:pt x="2712" y="3650"/>
                  </a:lnTo>
                  <a:cubicBezTo>
                    <a:pt x="1945" y="3650"/>
                    <a:pt x="1320" y="3025"/>
                    <a:pt x="1320" y="2258"/>
                  </a:cubicBezTo>
                  <a:lnTo>
                    <a:pt x="1320" y="1393"/>
                  </a:lnTo>
                  <a:cubicBezTo>
                    <a:pt x="1320" y="625"/>
                    <a:pt x="1945" y="1"/>
                    <a:pt x="271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2"/>
            <p:cNvSpPr/>
            <p:nvPr/>
          </p:nvSpPr>
          <p:spPr>
            <a:xfrm>
              <a:off x="2873825" y="1740900"/>
              <a:ext cx="128275" cy="128275"/>
            </a:xfrm>
            <a:custGeom>
              <a:avLst/>
              <a:gdLst/>
              <a:ahLst/>
              <a:cxnLst/>
              <a:rect l="l" t="t" r="r" b="b"/>
              <a:pathLst>
                <a:path w="5131" h="5131" extrusionOk="0">
                  <a:moveTo>
                    <a:pt x="2561" y="1"/>
                  </a:moveTo>
                  <a:cubicBezTo>
                    <a:pt x="1152" y="1"/>
                    <a:pt x="1" y="1151"/>
                    <a:pt x="1" y="2570"/>
                  </a:cubicBezTo>
                  <a:cubicBezTo>
                    <a:pt x="1" y="3979"/>
                    <a:pt x="1152" y="5130"/>
                    <a:pt x="2561" y="5130"/>
                  </a:cubicBezTo>
                  <a:cubicBezTo>
                    <a:pt x="3980" y="5130"/>
                    <a:pt x="5131" y="3979"/>
                    <a:pt x="5131" y="2570"/>
                  </a:cubicBezTo>
                  <a:cubicBezTo>
                    <a:pt x="5131" y="1151"/>
                    <a:pt x="3980" y="1"/>
                    <a:pt x="2561" y="1"/>
                  </a:cubicBezTo>
                  <a:close/>
                </a:path>
              </a:pathLst>
            </a:custGeom>
            <a:solidFill>
              <a:srgbClr val="FFE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2"/>
            <p:cNvSpPr/>
            <p:nvPr/>
          </p:nvSpPr>
          <p:spPr>
            <a:xfrm>
              <a:off x="2874725" y="1821425"/>
              <a:ext cx="21875" cy="28325"/>
            </a:xfrm>
            <a:custGeom>
              <a:avLst/>
              <a:gdLst/>
              <a:ahLst/>
              <a:cxnLst/>
              <a:rect l="l" t="t" r="r" b="b"/>
              <a:pathLst>
                <a:path w="875" h="1133" extrusionOk="0">
                  <a:moveTo>
                    <a:pt x="54" y="0"/>
                  </a:moveTo>
                  <a:lnTo>
                    <a:pt x="1" y="1133"/>
                  </a:lnTo>
                  <a:lnTo>
                    <a:pt x="875" y="1133"/>
                  </a:lnTo>
                  <a:lnTo>
                    <a:pt x="527" y="0"/>
                  </a:lnTo>
                  <a:close/>
                </a:path>
              </a:pathLst>
            </a:custGeom>
            <a:solidFill>
              <a:srgbClr val="ED9B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2"/>
            <p:cNvSpPr/>
            <p:nvPr/>
          </p:nvSpPr>
          <p:spPr>
            <a:xfrm>
              <a:off x="2873825" y="1740900"/>
              <a:ext cx="76525" cy="128275"/>
            </a:xfrm>
            <a:custGeom>
              <a:avLst/>
              <a:gdLst/>
              <a:ahLst/>
              <a:cxnLst/>
              <a:rect l="l" t="t" r="r" b="b"/>
              <a:pathLst>
                <a:path w="3061" h="5131" extrusionOk="0">
                  <a:moveTo>
                    <a:pt x="2561" y="1"/>
                  </a:moveTo>
                  <a:cubicBezTo>
                    <a:pt x="1152" y="1"/>
                    <a:pt x="1" y="1151"/>
                    <a:pt x="1" y="2570"/>
                  </a:cubicBezTo>
                  <a:cubicBezTo>
                    <a:pt x="1" y="3979"/>
                    <a:pt x="1152" y="5130"/>
                    <a:pt x="2561" y="5130"/>
                  </a:cubicBezTo>
                  <a:cubicBezTo>
                    <a:pt x="2731" y="5130"/>
                    <a:pt x="2900" y="5112"/>
                    <a:pt x="3061" y="5086"/>
                  </a:cubicBezTo>
                  <a:cubicBezTo>
                    <a:pt x="1883" y="4854"/>
                    <a:pt x="1000" y="3810"/>
                    <a:pt x="1000" y="2570"/>
                  </a:cubicBezTo>
                  <a:cubicBezTo>
                    <a:pt x="1000" y="1321"/>
                    <a:pt x="1883" y="286"/>
                    <a:pt x="3061" y="54"/>
                  </a:cubicBezTo>
                  <a:cubicBezTo>
                    <a:pt x="2900" y="18"/>
                    <a:pt x="2731" y="1"/>
                    <a:pt x="2561"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2"/>
            <p:cNvSpPr/>
            <p:nvPr/>
          </p:nvSpPr>
          <p:spPr>
            <a:xfrm>
              <a:off x="2930250" y="1812750"/>
              <a:ext cx="29475" cy="16050"/>
            </a:xfrm>
            <a:custGeom>
              <a:avLst/>
              <a:gdLst/>
              <a:ahLst/>
              <a:cxnLst/>
              <a:rect l="l" t="t" r="r" b="b"/>
              <a:pathLst>
                <a:path w="1179" h="642" extrusionOk="0">
                  <a:moveTo>
                    <a:pt x="277" y="1"/>
                  </a:moveTo>
                  <a:cubicBezTo>
                    <a:pt x="219" y="1"/>
                    <a:pt x="162" y="21"/>
                    <a:pt x="117" y="62"/>
                  </a:cubicBezTo>
                  <a:cubicBezTo>
                    <a:pt x="10" y="151"/>
                    <a:pt x="1" y="311"/>
                    <a:pt x="90" y="418"/>
                  </a:cubicBezTo>
                  <a:cubicBezTo>
                    <a:pt x="215" y="561"/>
                    <a:pt x="393" y="641"/>
                    <a:pt x="590" y="641"/>
                  </a:cubicBezTo>
                  <a:cubicBezTo>
                    <a:pt x="777" y="641"/>
                    <a:pt x="955" y="561"/>
                    <a:pt x="1080" y="418"/>
                  </a:cubicBezTo>
                  <a:cubicBezTo>
                    <a:pt x="1179" y="311"/>
                    <a:pt x="1161" y="151"/>
                    <a:pt x="1063" y="62"/>
                  </a:cubicBezTo>
                  <a:cubicBezTo>
                    <a:pt x="1014" y="21"/>
                    <a:pt x="954" y="1"/>
                    <a:pt x="895" y="1"/>
                  </a:cubicBezTo>
                  <a:cubicBezTo>
                    <a:pt x="824" y="1"/>
                    <a:pt x="754" y="30"/>
                    <a:pt x="706" y="88"/>
                  </a:cubicBezTo>
                  <a:cubicBezTo>
                    <a:pt x="688" y="106"/>
                    <a:pt x="652" y="142"/>
                    <a:pt x="590" y="142"/>
                  </a:cubicBezTo>
                  <a:cubicBezTo>
                    <a:pt x="527" y="142"/>
                    <a:pt x="483" y="106"/>
                    <a:pt x="465" y="88"/>
                  </a:cubicBezTo>
                  <a:cubicBezTo>
                    <a:pt x="416" y="30"/>
                    <a:pt x="346"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2"/>
            <p:cNvSpPr/>
            <p:nvPr/>
          </p:nvSpPr>
          <p:spPr>
            <a:xfrm>
              <a:off x="2900150" y="1797325"/>
              <a:ext cx="29475" cy="16075"/>
            </a:xfrm>
            <a:custGeom>
              <a:avLst/>
              <a:gdLst/>
              <a:ahLst/>
              <a:cxnLst/>
              <a:rect l="l" t="t" r="r" b="b"/>
              <a:pathLst>
                <a:path w="1179" h="643" extrusionOk="0">
                  <a:moveTo>
                    <a:pt x="589" y="1"/>
                  </a:moveTo>
                  <a:cubicBezTo>
                    <a:pt x="402" y="1"/>
                    <a:pt x="215" y="90"/>
                    <a:pt x="90" y="232"/>
                  </a:cubicBezTo>
                  <a:cubicBezTo>
                    <a:pt x="1" y="331"/>
                    <a:pt x="10" y="491"/>
                    <a:pt x="117" y="580"/>
                  </a:cubicBezTo>
                  <a:cubicBezTo>
                    <a:pt x="165" y="621"/>
                    <a:pt x="223" y="641"/>
                    <a:pt x="280" y="641"/>
                  </a:cubicBezTo>
                  <a:cubicBezTo>
                    <a:pt x="349" y="641"/>
                    <a:pt x="416" y="612"/>
                    <a:pt x="464" y="554"/>
                  </a:cubicBezTo>
                  <a:cubicBezTo>
                    <a:pt x="482" y="536"/>
                    <a:pt x="527" y="500"/>
                    <a:pt x="589" y="500"/>
                  </a:cubicBezTo>
                  <a:cubicBezTo>
                    <a:pt x="652" y="500"/>
                    <a:pt x="696" y="536"/>
                    <a:pt x="714" y="554"/>
                  </a:cubicBezTo>
                  <a:cubicBezTo>
                    <a:pt x="759" y="616"/>
                    <a:pt x="830" y="643"/>
                    <a:pt x="902" y="643"/>
                  </a:cubicBezTo>
                  <a:cubicBezTo>
                    <a:pt x="955" y="643"/>
                    <a:pt x="1018" y="625"/>
                    <a:pt x="1062" y="580"/>
                  </a:cubicBezTo>
                  <a:cubicBezTo>
                    <a:pt x="1169" y="491"/>
                    <a:pt x="1178" y="331"/>
                    <a:pt x="1089" y="232"/>
                  </a:cubicBezTo>
                  <a:cubicBezTo>
                    <a:pt x="964" y="90"/>
                    <a:pt x="777"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2"/>
            <p:cNvSpPr/>
            <p:nvPr/>
          </p:nvSpPr>
          <p:spPr>
            <a:xfrm>
              <a:off x="2960375" y="1797325"/>
              <a:ext cx="29225" cy="16075"/>
            </a:xfrm>
            <a:custGeom>
              <a:avLst/>
              <a:gdLst/>
              <a:ahLst/>
              <a:cxnLst/>
              <a:rect l="l" t="t" r="r" b="b"/>
              <a:pathLst>
                <a:path w="1169" h="643" extrusionOk="0">
                  <a:moveTo>
                    <a:pt x="589" y="1"/>
                  </a:moveTo>
                  <a:cubicBezTo>
                    <a:pt x="393" y="1"/>
                    <a:pt x="214" y="90"/>
                    <a:pt x="89" y="232"/>
                  </a:cubicBezTo>
                  <a:cubicBezTo>
                    <a:pt x="0" y="331"/>
                    <a:pt x="9" y="491"/>
                    <a:pt x="116" y="580"/>
                  </a:cubicBezTo>
                  <a:cubicBezTo>
                    <a:pt x="161" y="621"/>
                    <a:pt x="218" y="641"/>
                    <a:pt x="276" y="641"/>
                  </a:cubicBezTo>
                  <a:cubicBezTo>
                    <a:pt x="346" y="641"/>
                    <a:pt x="416" y="612"/>
                    <a:pt x="464" y="554"/>
                  </a:cubicBezTo>
                  <a:cubicBezTo>
                    <a:pt x="482" y="536"/>
                    <a:pt x="518" y="500"/>
                    <a:pt x="589" y="500"/>
                  </a:cubicBezTo>
                  <a:cubicBezTo>
                    <a:pt x="652" y="500"/>
                    <a:pt x="687" y="536"/>
                    <a:pt x="705" y="554"/>
                  </a:cubicBezTo>
                  <a:cubicBezTo>
                    <a:pt x="759" y="616"/>
                    <a:pt x="821" y="643"/>
                    <a:pt x="892" y="643"/>
                  </a:cubicBezTo>
                  <a:cubicBezTo>
                    <a:pt x="955" y="643"/>
                    <a:pt x="1008" y="625"/>
                    <a:pt x="1062" y="580"/>
                  </a:cubicBezTo>
                  <a:cubicBezTo>
                    <a:pt x="1160" y="491"/>
                    <a:pt x="1169" y="331"/>
                    <a:pt x="1080" y="232"/>
                  </a:cubicBezTo>
                  <a:cubicBezTo>
                    <a:pt x="955" y="90"/>
                    <a:pt x="776"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2"/>
            <p:cNvSpPr/>
            <p:nvPr/>
          </p:nvSpPr>
          <p:spPr>
            <a:xfrm>
              <a:off x="2848850" y="1716150"/>
              <a:ext cx="167300" cy="134075"/>
            </a:xfrm>
            <a:custGeom>
              <a:avLst/>
              <a:gdLst/>
              <a:ahLst/>
              <a:cxnLst/>
              <a:rect l="l" t="t" r="r" b="b"/>
              <a:pathLst>
                <a:path w="6692" h="5363" extrusionOk="0">
                  <a:moveTo>
                    <a:pt x="3578" y="0"/>
                  </a:moveTo>
                  <a:cubicBezTo>
                    <a:pt x="1607" y="0"/>
                    <a:pt x="1" y="1597"/>
                    <a:pt x="1" y="3569"/>
                  </a:cubicBezTo>
                  <a:lnTo>
                    <a:pt x="1" y="4327"/>
                  </a:lnTo>
                  <a:cubicBezTo>
                    <a:pt x="1" y="4900"/>
                    <a:pt x="470" y="5362"/>
                    <a:pt x="1044" y="5362"/>
                  </a:cubicBezTo>
                  <a:cubicBezTo>
                    <a:pt x="1123" y="5362"/>
                    <a:pt x="1204" y="5353"/>
                    <a:pt x="1285" y="5335"/>
                  </a:cubicBezTo>
                  <a:cubicBezTo>
                    <a:pt x="1321" y="5326"/>
                    <a:pt x="1357" y="5290"/>
                    <a:pt x="1357" y="5246"/>
                  </a:cubicBezTo>
                  <a:lnTo>
                    <a:pt x="1357" y="2757"/>
                  </a:lnTo>
                  <a:cubicBezTo>
                    <a:pt x="1357" y="2489"/>
                    <a:pt x="1571" y="2275"/>
                    <a:pt x="1838" y="2275"/>
                  </a:cubicBezTo>
                  <a:lnTo>
                    <a:pt x="5960" y="2275"/>
                  </a:lnTo>
                  <a:cubicBezTo>
                    <a:pt x="6424" y="2275"/>
                    <a:pt x="6692" y="1749"/>
                    <a:pt x="6406" y="1383"/>
                  </a:cubicBezTo>
                  <a:cubicBezTo>
                    <a:pt x="5746" y="536"/>
                    <a:pt x="4729" y="0"/>
                    <a:pt x="3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2"/>
            <p:cNvSpPr/>
            <p:nvPr/>
          </p:nvSpPr>
          <p:spPr>
            <a:xfrm>
              <a:off x="2848850" y="1715925"/>
              <a:ext cx="99500" cy="132725"/>
            </a:xfrm>
            <a:custGeom>
              <a:avLst/>
              <a:gdLst/>
              <a:ahLst/>
              <a:cxnLst/>
              <a:rect l="l" t="t" r="r" b="b"/>
              <a:pathLst>
                <a:path w="3980" h="5309" extrusionOk="0">
                  <a:moveTo>
                    <a:pt x="3641" y="0"/>
                  </a:moveTo>
                  <a:cubicBezTo>
                    <a:pt x="1633" y="0"/>
                    <a:pt x="1" y="1597"/>
                    <a:pt x="1" y="3569"/>
                  </a:cubicBezTo>
                  <a:lnTo>
                    <a:pt x="1" y="4327"/>
                  </a:lnTo>
                  <a:cubicBezTo>
                    <a:pt x="1" y="4782"/>
                    <a:pt x="304" y="5175"/>
                    <a:pt x="732" y="5308"/>
                  </a:cubicBezTo>
                  <a:cubicBezTo>
                    <a:pt x="697" y="5210"/>
                    <a:pt x="679" y="5103"/>
                    <a:pt x="679" y="4987"/>
                  </a:cubicBezTo>
                  <a:lnTo>
                    <a:pt x="679" y="3569"/>
                  </a:lnTo>
                  <a:cubicBezTo>
                    <a:pt x="679" y="1713"/>
                    <a:pt x="2133" y="179"/>
                    <a:pt x="3980" y="9"/>
                  </a:cubicBezTo>
                  <a:cubicBezTo>
                    <a:pt x="3864" y="0"/>
                    <a:pt x="3748" y="0"/>
                    <a:pt x="3641"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2"/>
            <p:cNvSpPr/>
            <p:nvPr/>
          </p:nvSpPr>
          <p:spPr>
            <a:xfrm>
              <a:off x="3046900" y="1740900"/>
              <a:ext cx="128275" cy="128275"/>
            </a:xfrm>
            <a:custGeom>
              <a:avLst/>
              <a:gdLst/>
              <a:ahLst/>
              <a:cxnLst/>
              <a:rect l="l" t="t" r="r" b="b"/>
              <a:pathLst>
                <a:path w="5131" h="5131" extrusionOk="0">
                  <a:moveTo>
                    <a:pt x="2561" y="1"/>
                  </a:moveTo>
                  <a:cubicBezTo>
                    <a:pt x="1143" y="1"/>
                    <a:pt x="1" y="1151"/>
                    <a:pt x="1" y="2570"/>
                  </a:cubicBezTo>
                  <a:cubicBezTo>
                    <a:pt x="1" y="3979"/>
                    <a:pt x="1143" y="5130"/>
                    <a:pt x="2561" y="5130"/>
                  </a:cubicBezTo>
                  <a:cubicBezTo>
                    <a:pt x="3979" y="5130"/>
                    <a:pt x="5130" y="3979"/>
                    <a:pt x="5130" y="2570"/>
                  </a:cubicBezTo>
                  <a:cubicBezTo>
                    <a:pt x="5130" y="1151"/>
                    <a:pt x="3979" y="1"/>
                    <a:pt x="2561" y="1"/>
                  </a:cubicBezTo>
                  <a:close/>
                </a:path>
              </a:pathLst>
            </a:custGeom>
            <a:solidFill>
              <a:srgbClr val="FFE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2"/>
            <p:cNvSpPr/>
            <p:nvPr/>
          </p:nvSpPr>
          <p:spPr>
            <a:xfrm>
              <a:off x="3046900" y="1740900"/>
              <a:ext cx="75200" cy="128275"/>
            </a:xfrm>
            <a:custGeom>
              <a:avLst/>
              <a:gdLst/>
              <a:ahLst/>
              <a:cxnLst/>
              <a:rect l="l" t="t" r="r" b="b"/>
              <a:pathLst>
                <a:path w="3008" h="5131" extrusionOk="0">
                  <a:moveTo>
                    <a:pt x="2561" y="1"/>
                  </a:moveTo>
                  <a:cubicBezTo>
                    <a:pt x="1143" y="1"/>
                    <a:pt x="1" y="1151"/>
                    <a:pt x="1" y="2570"/>
                  </a:cubicBezTo>
                  <a:cubicBezTo>
                    <a:pt x="1" y="3979"/>
                    <a:pt x="1143" y="5130"/>
                    <a:pt x="2561" y="5130"/>
                  </a:cubicBezTo>
                  <a:cubicBezTo>
                    <a:pt x="2713" y="5130"/>
                    <a:pt x="2864" y="5121"/>
                    <a:pt x="3007" y="5094"/>
                  </a:cubicBezTo>
                  <a:cubicBezTo>
                    <a:pt x="1812" y="4880"/>
                    <a:pt x="893" y="3828"/>
                    <a:pt x="893" y="2570"/>
                  </a:cubicBezTo>
                  <a:cubicBezTo>
                    <a:pt x="893" y="1303"/>
                    <a:pt x="1812" y="250"/>
                    <a:pt x="3007" y="45"/>
                  </a:cubicBezTo>
                  <a:cubicBezTo>
                    <a:pt x="2864" y="18"/>
                    <a:pt x="2713" y="1"/>
                    <a:pt x="2561"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2"/>
            <p:cNvSpPr/>
            <p:nvPr/>
          </p:nvSpPr>
          <p:spPr>
            <a:xfrm>
              <a:off x="3017250" y="1862150"/>
              <a:ext cx="116875" cy="63525"/>
            </a:xfrm>
            <a:custGeom>
              <a:avLst/>
              <a:gdLst/>
              <a:ahLst/>
              <a:cxnLst/>
              <a:rect l="l" t="t" r="r" b="b"/>
              <a:pathLst>
                <a:path w="4675" h="2541" extrusionOk="0">
                  <a:moveTo>
                    <a:pt x="3732" y="1"/>
                  </a:moveTo>
                  <a:cubicBezTo>
                    <a:pt x="3546" y="1"/>
                    <a:pt x="3358" y="63"/>
                    <a:pt x="3203" y="191"/>
                  </a:cubicBezTo>
                  <a:cubicBezTo>
                    <a:pt x="2672" y="630"/>
                    <a:pt x="1994" y="869"/>
                    <a:pt x="1314" y="869"/>
                  </a:cubicBezTo>
                  <a:cubicBezTo>
                    <a:pt x="1206" y="869"/>
                    <a:pt x="1098" y="863"/>
                    <a:pt x="990" y="851"/>
                  </a:cubicBezTo>
                  <a:cubicBezTo>
                    <a:pt x="956" y="847"/>
                    <a:pt x="923" y="845"/>
                    <a:pt x="890" y="845"/>
                  </a:cubicBezTo>
                  <a:cubicBezTo>
                    <a:pt x="468" y="845"/>
                    <a:pt x="112" y="1153"/>
                    <a:pt x="54" y="1583"/>
                  </a:cubicBezTo>
                  <a:cubicBezTo>
                    <a:pt x="0" y="2038"/>
                    <a:pt x="330" y="2457"/>
                    <a:pt x="794" y="2510"/>
                  </a:cubicBezTo>
                  <a:cubicBezTo>
                    <a:pt x="967" y="2530"/>
                    <a:pt x="1141" y="2540"/>
                    <a:pt x="1315" y="2540"/>
                  </a:cubicBezTo>
                  <a:cubicBezTo>
                    <a:pt x="2383" y="2540"/>
                    <a:pt x="3437" y="2167"/>
                    <a:pt x="4273" y="1484"/>
                  </a:cubicBezTo>
                  <a:cubicBezTo>
                    <a:pt x="4621" y="1190"/>
                    <a:pt x="4675" y="664"/>
                    <a:pt x="4380" y="307"/>
                  </a:cubicBezTo>
                  <a:cubicBezTo>
                    <a:pt x="4214" y="105"/>
                    <a:pt x="3974" y="1"/>
                    <a:pt x="3732"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2"/>
            <p:cNvSpPr/>
            <p:nvPr/>
          </p:nvSpPr>
          <p:spPr>
            <a:xfrm>
              <a:off x="3089275" y="1812750"/>
              <a:ext cx="29475" cy="16050"/>
            </a:xfrm>
            <a:custGeom>
              <a:avLst/>
              <a:gdLst/>
              <a:ahLst/>
              <a:cxnLst/>
              <a:rect l="l" t="t" r="r" b="b"/>
              <a:pathLst>
                <a:path w="1179" h="642" extrusionOk="0">
                  <a:moveTo>
                    <a:pt x="277" y="1"/>
                  </a:moveTo>
                  <a:cubicBezTo>
                    <a:pt x="219" y="1"/>
                    <a:pt x="161" y="21"/>
                    <a:pt x="117" y="62"/>
                  </a:cubicBezTo>
                  <a:cubicBezTo>
                    <a:pt x="10" y="151"/>
                    <a:pt x="1" y="311"/>
                    <a:pt x="90" y="418"/>
                  </a:cubicBezTo>
                  <a:cubicBezTo>
                    <a:pt x="215" y="561"/>
                    <a:pt x="393" y="641"/>
                    <a:pt x="589" y="641"/>
                  </a:cubicBezTo>
                  <a:cubicBezTo>
                    <a:pt x="777" y="641"/>
                    <a:pt x="955" y="561"/>
                    <a:pt x="1089" y="418"/>
                  </a:cubicBezTo>
                  <a:cubicBezTo>
                    <a:pt x="1178" y="311"/>
                    <a:pt x="1160" y="151"/>
                    <a:pt x="1062" y="62"/>
                  </a:cubicBezTo>
                  <a:cubicBezTo>
                    <a:pt x="1014" y="21"/>
                    <a:pt x="956" y="1"/>
                    <a:pt x="898" y="1"/>
                  </a:cubicBezTo>
                  <a:cubicBezTo>
                    <a:pt x="828" y="1"/>
                    <a:pt x="759" y="30"/>
                    <a:pt x="705" y="88"/>
                  </a:cubicBezTo>
                  <a:cubicBezTo>
                    <a:pt x="688" y="106"/>
                    <a:pt x="652" y="142"/>
                    <a:pt x="589" y="142"/>
                  </a:cubicBezTo>
                  <a:cubicBezTo>
                    <a:pt x="527" y="142"/>
                    <a:pt x="482" y="106"/>
                    <a:pt x="465" y="88"/>
                  </a:cubicBezTo>
                  <a:cubicBezTo>
                    <a:pt x="416" y="30"/>
                    <a:pt x="346"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2"/>
            <p:cNvSpPr/>
            <p:nvPr/>
          </p:nvSpPr>
          <p:spPr>
            <a:xfrm>
              <a:off x="3119375" y="1797325"/>
              <a:ext cx="29250" cy="16075"/>
            </a:xfrm>
            <a:custGeom>
              <a:avLst/>
              <a:gdLst/>
              <a:ahLst/>
              <a:cxnLst/>
              <a:rect l="l" t="t" r="r" b="b"/>
              <a:pathLst>
                <a:path w="1170" h="643" extrusionOk="0">
                  <a:moveTo>
                    <a:pt x="590" y="1"/>
                  </a:moveTo>
                  <a:cubicBezTo>
                    <a:pt x="394" y="1"/>
                    <a:pt x="215" y="90"/>
                    <a:pt x="90" y="232"/>
                  </a:cubicBezTo>
                  <a:cubicBezTo>
                    <a:pt x="1" y="331"/>
                    <a:pt x="10" y="491"/>
                    <a:pt x="117" y="580"/>
                  </a:cubicBezTo>
                  <a:cubicBezTo>
                    <a:pt x="162" y="625"/>
                    <a:pt x="215" y="643"/>
                    <a:pt x="278" y="643"/>
                  </a:cubicBezTo>
                  <a:cubicBezTo>
                    <a:pt x="349" y="643"/>
                    <a:pt x="411" y="616"/>
                    <a:pt x="465" y="554"/>
                  </a:cubicBezTo>
                  <a:cubicBezTo>
                    <a:pt x="483" y="536"/>
                    <a:pt x="518" y="500"/>
                    <a:pt x="590" y="500"/>
                  </a:cubicBezTo>
                  <a:cubicBezTo>
                    <a:pt x="652" y="500"/>
                    <a:pt x="688" y="536"/>
                    <a:pt x="706" y="554"/>
                  </a:cubicBezTo>
                  <a:cubicBezTo>
                    <a:pt x="754" y="612"/>
                    <a:pt x="824" y="641"/>
                    <a:pt x="895" y="641"/>
                  </a:cubicBezTo>
                  <a:cubicBezTo>
                    <a:pt x="954" y="641"/>
                    <a:pt x="1014" y="621"/>
                    <a:pt x="1063" y="580"/>
                  </a:cubicBezTo>
                  <a:cubicBezTo>
                    <a:pt x="1161" y="491"/>
                    <a:pt x="1170" y="331"/>
                    <a:pt x="1080" y="232"/>
                  </a:cubicBezTo>
                  <a:cubicBezTo>
                    <a:pt x="956" y="90"/>
                    <a:pt x="777"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2"/>
            <p:cNvSpPr/>
            <p:nvPr/>
          </p:nvSpPr>
          <p:spPr>
            <a:xfrm>
              <a:off x="3059175" y="1797325"/>
              <a:ext cx="29450" cy="16075"/>
            </a:xfrm>
            <a:custGeom>
              <a:avLst/>
              <a:gdLst/>
              <a:ahLst/>
              <a:cxnLst/>
              <a:rect l="l" t="t" r="r" b="b"/>
              <a:pathLst>
                <a:path w="1178" h="643" extrusionOk="0">
                  <a:moveTo>
                    <a:pt x="589" y="1"/>
                  </a:moveTo>
                  <a:cubicBezTo>
                    <a:pt x="402" y="1"/>
                    <a:pt x="214" y="90"/>
                    <a:pt x="90" y="232"/>
                  </a:cubicBezTo>
                  <a:cubicBezTo>
                    <a:pt x="0" y="331"/>
                    <a:pt x="9" y="491"/>
                    <a:pt x="116" y="580"/>
                  </a:cubicBezTo>
                  <a:cubicBezTo>
                    <a:pt x="165" y="621"/>
                    <a:pt x="223" y="641"/>
                    <a:pt x="280" y="641"/>
                  </a:cubicBezTo>
                  <a:cubicBezTo>
                    <a:pt x="348" y="641"/>
                    <a:pt x="416" y="612"/>
                    <a:pt x="464" y="554"/>
                  </a:cubicBezTo>
                  <a:cubicBezTo>
                    <a:pt x="482" y="536"/>
                    <a:pt x="527" y="500"/>
                    <a:pt x="589" y="500"/>
                  </a:cubicBezTo>
                  <a:cubicBezTo>
                    <a:pt x="652" y="500"/>
                    <a:pt x="696" y="536"/>
                    <a:pt x="714" y="554"/>
                  </a:cubicBezTo>
                  <a:cubicBezTo>
                    <a:pt x="759" y="616"/>
                    <a:pt x="830" y="643"/>
                    <a:pt x="901" y="643"/>
                  </a:cubicBezTo>
                  <a:cubicBezTo>
                    <a:pt x="955" y="643"/>
                    <a:pt x="1017" y="625"/>
                    <a:pt x="1062" y="580"/>
                  </a:cubicBezTo>
                  <a:cubicBezTo>
                    <a:pt x="1169" y="491"/>
                    <a:pt x="1178" y="331"/>
                    <a:pt x="1089" y="232"/>
                  </a:cubicBezTo>
                  <a:cubicBezTo>
                    <a:pt x="964" y="90"/>
                    <a:pt x="776"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2"/>
            <p:cNvSpPr/>
            <p:nvPr/>
          </p:nvSpPr>
          <p:spPr>
            <a:xfrm>
              <a:off x="3033300" y="1716150"/>
              <a:ext cx="167300" cy="118950"/>
            </a:xfrm>
            <a:custGeom>
              <a:avLst/>
              <a:gdLst/>
              <a:ahLst/>
              <a:cxnLst/>
              <a:rect l="l" t="t" r="r" b="b"/>
              <a:pathLst>
                <a:path w="6692" h="4758" extrusionOk="0">
                  <a:moveTo>
                    <a:pt x="3105" y="0"/>
                  </a:moveTo>
                  <a:cubicBezTo>
                    <a:pt x="1963" y="0"/>
                    <a:pt x="937" y="536"/>
                    <a:pt x="286" y="1383"/>
                  </a:cubicBezTo>
                  <a:cubicBezTo>
                    <a:pt x="0" y="1749"/>
                    <a:pt x="259" y="2275"/>
                    <a:pt x="723" y="2275"/>
                  </a:cubicBezTo>
                  <a:lnTo>
                    <a:pt x="4943" y="2275"/>
                  </a:lnTo>
                  <a:cubicBezTo>
                    <a:pt x="5157" y="2275"/>
                    <a:pt x="5335" y="2454"/>
                    <a:pt x="5335" y="2668"/>
                  </a:cubicBezTo>
                  <a:lnTo>
                    <a:pt x="5335" y="4657"/>
                  </a:lnTo>
                  <a:cubicBezTo>
                    <a:pt x="5335" y="4684"/>
                    <a:pt x="5362" y="4720"/>
                    <a:pt x="5389" y="4728"/>
                  </a:cubicBezTo>
                  <a:cubicBezTo>
                    <a:pt x="5474" y="4748"/>
                    <a:pt x="5559" y="4758"/>
                    <a:pt x="5641" y="4758"/>
                  </a:cubicBezTo>
                  <a:cubicBezTo>
                    <a:pt x="6220" y="4758"/>
                    <a:pt x="6691" y="4290"/>
                    <a:pt x="6691" y="3720"/>
                  </a:cubicBezTo>
                  <a:lnTo>
                    <a:pt x="6691" y="3569"/>
                  </a:lnTo>
                  <a:cubicBezTo>
                    <a:pt x="6691" y="1597"/>
                    <a:pt x="5085" y="0"/>
                    <a:pt x="3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2"/>
            <p:cNvSpPr/>
            <p:nvPr/>
          </p:nvSpPr>
          <p:spPr>
            <a:xfrm>
              <a:off x="3033525" y="1716150"/>
              <a:ext cx="89900" cy="56900"/>
            </a:xfrm>
            <a:custGeom>
              <a:avLst/>
              <a:gdLst/>
              <a:ahLst/>
              <a:cxnLst/>
              <a:rect l="l" t="t" r="r" b="b"/>
              <a:pathLst>
                <a:path w="3596" h="2276" extrusionOk="0">
                  <a:moveTo>
                    <a:pt x="3096" y="0"/>
                  </a:moveTo>
                  <a:cubicBezTo>
                    <a:pt x="1954" y="0"/>
                    <a:pt x="937" y="536"/>
                    <a:pt x="277" y="1383"/>
                  </a:cubicBezTo>
                  <a:cubicBezTo>
                    <a:pt x="0" y="1749"/>
                    <a:pt x="259" y="2275"/>
                    <a:pt x="723" y="2275"/>
                  </a:cubicBezTo>
                  <a:lnTo>
                    <a:pt x="1722" y="2275"/>
                  </a:lnTo>
                  <a:cubicBezTo>
                    <a:pt x="1258" y="2275"/>
                    <a:pt x="991" y="1749"/>
                    <a:pt x="1276" y="1383"/>
                  </a:cubicBezTo>
                  <a:cubicBezTo>
                    <a:pt x="1838" y="660"/>
                    <a:pt x="2659" y="170"/>
                    <a:pt x="3596" y="36"/>
                  </a:cubicBezTo>
                  <a:cubicBezTo>
                    <a:pt x="3435" y="9"/>
                    <a:pt x="3265" y="0"/>
                    <a:pt x="3096"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2"/>
            <p:cNvSpPr/>
            <p:nvPr/>
          </p:nvSpPr>
          <p:spPr>
            <a:xfrm>
              <a:off x="2914650" y="1862150"/>
              <a:ext cx="116900" cy="63525"/>
            </a:xfrm>
            <a:custGeom>
              <a:avLst/>
              <a:gdLst/>
              <a:ahLst/>
              <a:cxnLst/>
              <a:rect l="l" t="t" r="r" b="b"/>
              <a:pathLst>
                <a:path w="4676" h="2541" extrusionOk="0">
                  <a:moveTo>
                    <a:pt x="947" y="1"/>
                  </a:moveTo>
                  <a:cubicBezTo>
                    <a:pt x="704" y="1"/>
                    <a:pt x="461" y="105"/>
                    <a:pt x="295" y="307"/>
                  </a:cubicBezTo>
                  <a:cubicBezTo>
                    <a:pt x="0" y="664"/>
                    <a:pt x="54" y="1190"/>
                    <a:pt x="411" y="1484"/>
                  </a:cubicBezTo>
                  <a:cubicBezTo>
                    <a:pt x="1240" y="2167"/>
                    <a:pt x="2293" y="2540"/>
                    <a:pt x="3366" y="2540"/>
                  </a:cubicBezTo>
                  <a:cubicBezTo>
                    <a:pt x="3541" y="2540"/>
                    <a:pt x="3715" y="2530"/>
                    <a:pt x="3890" y="2510"/>
                  </a:cubicBezTo>
                  <a:cubicBezTo>
                    <a:pt x="4345" y="2457"/>
                    <a:pt x="4675" y="2038"/>
                    <a:pt x="4622" y="1583"/>
                  </a:cubicBezTo>
                  <a:cubicBezTo>
                    <a:pt x="4572" y="1153"/>
                    <a:pt x="4208" y="845"/>
                    <a:pt x="3793" y="845"/>
                  </a:cubicBezTo>
                  <a:cubicBezTo>
                    <a:pt x="3760" y="845"/>
                    <a:pt x="3727" y="847"/>
                    <a:pt x="3694" y="851"/>
                  </a:cubicBezTo>
                  <a:cubicBezTo>
                    <a:pt x="3585" y="863"/>
                    <a:pt x="3476" y="869"/>
                    <a:pt x="3367" y="869"/>
                  </a:cubicBezTo>
                  <a:cubicBezTo>
                    <a:pt x="2681" y="869"/>
                    <a:pt x="2004" y="630"/>
                    <a:pt x="1472" y="191"/>
                  </a:cubicBezTo>
                  <a:cubicBezTo>
                    <a:pt x="1321" y="63"/>
                    <a:pt x="1134" y="1"/>
                    <a:pt x="947"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62"/>
          <p:cNvGrpSpPr/>
          <p:nvPr/>
        </p:nvGrpSpPr>
        <p:grpSpPr>
          <a:xfrm>
            <a:off x="2716582" y="2218719"/>
            <a:ext cx="479620" cy="469832"/>
            <a:chOff x="2206550" y="1716125"/>
            <a:chExt cx="412825" cy="404400"/>
          </a:xfrm>
        </p:grpSpPr>
        <p:sp>
          <p:nvSpPr>
            <p:cNvPr id="4654" name="Google Shape;4654;p62"/>
            <p:cNvSpPr/>
            <p:nvPr/>
          </p:nvSpPr>
          <p:spPr>
            <a:xfrm>
              <a:off x="2327425" y="1716125"/>
              <a:ext cx="62250" cy="81225"/>
            </a:xfrm>
            <a:custGeom>
              <a:avLst/>
              <a:gdLst/>
              <a:ahLst/>
              <a:cxnLst/>
              <a:rect l="l" t="t" r="r" b="b"/>
              <a:pathLst>
                <a:path w="2490" h="3249" extrusionOk="0">
                  <a:moveTo>
                    <a:pt x="1255" y="1"/>
                  </a:moveTo>
                  <a:cubicBezTo>
                    <a:pt x="1244" y="1"/>
                    <a:pt x="1233" y="1"/>
                    <a:pt x="1223" y="1"/>
                  </a:cubicBezTo>
                  <a:cubicBezTo>
                    <a:pt x="553" y="10"/>
                    <a:pt x="0" y="599"/>
                    <a:pt x="0" y="1268"/>
                  </a:cubicBezTo>
                  <a:lnTo>
                    <a:pt x="0" y="3249"/>
                  </a:lnTo>
                  <a:lnTo>
                    <a:pt x="2489" y="3249"/>
                  </a:lnTo>
                  <a:lnTo>
                    <a:pt x="2489" y="1250"/>
                  </a:lnTo>
                  <a:cubicBezTo>
                    <a:pt x="2489" y="556"/>
                    <a:pt x="1936" y="1"/>
                    <a:pt x="1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2"/>
            <p:cNvSpPr/>
            <p:nvPr/>
          </p:nvSpPr>
          <p:spPr>
            <a:xfrm>
              <a:off x="2326750" y="1716150"/>
              <a:ext cx="43750" cy="81200"/>
            </a:xfrm>
            <a:custGeom>
              <a:avLst/>
              <a:gdLst/>
              <a:ahLst/>
              <a:cxnLst/>
              <a:rect l="l" t="t" r="r" b="b"/>
              <a:pathLst>
                <a:path w="1750" h="3248" extrusionOk="0">
                  <a:moveTo>
                    <a:pt x="1258" y="0"/>
                  </a:moveTo>
                  <a:cubicBezTo>
                    <a:pt x="1209" y="0"/>
                    <a:pt x="1158" y="3"/>
                    <a:pt x="1107" y="9"/>
                  </a:cubicBezTo>
                  <a:cubicBezTo>
                    <a:pt x="491" y="72"/>
                    <a:pt x="1" y="652"/>
                    <a:pt x="1" y="1267"/>
                  </a:cubicBezTo>
                  <a:lnTo>
                    <a:pt x="1" y="3248"/>
                  </a:lnTo>
                  <a:lnTo>
                    <a:pt x="1000" y="3248"/>
                  </a:lnTo>
                  <a:lnTo>
                    <a:pt x="1000" y="1249"/>
                  </a:lnTo>
                  <a:cubicBezTo>
                    <a:pt x="1000" y="732"/>
                    <a:pt x="1303" y="295"/>
                    <a:pt x="1749" y="98"/>
                  </a:cubicBezTo>
                  <a:cubicBezTo>
                    <a:pt x="1596" y="36"/>
                    <a:pt x="1433" y="0"/>
                    <a:pt x="1258"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2"/>
            <p:cNvSpPr/>
            <p:nvPr/>
          </p:nvSpPr>
          <p:spPr>
            <a:xfrm>
              <a:off x="2302450" y="1765875"/>
              <a:ext cx="112200" cy="63825"/>
            </a:xfrm>
            <a:custGeom>
              <a:avLst/>
              <a:gdLst/>
              <a:ahLst/>
              <a:cxnLst/>
              <a:rect l="l" t="t" r="r" b="b"/>
              <a:pathLst>
                <a:path w="4488" h="2553" extrusionOk="0">
                  <a:moveTo>
                    <a:pt x="999" y="1"/>
                  </a:moveTo>
                  <a:cubicBezTo>
                    <a:pt x="446" y="1"/>
                    <a:pt x="0" y="447"/>
                    <a:pt x="0" y="1000"/>
                  </a:cubicBezTo>
                  <a:lnTo>
                    <a:pt x="0" y="2552"/>
                  </a:lnTo>
                  <a:lnTo>
                    <a:pt x="4487" y="2552"/>
                  </a:lnTo>
                  <a:lnTo>
                    <a:pt x="4487" y="1000"/>
                  </a:lnTo>
                  <a:cubicBezTo>
                    <a:pt x="4487" y="447"/>
                    <a:pt x="4041" y="1"/>
                    <a:pt x="3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2"/>
            <p:cNvSpPr/>
            <p:nvPr/>
          </p:nvSpPr>
          <p:spPr>
            <a:xfrm>
              <a:off x="2301775" y="1765875"/>
              <a:ext cx="49975" cy="63825"/>
            </a:xfrm>
            <a:custGeom>
              <a:avLst/>
              <a:gdLst/>
              <a:ahLst/>
              <a:cxnLst/>
              <a:rect l="l" t="t" r="r" b="b"/>
              <a:pathLst>
                <a:path w="1999" h="2553" extrusionOk="0">
                  <a:moveTo>
                    <a:pt x="1000" y="1"/>
                  </a:moveTo>
                  <a:cubicBezTo>
                    <a:pt x="446" y="1"/>
                    <a:pt x="0" y="447"/>
                    <a:pt x="0" y="1000"/>
                  </a:cubicBezTo>
                  <a:lnTo>
                    <a:pt x="0" y="2552"/>
                  </a:lnTo>
                  <a:lnTo>
                    <a:pt x="1000" y="2552"/>
                  </a:lnTo>
                  <a:lnTo>
                    <a:pt x="1000" y="1000"/>
                  </a:lnTo>
                  <a:cubicBezTo>
                    <a:pt x="1000" y="447"/>
                    <a:pt x="1446" y="1"/>
                    <a:pt x="1999"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2"/>
            <p:cNvSpPr/>
            <p:nvPr/>
          </p:nvSpPr>
          <p:spPr>
            <a:xfrm>
              <a:off x="2225950" y="1797325"/>
              <a:ext cx="374025" cy="196300"/>
            </a:xfrm>
            <a:custGeom>
              <a:avLst/>
              <a:gdLst/>
              <a:ahLst/>
              <a:cxnLst/>
              <a:rect l="l" t="t" r="r" b="b"/>
              <a:pathLst>
                <a:path w="14961" h="7852" extrusionOk="0">
                  <a:moveTo>
                    <a:pt x="1677" y="1"/>
                  </a:moveTo>
                  <a:cubicBezTo>
                    <a:pt x="750" y="1"/>
                    <a:pt x="0" y="750"/>
                    <a:pt x="0" y="1678"/>
                  </a:cubicBezTo>
                  <a:lnTo>
                    <a:pt x="0" y="6852"/>
                  </a:lnTo>
                  <a:lnTo>
                    <a:pt x="7476" y="7851"/>
                  </a:lnTo>
                  <a:lnTo>
                    <a:pt x="14203" y="6852"/>
                  </a:lnTo>
                  <a:lnTo>
                    <a:pt x="14961" y="6174"/>
                  </a:lnTo>
                  <a:cubicBezTo>
                    <a:pt x="14827" y="5772"/>
                    <a:pt x="14533" y="5433"/>
                    <a:pt x="14131" y="5255"/>
                  </a:cubicBezTo>
                  <a:lnTo>
                    <a:pt x="13070" y="4773"/>
                  </a:lnTo>
                  <a:cubicBezTo>
                    <a:pt x="12517" y="4515"/>
                    <a:pt x="12160" y="3961"/>
                    <a:pt x="12160" y="3355"/>
                  </a:cubicBezTo>
                  <a:lnTo>
                    <a:pt x="12160" y="1678"/>
                  </a:lnTo>
                  <a:cubicBezTo>
                    <a:pt x="12160" y="750"/>
                    <a:pt x="11410" y="1"/>
                    <a:pt x="10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2"/>
            <p:cNvSpPr/>
            <p:nvPr/>
          </p:nvSpPr>
          <p:spPr>
            <a:xfrm>
              <a:off x="2225950" y="1797325"/>
              <a:ext cx="67150" cy="171075"/>
            </a:xfrm>
            <a:custGeom>
              <a:avLst/>
              <a:gdLst/>
              <a:ahLst/>
              <a:cxnLst/>
              <a:rect l="l" t="t" r="r" b="b"/>
              <a:pathLst>
                <a:path w="2686" h="6843" extrusionOk="0">
                  <a:moveTo>
                    <a:pt x="1677" y="1"/>
                  </a:moveTo>
                  <a:cubicBezTo>
                    <a:pt x="750" y="1"/>
                    <a:pt x="0" y="750"/>
                    <a:pt x="0" y="1678"/>
                  </a:cubicBezTo>
                  <a:lnTo>
                    <a:pt x="0" y="6843"/>
                  </a:lnTo>
                  <a:lnTo>
                    <a:pt x="999" y="6843"/>
                  </a:lnTo>
                  <a:lnTo>
                    <a:pt x="999" y="1678"/>
                  </a:lnTo>
                  <a:cubicBezTo>
                    <a:pt x="999" y="750"/>
                    <a:pt x="1749" y="1"/>
                    <a:pt x="268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2"/>
            <p:cNvSpPr/>
            <p:nvPr/>
          </p:nvSpPr>
          <p:spPr>
            <a:xfrm>
              <a:off x="2225950" y="1968175"/>
              <a:ext cx="375825" cy="88100"/>
            </a:xfrm>
            <a:custGeom>
              <a:avLst/>
              <a:gdLst/>
              <a:ahLst/>
              <a:cxnLst/>
              <a:rect l="l" t="t" r="r" b="b"/>
              <a:pathLst>
                <a:path w="15033" h="3524" extrusionOk="0">
                  <a:moveTo>
                    <a:pt x="0" y="0"/>
                  </a:moveTo>
                  <a:lnTo>
                    <a:pt x="0" y="1677"/>
                  </a:lnTo>
                  <a:lnTo>
                    <a:pt x="937" y="3524"/>
                  </a:lnTo>
                  <a:lnTo>
                    <a:pt x="14024" y="3524"/>
                  </a:lnTo>
                  <a:lnTo>
                    <a:pt x="15032" y="1677"/>
                  </a:lnTo>
                  <a:lnTo>
                    <a:pt x="15032" y="678"/>
                  </a:lnTo>
                  <a:lnTo>
                    <a:pt x="141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2"/>
            <p:cNvSpPr/>
            <p:nvPr/>
          </p:nvSpPr>
          <p:spPr>
            <a:xfrm>
              <a:off x="2225950" y="1968375"/>
              <a:ext cx="25000" cy="41975"/>
            </a:xfrm>
            <a:custGeom>
              <a:avLst/>
              <a:gdLst/>
              <a:ahLst/>
              <a:cxnLst/>
              <a:rect l="l" t="t" r="r" b="b"/>
              <a:pathLst>
                <a:path w="1000" h="1679" extrusionOk="0">
                  <a:moveTo>
                    <a:pt x="0" y="1"/>
                  </a:moveTo>
                  <a:lnTo>
                    <a:pt x="0" y="1678"/>
                  </a:lnTo>
                  <a:lnTo>
                    <a:pt x="999" y="1678"/>
                  </a:lnTo>
                  <a:lnTo>
                    <a:pt x="999" y="1"/>
                  </a:ln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2"/>
            <p:cNvSpPr/>
            <p:nvPr/>
          </p:nvSpPr>
          <p:spPr>
            <a:xfrm>
              <a:off x="2206550" y="2010325"/>
              <a:ext cx="58000" cy="45950"/>
            </a:xfrm>
            <a:custGeom>
              <a:avLst/>
              <a:gdLst/>
              <a:ahLst/>
              <a:cxnLst/>
              <a:rect l="l" t="t" r="r" b="b"/>
              <a:pathLst>
                <a:path w="2320" h="1838" extrusionOk="0">
                  <a:moveTo>
                    <a:pt x="625" y="0"/>
                  </a:moveTo>
                  <a:cubicBezTo>
                    <a:pt x="277" y="0"/>
                    <a:pt x="0" y="277"/>
                    <a:pt x="0" y="625"/>
                  </a:cubicBezTo>
                  <a:lnTo>
                    <a:pt x="0" y="1213"/>
                  </a:lnTo>
                  <a:cubicBezTo>
                    <a:pt x="0" y="1552"/>
                    <a:pt x="277" y="1838"/>
                    <a:pt x="625" y="1838"/>
                  </a:cubicBezTo>
                  <a:lnTo>
                    <a:pt x="1695" y="1838"/>
                  </a:lnTo>
                  <a:cubicBezTo>
                    <a:pt x="2043" y="1838"/>
                    <a:pt x="2320" y="1552"/>
                    <a:pt x="2320" y="1213"/>
                  </a:cubicBezTo>
                  <a:lnTo>
                    <a:pt x="2320" y="616"/>
                  </a:lnTo>
                  <a:cubicBezTo>
                    <a:pt x="2320" y="277"/>
                    <a:pt x="2043" y="0"/>
                    <a:pt x="1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2"/>
            <p:cNvSpPr/>
            <p:nvPr/>
          </p:nvSpPr>
          <p:spPr>
            <a:xfrm>
              <a:off x="2414625" y="1835250"/>
              <a:ext cx="76525" cy="77400"/>
            </a:xfrm>
            <a:custGeom>
              <a:avLst/>
              <a:gdLst/>
              <a:ahLst/>
              <a:cxnLst/>
              <a:rect l="l" t="t" r="r" b="b"/>
              <a:pathLst>
                <a:path w="3061" h="3096" extrusionOk="0">
                  <a:moveTo>
                    <a:pt x="366" y="0"/>
                  </a:moveTo>
                  <a:cubicBezTo>
                    <a:pt x="161" y="0"/>
                    <a:pt x="0" y="161"/>
                    <a:pt x="0" y="366"/>
                  </a:cubicBezTo>
                  <a:lnTo>
                    <a:pt x="0" y="2730"/>
                  </a:lnTo>
                  <a:cubicBezTo>
                    <a:pt x="0" y="2935"/>
                    <a:pt x="161" y="3096"/>
                    <a:pt x="366" y="3096"/>
                  </a:cubicBezTo>
                  <a:lnTo>
                    <a:pt x="2695" y="3096"/>
                  </a:lnTo>
                  <a:cubicBezTo>
                    <a:pt x="2900" y="3096"/>
                    <a:pt x="3060" y="2935"/>
                    <a:pt x="3060" y="2730"/>
                  </a:cubicBezTo>
                  <a:lnTo>
                    <a:pt x="3060" y="366"/>
                  </a:lnTo>
                  <a:cubicBezTo>
                    <a:pt x="3060" y="161"/>
                    <a:pt x="2900" y="0"/>
                    <a:pt x="2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2"/>
            <p:cNvSpPr/>
            <p:nvPr/>
          </p:nvSpPr>
          <p:spPr>
            <a:xfrm>
              <a:off x="2561375" y="2010325"/>
              <a:ext cx="58000" cy="45950"/>
            </a:xfrm>
            <a:custGeom>
              <a:avLst/>
              <a:gdLst/>
              <a:ahLst/>
              <a:cxnLst/>
              <a:rect l="l" t="t" r="r" b="b"/>
              <a:pathLst>
                <a:path w="2320" h="1838" extrusionOk="0">
                  <a:moveTo>
                    <a:pt x="625" y="0"/>
                  </a:moveTo>
                  <a:cubicBezTo>
                    <a:pt x="277" y="0"/>
                    <a:pt x="1" y="277"/>
                    <a:pt x="1" y="625"/>
                  </a:cubicBezTo>
                  <a:lnTo>
                    <a:pt x="1" y="1213"/>
                  </a:lnTo>
                  <a:cubicBezTo>
                    <a:pt x="1" y="1552"/>
                    <a:pt x="277" y="1838"/>
                    <a:pt x="625" y="1838"/>
                  </a:cubicBezTo>
                  <a:lnTo>
                    <a:pt x="1696" y="1838"/>
                  </a:lnTo>
                  <a:cubicBezTo>
                    <a:pt x="2043" y="1838"/>
                    <a:pt x="2320" y="1552"/>
                    <a:pt x="2320" y="1213"/>
                  </a:cubicBezTo>
                  <a:lnTo>
                    <a:pt x="2320" y="625"/>
                  </a:lnTo>
                  <a:cubicBezTo>
                    <a:pt x="2320" y="277"/>
                    <a:pt x="2043" y="0"/>
                    <a:pt x="16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2"/>
            <p:cNvSpPr/>
            <p:nvPr/>
          </p:nvSpPr>
          <p:spPr>
            <a:xfrm>
              <a:off x="2558025" y="1951425"/>
              <a:ext cx="43750" cy="33725"/>
            </a:xfrm>
            <a:custGeom>
              <a:avLst/>
              <a:gdLst/>
              <a:ahLst/>
              <a:cxnLst/>
              <a:rect l="l" t="t" r="r" b="b"/>
              <a:pathLst>
                <a:path w="1750" h="1349" extrusionOk="0">
                  <a:moveTo>
                    <a:pt x="723" y="1"/>
                  </a:moveTo>
                  <a:cubicBezTo>
                    <a:pt x="411" y="1"/>
                    <a:pt x="126" y="215"/>
                    <a:pt x="54" y="518"/>
                  </a:cubicBezTo>
                  <a:cubicBezTo>
                    <a:pt x="1" y="768"/>
                    <a:pt x="81" y="1000"/>
                    <a:pt x="242" y="1152"/>
                  </a:cubicBezTo>
                  <a:cubicBezTo>
                    <a:pt x="358" y="1277"/>
                    <a:pt x="527" y="1348"/>
                    <a:pt x="714" y="1348"/>
                  </a:cubicBezTo>
                  <a:lnTo>
                    <a:pt x="1749" y="1348"/>
                  </a:lnTo>
                  <a:lnTo>
                    <a:pt x="1749" y="501"/>
                  </a:lnTo>
                  <a:cubicBezTo>
                    <a:pt x="1749" y="322"/>
                    <a:pt x="1722" y="153"/>
                    <a:pt x="16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2"/>
            <p:cNvSpPr/>
            <p:nvPr/>
          </p:nvSpPr>
          <p:spPr>
            <a:xfrm>
              <a:off x="2333900" y="1986000"/>
              <a:ext cx="12050" cy="25700"/>
            </a:xfrm>
            <a:custGeom>
              <a:avLst/>
              <a:gdLst/>
              <a:ahLst/>
              <a:cxnLst/>
              <a:rect l="l" t="t" r="r" b="b"/>
              <a:pathLst>
                <a:path w="482" h="1028" extrusionOk="0">
                  <a:moveTo>
                    <a:pt x="255" y="0"/>
                  </a:moveTo>
                  <a:cubicBezTo>
                    <a:pt x="251" y="0"/>
                    <a:pt x="246" y="0"/>
                    <a:pt x="241" y="1"/>
                  </a:cubicBezTo>
                  <a:cubicBezTo>
                    <a:pt x="107" y="1"/>
                    <a:pt x="0" y="117"/>
                    <a:pt x="0" y="251"/>
                  </a:cubicBezTo>
                  <a:lnTo>
                    <a:pt x="0" y="777"/>
                  </a:lnTo>
                  <a:cubicBezTo>
                    <a:pt x="0" y="911"/>
                    <a:pt x="107" y="1027"/>
                    <a:pt x="241" y="1027"/>
                  </a:cubicBezTo>
                  <a:cubicBezTo>
                    <a:pt x="246" y="1027"/>
                    <a:pt x="251" y="1027"/>
                    <a:pt x="255" y="1027"/>
                  </a:cubicBezTo>
                  <a:cubicBezTo>
                    <a:pt x="382" y="1027"/>
                    <a:pt x="482" y="915"/>
                    <a:pt x="482" y="786"/>
                  </a:cubicBezTo>
                  <a:lnTo>
                    <a:pt x="482" y="242"/>
                  </a:lnTo>
                  <a:cubicBezTo>
                    <a:pt x="482" y="113"/>
                    <a:pt x="382"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2"/>
            <p:cNvSpPr/>
            <p:nvPr/>
          </p:nvSpPr>
          <p:spPr>
            <a:xfrm>
              <a:off x="2479975" y="1986000"/>
              <a:ext cx="12075" cy="25700"/>
            </a:xfrm>
            <a:custGeom>
              <a:avLst/>
              <a:gdLst/>
              <a:ahLst/>
              <a:cxnLst/>
              <a:rect l="l" t="t" r="r" b="b"/>
              <a:pathLst>
                <a:path w="483" h="1028" extrusionOk="0">
                  <a:moveTo>
                    <a:pt x="247" y="0"/>
                  </a:moveTo>
                  <a:cubicBezTo>
                    <a:pt x="242" y="0"/>
                    <a:pt x="237" y="0"/>
                    <a:pt x="232" y="1"/>
                  </a:cubicBezTo>
                  <a:cubicBezTo>
                    <a:pt x="98" y="1"/>
                    <a:pt x="0" y="117"/>
                    <a:pt x="0" y="251"/>
                  </a:cubicBezTo>
                  <a:lnTo>
                    <a:pt x="0" y="777"/>
                  </a:lnTo>
                  <a:cubicBezTo>
                    <a:pt x="0" y="911"/>
                    <a:pt x="98" y="1027"/>
                    <a:pt x="232" y="1027"/>
                  </a:cubicBezTo>
                  <a:cubicBezTo>
                    <a:pt x="237" y="1027"/>
                    <a:pt x="242" y="1027"/>
                    <a:pt x="247" y="1027"/>
                  </a:cubicBezTo>
                  <a:cubicBezTo>
                    <a:pt x="374" y="1027"/>
                    <a:pt x="482" y="915"/>
                    <a:pt x="482" y="786"/>
                  </a:cubicBezTo>
                  <a:lnTo>
                    <a:pt x="482" y="242"/>
                  </a:lnTo>
                  <a:cubicBezTo>
                    <a:pt x="482" y="113"/>
                    <a:pt x="374"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2"/>
            <p:cNvSpPr/>
            <p:nvPr/>
          </p:nvSpPr>
          <p:spPr>
            <a:xfrm>
              <a:off x="2386525" y="1999200"/>
              <a:ext cx="52425" cy="21175"/>
            </a:xfrm>
            <a:custGeom>
              <a:avLst/>
              <a:gdLst/>
              <a:ahLst/>
              <a:cxnLst/>
              <a:rect l="l" t="t" r="r" b="b"/>
              <a:pathLst>
                <a:path w="2097" h="847" extrusionOk="0">
                  <a:moveTo>
                    <a:pt x="276" y="1"/>
                  </a:moveTo>
                  <a:cubicBezTo>
                    <a:pt x="219" y="1"/>
                    <a:pt x="161" y="21"/>
                    <a:pt x="116" y="61"/>
                  </a:cubicBezTo>
                  <a:cubicBezTo>
                    <a:pt x="9" y="151"/>
                    <a:pt x="0" y="311"/>
                    <a:pt x="90" y="409"/>
                  </a:cubicBezTo>
                  <a:cubicBezTo>
                    <a:pt x="331" y="695"/>
                    <a:pt x="678" y="847"/>
                    <a:pt x="1053" y="847"/>
                  </a:cubicBezTo>
                  <a:cubicBezTo>
                    <a:pt x="1419" y="847"/>
                    <a:pt x="1767" y="695"/>
                    <a:pt x="2008" y="409"/>
                  </a:cubicBezTo>
                  <a:cubicBezTo>
                    <a:pt x="2097" y="311"/>
                    <a:pt x="2088" y="151"/>
                    <a:pt x="1981" y="61"/>
                  </a:cubicBezTo>
                  <a:cubicBezTo>
                    <a:pt x="1936" y="21"/>
                    <a:pt x="1879" y="1"/>
                    <a:pt x="1821" y="1"/>
                  </a:cubicBezTo>
                  <a:cubicBezTo>
                    <a:pt x="1752" y="1"/>
                    <a:pt x="1682" y="30"/>
                    <a:pt x="1633" y="88"/>
                  </a:cubicBezTo>
                  <a:cubicBezTo>
                    <a:pt x="1481" y="258"/>
                    <a:pt x="1276" y="347"/>
                    <a:pt x="1053" y="347"/>
                  </a:cubicBezTo>
                  <a:cubicBezTo>
                    <a:pt x="830" y="347"/>
                    <a:pt x="616" y="258"/>
                    <a:pt x="464" y="88"/>
                  </a:cubicBezTo>
                  <a:cubicBezTo>
                    <a:pt x="416" y="30"/>
                    <a:pt x="346" y="1"/>
                    <a:pt x="2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2"/>
            <p:cNvSpPr/>
            <p:nvPr/>
          </p:nvSpPr>
          <p:spPr>
            <a:xfrm>
              <a:off x="2287500" y="2025025"/>
              <a:ext cx="95475" cy="95500"/>
            </a:xfrm>
            <a:custGeom>
              <a:avLst/>
              <a:gdLst/>
              <a:ahLst/>
              <a:cxnLst/>
              <a:rect l="l" t="t" r="r" b="b"/>
              <a:pathLst>
                <a:path w="3819" h="3820" extrusionOk="0">
                  <a:moveTo>
                    <a:pt x="1910" y="1"/>
                  </a:moveTo>
                  <a:cubicBezTo>
                    <a:pt x="857" y="1"/>
                    <a:pt x="0" y="857"/>
                    <a:pt x="0" y="1910"/>
                  </a:cubicBezTo>
                  <a:cubicBezTo>
                    <a:pt x="0" y="2963"/>
                    <a:pt x="857" y="3819"/>
                    <a:pt x="1910" y="3819"/>
                  </a:cubicBezTo>
                  <a:cubicBezTo>
                    <a:pt x="2962" y="3819"/>
                    <a:pt x="3819" y="2963"/>
                    <a:pt x="3819" y="1910"/>
                  </a:cubicBezTo>
                  <a:cubicBezTo>
                    <a:pt x="3819" y="857"/>
                    <a:pt x="2962" y="1"/>
                    <a:pt x="19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2"/>
            <p:cNvSpPr/>
            <p:nvPr/>
          </p:nvSpPr>
          <p:spPr>
            <a:xfrm>
              <a:off x="2316950" y="2054475"/>
              <a:ext cx="36600" cy="36600"/>
            </a:xfrm>
            <a:custGeom>
              <a:avLst/>
              <a:gdLst/>
              <a:ahLst/>
              <a:cxnLst/>
              <a:rect l="l" t="t" r="r" b="b"/>
              <a:pathLst>
                <a:path w="1464" h="1464" extrusionOk="0">
                  <a:moveTo>
                    <a:pt x="732" y="0"/>
                  </a:moveTo>
                  <a:cubicBezTo>
                    <a:pt x="330" y="0"/>
                    <a:pt x="0" y="331"/>
                    <a:pt x="0" y="732"/>
                  </a:cubicBezTo>
                  <a:cubicBezTo>
                    <a:pt x="0" y="1133"/>
                    <a:pt x="330" y="1464"/>
                    <a:pt x="732" y="1464"/>
                  </a:cubicBezTo>
                  <a:cubicBezTo>
                    <a:pt x="1142" y="1464"/>
                    <a:pt x="1463" y="1133"/>
                    <a:pt x="1463" y="732"/>
                  </a:cubicBezTo>
                  <a:cubicBezTo>
                    <a:pt x="1463" y="331"/>
                    <a:pt x="1142" y="0"/>
                    <a:pt x="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2"/>
            <p:cNvSpPr/>
            <p:nvPr/>
          </p:nvSpPr>
          <p:spPr>
            <a:xfrm>
              <a:off x="2442500" y="2025025"/>
              <a:ext cx="95475" cy="95500"/>
            </a:xfrm>
            <a:custGeom>
              <a:avLst/>
              <a:gdLst/>
              <a:ahLst/>
              <a:cxnLst/>
              <a:rect l="l" t="t" r="r" b="b"/>
              <a:pathLst>
                <a:path w="3819" h="3820" extrusionOk="0">
                  <a:moveTo>
                    <a:pt x="1910" y="1"/>
                  </a:moveTo>
                  <a:cubicBezTo>
                    <a:pt x="857" y="1"/>
                    <a:pt x="1" y="857"/>
                    <a:pt x="1" y="1910"/>
                  </a:cubicBezTo>
                  <a:cubicBezTo>
                    <a:pt x="1" y="2963"/>
                    <a:pt x="857" y="3819"/>
                    <a:pt x="1910" y="3819"/>
                  </a:cubicBezTo>
                  <a:cubicBezTo>
                    <a:pt x="2962" y="3819"/>
                    <a:pt x="3819" y="2963"/>
                    <a:pt x="3819" y="1910"/>
                  </a:cubicBezTo>
                  <a:cubicBezTo>
                    <a:pt x="3819" y="857"/>
                    <a:pt x="2962" y="1"/>
                    <a:pt x="19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2"/>
            <p:cNvSpPr/>
            <p:nvPr/>
          </p:nvSpPr>
          <p:spPr>
            <a:xfrm>
              <a:off x="2471950" y="2054475"/>
              <a:ext cx="36600" cy="36600"/>
            </a:xfrm>
            <a:custGeom>
              <a:avLst/>
              <a:gdLst/>
              <a:ahLst/>
              <a:cxnLst/>
              <a:rect l="l" t="t" r="r" b="b"/>
              <a:pathLst>
                <a:path w="1464" h="1464" extrusionOk="0">
                  <a:moveTo>
                    <a:pt x="732" y="0"/>
                  </a:moveTo>
                  <a:cubicBezTo>
                    <a:pt x="330" y="0"/>
                    <a:pt x="0" y="331"/>
                    <a:pt x="0" y="732"/>
                  </a:cubicBezTo>
                  <a:cubicBezTo>
                    <a:pt x="0" y="1133"/>
                    <a:pt x="330" y="1464"/>
                    <a:pt x="732" y="1464"/>
                  </a:cubicBezTo>
                  <a:cubicBezTo>
                    <a:pt x="1133" y="1464"/>
                    <a:pt x="1463" y="1133"/>
                    <a:pt x="1463" y="732"/>
                  </a:cubicBezTo>
                  <a:cubicBezTo>
                    <a:pt x="1463" y="331"/>
                    <a:pt x="1133" y="0"/>
                    <a:pt x="7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2"/>
            <p:cNvSpPr/>
            <p:nvPr/>
          </p:nvSpPr>
          <p:spPr>
            <a:xfrm>
              <a:off x="2268550" y="1829675"/>
              <a:ext cx="106625" cy="106400"/>
            </a:xfrm>
            <a:custGeom>
              <a:avLst/>
              <a:gdLst/>
              <a:ahLst/>
              <a:cxnLst/>
              <a:rect l="l" t="t" r="r" b="b"/>
              <a:pathLst>
                <a:path w="4265" h="4256" extrusionOk="0">
                  <a:moveTo>
                    <a:pt x="1918" y="0"/>
                  </a:moveTo>
                  <a:cubicBezTo>
                    <a:pt x="1624" y="0"/>
                    <a:pt x="1392" y="232"/>
                    <a:pt x="1392" y="526"/>
                  </a:cubicBezTo>
                  <a:lnTo>
                    <a:pt x="1392" y="1347"/>
                  </a:lnTo>
                  <a:lnTo>
                    <a:pt x="527" y="1347"/>
                  </a:lnTo>
                  <a:cubicBezTo>
                    <a:pt x="241" y="1347"/>
                    <a:pt x="0" y="1588"/>
                    <a:pt x="0" y="1874"/>
                  </a:cubicBezTo>
                  <a:lnTo>
                    <a:pt x="0" y="2337"/>
                  </a:lnTo>
                  <a:cubicBezTo>
                    <a:pt x="0" y="2632"/>
                    <a:pt x="241" y="2864"/>
                    <a:pt x="527" y="2864"/>
                  </a:cubicBezTo>
                  <a:lnTo>
                    <a:pt x="1356" y="2864"/>
                  </a:lnTo>
                  <a:lnTo>
                    <a:pt x="1356" y="3729"/>
                  </a:lnTo>
                  <a:cubicBezTo>
                    <a:pt x="1356" y="4015"/>
                    <a:pt x="1597" y="4255"/>
                    <a:pt x="1883" y="4255"/>
                  </a:cubicBezTo>
                  <a:lnTo>
                    <a:pt x="2346" y="4255"/>
                  </a:lnTo>
                  <a:cubicBezTo>
                    <a:pt x="2641" y="4255"/>
                    <a:pt x="2873" y="4015"/>
                    <a:pt x="2873" y="3729"/>
                  </a:cubicBezTo>
                  <a:lnTo>
                    <a:pt x="2873" y="2864"/>
                  </a:lnTo>
                  <a:lnTo>
                    <a:pt x="3738" y="2864"/>
                  </a:lnTo>
                  <a:cubicBezTo>
                    <a:pt x="4024" y="2864"/>
                    <a:pt x="4264" y="2632"/>
                    <a:pt x="4264" y="2337"/>
                  </a:cubicBezTo>
                  <a:lnTo>
                    <a:pt x="4264" y="1900"/>
                  </a:lnTo>
                  <a:cubicBezTo>
                    <a:pt x="4264" y="1615"/>
                    <a:pt x="4024" y="1383"/>
                    <a:pt x="3729" y="1383"/>
                  </a:cubicBezTo>
                  <a:lnTo>
                    <a:pt x="2873" y="1383"/>
                  </a:lnTo>
                  <a:lnTo>
                    <a:pt x="2873" y="526"/>
                  </a:lnTo>
                  <a:cubicBezTo>
                    <a:pt x="2873" y="232"/>
                    <a:pt x="2641" y="0"/>
                    <a:pt x="2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62"/>
          <p:cNvGrpSpPr/>
          <p:nvPr/>
        </p:nvGrpSpPr>
        <p:grpSpPr>
          <a:xfrm>
            <a:off x="2112751" y="2213912"/>
            <a:ext cx="406833" cy="479446"/>
            <a:chOff x="1685100" y="1715925"/>
            <a:chExt cx="350175" cy="412675"/>
          </a:xfrm>
        </p:grpSpPr>
        <p:sp>
          <p:nvSpPr>
            <p:cNvPr id="4675" name="Google Shape;4675;p62"/>
            <p:cNvSpPr/>
            <p:nvPr/>
          </p:nvSpPr>
          <p:spPr>
            <a:xfrm>
              <a:off x="1748450" y="1917700"/>
              <a:ext cx="70950" cy="69225"/>
            </a:xfrm>
            <a:custGeom>
              <a:avLst/>
              <a:gdLst/>
              <a:ahLst/>
              <a:cxnLst/>
              <a:rect l="l" t="t" r="r" b="b"/>
              <a:pathLst>
                <a:path w="2838" h="2769" extrusionOk="0">
                  <a:moveTo>
                    <a:pt x="852" y="1"/>
                  </a:moveTo>
                  <a:cubicBezTo>
                    <a:pt x="654" y="1"/>
                    <a:pt x="455" y="79"/>
                    <a:pt x="304" y="235"/>
                  </a:cubicBezTo>
                  <a:cubicBezTo>
                    <a:pt x="0" y="538"/>
                    <a:pt x="0" y="1029"/>
                    <a:pt x="304" y="1332"/>
                  </a:cubicBezTo>
                  <a:lnTo>
                    <a:pt x="1740" y="2768"/>
                  </a:lnTo>
                  <a:lnTo>
                    <a:pt x="2837" y="1671"/>
                  </a:lnTo>
                  <a:lnTo>
                    <a:pt x="1401" y="235"/>
                  </a:lnTo>
                  <a:cubicBezTo>
                    <a:pt x="1249" y="79"/>
                    <a:pt x="1051" y="1"/>
                    <a:pt x="852" y="1"/>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2"/>
            <p:cNvSpPr/>
            <p:nvPr/>
          </p:nvSpPr>
          <p:spPr>
            <a:xfrm>
              <a:off x="1695150" y="1953000"/>
              <a:ext cx="340125" cy="155700"/>
            </a:xfrm>
            <a:custGeom>
              <a:avLst/>
              <a:gdLst/>
              <a:ahLst/>
              <a:cxnLst/>
              <a:rect l="l" t="t" r="r" b="b"/>
              <a:pathLst>
                <a:path w="13605" h="6228" extrusionOk="0">
                  <a:moveTo>
                    <a:pt x="830" y="0"/>
                  </a:moveTo>
                  <a:cubicBezTo>
                    <a:pt x="366" y="0"/>
                    <a:pt x="0" y="375"/>
                    <a:pt x="36" y="830"/>
                  </a:cubicBezTo>
                  <a:cubicBezTo>
                    <a:pt x="63" y="1240"/>
                    <a:pt x="402" y="1553"/>
                    <a:pt x="812" y="1553"/>
                  </a:cubicBezTo>
                  <a:cubicBezTo>
                    <a:pt x="375" y="1553"/>
                    <a:pt x="27" y="1901"/>
                    <a:pt x="27" y="2338"/>
                  </a:cubicBezTo>
                  <a:cubicBezTo>
                    <a:pt x="27" y="2766"/>
                    <a:pt x="375" y="3114"/>
                    <a:pt x="812" y="3114"/>
                  </a:cubicBezTo>
                  <a:cubicBezTo>
                    <a:pt x="375" y="3114"/>
                    <a:pt x="27" y="3462"/>
                    <a:pt x="27" y="3890"/>
                  </a:cubicBezTo>
                  <a:cubicBezTo>
                    <a:pt x="27" y="4318"/>
                    <a:pt x="375" y="4666"/>
                    <a:pt x="812" y="4666"/>
                  </a:cubicBezTo>
                  <a:cubicBezTo>
                    <a:pt x="402" y="4666"/>
                    <a:pt x="63" y="4987"/>
                    <a:pt x="36" y="5389"/>
                  </a:cubicBezTo>
                  <a:cubicBezTo>
                    <a:pt x="0" y="5853"/>
                    <a:pt x="366" y="6227"/>
                    <a:pt x="830" y="6227"/>
                  </a:cubicBezTo>
                  <a:lnTo>
                    <a:pt x="13605" y="6227"/>
                  </a:lnTo>
                  <a:lnTo>
                    <a:pt x="136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2"/>
            <p:cNvSpPr/>
            <p:nvPr/>
          </p:nvSpPr>
          <p:spPr>
            <a:xfrm>
              <a:off x="1693575" y="2076550"/>
              <a:ext cx="341700" cy="32150"/>
            </a:xfrm>
            <a:custGeom>
              <a:avLst/>
              <a:gdLst/>
              <a:ahLst/>
              <a:cxnLst/>
              <a:rect l="l" t="t" r="r" b="b"/>
              <a:pathLst>
                <a:path w="13668" h="1286" extrusionOk="0">
                  <a:moveTo>
                    <a:pt x="197" y="1"/>
                  </a:moveTo>
                  <a:cubicBezTo>
                    <a:pt x="72" y="152"/>
                    <a:pt x="1" y="340"/>
                    <a:pt x="19" y="554"/>
                  </a:cubicBezTo>
                  <a:cubicBezTo>
                    <a:pt x="45" y="964"/>
                    <a:pt x="402" y="1285"/>
                    <a:pt x="813" y="1285"/>
                  </a:cubicBezTo>
                  <a:lnTo>
                    <a:pt x="13668" y="1285"/>
                  </a:lnTo>
                  <a:lnTo>
                    <a:pt x="13668" y="286"/>
                  </a:lnTo>
                  <a:lnTo>
                    <a:pt x="804" y="286"/>
                  </a:lnTo>
                  <a:cubicBezTo>
                    <a:pt x="554" y="286"/>
                    <a:pt x="340" y="170"/>
                    <a:pt x="197"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2"/>
            <p:cNvSpPr/>
            <p:nvPr/>
          </p:nvSpPr>
          <p:spPr>
            <a:xfrm>
              <a:off x="1994900" y="1932650"/>
              <a:ext cx="40375" cy="195725"/>
            </a:xfrm>
            <a:custGeom>
              <a:avLst/>
              <a:gdLst/>
              <a:ahLst/>
              <a:cxnLst/>
              <a:rect l="l" t="t" r="r" b="b"/>
              <a:pathLst>
                <a:path w="1615" h="7829" extrusionOk="0">
                  <a:moveTo>
                    <a:pt x="812" y="0"/>
                  </a:moveTo>
                  <a:cubicBezTo>
                    <a:pt x="359" y="0"/>
                    <a:pt x="0" y="371"/>
                    <a:pt x="0" y="832"/>
                  </a:cubicBezTo>
                  <a:lnTo>
                    <a:pt x="0" y="6997"/>
                  </a:lnTo>
                  <a:cubicBezTo>
                    <a:pt x="0" y="7449"/>
                    <a:pt x="360" y="7829"/>
                    <a:pt x="814" y="7829"/>
                  </a:cubicBezTo>
                  <a:cubicBezTo>
                    <a:pt x="834" y="7829"/>
                    <a:pt x="854" y="7828"/>
                    <a:pt x="874" y="7826"/>
                  </a:cubicBezTo>
                  <a:cubicBezTo>
                    <a:pt x="1285" y="7791"/>
                    <a:pt x="1615" y="7443"/>
                    <a:pt x="1615" y="7014"/>
                  </a:cubicBezTo>
                  <a:lnTo>
                    <a:pt x="1615" y="805"/>
                  </a:lnTo>
                  <a:cubicBezTo>
                    <a:pt x="1615" y="386"/>
                    <a:pt x="1285" y="38"/>
                    <a:pt x="874" y="3"/>
                  </a:cubicBezTo>
                  <a:cubicBezTo>
                    <a:pt x="853" y="1"/>
                    <a:pt x="833"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2"/>
            <p:cNvSpPr/>
            <p:nvPr/>
          </p:nvSpPr>
          <p:spPr>
            <a:xfrm>
              <a:off x="1994900" y="2083700"/>
              <a:ext cx="40375" cy="44900"/>
            </a:xfrm>
            <a:custGeom>
              <a:avLst/>
              <a:gdLst/>
              <a:ahLst/>
              <a:cxnLst/>
              <a:rect l="l" t="t" r="r" b="b"/>
              <a:pathLst>
                <a:path w="1615" h="1796" extrusionOk="0">
                  <a:moveTo>
                    <a:pt x="0" y="0"/>
                  </a:moveTo>
                  <a:lnTo>
                    <a:pt x="0" y="972"/>
                  </a:lnTo>
                  <a:cubicBezTo>
                    <a:pt x="0" y="1425"/>
                    <a:pt x="359" y="1796"/>
                    <a:pt x="812" y="1796"/>
                  </a:cubicBezTo>
                  <a:cubicBezTo>
                    <a:pt x="833" y="1796"/>
                    <a:pt x="853" y="1795"/>
                    <a:pt x="874" y="1793"/>
                  </a:cubicBezTo>
                  <a:cubicBezTo>
                    <a:pt x="1285" y="1766"/>
                    <a:pt x="1615" y="1419"/>
                    <a:pt x="1615" y="990"/>
                  </a:cubicBezTo>
                  <a:lnTo>
                    <a:pt x="1615" y="0"/>
                  </a:lnTo>
                  <a:cubicBezTo>
                    <a:pt x="1615" y="446"/>
                    <a:pt x="1258" y="803"/>
                    <a:pt x="812" y="803"/>
                  </a:cubicBezTo>
                  <a:cubicBezTo>
                    <a:pt x="366" y="803"/>
                    <a:pt x="0" y="446"/>
                    <a:pt x="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2"/>
            <p:cNvSpPr/>
            <p:nvPr/>
          </p:nvSpPr>
          <p:spPr>
            <a:xfrm>
              <a:off x="1848150" y="1877850"/>
              <a:ext cx="106175" cy="114875"/>
            </a:xfrm>
            <a:custGeom>
              <a:avLst/>
              <a:gdLst/>
              <a:ahLst/>
              <a:cxnLst/>
              <a:rect l="l" t="t" r="r" b="b"/>
              <a:pathLst>
                <a:path w="4247" h="4595" extrusionOk="0">
                  <a:moveTo>
                    <a:pt x="767" y="0"/>
                  </a:moveTo>
                  <a:lnTo>
                    <a:pt x="0" y="767"/>
                  </a:lnTo>
                  <a:lnTo>
                    <a:pt x="3827" y="4594"/>
                  </a:lnTo>
                  <a:cubicBezTo>
                    <a:pt x="4246" y="4175"/>
                    <a:pt x="4246" y="3488"/>
                    <a:pt x="3827" y="3060"/>
                  </a:cubicBezTo>
                  <a:lnTo>
                    <a:pt x="76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2"/>
            <p:cNvSpPr/>
            <p:nvPr/>
          </p:nvSpPr>
          <p:spPr>
            <a:xfrm>
              <a:off x="1848150" y="1877850"/>
              <a:ext cx="55775" cy="56000"/>
            </a:xfrm>
            <a:custGeom>
              <a:avLst/>
              <a:gdLst/>
              <a:ahLst/>
              <a:cxnLst/>
              <a:rect l="l" t="t" r="r" b="b"/>
              <a:pathLst>
                <a:path w="2231" h="2240" extrusionOk="0">
                  <a:moveTo>
                    <a:pt x="767" y="0"/>
                  </a:moveTo>
                  <a:lnTo>
                    <a:pt x="0" y="767"/>
                  </a:lnTo>
                  <a:lnTo>
                    <a:pt x="1472" y="2239"/>
                  </a:lnTo>
                  <a:cubicBezTo>
                    <a:pt x="1615" y="2132"/>
                    <a:pt x="1757" y="2016"/>
                    <a:pt x="1891" y="1891"/>
                  </a:cubicBezTo>
                  <a:cubicBezTo>
                    <a:pt x="2016" y="1757"/>
                    <a:pt x="2132" y="1615"/>
                    <a:pt x="2230" y="1472"/>
                  </a:cubicBezTo>
                  <a:lnTo>
                    <a:pt x="767"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2"/>
            <p:cNvSpPr/>
            <p:nvPr/>
          </p:nvSpPr>
          <p:spPr>
            <a:xfrm>
              <a:off x="1740425" y="1770125"/>
              <a:ext cx="154800" cy="150450"/>
            </a:xfrm>
            <a:custGeom>
              <a:avLst/>
              <a:gdLst/>
              <a:ahLst/>
              <a:cxnLst/>
              <a:rect l="l" t="t" r="r" b="b"/>
              <a:pathLst>
                <a:path w="6192" h="6018" extrusionOk="0">
                  <a:moveTo>
                    <a:pt x="2525" y="0"/>
                  </a:moveTo>
                  <a:lnTo>
                    <a:pt x="0" y="2525"/>
                  </a:lnTo>
                  <a:lnTo>
                    <a:pt x="2971" y="5496"/>
                  </a:lnTo>
                  <a:cubicBezTo>
                    <a:pt x="3319" y="5843"/>
                    <a:pt x="3776" y="6017"/>
                    <a:pt x="4233" y="6017"/>
                  </a:cubicBezTo>
                  <a:cubicBezTo>
                    <a:pt x="4690" y="6017"/>
                    <a:pt x="5148" y="5843"/>
                    <a:pt x="5496" y="5496"/>
                  </a:cubicBezTo>
                  <a:cubicBezTo>
                    <a:pt x="6191" y="4800"/>
                    <a:pt x="6191" y="3667"/>
                    <a:pt x="5496" y="2971"/>
                  </a:cubicBezTo>
                  <a:lnTo>
                    <a:pt x="25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2"/>
            <p:cNvSpPr/>
            <p:nvPr/>
          </p:nvSpPr>
          <p:spPr>
            <a:xfrm>
              <a:off x="1767175" y="1796875"/>
              <a:ext cx="98825" cy="98825"/>
            </a:xfrm>
            <a:custGeom>
              <a:avLst/>
              <a:gdLst/>
              <a:ahLst/>
              <a:cxnLst/>
              <a:rect l="l" t="t" r="r" b="b"/>
              <a:pathLst>
                <a:path w="3953" h="3953" extrusionOk="0">
                  <a:moveTo>
                    <a:pt x="1116" y="1"/>
                  </a:moveTo>
                  <a:lnTo>
                    <a:pt x="1" y="1116"/>
                  </a:lnTo>
                  <a:lnTo>
                    <a:pt x="2606" y="3721"/>
                  </a:lnTo>
                  <a:cubicBezTo>
                    <a:pt x="2748" y="3872"/>
                    <a:pt x="2954" y="3953"/>
                    <a:pt x="3159" y="3953"/>
                  </a:cubicBezTo>
                  <a:cubicBezTo>
                    <a:pt x="3373" y="3953"/>
                    <a:pt x="3569" y="3872"/>
                    <a:pt x="3721" y="3721"/>
                  </a:cubicBezTo>
                  <a:cubicBezTo>
                    <a:pt x="3864" y="3569"/>
                    <a:pt x="3953" y="3373"/>
                    <a:pt x="3953" y="3159"/>
                  </a:cubicBezTo>
                  <a:cubicBezTo>
                    <a:pt x="3953" y="2954"/>
                    <a:pt x="3864" y="2757"/>
                    <a:pt x="3721" y="2606"/>
                  </a:cubicBezTo>
                  <a:lnTo>
                    <a:pt x="11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2"/>
            <p:cNvSpPr/>
            <p:nvPr/>
          </p:nvSpPr>
          <p:spPr>
            <a:xfrm>
              <a:off x="1707175" y="1736875"/>
              <a:ext cx="80100" cy="80100"/>
            </a:xfrm>
            <a:custGeom>
              <a:avLst/>
              <a:gdLst/>
              <a:ahLst/>
              <a:cxnLst/>
              <a:rect l="l" t="t" r="r" b="b"/>
              <a:pathLst>
                <a:path w="3204" h="3204" extrusionOk="0">
                  <a:moveTo>
                    <a:pt x="1232" y="1"/>
                  </a:moveTo>
                  <a:lnTo>
                    <a:pt x="1" y="1241"/>
                  </a:lnTo>
                  <a:lnTo>
                    <a:pt x="1972" y="3204"/>
                  </a:lnTo>
                  <a:lnTo>
                    <a:pt x="3204" y="1973"/>
                  </a:lnTo>
                  <a:lnTo>
                    <a:pt x="123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2"/>
            <p:cNvSpPr/>
            <p:nvPr/>
          </p:nvSpPr>
          <p:spPr>
            <a:xfrm>
              <a:off x="1707175" y="1751150"/>
              <a:ext cx="65825" cy="65825"/>
            </a:xfrm>
            <a:custGeom>
              <a:avLst/>
              <a:gdLst/>
              <a:ahLst/>
              <a:cxnLst/>
              <a:rect l="l" t="t" r="r" b="b"/>
              <a:pathLst>
                <a:path w="2633" h="2633" extrusionOk="0">
                  <a:moveTo>
                    <a:pt x="670" y="1"/>
                  </a:moveTo>
                  <a:lnTo>
                    <a:pt x="1" y="670"/>
                  </a:lnTo>
                  <a:lnTo>
                    <a:pt x="1972" y="2633"/>
                  </a:lnTo>
                  <a:lnTo>
                    <a:pt x="2633" y="1972"/>
                  </a:lnTo>
                  <a:lnTo>
                    <a:pt x="670"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2"/>
            <p:cNvSpPr/>
            <p:nvPr/>
          </p:nvSpPr>
          <p:spPr>
            <a:xfrm>
              <a:off x="1685100" y="1715925"/>
              <a:ext cx="68500" cy="65325"/>
            </a:xfrm>
            <a:custGeom>
              <a:avLst/>
              <a:gdLst/>
              <a:ahLst/>
              <a:cxnLst/>
              <a:rect l="l" t="t" r="r" b="b"/>
              <a:pathLst>
                <a:path w="2740" h="2613" extrusionOk="0">
                  <a:moveTo>
                    <a:pt x="2125" y="0"/>
                  </a:moveTo>
                  <a:cubicBezTo>
                    <a:pt x="2033" y="0"/>
                    <a:pt x="1941" y="36"/>
                    <a:pt x="1874" y="107"/>
                  </a:cubicBezTo>
                  <a:lnTo>
                    <a:pt x="143" y="1829"/>
                  </a:lnTo>
                  <a:cubicBezTo>
                    <a:pt x="1" y="1972"/>
                    <a:pt x="1" y="2195"/>
                    <a:pt x="143" y="2338"/>
                  </a:cubicBezTo>
                  <a:cubicBezTo>
                    <a:pt x="326" y="2521"/>
                    <a:pt x="563" y="2612"/>
                    <a:pt x="799" y="2612"/>
                  </a:cubicBezTo>
                  <a:cubicBezTo>
                    <a:pt x="1036" y="2612"/>
                    <a:pt x="1272" y="2521"/>
                    <a:pt x="1455" y="2338"/>
                  </a:cubicBezTo>
                  <a:lnTo>
                    <a:pt x="2383" y="1410"/>
                  </a:lnTo>
                  <a:cubicBezTo>
                    <a:pt x="2740" y="1044"/>
                    <a:pt x="2740" y="464"/>
                    <a:pt x="2383" y="107"/>
                  </a:cubicBezTo>
                  <a:cubicBezTo>
                    <a:pt x="2311" y="36"/>
                    <a:pt x="2218" y="0"/>
                    <a:pt x="21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2"/>
            <p:cNvSpPr/>
            <p:nvPr/>
          </p:nvSpPr>
          <p:spPr>
            <a:xfrm>
              <a:off x="1685100" y="1744925"/>
              <a:ext cx="52875" cy="36325"/>
            </a:xfrm>
            <a:custGeom>
              <a:avLst/>
              <a:gdLst/>
              <a:ahLst/>
              <a:cxnLst/>
              <a:rect l="l" t="t" r="r" b="b"/>
              <a:pathLst>
                <a:path w="2115" h="1453" extrusionOk="0">
                  <a:moveTo>
                    <a:pt x="813" y="0"/>
                  </a:moveTo>
                  <a:lnTo>
                    <a:pt x="143" y="669"/>
                  </a:lnTo>
                  <a:cubicBezTo>
                    <a:pt x="1" y="812"/>
                    <a:pt x="1" y="1035"/>
                    <a:pt x="143" y="1178"/>
                  </a:cubicBezTo>
                  <a:cubicBezTo>
                    <a:pt x="326" y="1361"/>
                    <a:pt x="563" y="1452"/>
                    <a:pt x="799" y="1452"/>
                  </a:cubicBezTo>
                  <a:cubicBezTo>
                    <a:pt x="1036" y="1452"/>
                    <a:pt x="1272" y="1361"/>
                    <a:pt x="1455" y="1178"/>
                  </a:cubicBezTo>
                  <a:lnTo>
                    <a:pt x="2115" y="518"/>
                  </a:lnTo>
                  <a:lnTo>
                    <a:pt x="2115" y="518"/>
                  </a:lnTo>
                  <a:cubicBezTo>
                    <a:pt x="1937" y="696"/>
                    <a:pt x="1700" y="785"/>
                    <a:pt x="1464" y="785"/>
                  </a:cubicBezTo>
                  <a:cubicBezTo>
                    <a:pt x="1227" y="785"/>
                    <a:pt x="991" y="696"/>
                    <a:pt x="813" y="518"/>
                  </a:cubicBezTo>
                  <a:cubicBezTo>
                    <a:pt x="670" y="375"/>
                    <a:pt x="670" y="143"/>
                    <a:pt x="813"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2"/>
            <p:cNvSpPr/>
            <p:nvPr/>
          </p:nvSpPr>
          <p:spPr>
            <a:xfrm>
              <a:off x="1719900" y="1751100"/>
              <a:ext cx="103950" cy="101000"/>
            </a:xfrm>
            <a:custGeom>
              <a:avLst/>
              <a:gdLst/>
              <a:ahLst/>
              <a:cxnLst/>
              <a:rect l="l" t="t" r="r" b="b"/>
              <a:pathLst>
                <a:path w="4158" h="4040" extrusionOk="0">
                  <a:moveTo>
                    <a:pt x="3191" y="1"/>
                  </a:moveTo>
                  <a:cubicBezTo>
                    <a:pt x="3036" y="1"/>
                    <a:pt x="2882" y="61"/>
                    <a:pt x="2766" y="181"/>
                  </a:cubicBezTo>
                  <a:lnTo>
                    <a:pt x="241" y="2706"/>
                  </a:lnTo>
                  <a:cubicBezTo>
                    <a:pt x="0" y="2938"/>
                    <a:pt x="0" y="3322"/>
                    <a:pt x="241" y="3562"/>
                  </a:cubicBezTo>
                  <a:lnTo>
                    <a:pt x="536" y="3866"/>
                  </a:lnTo>
                  <a:cubicBezTo>
                    <a:pt x="656" y="3982"/>
                    <a:pt x="812" y="4040"/>
                    <a:pt x="968" y="4040"/>
                  </a:cubicBezTo>
                  <a:cubicBezTo>
                    <a:pt x="1124" y="4040"/>
                    <a:pt x="1281" y="3982"/>
                    <a:pt x="1401" y="3866"/>
                  </a:cubicBezTo>
                  <a:lnTo>
                    <a:pt x="3926" y="1341"/>
                  </a:lnTo>
                  <a:cubicBezTo>
                    <a:pt x="4158" y="1100"/>
                    <a:pt x="4158" y="717"/>
                    <a:pt x="3926" y="476"/>
                  </a:cubicBezTo>
                  <a:lnTo>
                    <a:pt x="3622" y="181"/>
                  </a:lnTo>
                  <a:cubicBezTo>
                    <a:pt x="3502" y="61"/>
                    <a:pt x="3346" y="1"/>
                    <a:pt x="3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2"/>
            <p:cNvSpPr/>
            <p:nvPr/>
          </p:nvSpPr>
          <p:spPr>
            <a:xfrm>
              <a:off x="1719900" y="1802000"/>
              <a:ext cx="51550" cy="50100"/>
            </a:xfrm>
            <a:custGeom>
              <a:avLst/>
              <a:gdLst/>
              <a:ahLst/>
              <a:cxnLst/>
              <a:rect l="l" t="t" r="r" b="b"/>
              <a:pathLst>
                <a:path w="2062" h="2004" extrusionOk="0">
                  <a:moveTo>
                    <a:pt x="901" y="1"/>
                  </a:moveTo>
                  <a:cubicBezTo>
                    <a:pt x="899" y="3"/>
                    <a:pt x="897" y="5"/>
                    <a:pt x="895" y="7"/>
                  </a:cubicBezTo>
                  <a:lnTo>
                    <a:pt x="895" y="7"/>
                  </a:lnTo>
                  <a:lnTo>
                    <a:pt x="901" y="1"/>
                  </a:lnTo>
                  <a:close/>
                  <a:moveTo>
                    <a:pt x="895" y="7"/>
                  </a:moveTo>
                  <a:lnTo>
                    <a:pt x="241" y="670"/>
                  </a:lnTo>
                  <a:cubicBezTo>
                    <a:pt x="0" y="902"/>
                    <a:pt x="0" y="1286"/>
                    <a:pt x="241" y="1526"/>
                  </a:cubicBezTo>
                  <a:lnTo>
                    <a:pt x="536" y="1830"/>
                  </a:lnTo>
                  <a:cubicBezTo>
                    <a:pt x="656" y="1946"/>
                    <a:pt x="812" y="2004"/>
                    <a:pt x="968" y="2004"/>
                  </a:cubicBezTo>
                  <a:cubicBezTo>
                    <a:pt x="1124" y="2004"/>
                    <a:pt x="1281" y="1946"/>
                    <a:pt x="1401" y="1830"/>
                  </a:cubicBezTo>
                  <a:lnTo>
                    <a:pt x="2061" y="1161"/>
                  </a:lnTo>
                  <a:lnTo>
                    <a:pt x="2061" y="1161"/>
                  </a:lnTo>
                  <a:cubicBezTo>
                    <a:pt x="1941" y="1281"/>
                    <a:pt x="1785" y="1341"/>
                    <a:pt x="1630" y="1341"/>
                  </a:cubicBezTo>
                  <a:cubicBezTo>
                    <a:pt x="1475" y="1341"/>
                    <a:pt x="1321" y="1281"/>
                    <a:pt x="1205" y="1161"/>
                  </a:cubicBezTo>
                  <a:lnTo>
                    <a:pt x="901" y="857"/>
                  </a:lnTo>
                  <a:cubicBezTo>
                    <a:pt x="663" y="627"/>
                    <a:pt x="661" y="248"/>
                    <a:pt x="895" y="7"/>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 name="Google Shape;4690;p62"/>
          <p:cNvGrpSpPr/>
          <p:nvPr/>
        </p:nvGrpSpPr>
        <p:grpSpPr>
          <a:xfrm>
            <a:off x="1423803" y="2222597"/>
            <a:ext cx="490512" cy="462077"/>
            <a:chOff x="1087400" y="1715825"/>
            <a:chExt cx="422200" cy="397725"/>
          </a:xfrm>
        </p:grpSpPr>
        <p:sp>
          <p:nvSpPr>
            <p:cNvPr id="4691" name="Google Shape;4691;p62"/>
            <p:cNvSpPr/>
            <p:nvPr/>
          </p:nvSpPr>
          <p:spPr>
            <a:xfrm>
              <a:off x="1178175" y="1948325"/>
              <a:ext cx="89450" cy="165225"/>
            </a:xfrm>
            <a:custGeom>
              <a:avLst/>
              <a:gdLst/>
              <a:ahLst/>
              <a:cxnLst/>
              <a:rect l="l" t="t" r="r" b="b"/>
              <a:pathLst>
                <a:path w="3578" h="6609" extrusionOk="0">
                  <a:moveTo>
                    <a:pt x="2677" y="0"/>
                  </a:moveTo>
                  <a:cubicBezTo>
                    <a:pt x="2614" y="54"/>
                    <a:pt x="1249" y="1303"/>
                    <a:pt x="1695" y="3212"/>
                  </a:cubicBezTo>
                  <a:cubicBezTo>
                    <a:pt x="1856" y="3899"/>
                    <a:pt x="1606" y="4594"/>
                    <a:pt x="1062" y="4987"/>
                  </a:cubicBezTo>
                  <a:cubicBezTo>
                    <a:pt x="892" y="5121"/>
                    <a:pt x="696" y="5228"/>
                    <a:pt x="482" y="5326"/>
                  </a:cubicBezTo>
                  <a:cubicBezTo>
                    <a:pt x="143" y="5486"/>
                    <a:pt x="0" y="5879"/>
                    <a:pt x="152" y="6218"/>
                  </a:cubicBezTo>
                  <a:cubicBezTo>
                    <a:pt x="269" y="6466"/>
                    <a:pt x="515" y="6608"/>
                    <a:pt x="767" y="6608"/>
                  </a:cubicBezTo>
                  <a:cubicBezTo>
                    <a:pt x="861" y="6608"/>
                    <a:pt x="955" y="6589"/>
                    <a:pt x="1044" y="6548"/>
                  </a:cubicBezTo>
                  <a:cubicBezTo>
                    <a:pt x="1338" y="6414"/>
                    <a:pt x="1606" y="6254"/>
                    <a:pt x="1856" y="6075"/>
                  </a:cubicBezTo>
                  <a:cubicBezTo>
                    <a:pt x="2837" y="5362"/>
                    <a:pt x="3283" y="4122"/>
                    <a:pt x="2998" y="2908"/>
                  </a:cubicBezTo>
                  <a:cubicBezTo>
                    <a:pt x="2750" y="1834"/>
                    <a:pt x="3473" y="1093"/>
                    <a:pt x="3569" y="999"/>
                  </a:cubicBezTo>
                  <a:lnTo>
                    <a:pt x="3569" y="999"/>
                  </a:lnTo>
                  <a:lnTo>
                    <a:pt x="3569" y="999"/>
                  </a:lnTo>
                  <a:lnTo>
                    <a:pt x="3578" y="990"/>
                  </a:lnTo>
                  <a:lnTo>
                    <a:pt x="3578" y="990"/>
                  </a:lnTo>
                  <a:cubicBezTo>
                    <a:pt x="3576" y="992"/>
                    <a:pt x="3573" y="995"/>
                    <a:pt x="3569" y="999"/>
                  </a:cubicBezTo>
                  <a:lnTo>
                    <a:pt x="3569" y="999"/>
                  </a:lnTo>
                  <a:lnTo>
                    <a:pt x="26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2"/>
            <p:cNvSpPr/>
            <p:nvPr/>
          </p:nvSpPr>
          <p:spPr>
            <a:xfrm>
              <a:off x="1092750" y="1911300"/>
              <a:ext cx="89450" cy="165325"/>
            </a:xfrm>
            <a:custGeom>
              <a:avLst/>
              <a:gdLst/>
              <a:ahLst/>
              <a:cxnLst/>
              <a:rect l="l" t="t" r="r" b="b"/>
              <a:pathLst>
                <a:path w="3578" h="6613" extrusionOk="0">
                  <a:moveTo>
                    <a:pt x="2677" y="0"/>
                  </a:moveTo>
                  <a:cubicBezTo>
                    <a:pt x="2614" y="54"/>
                    <a:pt x="1249" y="1303"/>
                    <a:pt x="1695" y="3212"/>
                  </a:cubicBezTo>
                  <a:cubicBezTo>
                    <a:pt x="1856" y="3899"/>
                    <a:pt x="1606" y="4603"/>
                    <a:pt x="1062" y="4996"/>
                  </a:cubicBezTo>
                  <a:cubicBezTo>
                    <a:pt x="893" y="5121"/>
                    <a:pt x="696" y="5237"/>
                    <a:pt x="482" y="5335"/>
                  </a:cubicBezTo>
                  <a:cubicBezTo>
                    <a:pt x="152" y="5487"/>
                    <a:pt x="0" y="5888"/>
                    <a:pt x="152" y="6227"/>
                  </a:cubicBezTo>
                  <a:cubicBezTo>
                    <a:pt x="269" y="6467"/>
                    <a:pt x="513" y="6613"/>
                    <a:pt x="764" y="6613"/>
                  </a:cubicBezTo>
                  <a:cubicBezTo>
                    <a:pt x="859" y="6613"/>
                    <a:pt x="954" y="6592"/>
                    <a:pt x="1044" y="6548"/>
                  </a:cubicBezTo>
                  <a:cubicBezTo>
                    <a:pt x="1339" y="6414"/>
                    <a:pt x="1615" y="6254"/>
                    <a:pt x="1856" y="6075"/>
                  </a:cubicBezTo>
                  <a:cubicBezTo>
                    <a:pt x="2837" y="5371"/>
                    <a:pt x="3283" y="4122"/>
                    <a:pt x="2998" y="2908"/>
                  </a:cubicBezTo>
                  <a:cubicBezTo>
                    <a:pt x="2739" y="1793"/>
                    <a:pt x="3542" y="1026"/>
                    <a:pt x="3578" y="999"/>
                  </a:cubicBezTo>
                  <a:lnTo>
                    <a:pt x="3569" y="999"/>
                  </a:lnTo>
                  <a:lnTo>
                    <a:pt x="26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2"/>
            <p:cNvSpPr/>
            <p:nvPr/>
          </p:nvSpPr>
          <p:spPr>
            <a:xfrm>
              <a:off x="1303075" y="1948325"/>
              <a:ext cx="89450" cy="165225"/>
            </a:xfrm>
            <a:custGeom>
              <a:avLst/>
              <a:gdLst/>
              <a:ahLst/>
              <a:cxnLst/>
              <a:rect l="l" t="t" r="r" b="b"/>
              <a:pathLst>
                <a:path w="3578" h="6609" extrusionOk="0">
                  <a:moveTo>
                    <a:pt x="901" y="0"/>
                  </a:moveTo>
                  <a:lnTo>
                    <a:pt x="9" y="999"/>
                  </a:lnTo>
                  <a:lnTo>
                    <a:pt x="9" y="999"/>
                  </a:lnTo>
                  <a:cubicBezTo>
                    <a:pt x="5" y="995"/>
                    <a:pt x="2" y="992"/>
                    <a:pt x="0" y="990"/>
                  </a:cubicBezTo>
                  <a:lnTo>
                    <a:pt x="0" y="990"/>
                  </a:lnTo>
                  <a:lnTo>
                    <a:pt x="9" y="999"/>
                  </a:lnTo>
                  <a:lnTo>
                    <a:pt x="9" y="999"/>
                  </a:lnTo>
                  <a:lnTo>
                    <a:pt x="9" y="999"/>
                  </a:lnTo>
                  <a:cubicBezTo>
                    <a:pt x="104" y="1093"/>
                    <a:pt x="827" y="1834"/>
                    <a:pt x="580" y="2908"/>
                  </a:cubicBezTo>
                  <a:cubicBezTo>
                    <a:pt x="294" y="4122"/>
                    <a:pt x="749" y="5362"/>
                    <a:pt x="1722" y="6075"/>
                  </a:cubicBezTo>
                  <a:cubicBezTo>
                    <a:pt x="1972" y="6254"/>
                    <a:pt x="2239" y="6414"/>
                    <a:pt x="2534" y="6548"/>
                  </a:cubicBezTo>
                  <a:cubicBezTo>
                    <a:pt x="2625" y="6589"/>
                    <a:pt x="2720" y="6608"/>
                    <a:pt x="2814" y="6608"/>
                  </a:cubicBezTo>
                  <a:cubicBezTo>
                    <a:pt x="3067" y="6608"/>
                    <a:pt x="3308" y="6466"/>
                    <a:pt x="3426" y="6218"/>
                  </a:cubicBezTo>
                  <a:cubicBezTo>
                    <a:pt x="3577" y="5879"/>
                    <a:pt x="3435" y="5486"/>
                    <a:pt x="3096" y="5326"/>
                  </a:cubicBezTo>
                  <a:cubicBezTo>
                    <a:pt x="2881" y="5228"/>
                    <a:pt x="2685" y="5121"/>
                    <a:pt x="2516" y="4987"/>
                  </a:cubicBezTo>
                  <a:cubicBezTo>
                    <a:pt x="1972" y="4594"/>
                    <a:pt x="1731" y="3899"/>
                    <a:pt x="1891" y="3212"/>
                  </a:cubicBezTo>
                  <a:cubicBezTo>
                    <a:pt x="2328" y="1303"/>
                    <a:pt x="963" y="5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2"/>
            <p:cNvSpPr/>
            <p:nvPr/>
          </p:nvSpPr>
          <p:spPr>
            <a:xfrm>
              <a:off x="1252875" y="1715825"/>
              <a:ext cx="144550" cy="149875"/>
            </a:xfrm>
            <a:custGeom>
              <a:avLst/>
              <a:gdLst/>
              <a:ahLst/>
              <a:cxnLst/>
              <a:rect l="l" t="t" r="r" b="b"/>
              <a:pathLst>
                <a:path w="5782" h="5995" extrusionOk="0">
                  <a:moveTo>
                    <a:pt x="2955" y="1"/>
                  </a:moveTo>
                  <a:cubicBezTo>
                    <a:pt x="2135" y="1"/>
                    <a:pt x="1333" y="405"/>
                    <a:pt x="857" y="1146"/>
                  </a:cubicBezTo>
                  <a:cubicBezTo>
                    <a:pt x="1" y="2476"/>
                    <a:pt x="81" y="4001"/>
                    <a:pt x="286" y="5018"/>
                  </a:cubicBezTo>
                  <a:cubicBezTo>
                    <a:pt x="410" y="5596"/>
                    <a:pt x="919" y="5994"/>
                    <a:pt x="1492" y="5994"/>
                  </a:cubicBezTo>
                  <a:cubicBezTo>
                    <a:pt x="1583" y="5994"/>
                    <a:pt x="1675" y="5984"/>
                    <a:pt x="1767" y="5964"/>
                  </a:cubicBezTo>
                  <a:cubicBezTo>
                    <a:pt x="2740" y="5741"/>
                    <a:pt x="4096" y="5223"/>
                    <a:pt x="4961" y="3992"/>
                  </a:cubicBezTo>
                  <a:cubicBezTo>
                    <a:pt x="5782" y="2823"/>
                    <a:pt x="5523" y="1200"/>
                    <a:pt x="4327" y="415"/>
                  </a:cubicBezTo>
                  <a:cubicBezTo>
                    <a:pt x="3904" y="134"/>
                    <a:pt x="3427"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2"/>
            <p:cNvSpPr/>
            <p:nvPr/>
          </p:nvSpPr>
          <p:spPr>
            <a:xfrm>
              <a:off x="1123975" y="1911750"/>
              <a:ext cx="58225" cy="104825"/>
            </a:xfrm>
            <a:custGeom>
              <a:avLst/>
              <a:gdLst/>
              <a:ahLst/>
              <a:cxnLst/>
              <a:rect l="l" t="t" r="r" b="b"/>
              <a:pathLst>
                <a:path w="2329" h="4193" extrusionOk="0">
                  <a:moveTo>
                    <a:pt x="1428" y="0"/>
                  </a:moveTo>
                  <a:cubicBezTo>
                    <a:pt x="1365" y="45"/>
                    <a:pt x="0" y="1302"/>
                    <a:pt x="446" y="3212"/>
                  </a:cubicBezTo>
                  <a:cubicBezTo>
                    <a:pt x="518" y="3515"/>
                    <a:pt x="509" y="3818"/>
                    <a:pt x="429" y="4104"/>
                  </a:cubicBezTo>
                  <a:cubicBezTo>
                    <a:pt x="714" y="4166"/>
                    <a:pt x="1008" y="4193"/>
                    <a:pt x="1321" y="4193"/>
                  </a:cubicBezTo>
                  <a:cubicBezTo>
                    <a:pt x="1472" y="4193"/>
                    <a:pt x="1633" y="4184"/>
                    <a:pt x="1785" y="4175"/>
                  </a:cubicBezTo>
                  <a:cubicBezTo>
                    <a:pt x="1856" y="3765"/>
                    <a:pt x="1847" y="3336"/>
                    <a:pt x="1749" y="2908"/>
                  </a:cubicBezTo>
                  <a:cubicBezTo>
                    <a:pt x="1502" y="1834"/>
                    <a:pt x="2225" y="1093"/>
                    <a:pt x="2320" y="999"/>
                  </a:cubicBezTo>
                  <a:lnTo>
                    <a:pt x="2320" y="999"/>
                  </a:lnTo>
                  <a:lnTo>
                    <a:pt x="2320" y="999"/>
                  </a:lnTo>
                  <a:lnTo>
                    <a:pt x="2329" y="990"/>
                  </a:lnTo>
                  <a:lnTo>
                    <a:pt x="2329" y="990"/>
                  </a:lnTo>
                  <a:cubicBezTo>
                    <a:pt x="2327" y="992"/>
                    <a:pt x="2324" y="995"/>
                    <a:pt x="2320" y="999"/>
                  </a:cubicBezTo>
                  <a:lnTo>
                    <a:pt x="2320" y="999"/>
                  </a:lnTo>
                  <a:lnTo>
                    <a:pt x="1428" y="0"/>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2"/>
            <p:cNvSpPr/>
            <p:nvPr/>
          </p:nvSpPr>
          <p:spPr>
            <a:xfrm>
              <a:off x="1087400" y="1872250"/>
              <a:ext cx="158150" cy="119050"/>
            </a:xfrm>
            <a:custGeom>
              <a:avLst/>
              <a:gdLst/>
              <a:ahLst/>
              <a:cxnLst/>
              <a:rect l="l" t="t" r="r" b="b"/>
              <a:pathLst>
                <a:path w="6326" h="4762" extrusionOk="0">
                  <a:moveTo>
                    <a:pt x="3540" y="0"/>
                  </a:moveTo>
                  <a:cubicBezTo>
                    <a:pt x="3181" y="0"/>
                    <a:pt x="2808" y="58"/>
                    <a:pt x="2436" y="179"/>
                  </a:cubicBezTo>
                  <a:cubicBezTo>
                    <a:pt x="910" y="688"/>
                    <a:pt x="0" y="2080"/>
                    <a:pt x="402" y="3293"/>
                  </a:cubicBezTo>
                  <a:cubicBezTo>
                    <a:pt x="711" y="4207"/>
                    <a:pt x="1669" y="4762"/>
                    <a:pt x="2775" y="4762"/>
                  </a:cubicBezTo>
                  <a:cubicBezTo>
                    <a:pt x="3137" y="4762"/>
                    <a:pt x="3514" y="4703"/>
                    <a:pt x="3890" y="4577"/>
                  </a:cubicBezTo>
                  <a:cubicBezTo>
                    <a:pt x="5415" y="4078"/>
                    <a:pt x="6325" y="2686"/>
                    <a:pt x="5924" y="1473"/>
                  </a:cubicBezTo>
                  <a:cubicBezTo>
                    <a:pt x="5620" y="555"/>
                    <a:pt x="4653" y="0"/>
                    <a:pt x="35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2"/>
            <p:cNvSpPr/>
            <p:nvPr/>
          </p:nvSpPr>
          <p:spPr>
            <a:xfrm>
              <a:off x="1087625" y="1872400"/>
              <a:ext cx="143425" cy="108725"/>
            </a:xfrm>
            <a:custGeom>
              <a:avLst/>
              <a:gdLst/>
              <a:ahLst/>
              <a:cxnLst/>
              <a:rect l="l" t="t" r="r" b="b"/>
              <a:pathLst>
                <a:path w="5737" h="4349" extrusionOk="0">
                  <a:moveTo>
                    <a:pt x="3542" y="0"/>
                  </a:moveTo>
                  <a:cubicBezTo>
                    <a:pt x="3180" y="0"/>
                    <a:pt x="2803" y="59"/>
                    <a:pt x="2427" y="182"/>
                  </a:cubicBezTo>
                  <a:cubicBezTo>
                    <a:pt x="910" y="682"/>
                    <a:pt x="0" y="2074"/>
                    <a:pt x="402" y="3296"/>
                  </a:cubicBezTo>
                  <a:cubicBezTo>
                    <a:pt x="544" y="3733"/>
                    <a:pt x="848" y="4090"/>
                    <a:pt x="1240" y="4348"/>
                  </a:cubicBezTo>
                  <a:cubicBezTo>
                    <a:pt x="1169" y="4224"/>
                    <a:pt x="1106" y="4099"/>
                    <a:pt x="1062" y="3956"/>
                  </a:cubicBezTo>
                  <a:cubicBezTo>
                    <a:pt x="660" y="2743"/>
                    <a:pt x="1570" y="1351"/>
                    <a:pt x="3096" y="843"/>
                  </a:cubicBezTo>
                  <a:cubicBezTo>
                    <a:pt x="3469" y="718"/>
                    <a:pt x="3845" y="659"/>
                    <a:pt x="4206" y="659"/>
                  </a:cubicBezTo>
                  <a:cubicBezTo>
                    <a:pt x="4777" y="659"/>
                    <a:pt x="5310" y="807"/>
                    <a:pt x="5736" y="1074"/>
                  </a:cubicBezTo>
                  <a:cubicBezTo>
                    <a:pt x="5317" y="398"/>
                    <a:pt x="4484" y="0"/>
                    <a:pt x="3542"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2"/>
            <p:cNvSpPr/>
            <p:nvPr/>
          </p:nvSpPr>
          <p:spPr>
            <a:xfrm>
              <a:off x="1219875" y="1948325"/>
              <a:ext cx="47750" cy="60900"/>
            </a:xfrm>
            <a:custGeom>
              <a:avLst/>
              <a:gdLst/>
              <a:ahLst/>
              <a:cxnLst/>
              <a:rect l="l" t="t" r="r" b="b"/>
              <a:pathLst>
                <a:path w="1910" h="2436" extrusionOk="0">
                  <a:moveTo>
                    <a:pt x="1009" y="0"/>
                  </a:moveTo>
                  <a:cubicBezTo>
                    <a:pt x="964" y="36"/>
                    <a:pt x="215" y="714"/>
                    <a:pt x="0" y="1829"/>
                  </a:cubicBezTo>
                  <a:cubicBezTo>
                    <a:pt x="384" y="2105"/>
                    <a:pt x="812" y="2311"/>
                    <a:pt x="1276" y="2435"/>
                  </a:cubicBezTo>
                  <a:cubicBezTo>
                    <a:pt x="1293" y="1623"/>
                    <a:pt x="1816" y="1075"/>
                    <a:pt x="1900" y="999"/>
                  </a:cubicBezTo>
                  <a:lnTo>
                    <a:pt x="1900" y="999"/>
                  </a:lnTo>
                  <a:lnTo>
                    <a:pt x="1901" y="999"/>
                  </a:lnTo>
                  <a:lnTo>
                    <a:pt x="1910" y="990"/>
                  </a:lnTo>
                  <a:lnTo>
                    <a:pt x="1910" y="990"/>
                  </a:lnTo>
                  <a:cubicBezTo>
                    <a:pt x="1908" y="992"/>
                    <a:pt x="1904" y="994"/>
                    <a:pt x="1900" y="999"/>
                  </a:cubicBezTo>
                  <a:lnTo>
                    <a:pt x="1900" y="999"/>
                  </a:lnTo>
                  <a:lnTo>
                    <a:pt x="1009" y="0"/>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2"/>
            <p:cNvSpPr/>
            <p:nvPr/>
          </p:nvSpPr>
          <p:spPr>
            <a:xfrm>
              <a:off x="1202250" y="1835675"/>
              <a:ext cx="152125" cy="152150"/>
            </a:xfrm>
            <a:custGeom>
              <a:avLst/>
              <a:gdLst/>
              <a:ahLst/>
              <a:cxnLst/>
              <a:rect l="l" t="t" r="r" b="b"/>
              <a:pathLst>
                <a:path w="6085" h="6086" extrusionOk="0">
                  <a:moveTo>
                    <a:pt x="3043" y="1"/>
                  </a:moveTo>
                  <a:cubicBezTo>
                    <a:pt x="1357" y="1"/>
                    <a:pt x="1" y="1366"/>
                    <a:pt x="1" y="3043"/>
                  </a:cubicBezTo>
                  <a:cubicBezTo>
                    <a:pt x="1" y="4720"/>
                    <a:pt x="1357" y="6085"/>
                    <a:pt x="3043" y="6085"/>
                  </a:cubicBezTo>
                  <a:cubicBezTo>
                    <a:pt x="4720" y="6085"/>
                    <a:pt x="6085" y="4720"/>
                    <a:pt x="6085" y="3043"/>
                  </a:cubicBezTo>
                  <a:cubicBezTo>
                    <a:pt x="6085" y="1366"/>
                    <a:pt x="4720" y="1"/>
                    <a:pt x="30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2"/>
            <p:cNvSpPr/>
            <p:nvPr/>
          </p:nvSpPr>
          <p:spPr>
            <a:xfrm>
              <a:off x="1293250" y="1863350"/>
              <a:ext cx="182450" cy="182675"/>
            </a:xfrm>
            <a:custGeom>
              <a:avLst/>
              <a:gdLst/>
              <a:ahLst/>
              <a:cxnLst/>
              <a:rect l="l" t="t" r="r" b="b"/>
              <a:pathLst>
                <a:path w="7298" h="7307" extrusionOk="0">
                  <a:moveTo>
                    <a:pt x="3649" y="0"/>
                  </a:moveTo>
                  <a:cubicBezTo>
                    <a:pt x="1633" y="0"/>
                    <a:pt x="0" y="1633"/>
                    <a:pt x="0" y="3649"/>
                  </a:cubicBezTo>
                  <a:cubicBezTo>
                    <a:pt x="0" y="5665"/>
                    <a:pt x="1633" y="7306"/>
                    <a:pt x="3649" y="7306"/>
                  </a:cubicBezTo>
                  <a:cubicBezTo>
                    <a:pt x="5665" y="7306"/>
                    <a:pt x="7298" y="5665"/>
                    <a:pt x="7298" y="3649"/>
                  </a:cubicBezTo>
                  <a:cubicBezTo>
                    <a:pt x="7298" y="1633"/>
                    <a:pt x="5665" y="0"/>
                    <a:pt x="3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2"/>
            <p:cNvSpPr/>
            <p:nvPr/>
          </p:nvSpPr>
          <p:spPr>
            <a:xfrm>
              <a:off x="1356375" y="1960575"/>
              <a:ext cx="12050" cy="25925"/>
            </a:xfrm>
            <a:custGeom>
              <a:avLst/>
              <a:gdLst/>
              <a:ahLst/>
              <a:cxnLst/>
              <a:rect l="l" t="t" r="r" b="b"/>
              <a:pathLst>
                <a:path w="482" h="1037" extrusionOk="0">
                  <a:moveTo>
                    <a:pt x="241" y="1"/>
                  </a:moveTo>
                  <a:cubicBezTo>
                    <a:pt x="107" y="1"/>
                    <a:pt x="0" y="126"/>
                    <a:pt x="0" y="251"/>
                  </a:cubicBezTo>
                  <a:lnTo>
                    <a:pt x="0" y="786"/>
                  </a:lnTo>
                  <a:cubicBezTo>
                    <a:pt x="0" y="920"/>
                    <a:pt x="107" y="1036"/>
                    <a:pt x="241" y="1036"/>
                  </a:cubicBezTo>
                  <a:cubicBezTo>
                    <a:pt x="246" y="1036"/>
                    <a:pt x="251" y="1036"/>
                    <a:pt x="255" y="1036"/>
                  </a:cubicBezTo>
                  <a:cubicBezTo>
                    <a:pt x="382" y="1036"/>
                    <a:pt x="482" y="924"/>
                    <a:pt x="482" y="795"/>
                  </a:cubicBezTo>
                  <a:lnTo>
                    <a:pt x="482" y="242"/>
                  </a:lnTo>
                  <a:cubicBezTo>
                    <a:pt x="482" y="108"/>
                    <a:pt x="375" y="1"/>
                    <a:pt x="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2"/>
            <p:cNvSpPr/>
            <p:nvPr/>
          </p:nvSpPr>
          <p:spPr>
            <a:xfrm>
              <a:off x="1427300" y="1960525"/>
              <a:ext cx="12275" cy="26000"/>
            </a:xfrm>
            <a:custGeom>
              <a:avLst/>
              <a:gdLst/>
              <a:ahLst/>
              <a:cxnLst/>
              <a:rect l="l" t="t" r="r" b="b"/>
              <a:pathLst>
                <a:path w="491" h="1040" extrusionOk="0">
                  <a:moveTo>
                    <a:pt x="245" y="1"/>
                  </a:moveTo>
                  <a:cubicBezTo>
                    <a:pt x="235" y="1"/>
                    <a:pt x="225" y="1"/>
                    <a:pt x="214" y="3"/>
                  </a:cubicBezTo>
                  <a:cubicBezTo>
                    <a:pt x="89" y="21"/>
                    <a:pt x="0" y="128"/>
                    <a:pt x="0" y="253"/>
                  </a:cubicBezTo>
                  <a:lnTo>
                    <a:pt x="0" y="788"/>
                  </a:lnTo>
                  <a:cubicBezTo>
                    <a:pt x="0" y="913"/>
                    <a:pt x="89" y="1029"/>
                    <a:pt x="214" y="1038"/>
                  </a:cubicBezTo>
                  <a:cubicBezTo>
                    <a:pt x="225" y="1039"/>
                    <a:pt x="235" y="1039"/>
                    <a:pt x="245" y="1039"/>
                  </a:cubicBezTo>
                  <a:cubicBezTo>
                    <a:pt x="382" y="1039"/>
                    <a:pt x="491" y="930"/>
                    <a:pt x="491" y="797"/>
                  </a:cubicBezTo>
                  <a:lnTo>
                    <a:pt x="491" y="244"/>
                  </a:lnTo>
                  <a:cubicBezTo>
                    <a:pt x="491" y="111"/>
                    <a:pt x="382" y="1"/>
                    <a:pt x="2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2"/>
            <p:cNvSpPr/>
            <p:nvPr/>
          </p:nvSpPr>
          <p:spPr>
            <a:xfrm>
              <a:off x="1392725" y="1978700"/>
              <a:ext cx="116875" cy="74600"/>
            </a:xfrm>
            <a:custGeom>
              <a:avLst/>
              <a:gdLst/>
              <a:ahLst/>
              <a:cxnLst/>
              <a:rect l="l" t="t" r="r" b="b"/>
              <a:pathLst>
                <a:path w="4675" h="2984" extrusionOk="0">
                  <a:moveTo>
                    <a:pt x="1107" y="1"/>
                  </a:moveTo>
                  <a:cubicBezTo>
                    <a:pt x="700" y="1"/>
                    <a:pt x="309" y="252"/>
                    <a:pt x="170" y="676"/>
                  </a:cubicBezTo>
                  <a:cubicBezTo>
                    <a:pt x="0" y="1194"/>
                    <a:pt x="277" y="1747"/>
                    <a:pt x="794" y="1916"/>
                  </a:cubicBezTo>
                  <a:lnTo>
                    <a:pt x="3988" y="2960"/>
                  </a:lnTo>
                  <a:cubicBezTo>
                    <a:pt x="4037" y="2976"/>
                    <a:pt x="4088" y="2984"/>
                    <a:pt x="4138" y="2984"/>
                  </a:cubicBezTo>
                  <a:cubicBezTo>
                    <a:pt x="4287" y="2984"/>
                    <a:pt x="4430" y="2915"/>
                    <a:pt x="4523" y="2782"/>
                  </a:cubicBezTo>
                  <a:cubicBezTo>
                    <a:pt x="4675" y="2568"/>
                    <a:pt x="4621" y="2273"/>
                    <a:pt x="4407" y="2122"/>
                  </a:cubicBezTo>
                  <a:lnTo>
                    <a:pt x="1668" y="177"/>
                  </a:lnTo>
                  <a:cubicBezTo>
                    <a:pt x="1494" y="57"/>
                    <a:pt x="1299" y="1"/>
                    <a:pt x="1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2"/>
            <p:cNvSpPr/>
            <p:nvPr/>
          </p:nvSpPr>
          <p:spPr>
            <a:xfrm>
              <a:off x="1150725" y="1715825"/>
              <a:ext cx="144550" cy="149875"/>
            </a:xfrm>
            <a:custGeom>
              <a:avLst/>
              <a:gdLst/>
              <a:ahLst/>
              <a:cxnLst/>
              <a:rect l="l" t="t" r="r" b="b"/>
              <a:pathLst>
                <a:path w="5782" h="5995" extrusionOk="0">
                  <a:moveTo>
                    <a:pt x="2819" y="1"/>
                  </a:moveTo>
                  <a:cubicBezTo>
                    <a:pt x="2347" y="1"/>
                    <a:pt x="1870" y="134"/>
                    <a:pt x="1446" y="415"/>
                  </a:cubicBezTo>
                  <a:cubicBezTo>
                    <a:pt x="260" y="1200"/>
                    <a:pt x="1" y="2823"/>
                    <a:pt x="822" y="3992"/>
                  </a:cubicBezTo>
                  <a:cubicBezTo>
                    <a:pt x="1678" y="5223"/>
                    <a:pt x="3043" y="5741"/>
                    <a:pt x="4015" y="5964"/>
                  </a:cubicBezTo>
                  <a:cubicBezTo>
                    <a:pt x="4107" y="5984"/>
                    <a:pt x="4198" y="5994"/>
                    <a:pt x="4287" y="5994"/>
                  </a:cubicBezTo>
                  <a:cubicBezTo>
                    <a:pt x="4857" y="5994"/>
                    <a:pt x="5372" y="5596"/>
                    <a:pt x="5487" y="5018"/>
                  </a:cubicBezTo>
                  <a:cubicBezTo>
                    <a:pt x="5693" y="4001"/>
                    <a:pt x="5782" y="2476"/>
                    <a:pt x="4925" y="1146"/>
                  </a:cubicBezTo>
                  <a:cubicBezTo>
                    <a:pt x="4444" y="405"/>
                    <a:pt x="3639" y="1"/>
                    <a:pt x="2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2"/>
            <p:cNvSpPr/>
            <p:nvPr/>
          </p:nvSpPr>
          <p:spPr>
            <a:xfrm>
              <a:off x="1150725" y="1726400"/>
              <a:ext cx="135625" cy="139300"/>
            </a:xfrm>
            <a:custGeom>
              <a:avLst/>
              <a:gdLst/>
              <a:ahLst/>
              <a:cxnLst/>
              <a:rect l="l" t="t" r="r" b="b"/>
              <a:pathLst>
                <a:path w="5425" h="5572" extrusionOk="0">
                  <a:moveTo>
                    <a:pt x="1428" y="1"/>
                  </a:moveTo>
                  <a:lnTo>
                    <a:pt x="1428" y="1"/>
                  </a:lnTo>
                  <a:cubicBezTo>
                    <a:pt x="260" y="795"/>
                    <a:pt x="1" y="2409"/>
                    <a:pt x="822" y="3569"/>
                  </a:cubicBezTo>
                  <a:cubicBezTo>
                    <a:pt x="1678" y="4800"/>
                    <a:pt x="3043" y="5318"/>
                    <a:pt x="4015" y="5541"/>
                  </a:cubicBezTo>
                  <a:cubicBezTo>
                    <a:pt x="4107" y="5561"/>
                    <a:pt x="4199" y="5571"/>
                    <a:pt x="4290" y="5571"/>
                  </a:cubicBezTo>
                  <a:cubicBezTo>
                    <a:pt x="4781" y="5571"/>
                    <a:pt x="5237" y="5277"/>
                    <a:pt x="5425" y="4818"/>
                  </a:cubicBezTo>
                  <a:lnTo>
                    <a:pt x="5425" y="4818"/>
                  </a:lnTo>
                  <a:cubicBezTo>
                    <a:pt x="5273" y="4876"/>
                    <a:pt x="5110" y="4908"/>
                    <a:pt x="4944" y="4908"/>
                  </a:cubicBezTo>
                  <a:cubicBezTo>
                    <a:pt x="4855" y="4908"/>
                    <a:pt x="4765" y="4899"/>
                    <a:pt x="4676" y="4880"/>
                  </a:cubicBezTo>
                  <a:cubicBezTo>
                    <a:pt x="3703" y="4657"/>
                    <a:pt x="2347" y="4131"/>
                    <a:pt x="1482" y="2900"/>
                  </a:cubicBezTo>
                  <a:cubicBezTo>
                    <a:pt x="857" y="2008"/>
                    <a:pt x="857" y="848"/>
                    <a:pt x="142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6" name="Google Shape;4706;p62"/>
          <p:cNvGrpSpPr/>
          <p:nvPr/>
        </p:nvGrpSpPr>
        <p:grpSpPr>
          <a:xfrm>
            <a:off x="767881" y="1529467"/>
            <a:ext cx="421617" cy="479591"/>
            <a:chOff x="552350" y="1121150"/>
            <a:chExt cx="362900" cy="412800"/>
          </a:xfrm>
        </p:grpSpPr>
        <p:sp>
          <p:nvSpPr>
            <p:cNvPr id="4707" name="Google Shape;4707;p62"/>
            <p:cNvSpPr/>
            <p:nvPr/>
          </p:nvSpPr>
          <p:spPr>
            <a:xfrm>
              <a:off x="612350" y="1420425"/>
              <a:ext cx="242900" cy="113525"/>
            </a:xfrm>
            <a:custGeom>
              <a:avLst/>
              <a:gdLst/>
              <a:ahLst/>
              <a:cxnLst/>
              <a:rect l="l" t="t" r="r" b="b"/>
              <a:pathLst>
                <a:path w="9716" h="4541" extrusionOk="0">
                  <a:moveTo>
                    <a:pt x="1945" y="0"/>
                  </a:moveTo>
                  <a:cubicBezTo>
                    <a:pt x="1945" y="0"/>
                    <a:pt x="625" y="999"/>
                    <a:pt x="1" y="2721"/>
                  </a:cubicBezTo>
                  <a:lnTo>
                    <a:pt x="1838" y="4541"/>
                  </a:lnTo>
                  <a:lnTo>
                    <a:pt x="7878" y="4541"/>
                  </a:lnTo>
                  <a:lnTo>
                    <a:pt x="9716" y="2721"/>
                  </a:lnTo>
                  <a:cubicBezTo>
                    <a:pt x="9091" y="999"/>
                    <a:pt x="7771" y="0"/>
                    <a:pt x="77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2"/>
            <p:cNvSpPr/>
            <p:nvPr/>
          </p:nvSpPr>
          <p:spPr>
            <a:xfrm>
              <a:off x="612350" y="1420425"/>
              <a:ext cx="73400" cy="67600"/>
            </a:xfrm>
            <a:custGeom>
              <a:avLst/>
              <a:gdLst/>
              <a:ahLst/>
              <a:cxnLst/>
              <a:rect l="l" t="t" r="r" b="b"/>
              <a:pathLst>
                <a:path w="2936" h="2704" extrusionOk="0">
                  <a:moveTo>
                    <a:pt x="1945" y="0"/>
                  </a:moveTo>
                  <a:cubicBezTo>
                    <a:pt x="1945" y="0"/>
                    <a:pt x="634" y="990"/>
                    <a:pt x="1" y="2703"/>
                  </a:cubicBezTo>
                  <a:lnTo>
                    <a:pt x="1000" y="2703"/>
                  </a:lnTo>
                  <a:cubicBezTo>
                    <a:pt x="1624" y="990"/>
                    <a:pt x="2936" y="0"/>
                    <a:pt x="2936"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2"/>
            <p:cNvSpPr/>
            <p:nvPr/>
          </p:nvSpPr>
          <p:spPr>
            <a:xfrm>
              <a:off x="558600" y="1121150"/>
              <a:ext cx="350400" cy="172600"/>
            </a:xfrm>
            <a:custGeom>
              <a:avLst/>
              <a:gdLst/>
              <a:ahLst/>
              <a:cxnLst/>
              <a:rect l="l" t="t" r="r" b="b"/>
              <a:pathLst>
                <a:path w="14016" h="6904" extrusionOk="0">
                  <a:moveTo>
                    <a:pt x="6700" y="1"/>
                  </a:moveTo>
                  <a:cubicBezTo>
                    <a:pt x="5426" y="1"/>
                    <a:pt x="4167" y="367"/>
                    <a:pt x="3096" y="1096"/>
                  </a:cubicBezTo>
                  <a:cubicBezTo>
                    <a:pt x="1232" y="2354"/>
                    <a:pt x="1" y="4486"/>
                    <a:pt x="1" y="6904"/>
                  </a:cubicBezTo>
                  <a:lnTo>
                    <a:pt x="14016" y="6904"/>
                  </a:lnTo>
                  <a:cubicBezTo>
                    <a:pt x="14016" y="3443"/>
                    <a:pt x="13034" y="1649"/>
                    <a:pt x="12347" y="811"/>
                  </a:cubicBezTo>
                  <a:cubicBezTo>
                    <a:pt x="12116" y="529"/>
                    <a:pt x="11778" y="375"/>
                    <a:pt x="11426" y="375"/>
                  </a:cubicBezTo>
                  <a:cubicBezTo>
                    <a:pt x="11344" y="375"/>
                    <a:pt x="11261" y="384"/>
                    <a:pt x="11179" y="401"/>
                  </a:cubicBezTo>
                  <a:cubicBezTo>
                    <a:pt x="11015" y="432"/>
                    <a:pt x="10797" y="455"/>
                    <a:pt x="10506" y="455"/>
                  </a:cubicBezTo>
                  <a:cubicBezTo>
                    <a:pt x="9974" y="455"/>
                    <a:pt x="9197" y="379"/>
                    <a:pt x="8065" y="142"/>
                  </a:cubicBezTo>
                  <a:cubicBezTo>
                    <a:pt x="7614" y="48"/>
                    <a:pt x="7156" y="1"/>
                    <a:pt x="67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2"/>
            <p:cNvSpPr/>
            <p:nvPr/>
          </p:nvSpPr>
          <p:spPr>
            <a:xfrm>
              <a:off x="558600" y="1121150"/>
              <a:ext cx="184250" cy="172600"/>
            </a:xfrm>
            <a:custGeom>
              <a:avLst/>
              <a:gdLst/>
              <a:ahLst/>
              <a:cxnLst/>
              <a:rect l="l" t="t" r="r" b="b"/>
              <a:pathLst>
                <a:path w="7370" h="6904" extrusionOk="0">
                  <a:moveTo>
                    <a:pt x="6698" y="1"/>
                  </a:moveTo>
                  <a:cubicBezTo>
                    <a:pt x="5423" y="1"/>
                    <a:pt x="4166" y="368"/>
                    <a:pt x="3096" y="1096"/>
                  </a:cubicBezTo>
                  <a:cubicBezTo>
                    <a:pt x="1232" y="2354"/>
                    <a:pt x="1" y="4486"/>
                    <a:pt x="1" y="6904"/>
                  </a:cubicBezTo>
                  <a:lnTo>
                    <a:pt x="1330" y="6904"/>
                  </a:lnTo>
                  <a:cubicBezTo>
                    <a:pt x="1330" y="4486"/>
                    <a:pt x="2561" y="2354"/>
                    <a:pt x="4425" y="1096"/>
                  </a:cubicBezTo>
                  <a:cubicBezTo>
                    <a:pt x="5309" y="499"/>
                    <a:pt x="6326" y="142"/>
                    <a:pt x="7369" y="35"/>
                  </a:cubicBezTo>
                  <a:cubicBezTo>
                    <a:pt x="7146" y="12"/>
                    <a:pt x="6921" y="1"/>
                    <a:pt x="6698"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2"/>
            <p:cNvSpPr/>
            <p:nvPr/>
          </p:nvSpPr>
          <p:spPr>
            <a:xfrm>
              <a:off x="841175" y="1273225"/>
              <a:ext cx="74075" cy="74050"/>
            </a:xfrm>
            <a:custGeom>
              <a:avLst/>
              <a:gdLst/>
              <a:ahLst/>
              <a:cxnLst/>
              <a:rect l="l" t="t" r="r" b="b"/>
              <a:pathLst>
                <a:path w="2963" h="2962" extrusionOk="0">
                  <a:moveTo>
                    <a:pt x="1481" y="0"/>
                  </a:moveTo>
                  <a:cubicBezTo>
                    <a:pt x="661" y="0"/>
                    <a:pt x="1" y="669"/>
                    <a:pt x="1" y="1481"/>
                  </a:cubicBezTo>
                  <a:cubicBezTo>
                    <a:pt x="1" y="2302"/>
                    <a:pt x="661" y="2962"/>
                    <a:pt x="1481" y="2962"/>
                  </a:cubicBezTo>
                  <a:cubicBezTo>
                    <a:pt x="2293" y="2962"/>
                    <a:pt x="2962" y="2302"/>
                    <a:pt x="2962" y="1481"/>
                  </a:cubicBezTo>
                  <a:cubicBezTo>
                    <a:pt x="2962" y="669"/>
                    <a:pt x="2293" y="0"/>
                    <a:pt x="1481"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2"/>
            <p:cNvSpPr/>
            <p:nvPr/>
          </p:nvSpPr>
          <p:spPr>
            <a:xfrm>
              <a:off x="587825" y="1204700"/>
              <a:ext cx="291950" cy="234925"/>
            </a:xfrm>
            <a:custGeom>
              <a:avLst/>
              <a:gdLst/>
              <a:ahLst/>
              <a:cxnLst/>
              <a:rect l="l" t="t" r="r" b="b"/>
              <a:pathLst>
                <a:path w="11678" h="9397" extrusionOk="0">
                  <a:moveTo>
                    <a:pt x="3729" y="1"/>
                  </a:moveTo>
                  <a:cubicBezTo>
                    <a:pt x="3307" y="1"/>
                    <a:pt x="2840" y="40"/>
                    <a:pt x="2311" y="136"/>
                  </a:cubicBezTo>
                  <a:cubicBezTo>
                    <a:pt x="1267" y="324"/>
                    <a:pt x="428" y="1109"/>
                    <a:pt x="170" y="2135"/>
                  </a:cubicBezTo>
                  <a:cubicBezTo>
                    <a:pt x="54" y="2590"/>
                    <a:pt x="0" y="3071"/>
                    <a:pt x="0" y="3562"/>
                  </a:cubicBezTo>
                  <a:cubicBezTo>
                    <a:pt x="0" y="6800"/>
                    <a:pt x="2605" y="9396"/>
                    <a:pt x="5835" y="9396"/>
                  </a:cubicBezTo>
                  <a:cubicBezTo>
                    <a:pt x="9064" y="9396"/>
                    <a:pt x="11678" y="6782"/>
                    <a:pt x="11678" y="3562"/>
                  </a:cubicBezTo>
                  <a:cubicBezTo>
                    <a:pt x="11678" y="2768"/>
                    <a:pt x="11526" y="2019"/>
                    <a:pt x="11241" y="1332"/>
                  </a:cubicBezTo>
                  <a:cubicBezTo>
                    <a:pt x="11073" y="929"/>
                    <a:pt x="10679" y="675"/>
                    <a:pt x="10257" y="675"/>
                  </a:cubicBezTo>
                  <a:cubicBezTo>
                    <a:pt x="10184" y="675"/>
                    <a:pt x="10110" y="682"/>
                    <a:pt x="10036" y="698"/>
                  </a:cubicBezTo>
                  <a:cubicBezTo>
                    <a:pt x="9482" y="817"/>
                    <a:pt x="8998" y="866"/>
                    <a:pt x="8561" y="866"/>
                  </a:cubicBezTo>
                  <a:cubicBezTo>
                    <a:pt x="6711" y="866"/>
                    <a:pt x="5705" y="1"/>
                    <a:pt x="3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2"/>
            <p:cNvSpPr/>
            <p:nvPr/>
          </p:nvSpPr>
          <p:spPr>
            <a:xfrm>
              <a:off x="552350" y="1204700"/>
              <a:ext cx="193850" cy="234925"/>
            </a:xfrm>
            <a:custGeom>
              <a:avLst/>
              <a:gdLst/>
              <a:ahLst/>
              <a:cxnLst/>
              <a:rect l="l" t="t" r="r" b="b"/>
              <a:pathLst>
                <a:path w="7754" h="9397" extrusionOk="0">
                  <a:moveTo>
                    <a:pt x="5142" y="0"/>
                  </a:moveTo>
                  <a:cubicBezTo>
                    <a:pt x="4721" y="0"/>
                    <a:pt x="4255" y="41"/>
                    <a:pt x="3730" y="136"/>
                  </a:cubicBezTo>
                  <a:cubicBezTo>
                    <a:pt x="2686" y="324"/>
                    <a:pt x="1847" y="1109"/>
                    <a:pt x="1589" y="2135"/>
                  </a:cubicBezTo>
                  <a:cubicBezTo>
                    <a:pt x="1544" y="2340"/>
                    <a:pt x="1499" y="2536"/>
                    <a:pt x="1473" y="2741"/>
                  </a:cubicBezTo>
                  <a:cubicBezTo>
                    <a:pt x="661" y="2750"/>
                    <a:pt x="1" y="3410"/>
                    <a:pt x="1" y="4222"/>
                  </a:cubicBezTo>
                  <a:cubicBezTo>
                    <a:pt x="1" y="5043"/>
                    <a:pt x="661" y="5703"/>
                    <a:pt x="1482" y="5703"/>
                  </a:cubicBezTo>
                  <a:cubicBezTo>
                    <a:pt x="1607" y="5703"/>
                    <a:pt x="1714" y="5694"/>
                    <a:pt x="1803" y="5667"/>
                  </a:cubicBezTo>
                  <a:cubicBezTo>
                    <a:pt x="2641" y="7853"/>
                    <a:pt x="4765" y="9396"/>
                    <a:pt x="7254" y="9396"/>
                  </a:cubicBezTo>
                  <a:cubicBezTo>
                    <a:pt x="7423" y="9396"/>
                    <a:pt x="7593" y="9396"/>
                    <a:pt x="7753" y="9378"/>
                  </a:cubicBezTo>
                  <a:cubicBezTo>
                    <a:pt x="4756" y="9129"/>
                    <a:pt x="2409" y="6631"/>
                    <a:pt x="2409" y="3562"/>
                  </a:cubicBezTo>
                  <a:cubicBezTo>
                    <a:pt x="2409" y="3071"/>
                    <a:pt x="2472" y="2590"/>
                    <a:pt x="2588" y="2135"/>
                  </a:cubicBezTo>
                  <a:cubicBezTo>
                    <a:pt x="2847" y="1109"/>
                    <a:pt x="3685" y="324"/>
                    <a:pt x="4729" y="136"/>
                  </a:cubicBezTo>
                  <a:cubicBezTo>
                    <a:pt x="5050" y="74"/>
                    <a:pt x="5353" y="38"/>
                    <a:pt x="5639" y="20"/>
                  </a:cubicBezTo>
                  <a:cubicBezTo>
                    <a:pt x="5480" y="7"/>
                    <a:pt x="5315" y="0"/>
                    <a:pt x="5142"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2"/>
            <p:cNvSpPr/>
            <p:nvPr/>
          </p:nvSpPr>
          <p:spPr>
            <a:xfrm>
              <a:off x="603425" y="1488000"/>
              <a:ext cx="54675" cy="45950"/>
            </a:xfrm>
            <a:custGeom>
              <a:avLst/>
              <a:gdLst/>
              <a:ahLst/>
              <a:cxnLst/>
              <a:rect l="l" t="t" r="r" b="b"/>
              <a:pathLst>
                <a:path w="2187" h="1838" extrusionOk="0">
                  <a:moveTo>
                    <a:pt x="331" y="0"/>
                  </a:moveTo>
                  <a:cubicBezTo>
                    <a:pt x="134" y="544"/>
                    <a:pt x="1" y="1160"/>
                    <a:pt x="1" y="1838"/>
                  </a:cubicBezTo>
                  <a:lnTo>
                    <a:pt x="2186" y="1838"/>
                  </a:lnTo>
                  <a:lnTo>
                    <a:pt x="2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2"/>
            <p:cNvSpPr/>
            <p:nvPr/>
          </p:nvSpPr>
          <p:spPr>
            <a:xfrm>
              <a:off x="603875" y="1488000"/>
              <a:ext cx="33475" cy="45950"/>
            </a:xfrm>
            <a:custGeom>
              <a:avLst/>
              <a:gdLst/>
              <a:ahLst/>
              <a:cxnLst/>
              <a:rect l="l" t="t" r="r" b="b"/>
              <a:pathLst>
                <a:path w="1339" h="1838" extrusionOk="0">
                  <a:moveTo>
                    <a:pt x="331" y="0"/>
                  </a:moveTo>
                  <a:cubicBezTo>
                    <a:pt x="134" y="544"/>
                    <a:pt x="1" y="1160"/>
                    <a:pt x="1" y="1838"/>
                  </a:cubicBezTo>
                  <a:lnTo>
                    <a:pt x="1009" y="1838"/>
                  </a:lnTo>
                  <a:cubicBezTo>
                    <a:pt x="1009" y="1160"/>
                    <a:pt x="1142" y="544"/>
                    <a:pt x="1339"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2"/>
            <p:cNvSpPr/>
            <p:nvPr/>
          </p:nvSpPr>
          <p:spPr>
            <a:xfrm>
              <a:off x="808825" y="1488000"/>
              <a:ext cx="54675" cy="45950"/>
            </a:xfrm>
            <a:custGeom>
              <a:avLst/>
              <a:gdLst/>
              <a:ahLst/>
              <a:cxnLst/>
              <a:rect l="l" t="t" r="r" b="b"/>
              <a:pathLst>
                <a:path w="2187" h="1838" extrusionOk="0">
                  <a:moveTo>
                    <a:pt x="1" y="0"/>
                  </a:moveTo>
                  <a:lnTo>
                    <a:pt x="1" y="1838"/>
                  </a:lnTo>
                  <a:lnTo>
                    <a:pt x="2187" y="1838"/>
                  </a:lnTo>
                  <a:cubicBezTo>
                    <a:pt x="2187" y="1160"/>
                    <a:pt x="2053" y="544"/>
                    <a:pt x="18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2"/>
            <p:cNvSpPr/>
            <p:nvPr/>
          </p:nvSpPr>
          <p:spPr>
            <a:xfrm>
              <a:off x="619925" y="1300200"/>
              <a:ext cx="61375" cy="48875"/>
            </a:xfrm>
            <a:custGeom>
              <a:avLst/>
              <a:gdLst/>
              <a:ahLst/>
              <a:cxnLst/>
              <a:rect l="l" t="t" r="r" b="b"/>
              <a:pathLst>
                <a:path w="2455" h="1955" extrusionOk="0">
                  <a:moveTo>
                    <a:pt x="1232" y="1"/>
                  </a:moveTo>
                  <a:cubicBezTo>
                    <a:pt x="554" y="1"/>
                    <a:pt x="1" y="438"/>
                    <a:pt x="1" y="982"/>
                  </a:cubicBezTo>
                  <a:cubicBezTo>
                    <a:pt x="1" y="1517"/>
                    <a:pt x="554" y="1954"/>
                    <a:pt x="1232" y="1954"/>
                  </a:cubicBezTo>
                  <a:cubicBezTo>
                    <a:pt x="1910" y="1954"/>
                    <a:pt x="2454" y="1517"/>
                    <a:pt x="2454" y="982"/>
                  </a:cubicBezTo>
                  <a:cubicBezTo>
                    <a:pt x="2454" y="438"/>
                    <a:pt x="1910" y="1"/>
                    <a:pt x="1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2"/>
            <p:cNvSpPr/>
            <p:nvPr/>
          </p:nvSpPr>
          <p:spPr>
            <a:xfrm>
              <a:off x="786300" y="1300200"/>
              <a:ext cx="61375" cy="48875"/>
            </a:xfrm>
            <a:custGeom>
              <a:avLst/>
              <a:gdLst/>
              <a:ahLst/>
              <a:cxnLst/>
              <a:rect l="l" t="t" r="r" b="b"/>
              <a:pathLst>
                <a:path w="2455" h="1955" extrusionOk="0">
                  <a:moveTo>
                    <a:pt x="1223" y="1"/>
                  </a:moveTo>
                  <a:cubicBezTo>
                    <a:pt x="545" y="1"/>
                    <a:pt x="1" y="438"/>
                    <a:pt x="1" y="982"/>
                  </a:cubicBezTo>
                  <a:cubicBezTo>
                    <a:pt x="1" y="1517"/>
                    <a:pt x="545" y="1954"/>
                    <a:pt x="1223" y="1954"/>
                  </a:cubicBezTo>
                  <a:cubicBezTo>
                    <a:pt x="1901" y="1954"/>
                    <a:pt x="2454" y="1517"/>
                    <a:pt x="2454" y="982"/>
                  </a:cubicBezTo>
                  <a:cubicBezTo>
                    <a:pt x="2454" y="438"/>
                    <a:pt x="1901" y="1"/>
                    <a:pt x="12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2"/>
            <p:cNvSpPr/>
            <p:nvPr/>
          </p:nvSpPr>
          <p:spPr>
            <a:xfrm>
              <a:off x="675950" y="1280800"/>
              <a:ext cx="115700" cy="166000"/>
            </a:xfrm>
            <a:custGeom>
              <a:avLst/>
              <a:gdLst/>
              <a:ahLst/>
              <a:cxnLst/>
              <a:rect l="l" t="t" r="r" b="b"/>
              <a:pathLst>
                <a:path w="4628" h="6640" extrusionOk="0">
                  <a:moveTo>
                    <a:pt x="2310" y="1"/>
                  </a:moveTo>
                  <a:cubicBezTo>
                    <a:pt x="1578" y="1"/>
                    <a:pt x="989" y="500"/>
                    <a:pt x="989" y="1125"/>
                  </a:cubicBezTo>
                  <a:cubicBezTo>
                    <a:pt x="989" y="2177"/>
                    <a:pt x="552" y="5139"/>
                    <a:pt x="115" y="6004"/>
                  </a:cubicBezTo>
                  <a:cubicBezTo>
                    <a:pt x="0" y="6250"/>
                    <a:pt x="180" y="6519"/>
                    <a:pt x="431" y="6519"/>
                  </a:cubicBezTo>
                  <a:cubicBezTo>
                    <a:pt x="453" y="6519"/>
                    <a:pt x="476" y="6517"/>
                    <a:pt x="499" y="6513"/>
                  </a:cubicBezTo>
                  <a:lnTo>
                    <a:pt x="748" y="6468"/>
                  </a:lnTo>
                  <a:cubicBezTo>
                    <a:pt x="863" y="6446"/>
                    <a:pt x="978" y="6435"/>
                    <a:pt x="1093" y="6435"/>
                  </a:cubicBezTo>
                  <a:cubicBezTo>
                    <a:pt x="1301" y="6435"/>
                    <a:pt x="1508" y="6471"/>
                    <a:pt x="1703" y="6540"/>
                  </a:cubicBezTo>
                  <a:cubicBezTo>
                    <a:pt x="1899" y="6607"/>
                    <a:pt x="2104" y="6640"/>
                    <a:pt x="2311" y="6640"/>
                  </a:cubicBezTo>
                  <a:cubicBezTo>
                    <a:pt x="2517" y="6640"/>
                    <a:pt x="2724" y="6607"/>
                    <a:pt x="2925" y="6540"/>
                  </a:cubicBezTo>
                  <a:cubicBezTo>
                    <a:pt x="3120" y="6471"/>
                    <a:pt x="3327" y="6435"/>
                    <a:pt x="3532" y="6435"/>
                  </a:cubicBezTo>
                  <a:cubicBezTo>
                    <a:pt x="3646" y="6435"/>
                    <a:pt x="3759" y="6446"/>
                    <a:pt x="3871" y="6468"/>
                  </a:cubicBezTo>
                  <a:lnTo>
                    <a:pt x="4129" y="6513"/>
                  </a:lnTo>
                  <a:cubicBezTo>
                    <a:pt x="4152" y="6517"/>
                    <a:pt x="4175" y="6519"/>
                    <a:pt x="4197" y="6519"/>
                  </a:cubicBezTo>
                  <a:cubicBezTo>
                    <a:pt x="4449" y="6519"/>
                    <a:pt x="4628" y="6250"/>
                    <a:pt x="4513" y="6004"/>
                  </a:cubicBezTo>
                  <a:cubicBezTo>
                    <a:pt x="4076" y="5139"/>
                    <a:pt x="3639" y="2177"/>
                    <a:pt x="3639" y="1125"/>
                  </a:cubicBezTo>
                  <a:cubicBezTo>
                    <a:pt x="3639" y="500"/>
                    <a:pt x="3041" y="1"/>
                    <a:pt x="2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2"/>
            <p:cNvSpPr/>
            <p:nvPr/>
          </p:nvSpPr>
          <p:spPr>
            <a:xfrm>
              <a:off x="649150" y="1274950"/>
              <a:ext cx="33925" cy="32850"/>
            </a:xfrm>
            <a:custGeom>
              <a:avLst/>
              <a:gdLst/>
              <a:ahLst/>
              <a:cxnLst/>
              <a:rect l="l" t="t" r="r" b="b"/>
              <a:pathLst>
                <a:path w="1357" h="1314" extrusionOk="0">
                  <a:moveTo>
                    <a:pt x="277" y="0"/>
                  </a:moveTo>
                  <a:cubicBezTo>
                    <a:pt x="212" y="0"/>
                    <a:pt x="148" y="25"/>
                    <a:pt x="99" y="74"/>
                  </a:cubicBezTo>
                  <a:cubicBezTo>
                    <a:pt x="0" y="172"/>
                    <a:pt x="0" y="333"/>
                    <a:pt x="99" y="431"/>
                  </a:cubicBezTo>
                  <a:lnTo>
                    <a:pt x="331" y="663"/>
                  </a:lnTo>
                  <a:lnTo>
                    <a:pt x="99" y="886"/>
                  </a:lnTo>
                  <a:cubicBezTo>
                    <a:pt x="0" y="984"/>
                    <a:pt x="0" y="1144"/>
                    <a:pt x="99" y="1243"/>
                  </a:cubicBezTo>
                  <a:cubicBezTo>
                    <a:pt x="152" y="1287"/>
                    <a:pt x="215" y="1314"/>
                    <a:pt x="277" y="1314"/>
                  </a:cubicBezTo>
                  <a:cubicBezTo>
                    <a:pt x="339" y="1314"/>
                    <a:pt x="402" y="1287"/>
                    <a:pt x="455" y="1243"/>
                  </a:cubicBezTo>
                  <a:lnTo>
                    <a:pt x="678" y="1011"/>
                  </a:lnTo>
                  <a:lnTo>
                    <a:pt x="910" y="1243"/>
                  </a:lnTo>
                  <a:cubicBezTo>
                    <a:pt x="964" y="1287"/>
                    <a:pt x="1026" y="1314"/>
                    <a:pt x="1089" y="1314"/>
                  </a:cubicBezTo>
                  <a:cubicBezTo>
                    <a:pt x="1151" y="1314"/>
                    <a:pt x="1214" y="1287"/>
                    <a:pt x="1267" y="1243"/>
                  </a:cubicBezTo>
                  <a:cubicBezTo>
                    <a:pt x="1356" y="1144"/>
                    <a:pt x="1356" y="984"/>
                    <a:pt x="1267" y="886"/>
                  </a:cubicBezTo>
                  <a:lnTo>
                    <a:pt x="1035" y="663"/>
                  </a:lnTo>
                  <a:lnTo>
                    <a:pt x="1267" y="431"/>
                  </a:lnTo>
                  <a:cubicBezTo>
                    <a:pt x="1356" y="333"/>
                    <a:pt x="1356" y="172"/>
                    <a:pt x="1267" y="74"/>
                  </a:cubicBezTo>
                  <a:cubicBezTo>
                    <a:pt x="1218" y="25"/>
                    <a:pt x="1154" y="0"/>
                    <a:pt x="1089" y="0"/>
                  </a:cubicBezTo>
                  <a:cubicBezTo>
                    <a:pt x="1024" y="0"/>
                    <a:pt x="959" y="25"/>
                    <a:pt x="910" y="74"/>
                  </a:cubicBezTo>
                  <a:lnTo>
                    <a:pt x="678" y="306"/>
                  </a:lnTo>
                  <a:lnTo>
                    <a:pt x="455" y="74"/>
                  </a:lnTo>
                  <a:cubicBezTo>
                    <a:pt x="406" y="25"/>
                    <a:pt x="34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2"/>
            <p:cNvSpPr/>
            <p:nvPr/>
          </p:nvSpPr>
          <p:spPr>
            <a:xfrm>
              <a:off x="784300" y="1274950"/>
              <a:ext cx="33925" cy="32850"/>
            </a:xfrm>
            <a:custGeom>
              <a:avLst/>
              <a:gdLst/>
              <a:ahLst/>
              <a:cxnLst/>
              <a:rect l="l" t="t" r="r" b="b"/>
              <a:pathLst>
                <a:path w="1357" h="1314" extrusionOk="0">
                  <a:moveTo>
                    <a:pt x="277" y="0"/>
                  </a:moveTo>
                  <a:cubicBezTo>
                    <a:pt x="213" y="0"/>
                    <a:pt x="148" y="25"/>
                    <a:pt x="99" y="74"/>
                  </a:cubicBezTo>
                  <a:cubicBezTo>
                    <a:pt x="1" y="172"/>
                    <a:pt x="1" y="333"/>
                    <a:pt x="99" y="431"/>
                  </a:cubicBezTo>
                  <a:lnTo>
                    <a:pt x="331" y="663"/>
                  </a:lnTo>
                  <a:lnTo>
                    <a:pt x="99" y="886"/>
                  </a:lnTo>
                  <a:cubicBezTo>
                    <a:pt x="1" y="984"/>
                    <a:pt x="1" y="1144"/>
                    <a:pt x="99" y="1243"/>
                  </a:cubicBezTo>
                  <a:cubicBezTo>
                    <a:pt x="152" y="1287"/>
                    <a:pt x="215" y="1314"/>
                    <a:pt x="277" y="1314"/>
                  </a:cubicBezTo>
                  <a:cubicBezTo>
                    <a:pt x="340" y="1314"/>
                    <a:pt x="402" y="1287"/>
                    <a:pt x="456" y="1243"/>
                  </a:cubicBezTo>
                  <a:lnTo>
                    <a:pt x="679" y="1011"/>
                  </a:lnTo>
                  <a:lnTo>
                    <a:pt x="911" y="1243"/>
                  </a:lnTo>
                  <a:cubicBezTo>
                    <a:pt x="955" y="1287"/>
                    <a:pt x="1027" y="1314"/>
                    <a:pt x="1089" y="1314"/>
                  </a:cubicBezTo>
                  <a:cubicBezTo>
                    <a:pt x="1151" y="1314"/>
                    <a:pt x="1214" y="1287"/>
                    <a:pt x="1259" y="1243"/>
                  </a:cubicBezTo>
                  <a:cubicBezTo>
                    <a:pt x="1357" y="1144"/>
                    <a:pt x="1357" y="984"/>
                    <a:pt x="1259" y="886"/>
                  </a:cubicBezTo>
                  <a:lnTo>
                    <a:pt x="1035" y="663"/>
                  </a:lnTo>
                  <a:lnTo>
                    <a:pt x="1259" y="431"/>
                  </a:lnTo>
                  <a:cubicBezTo>
                    <a:pt x="1357" y="333"/>
                    <a:pt x="1357" y="172"/>
                    <a:pt x="1259" y="74"/>
                  </a:cubicBezTo>
                  <a:cubicBezTo>
                    <a:pt x="1209" y="25"/>
                    <a:pt x="1147" y="0"/>
                    <a:pt x="1085" y="0"/>
                  </a:cubicBezTo>
                  <a:cubicBezTo>
                    <a:pt x="1022" y="0"/>
                    <a:pt x="960" y="25"/>
                    <a:pt x="911" y="74"/>
                  </a:cubicBezTo>
                  <a:lnTo>
                    <a:pt x="679" y="306"/>
                  </a:lnTo>
                  <a:lnTo>
                    <a:pt x="456" y="74"/>
                  </a:lnTo>
                  <a:cubicBezTo>
                    <a:pt x="407" y="25"/>
                    <a:pt x="34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62"/>
          <p:cNvGrpSpPr/>
          <p:nvPr/>
        </p:nvGrpSpPr>
        <p:grpSpPr>
          <a:xfrm>
            <a:off x="7978915" y="1529452"/>
            <a:ext cx="380402" cy="479620"/>
            <a:chOff x="6633600" y="1121125"/>
            <a:chExt cx="327425" cy="412825"/>
          </a:xfrm>
        </p:grpSpPr>
        <p:sp>
          <p:nvSpPr>
            <p:cNvPr id="4723" name="Google Shape;4723;p62"/>
            <p:cNvSpPr/>
            <p:nvPr/>
          </p:nvSpPr>
          <p:spPr>
            <a:xfrm>
              <a:off x="6633600" y="1176650"/>
              <a:ext cx="327425" cy="357300"/>
            </a:xfrm>
            <a:custGeom>
              <a:avLst/>
              <a:gdLst/>
              <a:ahLst/>
              <a:cxnLst/>
              <a:rect l="l" t="t" r="r" b="b"/>
              <a:pathLst>
                <a:path w="13097" h="14292" extrusionOk="0">
                  <a:moveTo>
                    <a:pt x="2410" y="0"/>
                  </a:moveTo>
                  <a:cubicBezTo>
                    <a:pt x="2026" y="0"/>
                    <a:pt x="1705" y="322"/>
                    <a:pt x="1705" y="705"/>
                  </a:cubicBezTo>
                  <a:lnTo>
                    <a:pt x="1705" y="2320"/>
                  </a:lnTo>
                  <a:cubicBezTo>
                    <a:pt x="741" y="2480"/>
                    <a:pt x="1" y="3319"/>
                    <a:pt x="1" y="4336"/>
                  </a:cubicBezTo>
                  <a:lnTo>
                    <a:pt x="1" y="12249"/>
                  </a:lnTo>
                  <a:cubicBezTo>
                    <a:pt x="1" y="13382"/>
                    <a:pt x="911" y="14292"/>
                    <a:pt x="2044" y="14292"/>
                  </a:cubicBezTo>
                  <a:lnTo>
                    <a:pt x="11054" y="14292"/>
                  </a:lnTo>
                  <a:cubicBezTo>
                    <a:pt x="12178" y="14292"/>
                    <a:pt x="13097" y="13382"/>
                    <a:pt x="13097" y="12249"/>
                  </a:cubicBezTo>
                  <a:lnTo>
                    <a:pt x="13097" y="4336"/>
                  </a:lnTo>
                  <a:cubicBezTo>
                    <a:pt x="13097" y="3319"/>
                    <a:pt x="12357" y="2480"/>
                    <a:pt x="11384" y="2320"/>
                  </a:cubicBezTo>
                  <a:lnTo>
                    <a:pt x="11384" y="705"/>
                  </a:lnTo>
                  <a:cubicBezTo>
                    <a:pt x="11384" y="322"/>
                    <a:pt x="11072" y="0"/>
                    <a:pt x="10679" y="0"/>
                  </a:cubicBezTo>
                  <a:lnTo>
                    <a:pt x="10314" y="0"/>
                  </a:lnTo>
                  <a:cubicBezTo>
                    <a:pt x="9930" y="0"/>
                    <a:pt x="9609" y="322"/>
                    <a:pt x="9609" y="705"/>
                  </a:cubicBezTo>
                  <a:lnTo>
                    <a:pt x="9609" y="2293"/>
                  </a:lnTo>
                  <a:lnTo>
                    <a:pt x="8387" y="2293"/>
                  </a:lnTo>
                  <a:lnTo>
                    <a:pt x="8387" y="1124"/>
                  </a:lnTo>
                  <a:cubicBezTo>
                    <a:pt x="8387" y="509"/>
                    <a:pt x="7887" y="0"/>
                    <a:pt x="7263" y="0"/>
                  </a:cubicBezTo>
                  <a:lnTo>
                    <a:pt x="5835" y="0"/>
                  </a:lnTo>
                  <a:cubicBezTo>
                    <a:pt x="5211" y="0"/>
                    <a:pt x="4711" y="509"/>
                    <a:pt x="4711" y="1124"/>
                  </a:cubicBezTo>
                  <a:lnTo>
                    <a:pt x="4711" y="2293"/>
                  </a:lnTo>
                  <a:lnTo>
                    <a:pt x="3480" y="2293"/>
                  </a:lnTo>
                  <a:lnTo>
                    <a:pt x="3480" y="705"/>
                  </a:lnTo>
                  <a:cubicBezTo>
                    <a:pt x="3480" y="322"/>
                    <a:pt x="3168" y="0"/>
                    <a:pt x="2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2"/>
            <p:cNvSpPr/>
            <p:nvPr/>
          </p:nvSpPr>
          <p:spPr>
            <a:xfrm>
              <a:off x="6651225" y="1252475"/>
              <a:ext cx="291300" cy="263875"/>
            </a:xfrm>
            <a:custGeom>
              <a:avLst/>
              <a:gdLst/>
              <a:ahLst/>
              <a:cxnLst/>
              <a:rect l="l" t="t" r="r" b="b"/>
              <a:pathLst>
                <a:path w="11652" h="10555" extrusionOk="0">
                  <a:moveTo>
                    <a:pt x="1330" y="1"/>
                  </a:moveTo>
                  <a:cubicBezTo>
                    <a:pt x="830" y="1"/>
                    <a:pt x="375" y="277"/>
                    <a:pt x="152" y="714"/>
                  </a:cubicBezTo>
                  <a:cubicBezTo>
                    <a:pt x="54" y="902"/>
                    <a:pt x="1" y="1107"/>
                    <a:pt x="1" y="1312"/>
                  </a:cubicBezTo>
                  <a:lnTo>
                    <a:pt x="1" y="8672"/>
                  </a:lnTo>
                  <a:cubicBezTo>
                    <a:pt x="1" y="9707"/>
                    <a:pt x="848" y="10554"/>
                    <a:pt x="1892" y="10554"/>
                  </a:cubicBezTo>
                  <a:lnTo>
                    <a:pt x="9769" y="10554"/>
                  </a:lnTo>
                  <a:cubicBezTo>
                    <a:pt x="10804" y="10554"/>
                    <a:pt x="11652" y="9707"/>
                    <a:pt x="11652" y="8672"/>
                  </a:cubicBezTo>
                  <a:lnTo>
                    <a:pt x="11652" y="1312"/>
                  </a:lnTo>
                  <a:cubicBezTo>
                    <a:pt x="11652" y="1107"/>
                    <a:pt x="11598" y="902"/>
                    <a:pt x="11500" y="714"/>
                  </a:cubicBezTo>
                  <a:cubicBezTo>
                    <a:pt x="11277" y="277"/>
                    <a:pt x="10831" y="1"/>
                    <a:pt x="10322"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2"/>
            <p:cNvSpPr/>
            <p:nvPr/>
          </p:nvSpPr>
          <p:spPr>
            <a:xfrm>
              <a:off x="6670625" y="1121125"/>
              <a:ext cx="252500" cy="375800"/>
            </a:xfrm>
            <a:custGeom>
              <a:avLst/>
              <a:gdLst/>
              <a:ahLst/>
              <a:cxnLst/>
              <a:rect l="l" t="t" r="r" b="b"/>
              <a:pathLst>
                <a:path w="10100" h="15032" extrusionOk="0">
                  <a:moveTo>
                    <a:pt x="4354" y="0"/>
                  </a:moveTo>
                  <a:lnTo>
                    <a:pt x="4354" y="6031"/>
                  </a:lnTo>
                  <a:lnTo>
                    <a:pt x="563" y="6031"/>
                  </a:lnTo>
                  <a:cubicBezTo>
                    <a:pt x="358" y="6031"/>
                    <a:pt x="161" y="6138"/>
                    <a:pt x="63" y="6325"/>
                  </a:cubicBezTo>
                  <a:cubicBezTo>
                    <a:pt x="28" y="6405"/>
                    <a:pt x="1" y="6486"/>
                    <a:pt x="1" y="6575"/>
                  </a:cubicBezTo>
                  <a:lnTo>
                    <a:pt x="1" y="13917"/>
                  </a:lnTo>
                  <a:cubicBezTo>
                    <a:pt x="1" y="14532"/>
                    <a:pt x="500" y="15032"/>
                    <a:pt x="1125" y="15032"/>
                  </a:cubicBezTo>
                  <a:lnTo>
                    <a:pt x="8975" y="15032"/>
                  </a:lnTo>
                  <a:cubicBezTo>
                    <a:pt x="9600" y="15032"/>
                    <a:pt x="10099" y="14532"/>
                    <a:pt x="10099" y="13917"/>
                  </a:cubicBezTo>
                  <a:lnTo>
                    <a:pt x="10099" y="6575"/>
                  </a:lnTo>
                  <a:cubicBezTo>
                    <a:pt x="10099" y="6486"/>
                    <a:pt x="10073" y="6396"/>
                    <a:pt x="10037" y="6325"/>
                  </a:cubicBezTo>
                  <a:cubicBezTo>
                    <a:pt x="9939" y="6138"/>
                    <a:pt x="9743" y="6031"/>
                    <a:pt x="9537" y="6031"/>
                  </a:cubicBezTo>
                  <a:lnTo>
                    <a:pt x="5773" y="6031"/>
                  </a:lnTo>
                  <a:lnTo>
                    <a:pt x="57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2"/>
            <p:cNvSpPr/>
            <p:nvPr/>
          </p:nvSpPr>
          <p:spPr>
            <a:xfrm>
              <a:off x="6693825" y="1365775"/>
              <a:ext cx="55775" cy="44175"/>
            </a:xfrm>
            <a:custGeom>
              <a:avLst/>
              <a:gdLst/>
              <a:ahLst/>
              <a:cxnLst/>
              <a:rect l="l" t="t" r="r" b="b"/>
              <a:pathLst>
                <a:path w="2231" h="1767" extrusionOk="0">
                  <a:moveTo>
                    <a:pt x="1116" y="0"/>
                  </a:moveTo>
                  <a:cubicBezTo>
                    <a:pt x="500" y="0"/>
                    <a:pt x="1" y="393"/>
                    <a:pt x="1" y="884"/>
                  </a:cubicBezTo>
                  <a:cubicBezTo>
                    <a:pt x="1" y="1374"/>
                    <a:pt x="500" y="1767"/>
                    <a:pt x="1116" y="1767"/>
                  </a:cubicBezTo>
                  <a:cubicBezTo>
                    <a:pt x="1731" y="1767"/>
                    <a:pt x="2231" y="1374"/>
                    <a:pt x="2231" y="884"/>
                  </a:cubicBezTo>
                  <a:cubicBezTo>
                    <a:pt x="2231" y="393"/>
                    <a:pt x="1731" y="0"/>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2"/>
            <p:cNvSpPr/>
            <p:nvPr/>
          </p:nvSpPr>
          <p:spPr>
            <a:xfrm>
              <a:off x="6844600" y="1365775"/>
              <a:ext cx="55775" cy="44175"/>
            </a:xfrm>
            <a:custGeom>
              <a:avLst/>
              <a:gdLst/>
              <a:ahLst/>
              <a:cxnLst/>
              <a:rect l="l" t="t" r="r" b="b"/>
              <a:pathLst>
                <a:path w="2231" h="1767" extrusionOk="0">
                  <a:moveTo>
                    <a:pt x="1115" y="0"/>
                  </a:moveTo>
                  <a:cubicBezTo>
                    <a:pt x="500" y="0"/>
                    <a:pt x="0" y="393"/>
                    <a:pt x="0" y="884"/>
                  </a:cubicBezTo>
                  <a:cubicBezTo>
                    <a:pt x="0" y="1374"/>
                    <a:pt x="500" y="1767"/>
                    <a:pt x="1115" y="1767"/>
                  </a:cubicBezTo>
                  <a:cubicBezTo>
                    <a:pt x="1731" y="1767"/>
                    <a:pt x="2230" y="1374"/>
                    <a:pt x="2230" y="884"/>
                  </a:cubicBezTo>
                  <a:cubicBezTo>
                    <a:pt x="2230" y="393"/>
                    <a:pt x="1731"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2"/>
            <p:cNvSpPr/>
            <p:nvPr/>
          </p:nvSpPr>
          <p:spPr>
            <a:xfrm>
              <a:off x="6731975" y="1349225"/>
              <a:ext cx="12050" cy="23300"/>
            </a:xfrm>
            <a:custGeom>
              <a:avLst/>
              <a:gdLst/>
              <a:ahLst/>
              <a:cxnLst/>
              <a:rect l="l" t="t" r="r" b="b"/>
              <a:pathLst>
                <a:path w="482" h="932" extrusionOk="0">
                  <a:moveTo>
                    <a:pt x="243" y="0"/>
                  </a:moveTo>
                  <a:cubicBezTo>
                    <a:pt x="234" y="0"/>
                    <a:pt x="224" y="1"/>
                    <a:pt x="214" y="2"/>
                  </a:cubicBezTo>
                  <a:cubicBezTo>
                    <a:pt x="89" y="20"/>
                    <a:pt x="0" y="127"/>
                    <a:pt x="0" y="252"/>
                  </a:cubicBezTo>
                  <a:lnTo>
                    <a:pt x="0" y="680"/>
                  </a:lnTo>
                  <a:cubicBezTo>
                    <a:pt x="0" y="796"/>
                    <a:pt x="89" y="912"/>
                    <a:pt x="214" y="930"/>
                  </a:cubicBezTo>
                  <a:cubicBezTo>
                    <a:pt x="224" y="931"/>
                    <a:pt x="234" y="932"/>
                    <a:pt x="243" y="932"/>
                  </a:cubicBezTo>
                  <a:cubicBezTo>
                    <a:pt x="373" y="932"/>
                    <a:pt x="482" y="822"/>
                    <a:pt x="482" y="689"/>
                  </a:cubicBezTo>
                  <a:lnTo>
                    <a:pt x="482" y="243"/>
                  </a:lnTo>
                  <a:cubicBezTo>
                    <a:pt x="482" y="110"/>
                    <a:pt x="373"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2"/>
            <p:cNvSpPr/>
            <p:nvPr/>
          </p:nvSpPr>
          <p:spPr>
            <a:xfrm>
              <a:off x="6850625" y="1349275"/>
              <a:ext cx="12050" cy="23225"/>
            </a:xfrm>
            <a:custGeom>
              <a:avLst/>
              <a:gdLst/>
              <a:ahLst/>
              <a:cxnLst/>
              <a:rect l="l" t="t" r="r" b="b"/>
              <a:pathLst>
                <a:path w="482" h="929" extrusionOk="0">
                  <a:moveTo>
                    <a:pt x="232" y="0"/>
                  </a:moveTo>
                  <a:cubicBezTo>
                    <a:pt x="98" y="0"/>
                    <a:pt x="0" y="116"/>
                    <a:pt x="0" y="250"/>
                  </a:cubicBezTo>
                  <a:lnTo>
                    <a:pt x="0" y="669"/>
                  </a:lnTo>
                  <a:cubicBezTo>
                    <a:pt x="0" y="803"/>
                    <a:pt x="98" y="919"/>
                    <a:pt x="232" y="928"/>
                  </a:cubicBezTo>
                  <a:cubicBezTo>
                    <a:pt x="366" y="928"/>
                    <a:pt x="482" y="821"/>
                    <a:pt x="482" y="687"/>
                  </a:cubicBezTo>
                  <a:lnTo>
                    <a:pt x="482" y="241"/>
                  </a:lnTo>
                  <a:cubicBezTo>
                    <a:pt x="482" y="107"/>
                    <a:pt x="366" y="0"/>
                    <a:pt x="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2"/>
            <p:cNvSpPr/>
            <p:nvPr/>
          </p:nvSpPr>
          <p:spPr>
            <a:xfrm>
              <a:off x="6774575" y="1360025"/>
              <a:ext cx="45075" cy="19600"/>
            </a:xfrm>
            <a:custGeom>
              <a:avLst/>
              <a:gdLst/>
              <a:ahLst/>
              <a:cxnLst/>
              <a:rect l="l" t="t" r="r" b="b"/>
              <a:pathLst>
                <a:path w="1803" h="784" extrusionOk="0">
                  <a:moveTo>
                    <a:pt x="276" y="0"/>
                  </a:moveTo>
                  <a:cubicBezTo>
                    <a:pt x="218" y="0"/>
                    <a:pt x="161" y="20"/>
                    <a:pt x="116" y="61"/>
                  </a:cubicBezTo>
                  <a:cubicBezTo>
                    <a:pt x="9" y="150"/>
                    <a:pt x="0" y="311"/>
                    <a:pt x="89" y="409"/>
                  </a:cubicBezTo>
                  <a:cubicBezTo>
                    <a:pt x="294" y="650"/>
                    <a:pt x="589" y="784"/>
                    <a:pt x="901" y="784"/>
                  </a:cubicBezTo>
                  <a:cubicBezTo>
                    <a:pt x="1213" y="784"/>
                    <a:pt x="1508" y="650"/>
                    <a:pt x="1713" y="409"/>
                  </a:cubicBezTo>
                  <a:cubicBezTo>
                    <a:pt x="1802" y="311"/>
                    <a:pt x="1793" y="150"/>
                    <a:pt x="1686" y="61"/>
                  </a:cubicBezTo>
                  <a:cubicBezTo>
                    <a:pt x="1641" y="20"/>
                    <a:pt x="1584" y="0"/>
                    <a:pt x="1526" y="0"/>
                  </a:cubicBezTo>
                  <a:cubicBezTo>
                    <a:pt x="1457" y="0"/>
                    <a:pt x="1387" y="29"/>
                    <a:pt x="1338" y="88"/>
                  </a:cubicBezTo>
                  <a:cubicBezTo>
                    <a:pt x="1231" y="213"/>
                    <a:pt x="1071" y="284"/>
                    <a:pt x="901" y="284"/>
                  </a:cubicBezTo>
                  <a:cubicBezTo>
                    <a:pt x="732" y="284"/>
                    <a:pt x="580" y="213"/>
                    <a:pt x="464" y="88"/>
                  </a:cubicBezTo>
                  <a:cubicBezTo>
                    <a:pt x="415" y="29"/>
                    <a:pt x="345"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2"/>
            <p:cNvSpPr/>
            <p:nvPr/>
          </p:nvSpPr>
          <p:spPr>
            <a:xfrm>
              <a:off x="6732850" y="1290650"/>
              <a:ext cx="25450" cy="47050"/>
            </a:xfrm>
            <a:custGeom>
              <a:avLst/>
              <a:gdLst/>
              <a:ahLst/>
              <a:cxnLst/>
              <a:rect l="l" t="t" r="r" b="b"/>
              <a:pathLst>
                <a:path w="1018" h="1882" extrusionOk="0">
                  <a:moveTo>
                    <a:pt x="233" y="0"/>
                  </a:moveTo>
                  <a:cubicBezTo>
                    <a:pt x="104" y="0"/>
                    <a:pt x="1" y="110"/>
                    <a:pt x="1" y="249"/>
                  </a:cubicBezTo>
                  <a:lnTo>
                    <a:pt x="1" y="1667"/>
                  </a:lnTo>
                  <a:cubicBezTo>
                    <a:pt x="1" y="1774"/>
                    <a:pt x="72" y="1864"/>
                    <a:pt x="179" y="1872"/>
                  </a:cubicBezTo>
                  <a:cubicBezTo>
                    <a:pt x="224" y="1881"/>
                    <a:pt x="188" y="1881"/>
                    <a:pt x="375" y="1881"/>
                  </a:cubicBezTo>
                  <a:lnTo>
                    <a:pt x="714" y="1881"/>
                  </a:lnTo>
                  <a:cubicBezTo>
                    <a:pt x="893" y="1881"/>
                    <a:pt x="1018" y="1676"/>
                    <a:pt x="911" y="1480"/>
                  </a:cubicBezTo>
                  <a:cubicBezTo>
                    <a:pt x="875" y="1417"/>
                    <a:pt x="804" y="1382"/>
                    <a:pt x="723" y="1382"/>
                  </a:cubicBezTo>
                  <a:lnTo>
                    <a:pt x="483" y="1382"/>
                  </a:lnTo>
                  <a:lnTo>
                    <a:pt x="483" y="231"/>
                  </a:lnTo>
                  <a:cubicBezTo>
                    <a:pt x="483" y="151"/>
                    <a:pt x="447" y="79"/>
                    <a:pt x="375" y="44"/>
                  </a:cubicBezTo>
                  <a:cubicBezTo>
                    <a:pt x="327" y="14"/>
                    <a:pt x="279" y="0"/>
                    <a:pt x="2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2"/>
            <p:cNvSpPr/>
            <p:nvPr/>
          </p:nvSpPr>
          <p:spPr>
            <a:xfrm>
              <a:off x="6867350" y="1292175"/>
              <a:ext cx="35700" cy="45975"/>
            </a:xfrm>
            <a:custGeom>
              <a:avLst/>
              <a:gdLst/>
              <a:ahLst/>
              <a:cxnLst/>
              <a:rect l="l" t="t" r="r" b="b"/>
              <a:pathLst>
                <a:path w="1428" h="1839" extrusionOk="0">
                  <a:moveTo>
                    <a:pt x="634" y="482"/>
                  </a:moveTo>
                  <a:cubicBezTo>
                    <a:pt x="696" y="482"/>
                    <a:pt x="919" y="509"/>
                    <a:pt x="919" y="902"/>
                  </a:cubicBezTo>
                  <a:cubicBezTo>
                    <a:pt x="919" y="1107"/>
                    <a:pt x="830" y="1321"/>
                    <a:pt x="634" y="1321"/>
                  </a:cubicBezTo>
                  <a:lnTo>
                    <a:pt x="500" y="1321"/>
                  </a:lnTo>
                  <a:cubicBezTo>
                    <a:pt x="500" y="1178"/>
                    <a:pt x="500" y="1000"/>
                    <a:pt x="500" y="902"/>
                  </a:cubicBezTo>
                  <a:cubicBezTo>
                    <a:pt x="500" y="821"/>
                    <a:pt x="500" y="634"/>
                    <a:pt x="500" y="482"/>
                  </a:cubicBezTo>
                  <a:close/>
                  <a:moveTo>
                    <a:pt x="250" y="0"/>
                  </a:moveTo>
                  <a:cubicBezTo>
                    <a:pt x="232" y="0"/>
                    <a:pt x="205" y="0"/>
                    <a:pt x="188" y="9"/>
                  </a:cubicBezTo>
                  <a:cubicBezTo>
                    <a:pt x="72" y="45"/>
                    <a:pt x="0" y="143"/>
                    <a:pt x="0" y="250"/>
                  </a:cubicBezTo>
                  <a:lnTo>
                    <a:pt x="0" y="1562"/>
                  </a:lnTo>
                  <a:cubicBezTo>
                    <a:pt x="0" y="1580"/>
                    <a:pt x="9" y="1588"/>
                    <a:pt x="9" y="1606"/>
                  </a:cubicBezTo>
                  <a:cubicBezTo>
                    <a:pt x="9" y="1669"/>
                    <a:pt x="36" y="1722"/>
                    <a:pt x="80" y="1767"/>
                  </a:cubicBezTo>
                  <a:cubicBezTo>
                    <a:pt x="125" y="1811"/>
                    <a:pt x="188" y="1838"/>
                    <a:pt x="259" y="1838"/>
                  </a:cubicBezTo>
                  <a:cubicBezTo>
                    <a:pt x="268" y="1838"/>
                    <a:pt x="544" y="1838"/>
                    <a:pt x="651" y="1829"/>
                  </a:cubicBezTo>
                  <a:cubicBezTo>
                    <a:pt x="1097" y="1829"/>
                    <a:pt x="1428" y="1437"/>
                    <a:pt x="1428" y="919"/>
                  </a:cubicBezTo>
                  <a:cubicBezTo>
                    <a:pt x="1428" y="375"/>
                    <a:pt x="1097" y="0"/>
                    <a:pt x="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2"/>
            <p:cNvSpPr/>
            <p:nvPr/>
          </p:nvSpPr>
          <p:spPr>
            <a:xfrm>
              <a:off x="6691600" y="1291275"/>
              <a:ext cx="33475" cy="46875"/>
            </a:xfrm>
            <a:custGeom>
              <a:avLst/>
              <a:gdLst/>
              <a:ahLst/>
              <a:cxnLst/>
              <a:rect l="l" t="t" r="r" b="b"/>
              <a:pathLst>
                <a:path w="1339" h="1875" extrusionOk="0">
                  <a:moveTo>
                    <a:pt x="652" y="483"/>
                  </a:moveTo>
                  <a:cubicBezTo>
                    <a:pt x="687" y="483"/>
                    <a:pt x="723" y="509"/>
                    <a:pt x="723" y="545"/>
                  </a:cubicBezTo>
                  <a:cubicBezTo>
                    <a:pt x="723" y="581"/>
                    <a:pt x="687" y="616"/>
                    <a:pt x="652" y="616"/>
                  </a:cubicBezTo>
                  <a:lnTo>
                    <a:pt x="482" y="616"/>
                  </a:lnTo>
                  <a:lnTo>
                    <a:pt x="482" y="483"/>
                  </a:lnTo>
                  <a:close/>
                  <a:moveTo>
                    <a:pt x="482" y="1098"/>
                  </a:moveTo>
                  <a:lnTo>
                    <a:pt x="500" y="1134"/>
                  </a:lnTo>
                  <a:lnTo>
                    <a:pt x="714" y="1134"/>
                  </a:lnTo>
                  <a:cubicBezTo>
                    <a:pt x="719" y="1133"/>
                    <a:pt x="723" y="1133"/>
                    <a:pt x="728" y="1133"/>
                  </a:cubicBezTo>
                  <a:cubicBezTo>
                    <a:pt x="785" y="1133"/>
                    <a:pt x="839" y="1183"/>
                    <a:pt x="839" y="1241"/>
                  </a:cubicBezTo>
                  <a:cubicBezTo>
                    <a:pt x="839" y="1312"/>
                    <a:pt x="777" y="1366"/>
                    <a:pt x="714" y="1366"/>
                  </a:cubicBezTo>
                  <a:lnTo>
                    <a:pt x="482" y="1366"/>
                  </a:lnTo>
                  <a:lnTo>
                    <a:pt x="482" y="1098"/>
                  </a:lnTo>
                  <a:close/>
                  <a:moveTo>
                    <a:pt x="250" y="1"/>
                  </a:moveTo>
                  <a:cubicBezTo>
                    <a:pt x="116" y="1"/>
                    <a:pt x="0" y="108"/>
                    <a:pt x="0" y="251"/>
                  </a:cubicBezTo>
                  <a:lnTo>
                    <a:pt x="0" y="884"/>
                  </a:lnTo>
                  <a:lnTo>
                    <a:pt x="0" y="1624"/>
                  </a:lnTo>
                  <a:cubicBezTo>
                    <a:pt x="0" y="1642"/>
                    <a:pt x="0" y="1669"/>
                    <a:pt x="9" y="1696"/>
                  </a:cubicBezTo>
                  <a:cubicBezTo>
                    <a:pt x="45" y="1803"/>
                    <a:pt x="143" y="1874"/>
                    <a:pt x="250" y="1874"/>
                  </a:cubicBezTo>
                  <a:lnTo>
                    <a:pt x="723" y="1874"/>
                  </a:lnTo>
                  <a:cubicBezTo>
                    <a:pt x="1062" y="1874"/>
                    <a:pt x="1339" y="1589"/>
                    <a:pt x="1339" y="1250"/>
                  </a:cubicBezTo>
                  <a:cubicBezTo>
                    <a:pt x="1339" y="1080"/>
                    <a:pt x="1267" y="929"/>
                    <a:pt x="1151" y="813"/>
                  </a:cubicBezTo>
                  <a:cubicBezTo>
                    <a:pt x="1205" y="723"/>
                    <a:pt x="1223" y="616"/>
                    <a:pt x="1214" y="500"/>
                  </a:cubicBezTo>
                  <a:cubicBezTo>
                    <a:pt x="1178" y="215"/>
                    <a:pt x="919" y="1"/>
                    <a:pt x="6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2"/>
            <p:cNvSpPr/>
            <p:nvPr/>
          </p:nvSpPr>
          <p:spPr>
            <a:xfrm>
              <a:off x="6758725" y="1290825"/>
              <a:ext cx="47075" cy="47100"/>
            </a:xfrm>
            <a:custGeom>
              <a:avLst/>
              <a:gdLst/>
              <a:ahLst/>
              <a:cxnLst/>
              <a:rect l="l" t="t" r="r" b="b"/>
              <a:pathLst>
                <a:path w="1883" h="1884" extrusionOk="0">
                  <a:moveTo>
                    <a:pt x="937" y="501"/>
                  </a:moveTo>
                  <a:cubicBezTo>
                    <a:pt x="1187" y="501"/>
                    <a:pt x="1383" y="697"/>
                    <a:pt x="1383" y="947"/>
                  </a:cubicBezTo>
                  <a:cubicBezTo>
                    <a:pt x="1383" y="1187"/>
                    <a:pt x="1187" y="1384"/>
                    <a:pt x="937" y="1384"/>
                  </a:cubicBezTo>
                  <a:cubicBezTo>
                    <a:pt x="696" y="1384"/>
                    <a:pt x="500" y="1187"/>
                    <a:pt x="500" y="947"/>
                  </a:cubicBezTo>
                  <a:cubicBezTo>
                    <a:pt x="500" y="697"/>
                    <a:pt x="696" y="501"/>
                    <a:pt x="937" y="501"/>
                  </a:cubicBezTo>
                  <a:close/>
                  <a:moveTo>
                    <a:pt x="937" y="1"/>
                  </a:moveTo>
                  <a:cubicBezTo>
                    <a:pt x="420" y="1"/>
                    <a:pt x="1" y="429"/>
                    <a:pt x="1" y="947"/>
                  </a:cubicBezTo>
                  <a:cubicBezTo>
                    <a:pt x="1" y="1464"/>
                    <a:pt x="420" y="1883"/>
                    <a:pt x="937" y="1883"/>
                  </a:cubicBezTo>
                  <a:cubicBezTo>
                    <a:pt x="1455" y="1883"/>
                    <a:pt x="1883" y="1464"/>
                    <a:pt x="1883" y="947"/>
                  </a:cubicBezTo>
                  <a:cubicBezTo>
                    <a:pt x="1883" y="429"/>
                    <a:pt x="1455" y="1"/>
                    <a:pt x="9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2"/>
            <p:cNvSpPr/>
            <p:nvPr/>
          </p:nvSpPr>
          <p:spPr>
            <a:xfrm>
              <a:off x="6813150" y="1290825"/>
              <a:ext cx="47075" cy="47100"/>
            </a:xfrm>
            <a:custGeom>
              <a:avLst/>
              <a:gdLst/>
              <a:ahLst/>
              <a:cxnLst/>
              <a:rect l="l" t="t" r="r" b="b"/>
              <a:pathLst>
                <a:path w="1883" h="1884" extrusionOk="0">
                  <a:moveTo>
                    <a:pt x="946" y="501"/>
                  </a:moveTo>
                  <a:cubicBezTo>
                    <a:pt x="1187" y="501"/>
                    <a:pt x="1383" y="697"/>
                    <a:pt x="1383" y="947"/>
                  </a:cubicBezTo>
                  <a:cubicBezTo>
                    <a:pt x="1383" y="1187"/>
                    <a:pt x="1187" y="1384"/>
                    <a:pt x="946" y="1384"/>
                  </a:cubicBezTo>
                  <a:cubicBezTo>
                    <a:pt x="696" y="1384"/>
                    <a:pt x="500" y="1187"/>
                    <a:pt x="500" y="947"/>
                  </a:cubicBezTo>
                  <a:cubicBezTo>
                    <a:pt x="500" y="697"/>
                    <a:pt x="696" y="501"/>
                    <a:pt x="946" y="501"/>
                  </a:cubicBezTo>
                  <a:close/>
                  <a:moveTo>
                    <a:pt x="946" y="1"/>
                  </a:moveTo>
                  <a:cubicBezTo>
                    <a:pt x="429" y="1"/>
                    <a:pt x="0" y="429"/>
                    <a:pt x="0" y="947"/>
                  </a:cubicBezTo>
                  <a:cubicBezTo>
                    <a:pt x="0" y="1464"/>
                    <a:pt x="429" y="1883"/>
                    <a:pt x="946" y="1883"/>
                  </a:cubicBezTo>
                  <a:cubicBezTo>
                    <a:pt x="1463" y="1883"/>
                    <a:pt x="1883" y="1464"/>
                    <a:pt x="1883" y="947"/>
                  </a:cubicBezTo>
                  <a:cubicBezTo>
                    <a:pt x="1883" y="429"/>
                    <a:pt x="1463"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2"/>
            <p:cNvSpPr/>
            <p:nvPr/>
          </p:nvSpPr>
          <p:spPr>
            <a:xfrm>
              <a:off x="6823400" y="1415500"/>
              <a:ext cx="54000" cy="64325"/>
            </a:xfrm>
            <a:custGeom>
              <a:avLst/>
              <a:gdLst/>
              <a:ahLst/>
              <a:cxnLst/>
              <a:rect l="l" t="t" r="r" b="b"/>
              <a:pathLst>
                <a:path w="2160" h="2573" extrusionOk="0">
                  <a:moveTo>
                    <a:pt x="1116" y="857"/>
                  </a:moveTo>
                  <a:lnTo>
                    <a:pt x="1375" y="1544"/>
                  </a:lnTo>
                  <a:lnTo>
                    <a:pt x="848" y="1544"/>
                  </a:lnTo>
                  <a:lnTo>
                    <a:pt x="1116" y="857"/>
                  </a:lnTo>
                  <a:close/>
                  <a:moveTo>
                    <a:pt x="1116" y="1"/>
                  </a:moveTo>
                  <a:cubicBezTo>
                    <a:pt x="991" y="1"/>
                    <a:pt x="884" y="72"/>
                    <a:pt x="839" y="188"/>
                  </a:cubicBezTo>
                  <a:lnTo>
                    <a:pt x="54" y="2231"/>
                  </a:lnTo>
                  <a:cubicBezTo>
                    <a:pt x="1" y="2383"/>
                    <a:pt x="90" y="2543"/>
                    <a:pt x="259" y="2570"/>
                  </a:cubicBezTo>
                  <a:cubicBezTo>
                    <a:pt x="271" y="2572"/>
                    <a:pt x="283" y="2573"/>
                    <a:pt x="295" y="2573"/>
                  </a:cubicBezTo>
                  <a:cubicBezTo>
                    <a:pt x="398" y="2573"/>
                    <a:pt x="495" y="2505"/>
                    <a:pt x="527" y="2409"/>
                  </a:cubicBezTo>
                  <a:lnTo>
                    <a:pt x="661" y="2062"/>
                  </a:lnTo>
                  <a:lnTo>
                    <a:pt x="1562" y="2062"/>
                  </a:lnTo>
                  <a:lnTo>
                    <a:pt x="1696" y="2409"/>
                  </a:lnTo>
                  <a:cubicBezTo>
                    <a:pt x="1731" y="2508"/>
                    <a:pt x="1830" y="2570"/>
                    <a:pt x="1928" y="2570"/>
                  </a:cubicBezTo>
                  <a:cubicBezTo>
                    <a:pt x="1954" y="2570"/>
                    <a:pt x="1990" y="2570"/>
                    <a:pt x="2017" y="2561"/>
                  </a:cubicBezTo>
                  <a:cubicBezTo>
                    <a:pt x="2106" y="2525"/>
                    <a:pt x="2160" y="2436"/>
                    <a:pt x="2160" y="2338"/>
                  </a:cubicBezTo>
                  <a:lnTo>
                    <a:pt x="2160" y="2231"/>
                  </a:lnTo>
                  <a:lnTo>
                    <a:pt x="1392" y="188"/>
                  </a:lnTo>
                  <a:cubicBezTo>
                    <a:pt x="1348" y="72"/>
                    <a:pt x="1232" y="1"/>
                    <a:pt x="1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2"/>
            <p:cNvSpPr/>
            <p:nvPr/>
          </p:nvSpPr>
          <p:spPr>
            <a:xfrm>
              <a:off x="6716125" y="1432450"/>
              <a:ext cx="88575" cy="12075"/>
            </a:xfrm>
            <a:custGeom>
              <a:avLst/>
              <a:gdLst/>
              <a:ahLst/>
              <a:cxnLst/>
              <a:rect l="l" t="t" r="r" b="b"/>
              <a:pathLst>
                <a:path w="3543" h="483" extrusionOk="0">
                  <a:moveTo>
                    <a:pt x="268" y="1"/>
                  </a:moveTo>
                  <a:cubicBezTo>
                    <a:pt x="143" y="1"/>
                    <a:pt x="36" y="90"/>
                    <a:pt x="19" y="215"/>
                  </a:cubicBezTo>
                  <a:cubicBezTo>
                    <a:pt x="1" y="358"/>
                    <a:pt x="117" y="483"/>
                    <a:pt x="268" y="483"/>
                  </a:cubicBezTo>
                  <a:lnTo>
                    <a:pt x="3275" y="483"/>
                  </a:lnTo>
                  <a:cubicBezTo>
                    <a:pt x="3400" y="483"/>
                    <a:pt x="3516" y="393"/>
                    <a:pt x="3525" y="268"/>
                  </a:cubicBezTo>
                  <a:cubicBezTo>
                    <a:pt x="3542" y="126"/>
                    <a:pt x="3426" y="1"/>
                    <a:pt x="3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2"/>
            <p:cNvSpPr/>
            <p:nvPr/>
          </p:nvSpPr>
          <p:spPr>
            <a:xfrm>
              <a:off x="6716125" y="1460550"/>
              <a:ext cx="88575" cy="12300"/>
            </a:xfrm>
            <a:custGeom>
              <a:avLst/>
              <a:gdLst/>
              <a:ahLst/>
              <a:cxnLst/>
              <a:rect l="l" t="t" r="r" b="b"/>
              <a:pathLst>
                <a:path w="3543" h="492" extrusionOk="0">
                  <a:moveTo>
                    <a:pt x="268" y="1"/>
                  </a:moveTo>
                  <a:cubicBezTo>
                    <a:pt x="143" y="1"/>
                    <a:pt x="36" y="90"/>
                    <a:pt x="19" y="215"/>
                  </a:cubicBezTo>
                  <a:cubicBezTo>
                    <a:pt x="1" y="367"/>
                    <a:pt x="117" y="492"/>
                    <a:pt x="268" y="492"/>
                  </a:cubicBezTo>
                  <a:lnTo>
                    <a:pt x="3275" y="492"/>
                  </a:lnTo>
                  <a:cubicBezTo>
                    <a:pt x="3400" y="492"/>
                    <a:pt x="3516" y="402"/>
                    <a:pt x="3525" y="277"/>
                  </a:cubicBezTo>
                  <a:cubicBezTo>
                    <a:pt x="3542" y="126"/>
                    <a:pt x="3426" y="1"/>
                    <a:pt x="32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62"/>
          <p:cNvGrpSpPr/>
          <p:nvPr/>
        </p:nvGrpSpPr>
        <p:grpSpPr>
          <a:xfrm>
            <a:off x="5901357" y="1573991"/>
            <a:ext cx="483803" cy="390539"/>
            <a:chOff x="4722050" y="1121300"/>
            <a:chExt cx="416425" cy="336150"/>
          </a:xfrm>
        </p:grpSpPr>
        <p:sp>
          <p:nvSpPr>
            <p:cNvPr id="4740" name="Google Shape;4740;p62"/>
            <p:cNvSpPr/>
            <p:nvPr/>
          </p:nvSpPr>
          <p:spPr>
            <a:xfrm>
              <a:off x="5045225" y="1192825"/>
              <a:ext cx="93250" cy="90900"/>
            </a:xfrm>
            <a:custGeom>
              <a:avLst/>
              <a:gdLst/>
              <a:ahLst/>
              <a:cxnLst/>
              <a:rect l="l" t="t" r="r" b="b"/>
              <a:pathLst>
                <a:path w="3730" h="3636" extrusionOk="0">
                  <a:moveTo>
                    <a:pt x="2574" y="0"/>
                  </a:moveTo>
                  <a:cubicBezTo>
                    <a:pt x="2304" y="0"/>
                    <a:pt x="2034" y="103"/>
                    <a:pt x="1829" y="308"/>
                  </a:cubicBezTo>
                  <a:lnTo>
                    <a:pt x="0" y="2146"/>
                  </a:lnTo>
                  <a:lnTo>
                    <a:pt x="1481" y="3635"/>
                  </a:lnTo>
                  <a:lnTo>
                    <a:pt x="3319" y="1798"/>
                  </a:lnTo>
                  <a:cubicBezTo>
                    <a:pt x="3729" y="1387"/>
                    <a:pt x="3729" y="718"/>
                    <a:pt x="3319" y="308"/>
                  </a:cubicBezTo>
                  <a:cubicBezTo>
                    <a:pt x="3114" y="103"/>
                    <a:pt x="2844" y="0"/>
                    <a:pt x="25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2"/>
            <p:cNvSpPr/>
            <p:nvPr/>
          </p:nvSpPr>
          <p:spPr>
            <a:xfrm>
              <a:off x="4881075" y="1121300"/>
              <a:ext cx="210550" cy="265900"/>
            </a:xfrm>
            <a:custGeom>
              <a:avLst/>
              <a:gdLst/>
              <a:ahLst/>
              <a:cxnLst/>
              <a:rect l="l" t="t" r="r" b="b"/>
              <a:pathLst>
                <a:path w="8422" h="10636" extrusionOk="0">
                  <a:moveTo>
                    <a:pt x="1046" y="0"/>
                  </a:moveTo>
                  <a:cubicBezTo>
                    <a:pt x="1025" y="0"/>
                    <a:pt x="1003" y="1"/>
                    <a:pt x="982" y="2"/>
                  </a:cubicBezTo>
                  <a:cubicBezTo>
                    <a:pt x="446" y="38"/>
                    <a:pt x="0" y="528"/>
                    <a:pt x="0" y="1073"/>
                  </a:cubicBezTo>
                  <a:lnTo>
                    <a:pt x="0" y="10636"/>
                  </a:lnTo>
                  <a:lnTo>
                    <a:pt x="8422" y="10636"/>
                  </a:lnTo>
                  <a:lnTo>
                    <a:pt x="8422" y="1073"/>
                  </a:lnTo>
                  <a:cubicBezTo>
                    <a:pt x="8422" y="528"/>
                    <a:pt x="7976" y="38"/>
                    <a:pt x="7432" y="2"/>
                  </a:cubicBezTo>
                  <a:cubicBezTo>
                    <a:pt x="7410" y="1"/>
                    <a:pt x="7389" y="0"/>
                    <a:pt x="7368" y="0"/>
                  </a:cubicBezTo>
                  <a:cubicBezTo>
                    <a:pt x="6790" y="0"/>
                    <a:pt x="6316" y="469"/>
                    <a:pt x="6316" y="1055"/>
                  </a:cubicBezTo>
                  <a:cubicBezTo>
                    <a:pt x="6316" y="475"/>
                    <a:pt x="5844" y="2"/>
                    <a:pt x="5264" y="2"/>
                  </a:cubicBezTo>
                  <a:cubicBezTo>
                    <a:pt x="4684" y="2"/>
                    <a:pt x="4211" y="475"/>
                    <a:pt x="4211" y="1055"/>
                  </a:cubicBezTo>
                  <a:cubicBezTo>
                    <a:pt x="4211" y="475"/>
                    <a:pt x="3738" y="2"/>
                    <a:pt x="3158" y="2"/>
                  </a:cubicBezTo>
                  <a:cubicBezTo>
                    <a:pt x="2579" y="2"/>
                    <a:pt x="2106" y="475"/>
                    <a:pt x="2106" y="1055"/>
                  </a:cubicBezTo>
                  <a:cubicBezTo>
                    <a:pt x="2106" y="469"/>
                    <a:pt x="1632" y="0"/>
                    <a:pt x="10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2"/>
            <p:cNvSpPr/>
            <p:nvPr/>
          </p:nvSpPr>
          <p:spPr>
            <a:xfrm>
              <a:off x="4881075" y="1121375"/>
              <a:ext cx="38825" cy="265825"/>
            </a:xfrm>
            <a:custGeom>
              <a:avLst/>
              <a:gdLst/>
              <a:ahLst/>
              <a:cxnLst/>
              <a:rect l="l" t="t" r="r" b="b"/>
              <a:pathLst>
                <a:path w="1553" h="10633" extrusionOk="0">
                  <a:moveTo>
                    <a:pt x="1043" y="0"/>
                  </a:moveTo>
                  <a:cubicBezTo>
                    <a:pt x="999" y="0"/>
                    <a:pt x="955" y="3"/>
                    <a:pt x="910" y="8"/>
                  </a:cubicBezTo>
                  <a:cubicBezTo>
                    <a:pt x="411" y="70"/>
                    <a:pt x="0" y="561"/>
                    <a:pt x="0" y="1070"/>
                  </a:cubicBezTo>
                  <a:lnTo>
                    <a:pt x="0" y="10633"/>
                  </a:lnTo>
                  <a:lnTo>
                    <a:pt x="999" y="10633"/>
                  </a:lnTo>
                  <a:lnTo>
                    <a:pt x="999" y="1052"/>
                  </a:lnTo>
                  <a:cubicBezTo>
                    <a:pt x="999" y="650"/>
                    <a:pt x="1223" y="302"/>
                    <a:pt x="1553" y="124"/>
                  </a:cubicBezTo>
                  <a:cubicBezTo>
                    <a:pt x="1401" y="45"/>
                    <a:pt x="1227" y="0"/>
                    <a:pt x="104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2"/>
            <p:cNvSpPr/>
            <p:nvPr/>
          </p:nvSpPr>
          <p:spPr>
            <a:xfrm>
              <a:off x="4854075" y="1360650"/>
              <a:ext cx="265000" cy="53325"/>
            </a:xfrm>
            <a:custGeom>
              <a:avLst/>
              <a:gdLst/>
              <a:ahLst/>
              <a:cxnLst/>
              <a:rect l="l" t="t" r="r" b="b"/>
              <a:pathLst>
                <a:path w="10600" h="2133" extrusionOk="0">
                  <a:moveTo>
                    <a:pt x="1125" y="0"/>
                  </a:moveTo>
                  <a:cubicBezTo>
                    <a:pt x="500" y="0"/>
                    <a:pt x="1" y="509"/>
                    <a:pt x="37" y="1133"/>
                  </a:cubicBezTo>
                  <a:cubicBezTo>
                    <a:pt x="72" y="1686"/>
                    <a:pt x="536" y="2132"/>
                    <a:pt x="1098" y="2132"/>
                  </a:cubicBezTo>
                  <a:lnTo>
                    <a:pt x="9475" y="2132"/>
                  </a:lnTo>
                  <a:cubicBezTo>
                    <a:pt x="10100" y="2132"/>
                    <a:pt x="10599" y="1615"/>
                    <a:pt x="10563" y="999"/>
                  </a:cubicBezTo>
                  <a:cubicBezTo>
                    <a:pt x="10528" y="437"/>
                    <a:pt x="10064"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2"/>
            <p:cNvSpPr/>
            <p:nvPr/>
          </p:nvSpPr>
          <p:spPr>
            <a:xfrm>
              <a:off x="4913400" y="1236300"/>
              <a:ext cx="93250" cy="90925"/>
            </a:xfrm>
            <a:custGeom>
              <a:avLst/>
              <a:gdLst/>
              <a:ahLst/>
              <a:cxnLst/>
              <a:rect l="l" t="t" r="r" b="b"/>
              <a:pathLst>
                <a:path w="3730" h="3637" extrusionOk="0">
                  <a:moveTo>
                    <a:pt x="2578" y="1"/>
                  </a:moveTo>
                  <a:cubicBezTo>
                    <a:pt x="2309" y="1"/>
                    <a:pt x="2039" y="103"/>
                    <a:pt x="1830" y="309"/>
                  </a:cubicBezTo>
                  <a:lnTo>
                    <a:pt x="1" y="2146"/>
                  </a:lnTo>
                  <a:lnTo>
                    <a:pt x="1482" y="3636"/>
                  </a:lnTo>
                  <a:lnTo>
                    <a:pt x="3320" y="1798"/>
                  </a:lnTo>
                  <a:cubicBezTo>
                    <a:pt x="3730" y="1388"/>
                    <a:pt x="3730" y="719"/>
                    <a:pt x="3320" y="309"/>
                  </a:cubicBezTo>
                  <a:cubicBezTo>
                    <a:pt x="3114" y="103"/>
                    <a:pt x="2847" y="1"/>
                    <a:pt x="257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2"/>
            <p:cNvSpPr/>
            <p:nvPr/>
          </p:nvSpPr>
          <p:spPr>
            <a:xfrm>
              <a:off x="4749475" y="1164775"/>
              <a:ext cx="210575" cy="266150"/>
            </a:xfrm>
            <a:custGeom>
              <a:avLst/>
              <a:gdLst/>
              <a:ahLst/>
              <a:cxnLst/>
              <a:rect l="l" t="t" r="r" b="b"/>
              <a:pathLst>
                <a:path w="8423" h="10646" extrusionOk="0">
                  <a:moveTo>
                    <a:pt x="1055" y="1"/>
                  </a:moveTo>
                  <a:cubicBezTo>
                    <a:pt x="1034" y="1"/>
                    <a:pt x="1013" y="1"/>
                    <a:pt x="991" y="3"/>
                  </a:cubicBezTo>
                  <a:cubicBezTo>
                    <a:pt x="447" y="38"/>
                    <a:pt x="1" y="529"/>
                    <a:pt x="1" y="1073"/>
                  </a:cubicBezTo>
                  <a:lnTo>
                    <a:pt x="1" y="10645"/>
                  </a:lnTo>
                  <a:lnTo>
                    <a:pt x="8422" y="10645"/>
                  </a:lnTo>
                  <a:lnTo>
                    <a:pt x="8422" y="1073"/>
                  </a:lnTo>
                  <a:cubicBezTo>
                    <a:pt x="8422" y="529"/>
                    <a:pt x="7985" y="38"/>
                    <a:pt x="7441" y="3"/>
                  </a:cubicBezTo>
                  <a:cubicBezTo>
                    <a:pt x="7420" y="1"/>
                    <a:pt x="7398" y="1"/>
                    <a:pt x="7377" y="1"/>
                  </a:cubicBezTo>
                  <a:cubicBezTo>
                    <a:pt x="6791" y="1"/>
                    <a:pt x="6317" y="470"/>
                    <a:pt x="6317" y="1055"/>
                  </a:cubicBezTo>
                  <a:cubicBezTo>
                    <a:pt x="6317" y="475"/>
                    <a:pt x="5853" y="3"/>
                    <a:pt x="5264" y="3"/>
                  </a:cubicBezTo>
                  <a:cubicBezTo>
                    <a:pt x="4684" y="3"/>
                    <a:pt x="4212" y="475"/>
                    <a:pt x="4212" y="1055"/>
                  </a:cubicBezTo>
                  <a:cubicBezTo>
                    <a:pt x="4212" y="475"/>
                    <a:pt x="3748" y="3"/>
                    <a:pt x="3159" y="3"/>
                  </a:cubicBezTo>
                  <a:cubicBezTo>
                    <a:pt x="2579" y="3"/>
                    <a:pt x="2106" y="475"/>
                    <a:pt x="2106" y="1055"/>
                  </a:cubicBezTo>
                  <a:cubicBezTo>
                    <a:pt x="2106" y="470"/>
                    <a:pt x="1641" y="1"/>
                    <a:pt x="10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2"/>
            <p:cNvSpPr/>
            <p:nvPr/>
          </p:nvSpPr>
          <p:spPr>
            <a:xfrm>
              <a:off x="4749475" y="1164850"/>
              <a:ext cx="39075" cy="266075"/>
            </a:xfrm>
            <a:custGeom>
              <a:avLst/>
              <a:gdLst/>
              <a:ahLst/>
              <a:cxnLst/>
              <a:rect l="l" t="t" r="r" b="b"/>
              <a:pathLst>
                <a:path w="1563" h="10643" extrusionOk="0">
                  <a:moveTo>
                    <a:pt x="1052" y="1"/>
                  </a:moveTo>
                  <a:cubicBezTo>
                    <a:pt x="1009" y="1"/>
                    <a:pt x="964" y="3"/>
                    <a:pt x="920" y="9"/>
                  </a:cubicBezTo>
                  <a:cubicBezTo>
                    <a:pt x="411" y="71"/>
                    <a:pt x="1" y="562"/>
                    <a:pt x="1" y="1070"/>
                  </a:cubicBezTo>
                  <a:lnTo>
                    <a:pt x="1" y="10642"/>
                  </a:lnTo>
                  <a:lnTo>
                    <a:pt x="1009" y="10642"/>
                  </a:lnTo>
                  <a:lnTo>
                    <a:pt x="1009" y="1052"/>
                  </a:lnTo>
                  <a:cubicBezTo>
                    <a:pt x="1009" y="651"/>
                    <a:pt x="1232" y="303"/>
                    <a:pt x="1562" y="124"/>
                  </a:cubicBezTo>
                  <a:cubicBezTo>
                    <a:pt x="1411" y="45"/>
                    <a:pt x="1236" y="1"/>
                    <a:pt x="105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2"/>
            <p:cNvSpPr/>
            <p:nvPr/>
          </p:nvSpPr>
          <p:spPr>
            <a:xfrm>
              <a:off x="4722275" y="1404125"/>
              <a:ext cx="264975" cy="53325"/>
            </a:xfrm>
            <a:custGeom>
              <a:avLst/>
              <a:gdLst/>
              <a:ahLst/>
              <a:cxnLst/>
              <a:rect l="l" t="t" r="r" b="b"/>
              <a:pathLst>
                <a:path w="10599" h="2133" extrusionOk="0">
                  <a:moveTo>
                    <a:pt x="1125" y="1"/>
                  </a:moveTo>
                  <a:cubicBezTo>
                    <a:pt x="500" y="1"/>
                    <a:pt x="1" y="518"/>
                    <a:pt x="36" y="1134"/>
                  </a:cubicBezTo>
                  <a:cubicBezTo>
                    <a:pt x="72" y="1696"/>
                    <a:pt x="536" y="2133"/>
                    <a:pt x="1098" y="2133"/>
                  </a:cubicBezTo>
                  <a:lnTo>
                    <a:pt x="9475" y="2133"/>
                  </a:lnTo>
                  <a:cubicBezTo>
                    <a:pt x="10099" y="2133"/>
                    <a:pt x="10599" y="1624"/>
                    <a:pt x="10563" y="1000"/>
                  </a:cubicBezTo>
                  <a:cubicBezTo>
                    <a:pt x="10527" y="447"/>
                    <a:pt x="10063" y="1"/>
                    <a:pt x="9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2"/>
            <p:cNvSpPr/>
            <p:nvPr/>
          </p:nvSpPr>
          <p:spPr>
            <a:xfrm>
              <a:off x="4722050" y="1404125"/>
              <a:ext cx="52450" cy="53325"/>
            </a:xfrm>
            <a:custGeom>
              <a:avLst/>
              <a:gdLst/>
              <a:ahLst/>
              <a:cxnLst/>
              <a:rect l="l" t="t" r="r" b="b"/>
              <a:pathLst>
                <a:path w="2098" h="2133" extrusionOk="0">
                  <a:moveTo>
                    <a:pt x="1125" y="1"/>
                  </a:moveTo>
                  <a:cubicBezTo>
                    <a:pt x="500" y="1"/>
                    <a:pt x="1" y="518"/>
                    <a:pt x="45" y="1134"/>
                  </a:cubicBezTo>
                  <a:cubicBezTo>
                    <a:pt x="81" y="1696"/>
                    <a:pt x="536" y="2133"/>
                    <a:pt x="1107" y="2133"/>
                  </a:cubicBezTo>
                  <a:lnTo>
                    <a:pt x="2097" y="2133"/>
                  </a:lnTo>
                  <a:cubicBezTo>
                    <a:pt x="1508" y="2133"/>
                    <a:pt x="1035" y="1651"/>
                    <a:pt x="1035" y="1071"/>
                  </a:cubicBezTo>
                  <a:cubicBezTo>
                    <a:pt x="1035" y="483"/>
                    <a:pt x="1508" y="1"/>
                    <a:pt x="209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2"/>
            <p:cNvSpPr/>
            <p:nvPr/>
          </p:nvSpPr>
          <p:spPr>
            <a:xfrm>
              <a:off x="4789850" y="1283925"/>
              <a:ext cx="12300" cy="23000"/>
            </a:xfrm>
            <a:custGeom>
              <a:avLst/>
              <a:gdLst/>
              <a:ahLst/>
              <a:cxnLst/>
              <a:rect l="l" t="t" r="r" b="b"/>
              <a:pathLst>
                <a:path w="492" h="920" extrusionOk="0">
                  <a:moveTo>
                    <a:pt x="241" y="0"/>
                  </a:moveTo>
                  <a:cubicBezTo>
                    <a:pt x="108" y="9"/>
                    <a:pt x="1" y="125"/>
                    <a:pt x="1" y="259"/>
                  </a:cubicBezTo>
                  <a:lnTo>
                    <a:pt x="1" y="669"/>
                  </a:lnTo>
                  <a:cubicBezTo>
                    <a:pt x="1" y="803"/>
                    <a:pt x="108" y="919"/>
                    <a:pt x="241" y="919"/>
                  </a:cubicBezTo>
                  <a:cubicBezTo>
                    <a:pt x="247" y="920"/>
                    <a:pt x="252" y="920"/>
                    <a:pt x="257" y="920"/>
                  </a:cubicBezTo>
                  <a:cubicBezTo>
                    <a:pt x="384" y="920"/>
                    <a:pt x="491" y="816"/>
                    <a:pt x="491" y="678"/>
                  </a:cubicBezTo>
                  <a:lnTo>
                    <a:pt x="491" y="241"/>
                  </a:lnTo>
                  <a:cubicBezTo>
                    <a:pt x="491" y="107"/>
                    <a:pt x="375" y="0"/>
                    <a:pt x="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2"/>
            <p:cNvSpPr/>
            <p:nvPr/>
          </p:nvSpPr>
          <p:spPr>
            <a:xfrm>
              <a:off x="4907600" y="1283875"/>
              <a:ext cx="12075" cy="23100"/>
            </a:xfrm>
            <a:custGeom>
              <a:avLst/>
              <a:gdLst/>
              <a:ahLst/>
              <a:cxnLst/>
              <a:rect l="l" t="t" r="r" b="b"/>
              <a:pathLst>
                <a:path w="483" h="924" extrusionOk="0">
                  <a:moveTo>
                    <a:pt x="246" y="1"/>
                  </a:moveTo>
                  <a:cubicBezTo>
                    <a:pt x="236" y="1"/>
                    <a:pt x="225" y="1"/>
                    <a:pt x="215" y="2"/>
                  </a:cubicBezTo>
                  <a:cubicBezTo>
                    <a:pt x="90" y="20"/>
                    <a:pt x="1" y="136"/>
                    <a:pt x="1" y="252"/>
                  </a:cubicBezTo>
                  <a:lnTo>
                    <a:pt x="1" y="671"/>
                  </a:lnTo>
                  <a:cubicBezTo>
                    <a:pt x="1" y="796"/>
                    <a:pt x="90" y="912"/>
                    <a:pt x="215" y="921"/>
                  </a:cubicBezTo>
                  <a:cubicBezTo>
                    <a:pt x="225" y="923"/>
                    <a:pt x="236" y="923"/>
                    <a:pt x="246" y="923"/>
                  </a:cubicBezTo>
                  <a:cubicBezTo>
                    <a:pt x="382" y="923"/>
                    <a:pt x="483" y="813"/>
                    <a:pt x="483" y="680"/>
                  </a:cubicBezTo>
                  <a:lnTo>
                    <a:pt x="483" y="243"/>
                  </a:lnTo>
                  <a:cubicBezTo>
                    <a:pt x="483" y="110"/>
                    <a:pt x="382" y="1"/>
                    <a:pt x="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2"/>
            <p:cNvSpPr/>
            <p:nvPr/>
          </p:nvSpPr>
          <p:spPr>
            <a:xfrm>
              <a:off x="4832450" y="1294550"/>
              <a:ext cx="44850" cy="19500"/>
            </a:xfrm>
            <a:custGeom>
              <a:avLst/>
              <a:gdLst/>
              <a:ahLst/>
              <a:cxnLst/>
              <a:rect l="l" t="t" r="r" b="b"/>
              <a:pathLst>
                <a:path w="1794" h="780" extrusionOk="0">
                  <a:moveTo>
                    <a:pt x="275" y="1"/>
                  </a:moveTo>
                  <a:cubicBezTo>
                    <a:pt x="216" y="1"/>
                    <a:pt x="156" y="21"/>
                    <a:pt x="108" y="66"/>
                  </a:cubicBezTo>
                  <a:cubicBezTo>
                    <a:pt x="9" y="155"/>
                    <a:pt x="1" y="307"/>
                    <a:pt x="90" y="414"/>
                  </a:cubicBezTo>
                  <a:cubicBezTo>
                    <a:pt x="295" y="646"/>
                    <a:pt x="580" y="780"/>
                    <a:pt x="893" y="780"/>
                  </a:cubicBezTo>
                  <a:cubicBezTo>
                    <a:pt x="1205" y="780"/>
                    <a:pt x="1499" y="646"/>
                    <a:pt x="1696" y="414"/>
                  </a:cubicBezTo>
                  <a:cubicBezTo>
                    <a:pt x="1794" y="307"/>
                    <a:pt x="1776" y="155"/>
                    <a:pt x="1678" y="66"/>
                  </a:cubicBezTo>
                  <a:cubicBezTo>
                    <a:pt x="1629" y="21"/>
                    <a:pt x="1569" y="1"/>
                    <a:pt x="1510" y="1"/>
                  </a:cubicBezTo>
                  <a:cubicBezTo>
                    <a:pt x="1439" y="1"/>
                    <a:pt x="1369" y="30"/>
                    <a:pt x="1321" y="84"/>
                  </a:cubicBezTo>
                  <a:cubicBezTo>
                    <a:pt x="1214" y="209"/>
                    <a:pt x="1062" y="280"/>
                    <a:pt x="893" y="280"/>
                  </a:cubicBezTo>
                  <a:cubicBezTo>
                    <a:pt x="732" y="280"/>
                    <a:pt x="571" y="209"/>
                    <a:pt x="464" y="84"/>
                  </a:cubicBezTo>
                  <a:cubicBezTo>
                    <a:pt x="416" y="30"/>
                    <a:pt x="346"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 name="Google Shape;4752;p62"/>
          <p:cNvGrpSpPr/>
          <p:nvPr/>
        </p:nvGrpSpPr>
        <p:grpSpPr>
          <a:xfrm>
            <a:off x="5255815" y="1535043"/>
            <a:ext cx="483018" cy="468438"/>
            <a:chOff x="4100025" y="1121175"/>
            <a:chExt cx="415750" cy="403200"/>
          </a:xfrm>
        </p:grpSpPr>
        <p:sp>
          <p:nvSpPr>
            <p:cNvPr id="4753" name="Google Shape;4753;p62"/>
            <p:cNvSpPr/>
            <p:nvPr/>
          </p:nvSpPr>
          <p:spPr>
            <a:xfrm>
              <a:off x="4125450" y="1380950"/>
              <a:ext cx="120025" cy="120225"/>
            </a:xfrm>
            <a:custGeom>
              <a:avLst/>
              <a:gdLst/>
              <a:ahLst/>
              <a:cxnLst/>
              <a:rect l="l" t="t" r="r" b="b"/>
              <a:pathLst>
                <a:path w="4801" h="4809" extrusionOk="0">
                  <a:moveTo>
                    <a:pt x="2998" y="0"/>
                  </a:moveTo>
                  <a:lnTo>
                    <a:pt x="1" y="2998"/>
                  </a:lnTo>
                  <a:lnTo>
                    <a:pt x="1803" y="4808"/>
                  </a:lnTo>
                  <a:lnTo>
                    <a:pt x="4800" y="1802"/>
                  </a:lnTo>
                  <a:lnTo>
                    <a:pt x="29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2"/>
            <p:cNvSpPr/>
            <p:nvPr/>
          </p:nvSpPr>
          <p:spPr>
            <a:xfrm>
              <a:off x="4125450" y="1380950"/>
              <a:ext cx="91700" cy="91675"/>
            </a:xfrm>
            <a:custGeom>
              <a:avLst/>
              <a:gdLst/>
              <a:ahLst/>
              <a:cxnLst/>
              <a:rect l="l" t="t" r="r" b="b"/>
              <a:pathLst>
                <a:path w="3668" h="3667" extrusionOk="0">
                  <a:moveTo>
                    <a:pt x="2998" y="0"/>
                  </a:moveTo>
                  <a:lnTo>
                    <a:pt x="1" y="2998"/>
                  </a:lnTo>
                  <a:lnTo>
                    <a:pt x="661" y="3667"/>
                  </a:lnTo>
                  <a:lnTo>
                    <a:pt x="3667" y="660"/>
                  </a:lnTo>
                  <a:lnTo>
                    <a:pt x="2998"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2"/>
            <p:cNvSpPr/>
            <p:nvPr/>
          </p:nvSpPr>
          <p:spPr>
            <a:xfrm>
              <a:off x="4378825" y="1121175"/>
              <a:ext cx="136950" cy="126425"/>
            </a:xfrm>
            <a:custGeom>
              <a:avLst/>
              <a:gdLst/>
              <a:ahLst/>
              <a:cxnLst/>
              <a:rect l="l" t="t" r="r" b="b"/>
              <a:pathLst>
                <a:path w="5478" h="5057" extrusionOk="0">
                  <a:moveTo>
                    <a:pt x="4505" y="0"/>
                  </a:moveTo>
                  <a:cubicBezTo>
                    <a:pt x="4193" y="0"/>
                    <a:pt x="3881" y="119"/>
                    <a:pt x="3640" y="355"/>
                  </a:cubicBezTo>
                  <a:lnTo>
                    <a:pt x="0" y="3995"/>
                  </a:lnTo>
                  <a:lnTo>
                    <a:pt x="1071" y="5056"/>
                  </a:lnTo>
                  <a:lnTo>
                    <a:pt x="5371" y="756"/>
                  </a:lnTo>
                  <a:cubicBezTo>
                    <a:pt x="5478" y="640"/>
                    <a:pt x="5478" y="462"/>
                    <a:pt x="5371" y="355"/>
                  </a:cubicBezTo>
                  <a:cubicBezTo>
                    <a:pt x="5130" y="119"/>
                    <a:pt x="4817" y="0"/>
                    <a:pt x="4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2"/>
            <p:cNvSpPr/>
            <p:nvPr/>
          </p:nvSpPr>
          <p:spPr>
            <a:xfrm>
              <a:off x="4378825" y="1172400"/>
              <a:ext cx="75175" cy="75200"/>
            </a:xfrm>
            <a:custGeom>
              <a:avLst/>
              <a:gdLst/>
              <a:ahLst/>
              <a:cxnLst/>
              <a:rect l="l" t="t" r="r" b="b"/>
              <a:pathLst>
                <a:path w="3007" h="3008" extrusionOk="0">
                  <a:moveTo>
                    <a:pt x="1945" y="1"/>
                  </a:moveTo>
                  <a:lnTo>
                    <a:pt x="0" y="1946"/>
                  </a:lnTo>
                  <a:lnTo>
                    <a:pt x="1071" y="3007"/>
                  </a:lnTo>
                  <a:lnTo>
                    <a:pt x="3007" y="1063"/>
                  </a:lnTo>
                  <a:cubicBezTo>
                    <a:pt x="2891" y="848"/>
                    <a:pt x="2739" y="643"/>
                    <a:pt x="2560" y="456"/>
                  </a:cubicBezTo>
                  <a:cubicBezTo>
                    <a:pt x="2373" y="277"/>
                    <a:pt x="2168" y="117"/>
                    <a:pt x="194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2"/>
            <p:cNvSpPr/>
            <p:nvPr/>
          </p:nvSpPr>
          <p:spPr>
            <a:xfrm>
              <a:off x="4343800" y="1189525"/>
              <a:ext cx="97050" cy="93300"/>
            </a:xfrm>
            <a:custGeom>
              <a:avLst/>
              <a:gdLst/>
              <a:ahLst/>
              <a:cxnLst/>
              <a:rect l="l" t="t" r="r" b="b"/>
              <a:pathLst>
                <a:path w="3882" h="3732" extrusionOk="0">
                  <a:moveTo>
                    <a:pt x="2110" y="1"/>
                  </a:moveTo>
                  <a:cubicBezTo>
                    <a:pt x="1696" y="1"/>
                    <a:pt x="1281" y="159"/>
                    <a:pt x="964" y="476"/>
                  </a:cubicBezTo>
                  <a:lnTo>
                    <a:pt x="1" y="1439"/>
                  </a:lnTo>
                  <a:lnTo>
                    <a:pt x="2293" y="3732"/>
                  </a:lnTo>
                  <a:lnTo>
                    <a:pt x="3257" y="2768"/>
                  </a:lnTo>
                  <a:cubicBezTo>
                    <a:pt x="3881" y="2135"/>
                    <a:pt x="3881" y="1109"/>
                    <a:pt x="3257" y="476"/>
                  </a:cubicBezTo>
                  <a:cubicBezTo>
                    <a:pt x="2940" y="159"/>
                    <a:pt x="2525" y="1"/>
                    <a:pt x="2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2"/>
            <p:cNvSpPr/>
            <p:nvPr/>
          </p:nvSpPr>
          <p:spPr>
            <a:xfrm>
              <a:off x="4343800" y="1189525"/>
              <a:ext cx="88350" cy="52500"/>
            </a:xfrm>
            <a:custGeom>
              <a:avLst/>
              <a:gdLst/>
              <a:ahLst/>
              <a:cxnLst/>
              <a:rect l="l" t="t" r="r" b="b"/>
              <a:pathLst>
                <a:path w="3534" h="2100" extrusionOk="0">
                  <a:moveTo>
                    <a:pt x="2110" y="1"/>
                  </a:moveTo>
                  <a:cubicBezTo>
                    <a:pt x="1696" y="1"/>
                    <a:pt x="1281" y="159"/>
                    <a:pt x="964" y="476"/>
                  </a:cubicBezTo>
                  <a:lnTo>
                    <a:pt x="1" y="1439"/>
                  </a:lnTo>
                  <a:lnTo>
                    <a:pt x="661" y="2099"/>
                  </a:lnTo>
                  <a:lnTo>
                    <a:pt x="1624" y="1145"/>
                  </a:lnTo>
                  <a:cubicBezTo>
                    <a:pt x="1941" y="828"/>
                    <a:pt x="2359" y="668"/>
                    <a:pt x="2775" y="668"/>
                  </a:cubicBezTo>
                  <a:cubicBezTo>
                    <a:pt x="3037" y="668"/>
                    <a:pt x="3299" y="732"/>
                    <a:pt x="3533" y="859"/>
                  </a:cubicBezTo>
                  <a:cubicBezTo>
                    <a:pt x="3462" y="717"/>
                    <a:pt x="3364" y="592"/>
                    <a:pt x="3257" y="476"/>
                  </a:cubicBezTo>
                  <a:cubicBezTo>
                    <a:pt x="2940" y="159"/>
                    <a:pt x="2525" y="1"/>
                    <a:pt x="2110"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2"/>
            <p:cNvSpPr/>
            <p:nvPr/>
          </p:nvSpPr>
          <p:spPr>
            <a:xfrm>
              <a:off x="4169625" y="1212175"/>
              <a:ext cx="252025" cy="244850"/>
            </a:xfrm>
            <a:custGeom>
              <a:avLst/>
              <a:gdLst/>
              <a:ahLst/>
              <a:cxnLst/>
              <a:rect l="l" t="t" r="r" b="b"/>
              <a:pathLst>
                <a:path w="10081" h="9794" extrusionOk="0">
                  <a:moveTo>
                    <a:pt x="6767" y="0"/>
                  </a:moveTo>
                  <a:cubicBezTo>
                    <a:pt x="5993" y="0"/>
                    <a:pt x="5219" y="297"/>
                    <a:pt x="4630" y="890"/>
                  </a:cubicBezTo>
                  <a:lnTo>
                    <a:pt x="0" y="5511"/>
                  </a:lnTo>
                  <a:lnTo>
                    <a:pt x="4273" y="9793"/>
                  </a:lnTo>
                  <a:lnTo>
                    <a:pt x="8903" y="5163"/>
                  </a:lnTo>
                  <a:cubicBezTo>
                    <a:pt x="10081" y="3986"/>
                    <a:pt x="10081" y="2068"/>
                    <a:pt x="8903" y="890"/>
                  </a:cubicBezTo>
                  <a:cubicBezTo>
                    <a:pt x="8315" y="297"/>
                    <a:pt x="7541" y="0"/>
                    <a:pt x="6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2"/>
            <p:cNvSpPr/>
            <p:nvPr/>
          </p:nvSpPr>
          <p:spPr>
            <a:xfrm>
              <a:off x="4169625" y="1212175"/>
              <a:ext cx="230175" cy="154525"/>
            </a:xfrm>
            <a:custGeom>
              <a:avLst/>
              <a:gdLst/>
              <a:ahLst/>
              <a:cxnLst/>
              <a:rect l="l" t="t" r="r" b="b"/>
              <a:pathLst>
                <a:path w="9207" h="6181" extrusionOk="0">
                  <a:moveTo>
                    <a:pt x="6767" y="0"/>
                  </a:moveTo>
                  <a:cubicBezTo>
                    <a:pt x="5993" y="0"/>
                    <a:pt x="5219" y="297"/>
                    <a:pt x="4630" y="890"/>
                  </a:cubicBezTo>
                  <a:lnTo>
                    <a:pt x="0" y="5511"/>
                  </a:lnTo>
                  <a:lnTo>
                    <a:pt x="660" y="6180"/>
                  </a:lnTo>
                  <a:lnTo>
                    <a:pt x="5290" y="1550"/>
                  </a:lnTo>
                  <a:cubicBezTo>
                    <a:pt x="5881" y="959"/>
                    <a:pt x="6654" y="665"/>
                    <a:pt x="7426" y="665"/>
                  </a:cubicBezTo>
                  <a:cubicBezTo>
                    <a:pt x="8053" y="665"/>
                    <a:pt x="8679" y="859"/>
                    <a:pt x="9207" y="1247"/>
                  </a:cubicBezTo>
                  <a:cubicBezTo>
                    <a:pt x="9118" y="1122"/>
                    <a:pt x="9019" y="997"/>
                    <a:pt x="8903" y="890"/>
                  </a:cubicBezTo>
                  <a:cubicBezTo>
                    <a:pt x="8315" y="297"/>
                    <a:pt x="7541" y="0"/>
                    <a:pt x="6767"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2"/>
            <p:cNvSpPr/>
            <p:nvPr/>
          </p:nvSpPr>
          <p:spPr>
            <a:xfrm>
              <a:off x="4138175" y="1320825"/>
              <a:ext cx="169975" cy="165300"/>
            </a:xfrm>
            <a:custGeom>
              <a:avLst/>
              <a:gdLst/>
              <a:ahLst/>
              <a:cxnLst/>
              <a:rect l="l" t="t" r="r" b="b"/>
              <a:pathLst>
                <a:path w="6799" h="6612" extrusionOk="0">
                  <a:moveTo>
                    <a:pt x="1459" y="1"/>
                  </a:moveTo>
                  <a:cubicBezTo>
                    <a:pt x="1211" y="1"/>
                    <a:pt x="964" y="95"/>
                    <a:pt x="776" y="282"/>
                  </a:cubicBezTo>
                  <a:lnTo>
                    <a:pt x="375" y="683"/>
                  </a:lnTo>
                  <a:cubicBezTo>
                    <a:pt x="0" y="1058"/>
                    <a:pt x="0" y="1674"/>
                    <a:pt x="375" y="2048"/>
                  </a:cubicBezTo>
                  <a:lnTo>
                    <a:pt x="4648" y="6330"/>
                  </a:lnTo>
                  <a:cubicBezTo>
                    <a:pt x="4840" y="6518"/>
                    <a:pt x="5088" y="6611"/>
                    <a:pt x="5335" y="6611"/>
                  </a:cubicBezTo>
                  <a:cubicBezTo>
                    <a:pt x="5583" y="6611"/>
                    <a:pt x="5830" y="6518"/>
                    <a:pt x="6022" y="6330"/>
                  </a:cubicBezTo>
                  <a:lnTo>
                    <a:pt x="6415" y="5929"/>
                  </a:lnTo>
                  <a:cubicBezTo>
                    <a:pt x="6798" y="5554"/>
                    <a:pt x="6798" y="4939"/>
                    <a:pt x="6415" y="4564"/>
                  </a:cubicBezTo>
                  <a:lnTo>
                    <a:pt x="2141" y="282"/>
                  </a:lnTo>
                  <a:cubicBezTo>
                    <a:pt x="1954" y="95"/>
                    <a:pt x="1706" y="1"/>
                    <a:pt x="14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2"/>
            <p:cNvSpPr/>
            <p:nvPr/>
          </p:nvSpPr>
          <p:spPr>
            <a:xfrm>
              <a:off x="4138175" y="1320825"/>
              <a:ext cx="70050" cy="67950"/>
            </a:xfrm>
            <a:custGeom>
              <a:avLst/>
              <a:gdLst/>
              <a:ahLst/>
              <a:cxnLst/>
              <a:rect l="l" t="t" r="r" b="b"/>
              <a:pathLst>
                <a:path w="2802" h="2718" extrusionOk="0">
                  <a:moveTo>
                    <a:pt x="1459" y="1"/>
                  </a:moveTo>
                  <a:cubicBezTo>
                    <a:pt x="1211" y="1"/>
                    <a:pt x="964" y="95"/>
                    <a:pt x="776" y="282"/>
                  </a:cubicBezTo>
                  <a:lnTo>
                    <a:pt x="375" y="683"/>
                  </a:lnTo>
                  <a:cubicBezTo>
                    <a:pt x="0" y="1058"/>
                    <a:pt x="0" y="1674"/>
                    <a:pt x="375" y="2048"/>
                  </a:cubicBezTo>
                  <a:lnTo>
                    <a:pt x="1044" y="2717"/>
                  </a:lnTo>
                  <a:cubicBezTo>
                    <a:pt x="660" y="2334"/>
                    <a:pt x="660" y="1727"/>
                    <a:pt x="1044" y="1343"/>
                  </a:cubicBezTo>
                  <a:lnTo>
                    <a:pt x="1437" y="951"/>
                  </a:lnTo>
                  <a:cubicBezTo>
                    <a:pt x="1624" y="764"/>
                    <a:pt x="1872" y="670"/>
                    <a:pt x="2119" y="670"/>
                  </a:cubicBezTo>
                  <a:cubicBezTo>
                    <a:pt x="2367" y="670"/>
                    <a:pt x="2614" y="764"/>
                    <a:pt x="2802" y="951"/>
                  </a:cubicBezTo>
                  <a:lnTo>
                    <a:pt x="2141" y="282"/>
                  </a:lnTo>
                  <a:cubicBezTo>
                    <a:pt x="1954" y="95"/>
                    <a:pt x="1706" y="1"/>
                    <a:pt x="1459"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2"/>
            <p:cNvSpPr/>
            <p:nvPr/>
          </p:nvSpPr>
          <p:spPr>
            <a:xfrm>
              <a:off x="4254150" y="1328225"/>
              <a:ext cx="38375" cy="29550"/>
            </a:xfrm>
            <a:custGeom>
              <a:avLst/>
              <a:gdLst/>
              <a:ahLst/>
              <a:cxnLst/>
              <a:rect l="l" t="t" r="r" b="b"/>
              <a:pathLst>
                <a:path w="1535" h="1182" extrusionOk="0">
                  <a:moveTo>
                    <a:pt x="1107" y="0"/>
                  </a:moveTo>
                  <a:cubicBezTo>
                    <a:pt x="1065" y="0"/>
                    <a:pt x="1022" y="10"/>
                    <a:pt x="982" y="30"/>
                  </a:cubicBezTo>
                  <a:lnTo>
                    <a:pt x="223" y="477"/>
                  </a:lnTo>
                  <a:cubicBezTo>
                    <a:pt x="0" y="601"/>
                    <a:pt x="89" y="940"/>
                    <a:pt x="348" y="940"/>
                  </a:cubicBezTo>
                  <a:cubicBezTo>
                    <a:pt x="455" y="940"/>
                    <a:pt x="500" y="878"/>
                    <a:pt x="714" y="771"/>
                  </a:cubicBezTo>
                  <a:cubicBezTo>
                    <a:pt x="741" y="842"/>
                    <a:pt x="776" y="851"/>
                    <a:pt x="1026" y="1110"/>
                  </a:cubicBezTo>
                  <a:cubicBezTo>
                    <a:pt x="1071" y="1155"/>
                    <a:pt x="1133" y="1181"/>
                    <a:pt x="1196" y="1181"/>
                  </a:cubicBezTo>
                  <a:cubicBezTo>
                    <a:pt x="1419" y="1181"/>
                    <a:pt x="1535" y="914"/>
                    <a:pt x="1374" y="753"/>
                  </a:cubicBezTo>
                  <a:lnTo>
                    <a:pt x="1142" y="521"/>
                  </a:lnTo>
                  <a:lnTo>
                    <a:pt x="1231" y="468"/>
                  </a:lnTo>
                  <a:cubicBezTo>
                    <a:pt x="1356" y="396"/>
                    <a:pt x="1392" y="245"/>
                    <a:pt x="1321" y="129"/>
                  </a:cubicBezTo>
                  <a:cubicBezTo>
                    <a:pt x="1278" y="44"/>
                    <a:pt x="1195" y="0"/>
                    <a:pt x="1107" y="0"/>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2"/>
            <p:cNvSpPr/>
            <p:nvPr/>
          </p:nvSpPr>
          <p:spPr>
            <a:xfrm>
              <a:off x="4337325" y="1245775"/>
              <a:ext cx="31925" cy="33775"/>
            </a:xfrm>
            <a:custGeom>
              <a:avLst/>
              <a:gdLst/>
              <a:ahLst/>
              <a:cxnLst/>
              <a:rect l="l" t="t" r="r" b="b"/>
              <a:pathLst>
                <a:path w="1277" h="1351" extrusionOk="0">
                  <a:moveTo>
                    <a:pt x="751" y="0"/>
                  </a:moveTo>
                  <a:cubicBezTo>
                    <a:pt x="666" y="0"/>
                    <a:pt x="586" y="44"/>
                    <a:pt x="545" y="126"/>
                  </a:cubicBezTo>
                  <a:lnTo>
                    <a:pt x="99" y="884"/>
                  </a:lnTo>
                  <a:cubicBezTo>
                    <a:pt x="1" y="1054"/>
                    <a:pt x="126" y="1259"/>
                    <a:pt x="313" y="1259"/>
                  </a:cubicBezTo>
                  <a:cubicBezTo>
                    <a:pt x="509" y="1259"/>
                    <a:pt x="554" y="1080"/>
                    <a:pt x="590" y="1045"/>
                  </a:cubicBezTo>
                  <a:lnTo>
                    <a:pt x="822" y="1277"/>
                  </a:lnTo>
                  <a:cubicBezTo>
                    <a:pt x="871" y="1326"/>
                    <a:pt x="935" y="1350"/>
                    <a:pt x="1000" y="1350"/>
                  </a:cubicBezTo>
                  <a:cubicBezTo>
                    <a:pt x="1065" y="1350"/>
                    <a:pt x="1129" y="1326"/>
                    <a:pt x="1178" y="1277"/>
                  </a:cubicBezTo>
                  <a:cubicBezTo>
                    <a:pt x="1277" y="1178"/>
                    <a:pt x="1277" y="1027"/>
                    <a:pt x="1178" y="929"/>
                  </a:cubicBezTo>
                  <a:cubicBezTo>
                    <a:pt x="929" y="688"/>
                    <a:pt x="911" y="643"/>
                    <a:pt x="830" y="616"/>
                  </a:cubicBezTo>
                  <a:lnTo>
                    <a:pt x="973" y="376"/>
                  </a:lnTo>
                  <a:cubicBezTo>
                    <a:pt x="1045" y="251"/>
                    <a:pt x="1000" y="99"/>
                    <a:pt x="884" y="37"/>
                  </a:cubicBezTo>
                  <a:cubicBezTo>
                    <a:pt x="841" y="12"/>
                    <a:pt x="795" y="0"/>
                    <a:pt x="751" y="0"/>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2"/>
            <p:cNvSpPr/>
            <p:nvPr/>
          </p:nvSpPr>
          <p:spPr>
            <a:xfrm>
              <a:off x="4306775" y="1296175"/>
              <a:ext cx="34325" cy="33125"/>
            </a:xfrm>
            <a:custGeom>
              <a:avLst/>
              <a:gdLst/>
              <a:ahLst/>
              <a:cxnLst/>
              <a:rect l="l" t="t" r="r" b="b"/>
              <a:pathLst>
                <a:path w="1373" h="1325" extrusionOk="0">
                  <a:moveTo>
                    <a:pt x="1079" y="1"/>
                  </a:moveTo>
                  <a:cubicBezTo>
                    <a:pt x="1073" y="1"/>
                    <a:pt x="1068" y="1"/>
                    <a:pt x="1062" y="1"/>
                  </a:cubicBezTo>
                  <a:cubicBezTo>
                    <a:pt x="928" y="10"/>
                    <a:pt x="821" y="126"/>
                    <a:pt x="830" y="269"/>
                  </a:cubicBezTo>
                  <a:cubicBezTo>
                    <a:pt x="856" y="575"/>
                    <a:pt x="614" y="824"/>
                    <a:pt x="322" y="824"/>
                  </a:cubicBezTo>
                  <a:cubicBezTo>
                    <a:pt x="307" y="824"/>
                    <a:pt x="292" y="823"/>
                    <a:pt x="277" y="822"/>
                  </a:cubicBezTo>
                  <a:cubicBezTo>
                    <a:pt x="272" y="821"/>
                    <a:pt x="266" y="821"/>
                    <a:pt x="261" y="821"/>
                  </a:cubicBezTo>
                  <a:cubicBezTo>
                    <a:pt x="126" y="821"/>
                    <a:pt x="18" y="925"/>
                    <a:pt x="10" y="1054"/>
                  </a:cubicBezTo>
                  <a:cubicBezTo>
                    <a:pt x="1" y="1196"/>
                    <a:pt x="99" y="1312"/>
                    <a:pt x="242" y="1321"/>
                  </a:cubicBezTo>
                  <a:cubicBezTo>
                    <a:pt x="266" y="1323"/>
                    <a:pt x="291" y="1324"/>
                    <a:pt x="316" y="1324"/>
                  </a:cubicBezTo>
                  <a:cubicBezTo>
                    <a:pt x="898" y="1324"/>
                    <a:pt x="1373" y="824"/>
                    <a:pt x="1330" y="233"/>
                  </a:cubicBezTo>
                  <a:cubicBezTo>
                    <a:pt x="1321" y="104"/>
                    <a:pt x="1214" y="1"/>
                    <a:pt x="1079" y="1"/>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2"/>
            <p:cNvSpPr/>
            <p:nvPr/>
          </p:nvSpPr>
          <p:spPr>
            <a:xfrm>
              <a:off x="4266625" y="1334550"/>
              <a:ext cx="244025" cy="186700"/>
            </a:xfrm>
            <a:custGeom>
              <a:avLst/>
              <a:gdLst/>
              <a:ahLst/>
              <a:cxnLst/>
              <a:rect l="l" t="t" r="r" b="b"/>
              <a:pathLst>
                <a:path w="9761" h="7468" extrusionOk="0">
                  <a:moveTo>
                    <a:pt x="4881" y="0"/>
                  </a:moveTo>
                  <a:cubicBezTo>
                    <a:pt x="3819" y="0"/>
                    <a:pt x="2856" y="598"/>
                    <a:pt x="2383" y="1544"/>
                  </a:cubicBezTo>
                  <a:lnTo>
                    <a:pt x="474" y="5398"/>
                  </a:lnTo>
                  <a:cubicBezTo>
                    <a:pt x="1" y="6352"/>
                    <a:pt x="688" y="7467"/>
                    <a:pt x="1749" y="7467"/>
                  </a:cubicBezTo>
                  <a:lnTo>
                    <a:pt x="8003" y="7467"/>
                  </a:lnTo>
                  <a:cubicBezTo>
                    <a:pt x="9065" y="7467"/>
                    <a:pt x="9760" y="6352"/>
                    <a:pt x="9288" y="5398"/>
                  </a:cubicBezTo>
                  <a:lnTo>
                    <a:pt x="7370" y="1544"/>
                  </a:lnTo>
                  <a:cubicBezTo>
                    <a:pt x="6897" y="598"/>
                    <a:pt x="5933" y="0"/>
                    <a:pt x="4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2"/>
            <p:cNvSpPr/>
            <p:nvPr/>
          </p:nvSpPr>
          <p:spPr>
            <a:xfrm>
              <a:off x="4308125" y="1368000"/>
              <a:ext cx="161050" cy="119350"/>
            </a:xfrm>
            <a:custGeom>
              <a:avLst/>
              <a:gdLst/>
              <a:ahLst/>
              <a:cxnLst/>
              <a:rect l="l" t="t" r="r" b="b"/>
              <a:pathLst>
                <a:path w="6442" h="4774" extrusionOk="0">
                  <a:moveTo>
                    <a:pt x="3221" y="1"/>
                  </a:moveTo>
                  <a:cubicBezTo>
                    <a:pt x="2668" y="1"/>
                    <a:pt x="2177" y="304"/>
                    <a:pt x="1936" y="795"/>
                  </a:cubicBezTo>
                  <a:lnTo>
                    <a:pt x="18" y="4648"/>
                  </a:lnTo>
                  <a:cubicBezTo>
                    <a:pt x="9" y="4666"/>
                    <a:pt x="0" y="4693"/>
                    <a:pt x="18" y="4729"/>
                  </a:cubicBezTo>
                  <a:cubicBezTo>
                    <a:pt x="45" y="4773"/>
                    <a:pt x="72" y="4773"/>
                    <a:pt x="89" y="4773"/>
                  </a:cubicBezTo>
                  <a:lnTo>
                    <a:pt x="6343" y="4773"/>
                  </a:lnTo>
                  <a:cubicBezTo>
                    <a:pt x="6361" y="4773"/>
                    <a:pt x="6388" y="4773"/>
                    <a:pt x="6414" y="4729"/>
                  </a:cubicBezTo>
                  <a:cubicBezTo>
                    <a:pt x="6441" y="4693"/>
                    <a:pt x="6423" y="4666"/>
                    <a:pt x="6414" y="4648"/>
                  </a:cubicBezTo>
                  <a:lnTo>
                    <a:pt x="4505" y="795"/>
                  </a:lnTo>
                  <a:cubicBezTo>
                    <a:pt x="4256" y="304"/>
                    <a:pt x="3765" y="1"/>
                    <a:pt x="3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2"/>
            <p:cNvSpPr/>
            <p:nvPr/>
          </p:nvSpPr>
          <p:spPr>
            <a:xfrm>
              <a:off x="4308125" y="1368000"/>
              <a:ext cx="93025" cy="119350"/>
            </a:xfrm>
            <a:custGeom>
              <a:avLst/>
              <a:gdLst/>
              <a:ahLst/>
              <a:cxnLst/>
              <a:rect l="l" t="t" r="r" b="b"/>
              <a:pathLst>
                <a:path w="3721" h="4774" extrusionOk="0">
                  <a:moveTo>
                    <a:pt x="3221" y="1"/>
                  </a:moveTo>
                  <a:cubicBezTo>
                    <a:pt x="2668" y="1"/>
                    <a:pt x="2177" y="304"/>
                    <a:pt x="1936" y="795"/>
                  </a:cubicBezTo>
                  <a:lnTo>
                    <a:pt x="18" y="4648"/>
                  </a:lnTo>
                  <a:cubicBezTo>
                    <a:pt x="9" y="4666"/>
                    <a:pt x="0" y="4693"/>
                    <a:pt x="18" y="4729"/>
                  </a:cubicBezTo>
                  <a:cubicBezTo>
                    <a:pt x="45" y="4773"/>
                    <a:pt x="72" y="4773"/>
                    <a:pt x="89" y="4773"/>
                  </a:cubicBezTo>
                  <a:lnTo>
                    <a:pt x="1089" y="4773"/>
                  </a:lnTo>
                  <a:cubicBezTo>
                    <a:pt x="1071" y="4773"/>
                    <a:pt x="1044" y="4773"/>
                    <a:pt x="1017" y="4729"/>
                  </a:cubicBezTo>
                  <a:cubicBezTo>
                    <a:pt x="990" y="4693"/>
                    <a:pt x="1008" y="4666"/>
                    <a:pt x="1017" y="4648"/>
                  </a:cubicBezTo>
                  <a:lnTo>
                    <a:pt x="2926" y="795"/>
                  </a:lnTo>
                  <a:cubicBezTo>
                    <a:pt x="3096" y="465"/>
                    <a:pt x="3381" y="215"/>
                    <a:pt x="3720" y="90"/>
                  </a:cubicBezTo>
                  <a:cubicBezTo>
                    <a:pt x="3560" y="27"/>
                    <a:pt x="3390" y="1"/>
                    <a:pt x="322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2"/>
            <p:cNvSpPr/>
            <p:nvPr/>
          </p:nvSpPr>
          <p:spPr>
            <a:xfrm>
              <a:off x="4381950" y="1455875"/>
              <a:ext cx="13175" cy="13175"/>
            </a:xfrm>
            <a:custGeom>
              <a:avLst/>
              <a:gdLst/>
              <a:ahLst/>
              <a:cxnLst/>
              <a:rect l="l" t="t" r="r" b="b"/>
              <a:pathLst>
                <a:path w="527" h="527" extrusionOk="0">
                  <a:moveTo>
                    <a:pt x="268" y="1"/>
                  </a:moveTo>
                  <a:cubicBezTo>
                    <a:pt x="116" y="1"/>
                    <a:pt x="0" y="116"/>
                    <a:pt x="0" y="259"/>
                  </a:cubicBezTo>
                  <a:cubicBezTo>
                    <a:pt x="0" y="411"/>
                    <a:pt x="116" y="527"/>
                    <a:pt x="268" y="527"/>
                  </a:cubicBezTo>
                  <a:cubicBezTo>
                    <a:pt x="410" y="527"/>
                    <a:pt x="526" y="411"/>
                    <a:pt x="526" y="259"/>
                  </a:cubicBezTo>
                  <a:cubicBezTo>
                    <a:pt x="526" y="116"/>
                    <a:pt x="410"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2"/>
            <p:cNvSpPr/>
            <p:nvPr/>
          </p:nvSpPr>
          <p:spPr>
            <a:xfrm>
              <a:off x="4382825" y="1386950"/>
              <a:ext cx="12075" cy="62250"/>
            </a:xfrm>
            <a:custGeom>
              <a:avLst/>
              <a:gdLst/>
              <a:ahLst/>
              <a:cxnLst/>
              <a:rect l="l" t="t" r="r" b="b"/>
              <a:pathLst>
                <a:path w="483" h="2490" extrusionOk="0">
                  <a:moveTo>
                    <a:pt x="242" y="1"/>
                  </a:moveTo>
                  <a:cubicBezTo>
                    <a:pt x="108" y="10"/>
                    <a:pt x="1" y="126"/>
                    <a:pt x="1" y="260"/>
                  </a:cubicBezTo>
                  <a:lnTo>
                    <a:pt x="1" y="2240"/>
                  </a:lnTo>
                  <a:cubicBezTo>
                    <a:pt x="1" y="2374"/>
                    <a:pt x="108" y="2490"/>
                    <a:pt x="242" y="2490"/>
                  </a:cubicBezTo>
                  <a:cubicBezTo>
                    <a:pt x="375" y="2490"/>
                    <a:pt x="482" y="2383"/>
                    <a:pt x="482" y="2249"/>
                  </a:cubicBezTo>
                  <a:lnTo>
                    <a:pt x="482" y="251"/>
                  </a:lnTo>
                  <a:cubicBezTo>
                    <a:pt x="482" y="108"/>
                    <a:pt x="37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2"/>
            <p:cNvSpPr/>
            <p:nvPr/>
          </p:nvSpPr>
          <p:spPr>
            <a:xfrm>
              <a:off x="4100025" y="1431125"/>
              <a:ext cx="98375" cy="93250"/>
            </a:xfrm>
            <a:custGeom>
              <a:avLst/>
              <a:gdLst/>
              <a:ahLst/>
              <a:cxnLst/>
              <a:rect l="l" t="t" r="r" b="b"/>
              <a:pathLst>
                <a:path w="3935" h="3730" extrusionOk="0">
                  <a:moveTo>
                    <a:pt x="1299" y="0"/>
                  </a:moveTo>
                  <a:cubicBezTo>
                    <a:pt x="973" y="0"/>
                    <a:pt x="648" y="125"/>
                    <a:pt x="402" y="375"/>
                  </a:cubicBezTo>
                  <a:lnTo>
                    <a:pt x="349" y="428"/>
                  </a:lnTo>
                  <a:cubicBezTo>
                    <a:pt x="1" y="776"/>
                    <a:pt x="1" y="1338"/>
                    <a:pt x="349" y="1686"/>
                  </a:cubicBezTo>
                  <a:lnTo>
                    <a:pt x="2124" y="3462"/>
                  </a:lnTo>
                  <a:cubicBezTo>
                    <a:pt x="2298" y="3640"/>
                    <a:pt x="2528" y="3729"/>
                    <a:pt x="2757" y="3729"/>
                  </a:cubicBezTo>
                  <a:cubicBezTo>
                    <a:pt x="2987" y="3729"/>
                    <a:pt x="3217" y="3640"/>
                    <a:pt x="3391" y="3462"/>
                  </a:cubicBezTo>
                  <a:lnTo>
                    <a:pt x="3435" y="3417"/>
                  </a:lnTo>
                  <a:cubicBezTo>
                    <a:pt x="3935" y="2917"/>
                    <a:pt x="3935" y="2115"/>
                    <a:pt x="3435" y="1615"/>
                  </a:cubicBezTo>
                  <a:lnTo>
                    <a:pt x="2195" y="375"/>
                  </a:lnTo>
                  <a:cubicBezTo>
                    <a:pt x="1950" y="125"/>
                    <a:pt x="1624" y="0"/>
                    <a:pt x="12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2"/>
            <p:cNvSpPr/>
            <p:nvPr/>
          </p:nvSpPr>
          <p:spPr>
            <a:xfrm>
              <a:off x="4100025" y="1431125"/>
              <a:ext cx="71625" cy="58900"/>
            </a:xfrm>
            <a:custGeom>
              <a:avLst/>
              <a:gdLst/>
              <a:ahLst/>
              <a:cxnLst/>
              <a:rect l="l" t="t" r="r" b="b"/>
              <a:pathLst>
                <a:path w="2865" h="2356" extrusionOk="0">
                  <a:moveTo>
                    <a:pt x="1299" y="0"/>
                  </a:moveTo>
                  <a:cubicBezTo>
                    <a:pt x="973" y="0"/>
                    <a:pt x="648" y="125"/>
                    <a:pt x="402" y="375"/>
                  </a:cubicBezTo>
                  <a:lnTo>
                    <a:pt x="349" y="428"/>
                  </a:lnTo>
                  <a:cubicBezTo>
                    <a:pt x="1" y="776"/>
                    <a:pt x="1" y="1338"/>
                    <a:pt x="349" y="1686"/>
                  </a:cubicBezTo>
                  <a:lnTo>
                    <a:pt x="1018" y="2355"/>
                  </a:lnTo>
                  <a:cubicBezTo>
                    <a:pt x="670" y="2007"/>
                    <a:pt x="670" y="1437"/>
                    <a:pt x="1018" y="1089"/>
                  </a:cubicBezTo>
                  <a:lnTo>
                    <a:pt x="1062" y="1044"/>
                  </a:lnTo>
                  <a:cubicBezTo>
                    <a:pt x="1312" y="794"/>
                    <a:pt x="1638" y="669"/>
                    <a:pt x="1963" y="669"/>
                  </a:cubicBezTo>
                  <a:cubicBezTo>
                    <a:pt x="2289" y="669"/>
                    <a:pt x="2615" y="794"/>
                    <a:pt x="2864" y="1044"/>
                  </a:cubicBezTo>
                  <a:lnTo>
                    <a:pt x="2195" y="375"/>
                  </a:lnTo>
                  <a:cubicBezTo>
                    <a:pt x="1950" y="125"/>
                    <a:pt x="1624" y="0"/>
                    <a:pt x="1299"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62"/>
          <p:cNvGrpSpPr/>
          <p:nvPr/>
        </p:nvGrpSpPr>
        <p:grpSpPr>
          <a:xfrm>
            <a:off x="4640742" y="1529452"/>
            <a:ext cx="438957" cy="479620"/>
            <a:chOff x="3537125" y="1121125"/>
            <a:chExt cx="377825" cy="412825"/>
          </a:xfrm>
        </p:grpSpPr>
        <p:sp>
          <p:nvSpPr>
            <p:cNvPr id="4774" name="Google Shape;4774;p62"/>
            <p:cNvSpPr/>
            <p:nvPr/>
          </p:nvSpPr>
          <p:spPr>
            <a:xfrm>
              <a:off x="3604025" y="1428450"/>
              <a:ext cx="223725" cy="105500"/>
            </a:xfrm>
            <a:custGeom>
              <a:avLst/>
              <a:gdLst/>
              <a:ahLst/>
              <a:cxnLst/>
              <a:rect l="l" t="t" r="r" b="b"/>
              <a:pathLst>
                <a:path w="8949" h="4220" extrusionOk="0">
                  <a:moveTo>
                    <a:pt x="2436" y="0"/>
                  </a:moveTo>
                  <a:cubicBezTo>
                    <a:pt x="2436" y="0"/>
                    <a:pt x="0" y="1240"/>
                    <a:pt x="0" y="4220"/>
                  </a:cubicBezTo>
                  <a:lnTo>
                    <a:pt x="8948" y="4220"/>
                  </a:lnTo>
                  <a:cubicBezTo>
                    <a:pt x="8948" y="1240"/>
                    <a:pt x="6513" y="0"/>
                    <a:pt x="6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2"/>
            <p:cNvSpPr/>
            <p:nvPr/>
          </p:nvSpPr>
          <p:spPr>
            <a:xfrm>
              <a:off x="3603800" y="1428450"/>
              <a:ext cx="85900" cy="105500"/>
            </a:xfrm>
            <a:custGeom>
              <a:avLst/>
              <a:gdLst/>
              <a:ahLst/>
              <a:cxnLst/>
              <a:rect l="l" t="t" r="r" b="b"/>
              <a:pathLst>
                <a:path w="3436" h="4220" extrusionOk="0">
                  <a:moveTo>
                    <a:pt x="2445" y="0"/>
                  </a:moveTo>
                  <a:cubicBezTo>
                    <a:pt x="2436" y="0"/>
                    <a:pt x="1" y="1240"/>
                    <a:pt x="1" y="4220"/>
                  </a:cubicBezTo>
                  <a:lnTo>
                    <a:pt x="1000" y="4220"/>
                  </a:lnTo>
                  <a:cubicBezTo>
                    <a:pt x="1000" y="1240"/>
                    <a:pt x="3435" y="0"/>
                    <a:pt x="3435"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2"/>
            <p:cNvSpPr/>
            <p:nvPr/>
          </p:nvSpPr>
          <p:spPr>
            <a:xfrm>
              <a:off x="3642825" y="1488400"/>
              <a:ext cx="12075" cy="45550"/>
            </a:xfrm>
            <a:custGeom>
              <a:avLst/>
              <a:gdLst/>
              <a:ahLst/>
              <a:cxnLst/>
              <a:rect l="l" t="t" r="r" b="b"/>
              <a:pathLst>
                <a:path w="483" h="1822" extrusionOk="0">
                  <a:moveTo>
                    <a:pt x="244" y="0"/>
                  </a:moveTo>
                  <a:cubicBezTo>
                    <a:pt x="234" y="0"/>
                    <a:pt x="225" y="1"/>
                    <a:pt x="215" y="2"/>
                  </a:cubicBezTo>
                  <a:cubicBezTo>
                    <a:pt x="90" y="20"/>
                    <a:pt x="1" y="127"/>
                    <a:pt x="1" y="252"/>
                  </a:cubicBezTo>
                  <a:lnTo>
                    <a:pt x="1" y="1822"/>
                  </a:lnTo>
                  <a:lnTo>
                    <a:pt x="482" y="1822"/>
                  </a:lnTo>
                  <a:lnTo>
                    <a:pt x="482" y="252"/>
                  </a:lnTo>
                  <a:cubicBezTo>
                    <a:pt x="482" y="110"/>
                    <a:pt x="374" y="0"/>
                    <a:pt x="244"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2"/>
            <p:cNvSpPr/>
            <p:nvPr/>
          </p:nvSpPr>
          <p:spPr>
            <a:xfrm>
              <a:off x="3776650" y="1488400"/>
              <a:ext cx="12275" cy="45550"/>
            </a:xfrm>
            <a:custGeom>
              <a:avLst/>
              <a:gdLst/>
              <a:ahLst/>
              <a:cxnLst/>
              <a:rect l="l" t="t" r="r" b="b"/>
              <a:pathLst>
                <a:path w="491" h="1822" extrusionOk="0">
                  <a:moveTo>
                    <a:pt x="245" y="0"/>
                  </a:moveTo>
                  <a:cubicBezTo>
                    <a:pt x="235" y="0"/>
                    <a:pt x="225" y="1"/>
                    <a:pt x="214" y="2"/>
                  </a:cubicBezTo>
                  <a:cubicBezTo>
                    <a:pt x="90" y="20"/>
                    <a:pt x="0" y="127"/>
                    <a:pt x="0" y="252"/>
                  </a:cubicBezTo>
                  <a:lnTo>
                    <a:pt x="0" y="1822"/>
                  </a:lnTo>
                  <a:lnTo>
                    <a:pt x="491" y="1822"/>
                  </a:lnTo>
                  <a:lnTo>
                    <a:pt x="491" y="252"/>
                  </a:lnTo>
                  <a:cubicBezTo>
                    <a:pt x="491" y="110"/>
                    <a:pt x="383" y="0"/>
                    <a:pt x="245"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2"/>
            <p:cNvSpPr/>
            <p:nvPr/>
          </p:nvSpPr>
          <p:spPr>
            <a:xfrm>
              <a:off x="3678950" y="1428450"/>
              <a:ext cx="73625" cy="56550"/>
            </a:xfrm>
            <a:custGeom>
              <a:avLst/>
              <a:gdLst/>
              <a:ahLst/>
              <a:cxnLst/>
              <a:rect l="l" t="t" r="r" b="b"/>
              <a:pathLst>
                <a:path w="2945" h="2262" extrusionOk="0">
                  <a:moveTo>
                    <a:pt x="1" y="0"/>
                  </a:moveTo>
                  <a:cubicBezTo>
                    <a:pt x="1" y="0"/>
                    <a:pt x="72" y="1106"/>
                    <a:pt x="1116" y="2114"/>
                  </a:cubicBezTo>
                  <a:cubicBezTo>
                    <a:pt x="1214" y="2213"/>
                    <a:pt x="1344" y="2262"/>
                    <a:pt x="1474" y="2262"/>
                  </a:cubicBezTo>
                  <a:cubicBezTo>
                    <a:pt x="1604" y="2262"/>
                    <a:pt x="1736" y="2213"/>
                    <a:pt x="1839" y="2114"/>
                  </a:cubicBezTo>
                  <a:cubicBezTo>
                    <a:pt x="2873" y="1106"/>
                    <a:pt x="2945" y="0"/>
                    <a:pt x="2945" y="0"/>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2"/>
            <p:cNvSpPr/>
            <p:nvPr/>
          </p:nvSpPr>
          <p:spPr>
            <a:xfrm>
              <a:off x="3778875" y="1129450"/>
              <a:ext cx="136075" cy="101725"/>
            </a:xfrm>
            <a:custGeom>
              <a:avLst/>
              <a:gdLst/>
              <a:ahLst/>
              <a:cxnLst/>
              <a:rect l="l" t="t" r="r" b="b"/>
              <a:pathLst>
                <a:path w="5443" h="4069" extrusionOk="0">
                  <a:moveTo>
                    <a:pt x="2064" y="0"/>
                  </a:moveTo>
                  <a:cubicBezTo>
                    <a:pt x="1869" y="0"/>
                    <a:pt x="1670" y="31"/>
                    <a:pt x="1472" y="95"/>
                  </a:cubicBezTo>
                  <a:cubicBezTo>
                    <a:pt x="545" y="399"/>
                    <a:pt x="1" y="1362"/>
                    <a:pt x="215" y="2317"/>
                  </a:cubicBezTo>
                  <a:cubicBezTo>
                    <a:pt x="416" y="3198"/>
                    <a:pt x="1200" y="3786"/>
                    <a:pt x="2057" y="3786"/>
                  </a:cubicBezTo>
                  <a:cubicBezTo>
                    <a:pt x="2224" y="3786"/>
                    <a:pt x="2393" y="3764"/>
                    <a:pt x="2561" y="3717"/>
                  </a:cubicBezTo>
                  <a:cubicBezTo>
                    <a:pt x="2668" y="3690"/>
                    <a:pt x="2775" y="3655"/>
                    <a:pt x="2864" y="3610"/>
                  </a:cubicBezTo>
                  <a:lnTo>
                    <a:pt x="2998" y="4065"/>
                  </a:lnTo>
                  <a:cubicBezTo>
                    <a:pt x="3054" y="4067"/>
                    <a:pt x="3109" y="4068"/>
                    <a:pt x="3163" y="4068"/>
                  </a:cubicBezTo>
                  <a:cubicBezTo>
                    <a:pt x="4178" y="4068"/>
                    <a:pt x="4866" y="3682"/>
                    <a:pt x="5264" y="3360"/>
                  </a:cubicBezTo>
                  <a:cubicBezTo>
                    <a:pt x="5442" y="3218"/>
                    <a:pt x="5389" y="2932"/>
                    <a:pt x="5175" y="2870"/>
                  </a:cubicBezTo>
                  <a:cubicBezTo>
                    <a:pt x="4747" y="2736"/>
                    <a:pt x="4158" y="2379"/>
                    <a:pt x="3881" y="1389"/>
                  </a:cubicBezTo>
                  <a:cubicBezTo>
                    <a:pt x="3650" y="551"/>
                    <a:pt x="2893" y="0"/>
                    <a:pt x="2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2"/>
            <p:cNvSpPr/>
            <p:nvPr/>
          </p:nvSpPr>
          <p:spPr>
            <a:xfrm>
              <a:off x="3548500" y="1129350"/>
              <a:ext cx="335000" cy="167525"/>
            </a:xfrm>
            <a:custGeom>
              <a:avLst/>
              <a:gdLst/>
              <a:ahLst/>
              <a:cxnLst/>
              <a:rect l="l" t="t" r="r" b="b"/>
              <a:pathLst>
                <a:path w="13400" h="6701" extrusionOk="0">
                  <a:moveTo>
                    <a:pt x="6690" y="1"/>
                  </a:moveTo>
                  <a:cubicBezTo>
                    <a:pt x="6340" y="1"/>
                    <a:pt x="5985" y="27"/>
                    <a:pt x="5629" y="81"/>
                  </a:cubicBezTo>
                  <a:cubicBezTo>
                    <a:pt x="4603" y="242"/>
                    <a:pt x="3622" y="652"/>
                    <a:pt x="2775" y="1268"/>
                  </a:cubicBezTo>
                  <a:cubicBezTo>
                    <a:pt x="999" y="2570"/>
                    <a:pt x="0" y="4560"/>
                    <a:pt x="0" y="6701"/>
                  </a:cubicBezTo>
                  <a:lnTo>
                    <a:pt x="13399" y="6701"/>
                  </a:lnTo>
                  <a:cubicBezTo>
                    <a:pt x="13399" y="4917"/>
                    <a:pt x="12704" y="3231"/>
                    <a:pt x="11437" y="1964"/>
                  </a:cubicBezTo>
                  <a:cubicBezTo>
                    <a:pt x="10168" y="695"/>
                    <a:pt x="8482" y="1"/>
                    <a:pt x="66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2"/>
            <p:cNvSpPr/>
            <p:nvPr/>
          </p:nvSpPr>
          <p:spPr>
            <a:xfrm>
              <a:off x="3820575" y="1267425"/>
              <a:ext cx="73850" cy="73850"/>
            </a:xfrm>
            <a:custGeom>
              <a:avLst/>
              <a:gdLst/>
              <a:ahLst/>
              <a:cxnLst/>
              <a:rect l="l" t="t" r="r" b="b"/>
              <a:pathLst>
                <a:path w="2954" h="2954" extrusionOk="0">
                  <a:moveTo>
                    <a:pt x="1473" y="0"/>
                  </a:moveTo>
                  <a:cubicBezTo>
                    <a:pt x="661" y="0"/>
                    <a:pt x="1" y="660"/>
                    <a:pt x="1" y="1472"/>
                  </a:cubicBezTo>
                  <a:cubicBezTo>
                    <a:pt x="1" y="2293"/>
                    <a:pt x="661" y="2953"/>
                    <a:pt x="1473" y="2953"/>
                  </a:cubicBezTo>
                  <a:cubicBezTo>
                    <a:pt x="2293" y="2953"/>
                    <a:pt x="2954" y="2293"/>
                    <a:pt x="2954" y="1472"/>
                  </a:cubicBezTo>
                  <a:cubicBezTo>
                    <a:pt x="2954" y="660"/>
                    <a:pt x="2293" y="0"/>
                    <a:pt x="1473"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2"/>
            <p:cNvSpPr/>
            <p:nvPr/>
          </p:nvSpPr>
          <p:spPr>
            <a:xfrm>
              <a:off x="3574800" y="1155900"/>
              <a:ext cx="281925" cy="281700"/>
            </a:xfrm>
            <a:custGeom>
              <a:avLst/>
              <a:gdLst/>
              <a:ahLst/>
              <a:cxnLst/>
              <a:rect l="l" t="t" r="r" b="b"/>
              <a:pathLst>
                <a:path w="11277" h="11268" extrusionOk="0">
                  <a:moveTo>
                    <a:pt x="5639" y="1"/>
                  </a:moveTo>
                  <a:cubicBezTo>
                    <a:pt x="2525" y="1"/>
                    <a:pt x="1" y="2525"/>
                    <a:pt x="1" y="5630"/>
                  </a:cubicBezTo>
                  <a:cubicBezTo>
                    <a:pt x="1" y="8743"/>
                    <a:pt x="2525" y="11268"/>
                    <a:pt x="5639" y="11268"/>
                  </a:cubicBezTo>
                  <a:cubicBezTo>
                    <a:pt x="8752" y="11268"/>
                    <a:pt x="11277" y="8743"/>
                    <a:pt x="11277" y="5630"/>
                  </a:cubicBezTo>
                  <a:cubicBezTo>
                    <a:pt x="11277" y="2525"/>
                    <a:pt x="8752" y="1"/>
                    <a:pt x="5639" y="1"/>
                  </a:cubicBezTo>
                  <a:close/>
                </a:path>
              </a:pathLst>
            </a:custGeom>
            <a:solidFill>
              <a:srgbClr val="FED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2"/>
            <p:cNvSpPr/>
            <p:nvPr/>
          </p:nvSpPr>
          <p:spPr>
            <a:xfrm>
              <a:off x="3537125" y="1155900"/>
              <a:ext cx="191150" cy="281700"/>
            </a:xfrm>
            <a:custGeom>
              <a:avLst/>
              <a:gdLst/>
              <a:ahLst/>
              <a:cxnLst/>
              <a:rect l="l" t="t" r="r" b="b"/>
              <a:pathLst>
                <a:path w="7646" h="11268" extrusionOk="0">
                  <a:moveTo>
                    <a:pt x="7146" y="1"/>
                  </a:moveTo>
                  <a:cubicBezTo>
                    <a:pt x="4434" y="1"/>
                    <a:pt x="2168" y="1919"/>
                    <a:pt x="1633" y="4470"/>
                  </a:cubicBezTo>
                  <a:cubicBezTo>
                    <a:pt x="1588" y="4461"/>
                    <a:pt x="1535" y="4461"/>
                    <a:pt x="1481" y="4461"/>
                  </a:cubicBezTo>
                  <a:cubicBezTo>
                    <a:pt x="669" y="4461"/>
                    <a:pt x="0" y="5121"/>
                    <a:pt x="0" y="5933"/>
                  </a:cubicBezTo>
                  <a:cubicBezTo>
                    <a:pt x="0" y="6754"/>
                    <a:pt x="669" y="7414"/>
                    <a:pt x="1481" y="7414"/>
                  </a:cubicBezTo>
                  <a:cubicBezTo>
                    <a:pt x="1597" y="7414"/>
                    <a:pt x="1695" y="7405"/>
                    <a:pt x="1784" y="7378"/>
                  </a:cubicBezTo>
                  <a:cubicBezTo>
                    <a:pt x="2525" y="9635"/>
                    <a:pt x="4648" y="11268"/>
                    <a:pt x="7146" y="11268"/>
                  </a:cubicBezTo>
                  <a:cubicBezTo>
                    <a:pt x="7315" y="11268"/>
                    <a:pt x="7485" y="11259"/>
                    <a:pt x="7645" y="11250"/>
                  </a:cubicBezTo>
                  <a:cubicBezTo>
                    <a:pt x="4764" y="10991"/>
                    <a:pt x="2507" y="8574"/>
                    <a:pt x="2507" y="5630"/>
                  </a:cubicBezTo>
                  <a:cubicBezTo>
                    <a:pt x="2507" y="2686"/>
                    <a:pt x="4764" y="268"/>
                    <a:pt x="7645" y="19"/>
                  </a:cubicBezTo>
                  <a:cubicBezTo>
                    <a:pt x="7485" y="10"/>
                    <a:pt x="7315" y="1"/>
                    <a:pt x="7146"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2"/>
            <p:cNvSpPr/>
            <p:nvPr/>
          </p:nvSpPr>
          <p:spPr>
            <a:xfrm>
              <a:off x="3567675" y="1315375"/>
              <a:ext cx="91450" cy="30800"/>
            </a:xfrm>
            <a:custGeom>
              <a:avLst/>
              <a:gdLst/>
              <a:ahLst/>
              <a:cxnLst/>
              <a:rect l="l" t="t" r="r" b="b"/>
              <a:pathLst>
                <a:path w="3658" h="1232" extrusionOk="0">
                  <a:moveTo>
                    <a:pt x="652" y="0"/>
                  </a:moveTo>
                  <a:cubicBezTo>
                    <a:pt x="286" y="0"/>
                    <a:pt x="0" y="330"/>
                    <a:pt x="54" y="705"/>
                  </a:cubicBezTo>
                  <a:cubicBezTo>
                    <a:pt x="98" y="1008"/>
                    <a:pt x="366" y="1231"/>
                    <a:pt x="669" y="1231"/>
                  </a:cubicBezTo>
                  <a:lnTo>
                    <a:pt x="3658" y="1231"/>
                  </a:lnTo>
                  <a:lnTo>
                    <a:pt x="36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2"/>
            <p:cNvSpPr/>
            <p:nvPr/>
          </p:nvSpPr>
          <p:spPr>
            <a:xfrm>
              <a:off x="3614500" y="1338900"/>
              <a:ext cx="69825" cy="75550"/>
            </a:xfrm>
            <a:custGeom>
              <a:avLst/>
              <a:gdLst/>
              <a:ahLst/>
              <a:cxnLst/>
              <a:rect l="l" t="t" r="r" b="b"/>
              <a:pathLst>
                <a:path w="2793" h="3022" extrusionOk="0">
                  <a:moveTo>
                    <a:pt x="2108" y="1"/>
                  </a:moveTo>
                  <a:cubicBezTo>
                    <a:pt x="1929" y="1"/>
                    <a:pt x="1752" y="79"/>
                    <a:pt x="1633" y="228"/>
                  </a:cubicBezTo>
                  <a:lnTo>
                    <a:pt x="206" y="2039"/>
                  </a:lnTo>
                  <a:cubicBezTo>
                    <a:pt x="1" y="2298"/>
                    <a:pt x="45" y="2681"/>
                    <a:pt x="304" y="2886"/>
                  </a:cubicBezTo>
                  <a:cubicBezTo>
                    <a:pt x="418" y="2978"/>
                    <a:pt x="552" y="3022"/>
                    <a:pt x="684" y="3022"/>
                  </a:cubicBezTo>
                  <a:cubicBezTo>
                    <a:pt x="862" y="3022"/>
                    <a:pt x="1038" y="2942"/>
                    <a:pt x="1160" y="2788"/>
                  </a:cubicBezTo>
                  <a:lnTo>
                    <a:pt x="2588" y="986"/>
                  </a:lnTo>
                  <a:cubicBezTo>
                    <a:pt x="2793" y="719"/>
                    <a:pt x="2748" y="344"/>
                    <a:pt x="2481" y="130"/>
                  </a:cubicBezTo>
                  <a:cubicBezTo>
                    <a:pt x="2371" y="43"/>
                    <a:pt x="2239" y="1"/>
                    <a:pt x="2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2"/>
            <p:cNvSpPr/>
            <p:nvPr/>
          </p:nvSpPr>
          <p:spPr>
            <a:xfrm>
              <a:off x="3772625" y="1315375"/>
              <a:ext cx="91475" cy="30800"/>
            </a:xfrm>
            <a:custGeom>
              <a:avLst/>
              <a:gdLst/>
              <a:ahLst/>
              <a:cxnLst/>
              <a:rect l="l" t="t" r="r" b="b"/>
              <a:pathLst>
                <a:path w="3659" h="1232" extrusionOk="0">
                  <a:moveTo>
                    <a:pt x="1" y="0"/>
                  </a:moveTo>
                  <a:lnTo>
                    <a:pt x="1" y="1231"/>
                  </a:lnTo>
                  <a:lnTo>
                    <a:pt x="2989" y="1231"/>
                  </a:lnTo>
                  <a:cubicBezTo>
                    <a:pt x="3293" y="1231"/>
                    <a:pt x="3560" y="1008"/>
                    <a:pt x="3605" y="705"/>
                  </a:cubicBezTo>
                  <a:cubicBezTo>
                    <a:pt x="3658" y="330"/>
                    <a:pt x="3373" y="0"/>
                    <a:pt x="3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2"/>
            <p:cNvSpPr/>
            <p:nvPr/>
          </p:nvSpPr>
          <p:spPr>
            <a:xfrm>
              <a:off x="3747425" y="1338900"/>
              <a:ext cx="69825" cy="75550"/>
            </a:xfrm>
            <a:custGeom>
              <a:avLst/>
              <a:gdLst/>
              <a:ahLst/>
              <a:cxnLst/>
              <a:rect l="l" t="t" r="r" b="b"/>
              <a:pathLst>
                <a:path w="2793" h="3022" extrusionOk="0">
                  <a:moveTo>
                    <a:pt x="681" y="1"/>
                  </a:moveTo>
                  <a:cubicBezTo>
                    <a:pt x="550" y="1"/>
                    <a:pt x="417" y="43"/>
                    <a:pt x="304" y="130"/>
                  </a:cubicBezTo>
                  <a:cubicBezTo>
                    <a:pt x="45" y="344"/>
                    <a:pt x="1" y="719"/>
                    <a:pt x="206" y="986"/>
                  </a:cubicBezTo>
                  <a:lnTo>
                    <a:pt x="1633" y="2788"/>
                  </a:lnTo>
                  <a:cubicBezTo>
                    <a:pt x="1751" y="2942"/>
                    <a:pt x="1927" y="3022"/>
                    <a:pt x="2105" y="3022"/>
                  </a:cubicBezTo>
                  <a:cubicBezTo>
                    <a:pt x="2237" y="3022"/>
                    <a:pt x="2370" y="2978"/>
                    <a:pt x="2481" y="2886"/>
                  </a:cubicBezTo>
                  <a:cubicBezTo>
                    <a:pt x="2748" y="2681"/>
                    <a:pt x="2793" y="2298"/>
                    <a:pt x="2588" y="2039"/>
                  </a:cubicBezTo>
                  <a:lnTo>
                    <a:pt x="1160" y="228"/>
                  </a:lnTo>
                  <a:cubicBezTo>
                    <a:pt x="1037" y="79"/>
                    <a:pt x="860" y="1"/>
                    <a:pt x="6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2"/>
            <p:cNvSpPr/>
            <p:nvPr/>
          </p:nvSpPr>
          <p:spPr>
            <a:xfrm>
              <a:off x="3627450" y="1304875"/>
              <a:ext cx="176650" cy="85675"/>
            </a:xfrm>
            <a:custGeom>
              <a:avLst/>
              <a:gdLst/>
              <a:ahLst/>
              <a:cxnLst/>
              <a:rect l="l" t="t" r="r" b="b"/>
              <a:pathLst>
                <a:path w="7066" h="3427" extrusionOk="0">
                  <a:moveTo>
                    <a:pt x="1124" y="1"/>
                  </a:moveTo>
                  <a:cubicBezTo>
                    <a:pt x="509" y="1"/>
                    <a:pt x="0" y="501"/>
                    <a:pt x="0" y="1125"/>
                  </a:cubicBezTo>
                  <a:lnTo>
                    <a:pt x="0" y="2312"/>
                  </a:lnTo>
                  <a:cubicBezTo>
                    <a:pt x="0" y="2927"/>
                    <a:pt x="509" y="3427"/>
                    <a:pt x="1124" y="3427"/>
                  </a:cubicBezTo>
                  <a:lnTo>
                    <a:pt x="5950" y="3427"/>
                  </a:lnTo>
                  <a:cubicBezTo>
                    <a:pt x="6566" y="3427"/>
                    <a:pt x="7066" y="2927"/>
                    <a:pt x="7066" y="2312"/>
                  </a:cubicBezTo>
                  <a:lnTo>
                    <a:pt x="7066" y="1125"/>
                  </a:lnTo>
                  <a:cubicBezTo>
                    <a:pt x="7066" y="501"/>
                    <a:pt x="6566" y="1"/>
                    <a:pt x="59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2"/>
            <p:cNvSpPr/>
            <p:nvPr/>
          </p:nvSpPr>
          <p:spPr>
            <a:xfrm>
              <a:off x="3639700" y="1256925"/>
              <a:ext cx="12075" cy="26800"/>
            </a:xfrm>
            <a:custGeom>
              <a:avLst/>
              <a:gdLst/>
              <a:ahLst/>
              <a:cxnLst/>
              <a:rect l="l" t="t" r="r" b="b"/>
              <a:pathLst>
                <a:path w="483" h="1072" extrusionOk="0">
                  <a:moveTo>
                    <a:pt x="233" y="1"/>
                  </a:moveTo>
                  <a:cubicBezTo>
                    <a:pt x="99" y="1"/>
                    <a:pt x="1" y="126"/>
                    <a:pt x="1" y="251"/>
                  </a:cubicBezTo>
                  <a:lnTo>
                    <a:pt x="1" y="822"/>
                  </a:lnTo>
                  <a:cubicBezTo>
                    <a:pt x="1" y="956"/>
                    <a:pt x="99" y="1071"/>
                    <a:pt x="233" y="1071"/>
                  </a:cubicBezTo>
                  <a:cubicBezTo>
                    <a:pt x="367" y="1071"/>
                    <a:pt x="483" y="964"/>
                    <a:pt x="483" y="831"/>
                  </a:cubicBezTo>
                  <a:lnTo>
                    <a:pt x="483" y="242"/>
                  </a:lnTo>
                  <a:cubicBezTo>
                    <a:pt x="483" y="108"/>
                    <a:pt x="367" y="1"/>
                    <a:pt x="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2"/>
            <p:cNvSpPr/>
            <p:nvPr/>
          </p:nvSpPr>
          <p:spPr>
            <a:xfrm>
              <a:off x="3780000" y="1256900"/>
              <a:ext cx="12050" cy="26875"/>
            </a:xfrm>
            <a:custGeom>
              <a:avLst/>
              <a:gdLst/>
              <a:ahLst/>
              <a:cxnLst/>
              <a:rect l="l" t="t" r="r" b="b"/>
              <a:pathLst>
                <a:path w="482" h="1075" extrusionOk="0">
                  <a:moveTo>
                    <a:pt x="243" y="0"/>
                  </a:moveTo>
                  <a:cubicBezTo>
                    <a:pt x="234" y="0"/>
                    <a:pt x="224" y="1"/>
                    <a:pt x="214" y="2"/>
                  </a:cubicBezTo>
                  <a:cubicBezTo>
                    <a:pt x="89" y="20"/>
                    <a:pt x="0" y="127"/>
                    <a:pt x="0" y="252"/>
                  </a:cubicBezTo>
                  <a:lnTo>
                    <a:pt x="0" y="823"/>
                  </a:lnTo>
                  <a:cubicBezTo>
                    <a:pt x="0" y="948"/>
                    <a:pt x="89" y="1055"/>
                    <a:pt x="214" y="1072"/>
                  </a:cubicBezTo>
                  <a:cubicBezTo>
                    <a:pt x="224" y="1074"/>
                    <a:pt x="234" y="1074"/>
                    <a:pt x="243" y="1074"/>
                  </a:cubicBezTo>
                  <a:cubicBezTo>
                    <a:pt x="374" y="1074"/>
                    <a:pt x="482" y="965"/>
                    <a:pt x="482" y="832"/>
                  </a:cubicBezTo>
                  <a:lnTo>
                    <a:pt x="482" y="243"/>
                  </a:lnTo>
                  <a:cubicBezTo>
                    <a:pt x="482" y="110"/>
                    <a:pt x="374"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2"/>
            <p:cNvSpPr/>
            <p:nvPr/>
          </p:nvSpPr>
          <p:spPr>
            <a:xfrm>
              <a:off x="3614275" y="1121125"/>
              <a:ext cx="202975" cy="105750"/>
            </a:xfrm>
            <a:custGeom>
              <a:avLst/>
              <a:gdLst/>
              <a:ahLst/>
              <a:cxnLst/>
              <a:rect l="l" t="t" r="r" b="b"/>
              <a:pathLst>
                <a:path w="8119" h="4230" extrusionOk="0">
                  <a:moveTo>
                    <a:pt x="4060" y="0"/>
                  </a:moveTo>
                  <a:cubicBezTo>
                    <a:pt x="1009" y="0"/>
                    <a:pt x="277" y="1142"/>
                    <a:pt x="117" y="2195"/>
                  </a:cubicBezTo>
                  <a:cubicBezTo>
                    <a:pt x="1" y="2899"/>
                    <a:pt x="340" y="3604"/>
                    <a:pt x="955" y="3970"/>
                  </a:cubicBezTo>
                  <a:cubicBezTo>
                    <a:pt x="1240" y="4144"/>
                    <a:pt x="1557" y="4230"/>
                    <a:pt x="1879" y="4230"/>
                  </a:cubicBezTo>
                  <a:cubicBezTo>
                    <a:pt x="2002" y="4230"/>
                    <a:pt x="2126" y="4218"/>
                    <a:pt x="2249" y="4193"/>
                  </a:cubicBezTo>
                  <a:cubicBezTo>
                    <a:pt x="2704" y="4095"/>
                    <a:pt x="3346" y="3997"/>
                    <a:pt x="4060" y="3997"/>
                  </a:cubicBezTo>
                  <a:cubicBezTo>
                    <a:pt x="4774" y="3997"/>
                    <a:pt x="5425" y="4095"/>
                    <a:pt x="5880" y="4193"/>
                  </a:cubicBezTo>
                  <a:cubicBezTo>
                    <a:pt x="6000" y="4218"/>
                    <a:pt x="6123" y="4230"/>
                    <a:pt x="6245" y="4230"/>
                  </a:cubicBezTo>
                  <a:cubicBezTo>
                    <a:pt x="6567" y="4230"/>
                    <a:pt x="6887" y="4144"/>
                    <a:pt x="7164" y="3970"/>
                  </a:cubicBezTo>
                  <a:cubicBezTo>
                    <a:pt x="7780" y="3604"/>
                    <a:pt x="8119" y="2899"/>
                    <a:pt x="8012" y="2195"/>
                  </a:cubicBezTo>
                  <a:cubicBezTo>
                    <a:pt x="7851" y="1142"/>
                    <a:pt x="7111" y="0"/>
                    <a:pt x="4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2"/>
            <p:cNvSpPr/>
            <p:nvPr/>
          </p:nvSpPr>
          <p:spPr>
            <a:xfrm>
              <a:off x="3614275" y="1127575"/>
              <a:ext cx="71625" cy="99300"/>
            </a:xfrm>
            <a:custGeom>
              <a:avLst/>
              <a:gdLst/>
              <a:ahLst/>
              <a:cxnLst/>
              <a:rect l="l" t="t" r="r" b="b"/>
              <a:pathLst>
                <a:path w="2865" h="3972" extrusionOk="0">
                  <a:moveTo>
                    <a:pt x="1928" y="1"/>
                  </a:moveTo>
                  <a:lnTo>
                    <a:pt x="1928" y="1"/>
                  </a:lnTo>
                  <a:cubicBezTo>
                    <a:pt x="625" y="402"/>
                    <a:pt x="224" y="1187"/>
                    <a:pt x="117" y="1937"/>
                  </a:cubicBezTo>
                  <a:cubicBezTo>
                    <a:pt x="1" y="2641"/>
                    <a:pt x="340" y="3346"/>
                    <a:pt x="955" y="3712"/>
                  </a:cubicBezTo>
                  <a:cubicBezTo>
                    <a:pt x="1240" y="3886"/>
                    <a:pt x="1557" y="3972"/>
                    <a:pt x="1879" y="3972"/>
                  </a:cubicBezTo>
                  <a:cubicBezTo>
                    <a:pt x="2002" y="3972"/>
                    <a:pt x="2126" y="3960"/>
                    <a:pt x="2249" y="3935"/>
                  </a:cubicBezTo>
                  <a:cubicBezTo>
                    <a:pt x="2427" y="3890"/>
                    <a:pt x="2632" y="3855"/>
                    <a:pt x="2864" y="3819"/>
                  </a:cubicBezTo>
                  <a:cubicBezTo>
                    <a:pt x="2632" y="3774"/>
                    <a:pt x="2401" y="3694"/>
                    <a:pt x="2195" y="3560"/>
                  </a:cubicBezTo>
                  <a:cubicBezTo>
                    <a:pt x="1473" y="3132"/>
                    <a:pt x="1080" y="2311"/>
                    <a:pt x="1205" y="1482"/>
                  </a:cubicBezTo>
                  <a:cubicBezTo>
                    <a:pt x="1285" y="973"/>
                    <a:pt x="1482" y="447"/>
                    <a:pt x="192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2"/>
            <p:cNvSpPr/>
            <p:nvPr/>
          </p:nvSpPr>
          <p:spPr>
            <a:xfrm>
              <a:off x="3685650" y="1140525"/>
              <a:ext cx="60475" cy="60450"/>
            </a:xfrm>
            <a:custGeom>
              <a:avLst/>
              <a:gdLst/>
              <a:ahLst/>
              <a:cxnLst/>
              <a:rect l="l" t="t" r="r" b="b"/>
              <a:pathLst>
                <a:path w="2419" h="2418" extrusionOk="0">
                  <a:moveTo>
                    <a:pt x="1071" y="0"/>
                  </a:moveTo>
                  <a:cubicBezTo>
                    <a:pt x="910" y="0"/>
                    <a:pt x="777" y="134"/>
                    <a:pt x="777" y="295"/>
                  </a:cubicBezTo>
                  <a:lnTo>
                    <a:pt x="777" y="776"/>
                  </a:lnTo>
                  <a:lnTo>
                    <a:pt x="295" y="776"/>
                  </a:lnTo>
                  <a:cubicBezTo>
                    <a:pt x="134" y="776"/>
                    <a:pt x="1" y="910"/>
                    <a:pt x="1" y="1071"/>
                  </a:cubicBezTo>
                  <a:lnTo>
                    <a:pt x="1" y="1347"/>
                  </a:lnTo>
                  <a:cubicBezTo>
                    <a:pt x="1" y="1508"/>
                    <a:pt x="134" y="1642"/>
                    <a:pt x="295" y="1642"/>
                  </a:cubicBezTo>
                  <a:lnTo>
                    <a:pt x="777" y="1642"/>
                  </a:lnTo>
                  <a:lnTo>
                    <a:pt x="777" y="2114"/>
                  </a:lnTo>
                  <a:cubicBezTo>
                    <a:pt x="777" y="2284"/>
                    <a:pt x="910" y="2418"/>
                    <a:pt x="1071" y="2418"/>
                  </a:cubicBezTo>
                  <a:lnTo>
                    <a:pt x="1348" y="2418"/>
                  </a:lnTo>
                  <a:cubicBezTo>
                    <a:pt x="1508" y="2418"/>
                    <a:pt x="1642" y="2284"/>
                    <a:pt x="1642" y="2114"/>
                  </a:cubicBezTo>
                  <a:lnTo>
                    <a:pt x="1642" y="1642"/>
                  </a:lnTo>
                  <a:lnTo>
                    <a:pt x="2115" y="1642"/>
                  </a:lnTo>
                  <a:cubicBezTo>
                    <a:pt x="2284" y="1642"/>
                    <a:pt x="2418" y="1508"/>
                    <a:pt x="2418" y="1347"/>
                  </a:cubicBezTo>
                  <a:lnTo>
                    <a:pt x="2418" y="1080"/>
                  </a:lnTo>
                  <a:cubicBezTo>
                    <a:pt x="2418" y="910"/>
                    <a:pt x="2284" y="776"/>
                    <a:pt x="2124" y="776"/>
                  </a:cubicBezTo>
                  <a:lnTo>
                    <a:pt x="1642" y="776"/>
                  </a:lnTo>
                  <a:lnTo>
                    <a:pt x="1642" y="295"/>
                  </a:lnTo>
                  <a:cubicBezTo>
                    <a:pt x="1642" y="134"/>
                    <a:pt x="1508" y="0"/>
                    <a:pt x="1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62"/>
          <p:cNvGrpSpPr/>
          <p:nvPr/>
        </p:nvGrpSpPr>
        <p:grpSpPr>
          <a:xfrm>
            <a:off x="3974915" y="1529394"/>
            <a:ext cx="472824" cy="479736"/>
            <a:chOff x="2979550" y="1121125"/>
            <a:chExt cx="406975" cy="412925"/>
          </a:xfrm>
        </p:grpSpPr>
        <p:sp>
          <p:nvSpPr>
            <p:cNvPr id="4795" name="Google Shape;4795;p62"/>
            <p:cNvSpPr/>
            <p:nvPr/>
          </p:nvSpPr>
          <p:spPr>
            <a:xfrm>
              <a:off x="3113600" y="1121125"/>
              <a:ext cx="45075" cy="47975"/>
            </a:xfrm>
            <a:custGeom>
              <a:avLst/>
              <a:gdLst/>
              <a:ahLst/>
              <a:cxnLst/>
              <a:rect l="l" t="t" r="r" b="b"/>
              <a:pathLst>
                <a:path w="1803" h="1919" extrusionOk="0">
                  <a:moveTo>
                    <a:pt x="1031" y="0"/>
                  </a:moveTo>
                  <a:cubicBezTo>
                    <a:pt x="966" y="0"/>
                    <a:pt x="900" y="18"/>
                    <a:pt x="839" y="54"/>
                  </a:cubicBezTo>
                  <a:cubicBezTo>
                    <a:pt x="455" y="312"/>
                    <a:pt x="0" y="857"/>
                    <a:pt x="651" y="1918"/>
                  </a:cubicBezTo>
                  <a:lnTo>
                    <a:pt x="1802" y="1303"/>
                  </a:lnTo>
                  <a:lnTo>
                    <a:pt x="1374" y="232"/>
                  </a:lnTo>
                  <a:cubicBezTo>
                    <a:pt x="1312" y="84"/>
                    <a:pt x="1175" y="0"/>
                    <a:pt x="1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2"/>
            <p:cNvSpPr/>
            <p:nvPr/>
          </p:nvSpPr>
          <p:spPr>
            <a:xfrm>
              <a:off x="3207250" y="1121125"/>
              <a:ext cx="45075" cy="47975"/>
            </a:xfrm>
            <a:custGeom>
              <a:avLst/>
              <a:gdLst/>
              <a:ahLst/>
              <a:cxnLst/>
              <a:rect l="l" t="t" r="r" b="b"/>
              <a:pathLst>
                <a:path w="1803" h="1919" extrusionOk="0">
                  <a:moveTo>
                    <a:pt x="776" y="0"/>
                  </a:moveTo>
                  <a:cubicBezTo>
                    <a:pt x="633" y="0"/>
                    <a:pt x="493" y="84"/>
                    <a:pt x="438" y="232"/>
                  </a:cubicBezTo>
                  <a:lnTo>
                    <a:pt x="1" y="1303"/>
                  </a:lnTo>
                  <a:lnTo>
                    <a:pt x="1152" y="1918"/>
                  </a:lnTo>
                  <a:cubicBezTo>
                    <a:pt x="1803" y="857"/>
                    <a:pt x="1357" y="312"/>
                    <a:pt x="964" y="54"/>
                  </a:cubicBezTo>
                  <a:cubicBezTo>
                    <a:pt x="906" y="18"/>
                    <a:pt x="841" y="0"/>
                    <a:pt x="7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2"/>
            <p:cNvSpPr/>
            <p:nvPr/>
          </p:nvSpPr>
          <p:spPr>
            <a:xfrm>
              <a:off x="3006975" y="1214050"/>
              <a:ext cx="78750" cy="103350"/>
            </a:xfrm>
            <a:custGeom>
              <a:avLst/>
              <a:gdLst/>
              <a:ahLst/>
              <a:cxnLst/>
              <a:rect l="l" t="t" r="r" b="b"/>
              <a:pathLst>
                <a:path w="3150" h="4134" extrusionOk="0">
                  <a:moveTo>
                    <a:pt x="1432" y="0"/>
                  </a:moveTo>
                  <a:cubicBezTo>
                    <a:pt x="1319" y="0"/>
                    <a:pt x="1205" y="49"/>
                    <a:pt x="1125" y="155"/>
                  </a:cubicBezTo>
                  <a:cubicBezTo>
                    <a:pt x="554" y="922"/>
                    <a:pt x="1" y="2394"/>
                    <a:pt x="2151" y="4134"/>
                  </a:cubicBezTo>
                  <a:lnTo>
                    <a:pt x="3150" y="2233"/>
                  </a:lnTo>
                  <a:cubicBezTo>
                    <a:pt x="3150" y="2233"/>
                    <a:pt x="2195" y="1671"/>
                    <a:pt x="1812" y="289"/>
                  </a:cubicBezTo>
                  <a:cubicBezTo>
                    <a:pt x="1759" y="104"/>
                    <a:pt x="159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2"/>
            <p:cNvSpPr/>
            <p:nvPr/>
          </p:nvSpPr>
          <p:spPr>
            <a:xfrm>
              <a:off x="2979550" y="1332025"/>
              <a:ext cx="81650" cy="72575"/>
            </a:xfrm>
            <a:custGeom>
              <a:avLst/>
              <a:gdLst/>
              <a:ahLst/>
              <a:cxnLst/>
              <a:rect l="l" t="t" r="r" b="b"/>
              <a:pathLst>
                <a:path w="3266" h="2903" extrusionOk="0">
                  <a:moveTo>
                    <a:pt x="398" y="0"/>
                  </a:moveTo>
                  <a:cubicBezTo>
                    <a:pt x="193" y="0"/>
                    <a:pt x="0" y="163"/>
                    <a:pt x="0" y="396"/>
                  </a:cubicBezTo>
                  <a:cubicBezTo>
                    <a:pt x="18" y="1350"/>
                    <a:pt x="491" y="2849"/>
                    <a:pt x="3266" y="2903"/>
                  </a:cubicBezTo>
                  <a:lnTo>
                    <a:pt x="2882" y="788"/>
                  </a:lnTo>
                  <a:cubicBezTo>
                    <a:pt x="2882" y="788"/>
                    <a:pt x="2813" y="797"/>
                    <a:pt x="2691" y="797"/>
                  </a:cubicBezTo>
                  <a:cubicBezTo>
                    <a:pt x="2326" y="797"/>
                    <a:pt x="1488" y="717"/>
                    <a:pt x="625" y="75"/>
                  </a:cubicBezTo>
                  <a:cubicBezTo>
                    <a:pt x="554" y="23"/>
                    <a:pt x="475" y="0"/>
                    <a:pt x="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2"/>
            <p:cNvSpPr/>
            <p:nvPr/>
          </p:nvSpPr>
          <p:spPr>
            <a:xfrm>
              <a:off x="3025725" y="1429100"/>
              <a:ext cx="78300" cy="104950"/>
            </a:xfrm>
            <a:custGeom>
              <a:avLst/>
              <a:gdLst/>
              <a:ahLst/>
              <a:cxnLst/>
              <a:rect l="l" t="t" r="r" b="b"/>
              <a:pathLst>
                <a:path w="3132" h="4198" extrusionOk="0">
                  <a:moveTo>
                    <a:pt x="1900" y="1"/>
                  </a:moveTo>
                  <a:cubicBezTo>
                    <a:pt x="0" y="2017"/>
                    <a:pt x="732" y="3400"/>
                    <a:pt x="1401" y="4078"/>
                  </a:cubicBezTo>
                  <a:cubicBezTo>
                    <a:pt x="1483" y="4160"/>
                    <a:pt x="1585" y="4197"/>
                    <a:pt x="1684" y="4197"/>
                  </a:cubicBezTo>
                  <a:cubicBezTo>
                    <a:pt x="1866" y="4197"/>
                    <a:pt x="2041" y="4072"/>
                    <a:pt x="2070" y="3864"/>
                  </a:cubicBezTo>
                  <a:cubicBezTo>
                    <a:pt x="2266" y="2436"/>
                    <a:pt x="3131" y="1750"/>
                    <a:pt x="3131" y="1750"/>
                  </a:cubicBezTo>
                  <a:lnTo>
                    <a:pt x="19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2"/>
            <p:cNvSpPr/>
            <p:nvPr/>
          </p:nvSpPr>
          <p:spPr>
            <a:xfrm>
              <a:off x="3280400" y="1214050"/>
              <a:ext cx="78550" cy="103350"/>
            </a:xfrm>
            <a:custGeom>
              <a:avLst/>
              <a:gdLst/>
              <a:ahLst/>
              <a:cxnLst/>
              <a:rect l="l" t="t" r="r" b="b"/>
              <a:pathLst>
                <a:path w="3142" h="4134" extrusionOk="0">
                  <a:moveTo>
                    <a:pt x="1710" y="0"/>
                  </a:moveTo>
                  <a:cubicBezTo>
                    <a:pt x="1545" y="0"/>
                    <a:pt x="1383" y="104"/>
                    <a:pt x="1330" y="289"/>
                  </a:cubicBezTo>
                  <a:cubicBezTo>
                    <a:pt x="947" y="1671"/>
                    <a:pt x="1" y="2233"/>
                    <a:pt x="1" y="2233"/>
                  </a:cubicBezTo>
                  <a:lnTo>
                    <a:pt x="991" y="4134"/>
                  </a:lnTo>
                  <a:cubicBezTo>
                    <a:pt x="3141" y="2394"/>
                    <a:pt x="2597" y="922"/>
                    <a:pt x="2017" y="155"/>
                  </a:cubicBezTo>
                  <a:cubicBezTo>
                    <a:pt x="1937" y="49"/>
                    <a:pt x="1823" y="0"/>
                    <a:pt x="17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2"/>
            <p:cNvSpPr/>
            <p:nvPr/>
          </p:nvSpPr>
          <p:spPr>
            <a:xfrm>
              <a:off x="3304950" y="1332025"/>
              <a:ext cx="81575" cy="72575"/>
            </a:xfrm>
            <a:custGeom>
              <a:avLst/>
              <a:gdLst/>
              <a:ahLst/>
              <a:cxnLst/>
              <a:rect l="l" t="t" r="r" b="b"/>
              <a:pathLst>
                <a:path w="3263" h="2903" extrusionOk="0">
                  <a:moveTo>
                    <a:pt x="2861" y="0"/>
                  </a:moveTo>
                  <a:cubicBezTo>
                    <a:pt x="2783" y="0"/>
                    <a:pt x="2703" y="23"/>
                    <a:pt x="2632" y="75"/>
                  </a:cubicBezTo>
                  <a:cubicBezTo>
                    <a:pt x="1769" y="717"/>
                    <a:pt x="936" y="797"/>
                    <a:pt x="573" y="797"/>
                  </a:cubicBezTo>
                  <a:cubicBezTo>
                    <a:pt x="452" y="797"/>
                    <a:pt x="384" y="788"/>
                    <a:pt x="384" y="788"/>
                  </a:cubicBezTo>
                  <a:lnTo>
                    <a:pt x="0" y="2903"/>
                  </a:lnTo>
                  <a:cubicBezTo>
                    <a:pt x="2766" y="2849"/>
                    <a:pt x="3239" y="1350"/>
                    <a:pt x="3256" y="396"/>
                  </a:cubicBezTo>
                  <a:cubicBezTo>
                    <a:pt x="3263" y="163"/>
                    <a:pt x="3067" y="0"/>
                    <a:pt x="2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2"/>
            <p:cNvSpPr/>
            <p:nvPr/>
          </p:nvSpPr>
          <p:spPr>
            <a:xfrm>
              <a:off x="3261900" y="1429100"/>
              <a:ext cx="78525" cy="104950"/>
            </a:xfrm>
            <a:custGeom>
              <a:avLst/>
              <a:gdLst/>
              <a:ahLst/>
              <a:cxnLst/>
              <a:rect l="l" t="t" r="r" b="b"/>
              <a:pathLst>
                <a:path w="3141" h="4198" extrusionOk="0">
                  <a:moveTo>
                    <a:pt x="1232" y="1"/>
                  </a:moveTo>
                  <a:lnTo>
                    <a:pt x="1" y="1750"/>
                  </a:lnTo>
                  <a:cubicBezTo>
                    <a:pt x="1" y="1750"/>
                    <a:pt x="875" y="2436"/>
                    <a:pt x="1071" y="3864"/>
                  </a:cubicBezTo>
                  <a:cubicBezTo>
                    <a:pt x="1100" y="4072"/>
                    <a:pt x="1274" y="4197"/>
                    <a:pt x="1454" y="4197"/>
                  </a:cubicBezTo>
                  <a:cubicBezTo>
                    <a:pt x="1553" y="4197"/>
                    <a:pt x="1652" y="4160"/>
                    <a:pt x="1731" y="4078"/>
                  </a:cubicBezTo>
                  <a:cubicBezTo>
                    <a:pt x="2400" y="3400"/>
                    <a:pt x="3141" y="2017"/>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2"/>
            <p:cNvSpPr/>
            <p:nvPr/>
          </p:nvSpPr>
          <p:spPr>
            <a:xfrm>
              <a:off x="3035300" y="1249350"/>
              <a:ext cx="50425" cy="68050"/>
            </a:xfrm>
            <a:custGeom>
              <a:avLst/>
              <a:gdLst/>
              <a:ahLst/>
              <a:cxnLst/>
              <a:rect l="l" t="t" r="r" b="b"/>
              <a:pathLst>
                <a:path w="2017" h="2722" extrusionOk="0">
                  <a:moveTo>
                    <a:pt x="1196" y="1"/>
                  </a:moveTo>
                  <a:cubicBezTo>
                    <a:pt x="723" y="491"/>
                    <a:pt x="313" y="1053"/>
                    <a:pt x="1" y="1678"/>
                  </a:cubicBezTo>
                  <a:cubicBezTo>
                    <a:pt x="242" y="2008"/>
                    <a:pt x="572" y="2365"/>
                    <a:pt x="1018" y="2722"/>
                  </a:cubicBezTo>
                  <a:lnTo>
                    <a:pt x="2017" y="821"/>
                  </a:lnTo>
                  <a:cubicBezTo>
                    <a:pt x="2017" y="821"/>
                    <a:pt x="1598" y="572"/>
                    <a:pt x="1196"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2"/>
            <p:cNvSpPr/>
            <p:nvPr/>
          </p:nvSpPr>
          <p:spPr>
            <a:xfrm>
              <a:off x="3018125" y="1346825"/>
              <a:ext cx="43075" cy="57775"/>
            </a:xfrm>
            <a:custGeom>
              <a:avLst/>
              <a:gdLst/>
              <a:ahLst/>
              <a:cxnLst/>
              <a:rect l="l" t="t" r="r" b="b"/>
              <a:pathLst>
                <a:path w="1723" h="2311" extrusionOk="0">
                  <a:moveTo>
                    <a:pt x="37" y="0"/>
                  </a:moveTo>
                  <a:cubicBezTo>
                    <a:pt x="10" y="232"/>
                    <a:pt x="1" y="473"/>
                    <a:pt x="1" y="714"/>
                  </a:cubicBezTo>
                  <a:cubicBezTo>
                    <a:pt x="1" y="1178"/>
                    <a:pt x="45" y="1624"/>
                    <a:pt x="144" y="2061"/>
                  </a:cubicBezTo>
                  <a:cubicBezTo>
                    <a:pt x="554" y="2204"/>
                    <a:pt x="1080" y="2293"/>
                    <a:pt x="1723" y="2311"/>
                  </a:cubicBezTo>
                  <a:lnTo>
                    <a:pt x="1339" y="196"/>
                  </a:lnTo>
                  <a:cubicBezTo>
                    <a:pt x="1339" y="196"/>
                    <a:pt x="1271" y="205"/>
                    <a:pt x="1151" y="205"/>
                  </a:cubicBezTo>
                  <a:cubicBezTo>
                    <a:pt x="926" y="205"/>
                    <a:pt x="519" y="175"/>
                    <a:pt x="37"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2"/>
            <p:cNvSpPr/>
            <p:nvPr/>
          </p:nvSpPr>
          <p:spPr>
            <a:xfrm>
              <a:off x="3049800" y="1429100"/>
              <a:ext cx="54225" cy="68500"/>
            </a:xfrm>
            <a:custGeom>
              <a:avLst/>
              <a:gdLst/>
              <a:ahLst/>
              <a:cxnLst/>
              <a:rect l="l" t="t" r="r" b="b"/>
              <a:pathLst>
                <a:path w="2169" h="2740" extrusionOk="0">
                  <a:moveTo>
                    <a:pt x="937" y="1"/>
                  </a:moveTo>
                  <a:cubicBezTo>
                    <a:pt x="491" y="474"/>
                    <a:pt x="197" y="902"/>
                    <a:pt x="1" y="1303"/>
                  </a:cubicBezTo>
                  <a:cubicBezTo>
                    <a:pt x="402" y="1857"/>
                    <a:pt x="893" y="2338"/>
                    <a:pt x="1437" y="2740"/>
                  </a:cubicBezTo>
                  <a:cubicBezTo>
                    <a:pt x="1758" y="2080"/>
                    <a:pt x="2168" y="1750"/>
                    <a:pt x="2168" y="1750"/>
                  </a:cubicBezTo>
                  <a:lnTo>
                    <a:pt x="937" y="1"/>
                  </a:ln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2"/>
            <p:cNvSpPr/>
            <p:nvPr/>
          </p:nvSpPr>
          <p:spPr>
            <a:xfrm>
              <a:off x="3261900" y="1429100"/>
              <a:ext cx="54225" cy="68500"/>
            </a:xfrm>
            <a:custGeom>
              <a:avLst/>
              <a:gdLst/>
              <a:ahLst/>
              <a:cxnLst/>
              <a:rect l="l" t="t" r="r" b="b"/>
              <a:pathLst>
                <a:path w="2169" h="2740" extrusionOk="0">
                  <a:moveTo>
                    <a:pt x="1232" y="1"/>
                  </a:moveTo>
                  <a:lnTo>
                    <a:pt x="1" y="1750"/>
                  </a:lnTo>
                  <a:cubicBezTo>
                    <a:pt x="1" y="1750"/>
                    <a:pt x="411" y="2080"/>
                    <a:pt x="732" y="2740"/>
                  </a:cubicBezTo>
                  <a:cubicBezTo>
                    <a:pt x="1285" y="2338"/>
                    <a:pt x="1767" y="1857"/>
                    <a:pt x="2168" y="1303"/>
                  </a:cubicBezTo>
                  <a:cubicBezTo>
                    <a:pt x="1981" y="902"/>
                    <a:pt x="1678" y="474"/>
                    <a:pt x="1232"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2"/>
            <p:cNvSpPr/>
            <p:nvPr/>
          </p:nvSpPr>
          <p:spPr>
            <a:xfrm>
              <a:off x="3304950" y="1346825"/>
              <a:ext cx="42850" cy="57775"/>
            </a:xfrm>
            <a:custGeom>
              <a:avLst/>
              <a:gdLst/>
              <a:ahLst/>
              <a:cxnLst/>
              <a:rect l="l" t="t" r="r" b="b"/>
              <a:pathLst>
                <a:path w="1714" h="2311" extrusionOk="0">
                  <a:moveTo>
                    <a:pt x="1677" y="0"/>
                  </a:moveTo>
                  <a:cubicBezTo>
                    <a:pt x="1195" y="175"/>
                    <a:pt x="791" y="205"/>
                    <a:pt x="569" y="205"/>
                  </a:cubicBezTo>
                  <a:cubicBezTo>
                    <a:pt x="451" y="205"/>
                    <a:pt x="384" y="196"/>
                    <a:pt x="384" y="196"/>
                  </a:cubicBezTo>
                  <a:lnTo>
                    <a:pt x="0" y="2311"/>
                  </a:lnTo>
                  <a:cubicBezTo>
                    <a:pt x="643" y="2293"/>
                    <a:pt x="1160" y="2204"/>
                    <a:pt x="1579" y="2061"/>
                  </a:cubicBezTo>
                  <a:cubicBezTo>
                    <a:pt x="1669" y="1624"/>
                    <a:pt x="1713" y="1178"/>
                    <a:pt x="1713" y="714"/>
                  </a:cubicBezTo>
                  <a:cubicBezTo>
                    <a:pt x="1713" y="473"/>
                    <a:pt x="1704" y="232"/>
                    <a:pt x="1677"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2"/>
            <p:cNvSpPr/>
            <p:nvPr/>
          </p:nvSpPr>
          <p:spPr>
            <a:xfrm>
              <a:off x="3280400" y="1249350"/>
              <a:ext cx="50225" cy="68050"/>
            </a:xfrm>
            <a:custGeom>
              <a:avLst/>
              <a:gdLst/>
              <a:ahLst/>
              <a:cxnLst/>
              <a:rect l="l" t="t" r="r" b="b"/>
              <a:pathLst>
                <a:path w="2009" h="2722" extrusionOk="0">
                  <a:moveTo>
                    <a:pt x="813" y="1"/>
                  </a:moveTo>
                  <a:cubicBezTo>
                    <a:pt x="420" y="572"/>
                    <a:pt x="1" y="821"/>
                    <a:pt x="1" y="821"/>
                  </a:cubicBezTo>
                  <a:lnTo>
                    <a:pt x="991" y="2722"/>
                  </a:lnTo>
                  <a:cubicBezTo>
                    <a:pt x="1437" y="2365"/>
                    <a:pt x="1767" y="2008"/>
                    <a:pt x="2008" y="1678"/>
                  </a:cubicBezTo>
                  <a:cubicBezTo>
                    <a:pt x="1696" y="1053"/>
                    <a:pt x="1295" y="491"/>
                    <a:pt x="813"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2"/>
            <p:cNvSpPr/>
            <p:nvPr/>
          </p:nvSpPr>
          <p:spPr>
            <a:xfrm>
              <a:off x="3043100" y="1224600"/>
              <a:ext cx="279925" cy="279925"/>
            </a:xfrm>
            <a:custGeom>
              <a:avLst/>
              <a:gdLst/>
              <a:ahLst/>
              <a:cxnLst/>
              <a:rect l="l" t="t" r="r" b="b"/>
              <a:pathLst>
                <a:path w="11197" h="11197" extrusionOk="0">
                  <a:moveTo>
                    <a:pt x="5594" y="0"/>
                  </a:moveTo>
                  <a:cubicBezTo>
                    <a:pt x="2508" y="0"/>
                    <a:pt x="1" y="2507"/>
                    <a:pt x="1" y="5603"/>
                  </a:cubicBezTo>
                  <a:cubicBezTo>
                    <a:pt x="1" y="8689"/>
                    <a:pt x="2508" y="11196"/>
                    <a:pt x="5594" y="11196"/>
                  </a:cubicBezTo>
                  <a:cubicBezTo>
                    <a:pt x="8690" y="11196"/>
                    <a:pt x="11197" y="8689"/>
                    <a:pt x="11197" y="5603"/>
                  </a:cubicBezTo>
                  <a:cubicBezTo>
                    <a:pt x="11197" y="2507"/>
                    <a:pt x="8690" y="0"/>
                    <a:pt x="55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2"/>
            <p:cNvSpPr/>
            <p:nvPr/>
          </p:nvSpPr>
          <p:spPr>
            <a:xfrm>
              <a:off x="3080800" y="1224375"/>
              <a:ext cx="204325" cy="92800"/>
            </a:xfrm>
            <a:custGeom>
              <a:avLst/>
              <a:gdLst/>
              <a:ahLst/>
              <a:cxnLst/>
              <a:rect l="l" t="t" r="r" b="b"/>
              <a:pathLst>
                <a:path w="8173" h="3712" extrusionOk="0">
                  <a:moveTo>
                    <a:pt x="4086" y="1"/>
                  </a:moveTo>
                  <a:cubicBezTo>
                    <a:pt x="2472" y="1"/>
                    <a:pt x="1027" y="679"/>
                    <a:pt x="1" y="1776"/>
                  </a:cubicBezTo>
                  <a:cubicBezTo>
                    <a:pt x="188" y="2213"/>
                    <a:pt x="473" y="2614"/>
                    <a:pt x="848" y="2936"/>
                  </a:cubicBezTo>
                  <a:cubicBezTo>
                    <a:pt x="1419" y="3435"/>
                    <a:pt x="2160" y="3712"/>
                    <a:pt x="2918" y="3712"/>
                  </a:cubicBezTo>
                  <a:lnTo>
                    <a:pt x="5255" y="3712"/>
                  </a:lnTo>
                  <a:cubicBezTo>
                    <a:pt x="6013" y="3712"/>
                    <a:pt x="6754" y="3435"/>
                    <a:pt x="7334" y="2936"/>
                  </a:cubicBezTo>
                  <a:cubicBezTo>
                    <a:pt x="7700" y="2614"/>
                    <a:pt x="7985" y="2213"/>
                    <a:pt x="8172" y="1776"/>
                  </a:cubicBezTo>
                  <a:cubicBezTo>
                    <a:pt x="7155" y="679"/>
                    <a:pt x="5701" y="1"/>
                    <a:pt x="4086"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2"/>
            <p:cNvSpPr/>
            <p:nvPr/>
          </p:nvSpPr>
          <p:spPr>
            <a:xfrm>
              <a:off x="3085700" y="1273450"/>
              <a:ext cx="194525" cy="147650"/>
            </a:xfrm>
            <a:custGeom>
              <a:avLst/>
              <a:gdLst/>
              <a:ahLst/>
              <a:cxnLst/>
              <a:rect l="l" t="t" r="r" b="b"/>
              <a:pathLst>
                <a:path w="7781" h="5906" extrusionOk="0">
                  <a:moveTo>
                    <a:pt x="1357" y="0"/>
                  </a:moveTo>
                  <a:cubicBezTo>
                    <a:pt x="1357" y="0"/>
                    <a:pt x="1330" y="27"/>
                    <a:pt x="1286" y="71"/>
                  </a:cubicBezTo>
                  <a:cubicBezTo>
                    <a:pt x="1" y="1356"/>
                    <a:pt x="37" y="3426"/>
                    <a:pt x="1375" y="4657"/>
                  </a:cubicBezTo>
                  <a:cubicBezTo>
                    <a:pt x="1741" y="4987"/>
                    <a:pt x="2204" y="5326"/>
                    <a:pt x="2802" y="5638"/>
                  </a:cubicBezTo>
                  <a:cubicBezTo>
                    <a:pt x="3141" y="5817"/>
                    <a:pt x="3514" y="5906"/>
                    <a:pt x="3887" y="5906"/>
                  </a:cubicBezTo>
                  <a:cubicBezTo>
                    <a:pt x="4261" y="5906"/>
                    <a:pt x="4635" y="5817"/>
                    <a:pt x="4979" y="5638"/>
                  </a:cubicBezTo>
                  <a:cubicBezTo>
                    <a:pt x="5568" y="5335"/>
                    <a:pt x="6032" y="4996"/>
                    <a:pt x="6397" y="4666"/>
                  </a:cubicBezTo>
                  <a:cubicBezTo>
                    <a:pt x="7735" y="3444"/>
                    <a:pt x="7780" y="1347"/>
                    <a:pt x="6495" y="71"/>
                  </a:cubicBezTo>
                  <a:cubicBezTo>
                    <a:pt x="6451" y="27"/>
                    <a:pt x="6424" y="0"/>
                    <a:pt x="6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2"/>
            <p:cNvSpPr/>
            <p:nvPr/>
          </p:nvSpPr>
          <p:spPr>
            <a:xfrm>
              <a:off x="3101325" y="1273450"/>
              <a:ext cx="163275" cy="44400"/>
            </a:xfrm>
            <a:custGeom>
              <a:avLst/>
              <a:gdLst/>
              <a:ahLst/>
              <a:cxnLst/>
              <a:rect l="l" t="t" r="r" b="b"/>
              <a:pathLst>
                <a:path w="6531" h="1776" extrusionOk="0">
                  <a:moveTo>
                    <a:pt x="723" y="0"/>
                  </a:moveTo>
                  <a:cubicBezTo>
                    <a:pt x="723" y="0"/>
                    <a:pt x="696" y="27"/>
                    <a:pt x="643" y="71"/>
                  </a:cubicBezTo>
                  <a:cubicBezTo>
                    <a:pt x="366" y="348"/>
                    <a:pt x="152" y="660"/>
                    <a:pt x="0" y="999"/>
                  </a:cubicBezTo>
                  <a:lnTo>
                    <a:pt x="9" y="999"/>
                  </a:lnTo>
                  <a:cubicBezTo>
                    <a:pt x="589" y="1499"/>
                    <a:pt x="1330" y="1775"/>
                    <a:pt x="2097" y="1775"/>
                  </a:cubicBezTo>
                  <a:lnTo>
                    <a:pt x="4443" y="1775"/>
                  </a:lnTo>
                  <a:cubicBezTo>
                    <a:pt x="5210" y="1775"/>
                    <a:pt x="5951" y="1499"/>
                    <a:pt x="6531" y="999"/>
                  </a:cubicBezTo>
                  <a:cubicBezTo>
                    <a:pt x="6379" y="660"/>
                    <a:pt x="6165" y="348"/>
                    <a:pt x="5888" y="71"/>
                  </a:cubicBezTo>
                  <a:cubicBezTo>
                    <a:pt x="5844" y="27"/>
                    <a:pt x="5817" y="0"/>
                    <a:pt x="5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2"/>
            <p:cNvSpPr/>
            <p:nvPr/>
          </p:nvSpPr>
          <p:spPr>
            <a:xfrm>
              <a:off x="3092175" y="1150550"/>
              <a:ext cx="181125" cy="142325"/>
            </a:xfrm>
            <a:custGeom>
              <a:avLst/>
              <a:gdLst/>
              <a:ahLst/>
              <a:cxnLst/>
              <a:rect l="l" t="t" r="r" b="b"/>
              <a:pathLst>
                <a:path w="7245" h="5693" extrusionOk="0">
                  <a:moveTo>
                    <a:pt x="3631" y="1"/>
                  </a:moveTo>
                  <a:cubicBezTo>
                    <a:pt x="1580" y="1"/>
                    <a:pt x="1" y="1829"/>
                    <a:pt x="322" y="3863"/>
                  </a:cubicBezTo>
                  <a:cubicBezTo>
                    <a:pt x="482" y="4925"/>
                    <a:pt x="1410" y="5692"/>
                    <a:pt x="2481" y="5692"/>
                  </a:cubicBezTo>
                  <a:lnTo>
                    <a:pt x="4800" y="5692"/>
                  </a:lnTo>
                  <a:cubicBezTo>
                    <a:pt x="5880" y="5692"/>
                    <a:pt x="6798" y="4898"/>
                    <a:pt x="6950" y="3828"/>
                  </a:cubicBezTo>
                  <a:cubicBezTo>
                    <a:pt x="7245" y="1812"/>
                    <a:pt x="5674" y="1"/>
                    <a:pt x="3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2"/>
            <p:cNvSpPr/>
            <p:nvPr/>
          </p:nvSpPr>
          <p:spPr>
            <a:xfrm>
              <a:off x="3137675" y="1190025"/>
              <a:ext cx="12075" cy="21875"/>
            </a:xfrm>
            <a:custGeom>
              <a:avLst/>
              <a:gdLst/>
              <a:ahLst/>
              <a:cxnLst/>
              <a:rect l="l" t="t" r="r" b="b"/>
              <a:pathLst>
                <a:path w="483" h="875" extrusionOk="0">
                  <a:moveTo>
                    <a:pt x="241" y="1"/>
                  </a:moveTo>
                  <a:cubicBezTo>
                    <a:pt x="108" y="1"/>
                    <a:pt x="1" y="117"/>
                    <a:pt x="1" y="250"/>
                  </a:cubicBezTo>
                  <a:lnTo>
                    <a:pt x="1" y="616"/>
                  </a:lnTo>
                  <a:cubicBezTo>
                    <a:pt x="1" y="750"/>
                    <a:pt x="108" y="866"/>
                    <a:pt x="241" y="875"/>
                  </a:cubicBezTo>
                  <a:cubicBezTo>
                    <a:pt x="375" y="875"/>
                    <a:pt x="482" y="768"/>
                    <a:pt x="482" y="634"/>
                  </a:cubicBezTo>
                  <a:lnTo>
                    <a:pt x="482" y="242"/>
                  </a:lnTo>
                  <a:cubicBezTo>
                    <a:pt x="482" y="108"/>
                    <a:pt x="375" y="1"/>
                    <a:pt x="2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2"/>
            <p:cNvSpPr/>
            <p:nvPr/>
          </p:nvSpPr>
          <p:spPr>
            <a:xfrm>
              <a:off x="3215950" y="1190025"/>
              <a:ext cx="12075" cy="21875"/>
            </a:xfrm>
            <a:custGeom>
              <a:avLst/>
              <a:gdLst/>
              <a:ahLst/>
              <a:cxnLst/>
              <a:rect l="l" t="t" r="r" b="b"/>
              <a:pathLst>
                <a:path w="483" h="875" extrusionOk="0">
                  <a:moveTo>
                    <a:pt x="233" y="1"/>
                  </a:moveTo>
                  <a:cubicBezTo>
                    <a:pt x="99" y="1"/>
                    <a:pt x="1" y="117"/>
                    <a:pt x="1" y="250"/>
                  </a:cubicBezTo>
                  <a:lnTo>
                    <a:pt x="1" y="616"/>
                  </a:lnTo>
                  <a:cubicBezTo>
                    <a:pt x="1" y="750"/>
                    <a:pt x="99" y="866"/>
                    <a:pt x="233" y="875"/>
                  </a:cubicBezTo>
                  <a:cubicBezTo>
                    <a:pt x="375" y="875"/>
                    <a:pt x="483" y="768"/>
                    <a:pt x="483" y="634"/>
                  </a:cubicBezTo>
                  <a:lnTo>
                    <a:pt x="483" y="242"/>
                  </a:lnTo>
                  <a:cubicBezTo>
                    <a:pt x="483" y="108"/>
                    <a:pt x="375"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62"/>
          <p:cNvGrpSpPr/>
          <p:nvPr/>
        </p:nvGrpSpPr>
        <p:grpSpPr>
          <a:xfrm>
            <a:off x="3322971" y="1538528"/>
            <a:ext cx="488711" cy="461467"/>
            <a:chOff x="2413500" y="1121100"/>
            <a:chExt cx="420650" cy="397200"/>
          </a:xfrm>
        </p:grpSpPr>
        <p:sp>
          <p:nvSpPr>
            <p:cNvPr id="4817" name="Google Shape;4817;p62"/>
            <p:cNvSpPr/>
            <p:nvPr/>
          </p:nvSpPr>
          <p:spPr>
            <a:xfrm>
              <a:off x="2413500" y="1168800"/>
              <a:ext cx="420650" cy="232225"/>
            </a:xfrm>
            <a:custGeom>
              <a:avLst/>
              <a:gdLst/>
              <a:ahLst/>
              <a:cxnLst/>
              <a:rect l="l" t="t" r="r" b="b"/>
              <a:pathLst>
                <a:path w="16826" h="9289" extrusionOk="0">
                  <a:moveTo>
                    <a:pt x="10030" y="0"/>
                  </a:moveTo>
                  <a:cubicBezTo>
                    <a:pt x="9089" y="0"/>
                    <a:pt x="8146" y="344"/>
                    <a:pt x="7414" y="1037"/>
                  </a:cubicBezTo>
                  <a:cubicBezTo>
                    <a:pt x="7084" y="1349"/>
                    <a:pt x="6817" y="1706"/>
                    <a:pt x="6629" y="2090"/>
                  </a:cubicBezTo>
                  <a:cubicBezTo>
                    <a:pt x="6540" y="2254"/>
                    <a:pt x="6379" y="2349"/>
                    <a:pt x="6203" y="2349"/>
                  </a:cubicBezTo>
                  <a:cubicBezTo>
                    <a:pt x="6150" y="2349"/>
                    <a:pt x="6095" y="2340"/>
                    <a:pt x="6040" y="2322"/>
                  </a:cubicBezTo>
                  <a:cubicBezTo>
                    <a:pt x="5807" y="2246"/>
                    <a:pt x="5563" y="2207"/>
                    <a:pt x="5318" y="2207"/>
                  </a:cubicBezTo>
                  <a:cubicBezTo>
                    <a:pt x="4731" y="2207"/>
                    <a:pt x="4141" y="2428"/>
                    <a:pt x="3694" y="2875"/>
                  </a:cubicBezTo>
                  <a:cubicBezTo>
                    <a:pt x="3302" y="3267"/>
                    <a:pt x="3088" y="3767"/>
                    <a:pt x="3034" y="4275"/>
                  </a:cubicBezTo>
                  <a:cubicBezTo>
                    <a:pt x="3008" y="4523"/>
                    <a:pt x="2795" y="4705"/>
                    <a:pt x="2551" y="4705"/>
                  </a:cubicBezTo>
                  <a:cubicBezTo>
                    <a:pt x="2539" y="4705"/>
                    <a:pt x="2528" y="4704"/>
                    <a:pt x="2517" y="4704"/>
                  </a:cubicBezTo>
                  <a:cubicBezTo>
                    <a:pt x="2463" y="4699"/>
                    <a:pt x="2410" y="4697"/>
                    <a:pt x="2356" y="4697"/>
                  </a:cubicBezTo>
                  <a:cubicBezTo>
                    <a:pt x="2303" y="4697"/>
                    <a:pt x="2249" y="4699"/>
                    <a:pt x="2195" y="4704"/>
                  </a:cubicBezTo>
                  <a:cubicBezTo>
                    <a:pt x="1027" y="4775"/>
                    <a:pt x="99" y="5729"/>
                    <a:pt x="45" y="6898"/>
                  </a:cubicBezTo>
                  <a:cubicBezTo>
                    <a:pt x="1" y="8209"/>
                    <a:pt x="1045" y="9289"/>
                    <a:pt x="2338" y="9289"/>
                  </a:cubicBezTo>
                  <a:lnTo>
                    <a:pt x="13980" y="9289"/>
                  </a:lnTo>
                  <a:cubicBezTo>
                    <a:pt x="14658" y="9289"/>
                    <a:pt x="15336" y="9021"/>
                    <a:pt x="15845" y="8495"/>
                  </a:cubicBezTo>
                  <a:cubicBezTo>
                    <a:pt x="16826" y="7478"/>
                    <a:pt x="16799" y="5845"/>
                    <a:pt x="15800" y="4855"/>
                  </a:cubicBezTo>
                  <a:cubicBezTo>
                    <a:pt x="15372" y="4436"/>
                    <a:pt x="14828" y="4195"/>
                    <a:pt x="14275" y="4133"/>
                  </a:cubicBezTo>
                  <a:cubicBezTo>
                    <a:pt x="14034" y="4106"/>
                    <a:pt x="13855" y="3910"/>
                    <a:pt x="13846" y="3669"/>
                  </a:cubicBezTo>
                  <a:cubicBezTo>
                    <a:pt x="13811" y="2750"/>
                    <a:pt x="13445" y="1831"/>
                    <a:pt x="12740" y="1126"/>
                  </a:cubicBezTo>
                  <a:cubicBezTo>
                    <a:pt x="12001" y="378"/>
                    <a:pt x="11016" y="0"/>
                    <a:pt x="10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2"/>
            <p:cNvSpPr/>
            <p:nvPr/>
          </p:nvSpPr>
          <p:spPr>
            <a:xfrm>
              <a:off x="2504275" y="1303775"/>
              <a:ext cx="63150" cy="50200"/>
            </a:xfrm>
            <a:custGeom>
              <a:avLst/>
              <a:gdLst/>
              <a:ahLst/>
              <a:cxnLst/>
              <a:rect l="l" t="t" r="r" b="b"/>
              <a:pathLst>
                <a:path w="2526" h="2008" extrusionOk="0">
                  <a:moveTo>
                    <a:pt x="1268" y="0"/>
                  </a:moveTo>
                  <a:cubicBezTo>
                    <a:pt x="572" y="0"/>
                    <a:pt x="1" y="446"/>
                    <a:pt x="1" y="1008"/>
                  </a:cubicBezTo>
                  <a:cubicBezTo>
                    <a:pt x="1" y="1562"/>
                    <a:pt x="572" y="2008"/>
                    <a:pt x="1268" y="2008"/>
                  </a:cubicBezTo>
                  <a:cubicBezTo>
                    <a:pt x="1954" y="2008"/>
                    <a:pt x="2525" y="1562"/>
                    <a:pt x="2525" y="1008"/>
                  </a:cubicBezTo>
                  <a:cubicBezTo>
                    <a:pt x="2525" y="446"/>
                    <a:pt x="1954" y="0"/>
                    <a:pt x="1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2"/>
            <p:cNvSpPr/>
            <p:nvPr/>
          </p:nvSpPr>
          <p:spPr>
            <a:xfrm>
              <a:off x="2674900" y="1303775"/>
              <a:ext cx="62925" cy="50200"/>
            </a:xfrm>
            <a:custGeom>
              <a:avLst/>
              <a:gdLst/>
              <a:ahLst/>
              <a:cxnLst/>
              <a:rect l="l" t="t" r="r" b="b"/>
              <a:pathLst>
                <a:path w="2517" h="2008" extrusionOk="0">
                  <a:moveTo>
                    <a:pt x="1258" y="0"/>
                  </a:moveTo>
                  <a:cubicBezTo>
                    <a:pt x="562" y="0"/>
                    <a:pt x="0" y="446"/>
                    <a:pt x="0" y="1008"/>
                  </a:cubicBezTo>
                  <a:cubicBezTo>
                    <a:pt x="0" y="1562"/>
                    <a:pt x="562" y="2008"/>
                    <a:pt x="1258" y="2008"/>
                  </a:cubicBezTo>
                  <a:cubicBezTo>
                    <a:pt x="1954" y="2008"/>
                    <a:pt x="2516" y="1562"/>
                    <a:pt x="2516" y="1008"/>
                  </a:cubicBezTo>
                  <a:cubicBezTo>
                    <a:pt x="2516" y="446"/>
                    <a:pt x="1954" y="0"/>
                    <a:pt x="1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2"/>
            <p:cNvSpPr/>
            <p:nvPr/>
          </p:nvSpPr>
          <p:spPr>
            <a:xfrm>
              <a:off x="2604425" y="1290825"/>
              <a:ext cx="33475" cy="37500"/>
            </a:xfrm>
            <a:custGeom>
              <a:avLst/>
              <a:gdLst/>
              <a:ahLst/>
              <a:cxnLst/>
              <a:rect l="l" t="t" r="r" b="b"/>
              <a:pathLst>
                <a:path w="1339" h="1500" extrusionOk="0">
                  <a:moveTo>
                    <a:pt x="669" y="1"/>
                  </a:moveTo>
                  <a:cubicBezTo>
                    <a:pt x="304" y="1"/>
                    <a:pt x="0" y="340"/>
                    <a:pt x="0" y="750"/>
                  </a:cubicBezTo>
                  <a:cubicBezTo>
                    <a:pt x="0" y="1161"/>
                    <a:pt x="304" y="1500"/>
                    <a:pt x="669" y="1500"/>
                  </a:cubicBezTo>
                  <a:cubicBezTo>
                    <a:pt x="1035" y="1500"/>
                    <a:pt x="1338" y="1161"/>
                    <a:pt x="1338" y="750"/>
                  </a:cubicBezTo>
                  <a:cubicBezTo>
                    <a:pt x="1338" y="340"/>
                    <a:pt x="1035" y="1"/>
                    <a:pt x="669" y="1"/>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2"/>
            <p:cNvSpPr/>
            <p:nvPr/>
          </p:nvSpPr>
          <p:spPr>
            <a:xfrm>
              <a:off x="2534825" y="1280575"/>
              <a:ext cx="12075" cy="23900"/>
            </a:xfrm>
            <a:custGeom>
              <a:avLst/>
              <a:gdLst/>
              <a:ahLst/>
              <a:cxnLst/>
              <a:rect l="l" t="t" r="r" b="b"/>
              <a:pathLst>
                <a:path w="483" h="956" extrusionOk="0">
                  <a:moveTo>
                    <a:pt x="233" y="1"/>
                  </a:moveTo>
                  <a:cubicBezTo>
                    <a:pt x="99" y="1"/>
                    <a:pt x="1" y="117"/>
                    <a:pt x="1" y="250"/>
                  </a:cubicBezTo>
                  <a:lnTo>
                    <a:pt x="1" y="705"/>
                  </a:lnTo>
                  <a:cubicBezTo>
                    <a:pt x="1" y="839"/>
                    <a:pt x="99" y="955"/>
                    <a:pt x="233" y="955"/>
                  </a:cubicBezTo>
                  <a:cubicBezTo>
                    <a:pt x="238" y="955"/>
                    <a:pt x="243" y="956"/>
                    <a:pt x="248" y="956"/>
                  </a:cubicBezTo>
                  <a:cubicBezTo>
                    <a:pt x="383" y="956"/>
                    <a:pt x="483" y="843"/>
                    <a:pt x="483" y="714"/>
                  </a:cubicBezTo>
                  <a:lnTo>
                    <a:pt x="483" y="241"/>
                  </a:lnTo>
                  <a:cubicBezTo>
                    <a:pt x="483" y="108"/>
                    <a:pt x="376" y="1"/>
                    <a:pt x="233" y="1"/>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2"/>
            <p:cNvSpPr/>
            <p:nvPr/>
          </p:nvSpPr>
          <p:spPr>
            <a:xfrm>
              <a:off x="2695425" y="1280575"/>
              <a:ext cx="12050" cy="23900"/>
            </a:xfrm>
            <a:custGeom>
              <a:avLst/>
              <a:gdLst/>
              <a:ahLst/>
              <a:cxnLst/>
              <a:rect l="l" t="t" r="r" b="b"/>
              <a:pathLst>
                <a:path w="482" h="956" extrusionOk="0">
                  <a:moveTo>
                    <a:pt x="232" y="1"/>
                  </a:moveTo>
                  <a:cubicBezTo>
                    <a:pt x="98" y="1"/>
                    <a:pt x="0" y="117"/>
                    <a:pt x="0" y="250"/>
                  </a:cubicBezTo>
                  <a:lnTo>
                    <a:pt x="0" y="705"/>
                  </a:lnTo>
                  <a:cubicBezTo>
                    <a:pt x="0" y="839"/>
                    <a:pt x="98" y="955"/>
                    <a:pt x="232" y="955"/>
                  </a:cubicBezTo>
                  <a:cubicBezTo>
                    <a:pt x="237" y="955"/>
                    <a:pt x="242" y="956"/>
                    <a:pt x="247" y="956"/>
                  </a:cubicBezTo>
                  <a:cubicBezTo>
                    <a:pt x="374" y="956"/>
                    <a:pt x="482" y="843"/>
                    <a:pt x="482" y="714"/>
                  </a:cubicBezTo>
                  <a:lnTo>
                    <a:pt x="482" y="241"/>
                  </a:lnTo>
                  <a:cubicBezTo>
                    <a:pt x="482" y="108"/>
                    <a:pt x="366" y="1"/>
                    <a:pt x="232" y="1"/>
                  </a:cubicBezTo>
                  <a:close/>
                </a:path>
              </a:pathLst>
            </a:custGeom>
            <a:solidFill>
              <a:srgbClr val="423E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2"/>
            <p:cNvSpPr/>
            <p:nvPr/>
          </p:nvSpPr>
          <p:spPr>
            <a:xfrm>
              <a:off x="2631175" y="1121100"/>
              <a:ext cx="121575" cy="104900"/>
            </a:xfrm>
            <a:custGeom>
              <a:avLst/>
              <a:gdLst/>
              <a:ahLst/>
              <a:cxnLst/>
              <a:rect l="l" t="t" r="r" b="b"/>
              <a:pathLst>
                <a:path w="4863" h="4196" extrusionOk="0">
                  <a:moveTo>
                    <a:pt x="1659" y="0"/>
                  </a:moveTo>
                  <a:cubicBezTo>
                    <a:pt x="1261" y="0"/>
                    <a:pt x="897" y="323"/>
                    <a:pt x="911" y="768"/>
                  </a:cubicBezTo>
                  <a:cubicBezTo>
                    <a:pt x="911" y="1045"/>
                    <a:pt x="759" y="1312"/>
                    <a:pt x="518" y="1446"/>
                  </a:cubicBezTo>
                  <a:cubicBezTo>
                    <a:pt x="1" y="1723"/>
                    <a:pt x="1" y="2472"/>
                    <a:pt x="518" y="2758"/>
                  </a:cubicBezTo>
                  <a:cubicBezTo>
                    <a:pt x="759" y="2891"/>
                    <a:pt x="911" y="3150"/>
                    <a:pt x="911" y="3427"/>
                  </a:cubicBezTo>
                  <a:cubicBezTo>
                    <a:pt x="897" y="3877"/>
                    <a:pt x="1259" y="4196"/>
                    <a:pt x="1655" y="4196"/>
                  </a:cubicBezTo>
                  <a:cubicBezTo>
                    <a:pt x="1785" y="4196"/>
                    <a:pt x="1918" y="4162"/>
                    <a:pt x="2044" y="4087"/>
                  </a:cubicBezTo>
                  <a:cubicBezTo>
                    <a:pt x="2164" y="4011"/>
                    <a:pt x="2298" y="3973"/>
                    <a:pt x="2432" y="3973"/>
                  </a:cubicBezTo>
                  <a:cubicBezTo>
                    <a:pt x="2566" y="3973"/>
                    <a:pt x="2699" y="4011"/>
                    <a:pt x="2820" y="4087"/>
                  </a:cubicBezTo>
                  <a:cubicBezTo>
                    <a:pt x="2945" y="4162"/>
                    <a:pt x="3079" y="4196"/>
                    <a:pt x="3209" y="4196"/>
                  </a:cubicBezTo>
                  <a:cubicBezTo>
                    <a:pt x="3605" y="4196"/>
                    <a:pt x="3968" y="3877"/>
                    <a:pt x="3962" y="3427"/>
                  </a:cubicBezTo>
                  <a:cubicBezTo>
                    <a:pt x="3953" y="3150"/>
                    <a:pt x="4105" y="2891"/>
                    <a:pt x="4345" y="2758"/>
                  </a:cubicBezTo>
                  <a:cubicBezTo>
                    <a:pt x="4863" y="2472"/>
                    <a:pt x="4863" y="1723"/>
                    <a:pt x="4345" y="1446"/>
                  </a:cubicBezTo>
                  <a:cubicBezTo>
                    <a:pt x="4105" y="1312"/>
                    <a:pt x="3953" y="1045"/>
                    <a:pt x="3962" y="768"/>
                  </a:cubicBezTo>
                  <a:cubicBezTo>
                    <a:pt x="3969" y="323"/>
                    <a:pt x="3603" y="0"/>
                    <a:pt x="3205" y="0"/>
                  </a:cubicBezTo>
                  <a:cubicBezTo>
                    <a:pt x="3076" y="0"/>
                    <a:pt x="2944" y="34"/>
                    <a:pt x="2820" y="108"/>
                  </a:cubicBezTo>
                  <a:cubicBezTo>
                    <a:pt x="2699" y="184"/>
                    <a:pt x="2566" y="222"/>
                    <a:pt x="2432" y="222"/>
                  </a:cubicBezTo>
                  <a:cubicBezTo>
                    <a:pt x="2298" y="222"/>
                    <a:pt x="2164" y="184"/>
                    <a:pt x="2044" y="108"/>
                  </a:cubicBezTo>
                  <a:cubicBezTo>
                    <a:pt x="1920" y="34"/>
                    <a:pt x="1788" y="0"/>
                    <a:pt x="16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2"/>
            <p:cNvSpPr/>
            <p:nvPr/>
          </p:nvSpPr>
          <p:spPr>
            <a:xfrm>
              <a:off x="2413500" y="1223925"/>
              <a:ext cx="148575" cy="177100"/>
            </a:xfrm>
            <a:custGeom>
              <a:avLst/>
              <a:gdLst/>
              <a:ahLst/>
              <a:cxnLst/>
              <a:rect l="l" t="t" r="r" b="b"/>
              <a:pathLst>
                <a:path w="5943" h="7084" extrusionOk="0">
                  <a:moveTo>
                    <a:pt x="5309" y="1"/>
                  </a:moveTo>
                  <a:cubicBezTo>
                    <a:pt x="4723" y="1"/>
                    <a:pt x="4139" y="225"/>
                    <a:pt x="3694" y="670"/>
                  </a:cubicBezTo>
                  <a:cubicBezTo>
                    <a:pt x="3302" y="1062"/>
                    <a:pt x="3088" y="1562"/>
                    <a:pt x="3034" y="2070"/>
                  </a:cubicBezTo>
                  <a:cubicBezTo>
                    <a:pt x="3008" y="2318"/>
                    <a:pt x="2795" y="2500"/>
                    <a:pt x="2551" y="2500"/>
                  </a:cubicBezTo>
                  <a:cubicBezTo>
                    <a:pt x="2539" y="2500"/>
                    <a:pt x="2528" y="2499"/>
                    <a:pt x="2517" y="2499"/>
                  </a:cubicBezTo>
                  <a:cubicBezTo>
                    <a:pt x="2463" y="2494"/>
                    <a:pt x="2410" y="2492"/>
                    <a:pt x="2356" y="2492"/>
                  </a:cubicBezTo>
                  <a:cubicBezTo>
                    <a:pt x="2303" y="2492"/>
                    <a:pt x="2249" y="2494"/>
                    <a:pt x="2195" y="2499"/>
                  </a:cubicBezTo>
                  <a:cubicBezTo>
                    <a:pt x="1027" y="2570"/>
                    <a:pt x="99" y="3524"/>
                    <a:pt x="45" y="4693"/>
                  </a:cubicBezTo>
                  <a:cubicBezTo>
                    <a:pt x="1" y="6004"/>
                    <a:pt x="1045" y="7084"/>
                    <a:pt x="2338" y="7084"/>
                  </a:cubicBezTo>
                  <a:lnTo>
                    <a:pt x="3739" y="7084"/>
                  </a:lnTo>
                  <a:cubicBezTo>
                    <a:pt x="3525" y="6451"/>
                    <a:pt x="3400" y="5764"/>
                    <a:pt x="3400" y="5050"/>
                  </a:cubicBezTo>
                  <a:cubicBezTo>
                    <a:pt x="3400" y="3007"/>
                    <a:pt x="4399" y="1196"/>
                    <a:pt x="5942" y="90"/>
                  </a:cubicBezTo>
                  <a:cubicBezTo>
                    <a:pt x="5735" y="30"/>
                    <a:pt x="5522" y="1"/>
                    <a:pt x="5309"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2"/>
            <p:cNvSpPr/>
            <p:nvPr/>
          </p:nvSpPr>
          <p:spPr>
            <a:xfrm>
              <a:off x="2631175" y="1121100"/>
              <a:ext cx="51550" cy="104900"/>
            </a:xfrm>
            <a:custGeom>
              <a:avLst/>
              <a:gdLst/>
              <a:ahLst/>
              <a:cxnLst/>
              <a:rect l="l" t="t" r="r" b="b"/>
              <a:pathLst>
                <a:path w="2062" h="4196" extrusionOk="0">
                  <a:moveTo>
                    <a:pt x="1659" y="0"/>
                  </a:moveTo>
                  <a:cubicBezTo>
                    <a:pt x="1261" y="0"/>
                    <a:pt x="897" y="323"/>
                    <a:pt x="911" y="768"/>
                  </a:cubicBezTo>
                  <a:cubicBezTo>
                    <a:pt x="911" y="1045"/>
                    <a:pt x="759" y="1312"/>
                    <a:pt x="518" y="1446"/>
                  </a:cubicBezTo>
                  <a:cubicBezTo>
                    <a:pt x="1" y="1723"/>
                    <a:pt x="1" y="2472"/>
                    <a:pt x="518" y="2758"/>
                  </a:cubicBezTo>
                  <a:cubicBezTo>
                    <a:pt x="759" y="2891"/>
                    <a:pt x="911" y="3150"/>
                    <a:pt x="911" y="3427"/>
                  </a:cubicBezTo>
                  <a:cubicBezTo>
                    <a:pt x="897" y="3877"/>
                    <a:pt x="1259" y="4196"/>
                    <a:pt x="1655" y="4196"/>
                  </a:cubicBezTo>
                  <a:cubicBezTo>
                    <a:pt x="1785" y="4196"/>
                    <a:pt x="1918" y="4162"/>
                    <a:pt x="2044" y="4087"/>
                  </a:cubicBezTo>
                  <a:cubicBezTo>
                    <a:pt x="2053" y="4078"/>
                    <a:pt x="2053" y="4078"/>
                    <a:pt x="2062" y="4078"/>
                  </a:cubicBezTo>
                  <a:cubicBezTo>
                    <a:pt x="1544" y="3569"/>
                    <a:pt x="1223" y="2865"/>
                    <a:pt x="1223" y="2089"/>
                  </a:cubicBezTo>
                  <a:cubicBezTo>
                    <a:pt x="1223" y="1312"/>
                    <a:pt x="1544" y="617"/>
                    <a:pt x="2044" y="117"/>
                  </a:cubicBezTo>
                  <a:cubicBezTo>
                    <a:pt x="2044" y="117"/>
                    <a:pt x="2044" y="117"/>
                    <a:pt x="2044" y="108"/>
                  </a:cubicBezTo>
                  <a:cubicBezTo>
                    <a:pt x="1920" y="34"/>
                    <a:pt x="1788" y="0"/>
                    <a:pt x="1659"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2"/>
            <p:cNvSpPr/>
            <p:nvPr/>
          </p:nvSpPr>
          <p:spPr>
            <a:xfrm>
              <a:off x="2475075" y="1373650"/>
              <a:ext cx="121575" cy="104925"/>
            </a:xfrm>
            <a:custGeom>
              <a:avLst/>
              <a:gdLst/>
              <a:ahLst/>
              <a:cxnLst/>
              <a:rect l="l" t="t" r="r" b="b"/>
              <a:pathLst>
                <a:path w="4863" h="4197" extrusionOk="0">
                  <a:moveTo>
                    <a:pt x="1651" y="1"/>
                  </a:moveTo>
                  <a:cubicBezTo>
                    <a:pt x="1255" y="1"/>
                    <a:pt x="894" y="322"/>
                    <a:pt x="901" y="765"/>
                  </a:cubicBezTo>
                  <a:cubicBezTo>
                    <a:pt x="910" y="1050"/>
                    <a:pt x="758" y="1309"/>
                    <a:pt x="518" y="1443"/>
                  </a:cubicBezTo>
                  <a:cubicBezTo>
                    <a:pt x="0" y="1728"/>
                    <a:pt x="0" y="2469"/>
                    <a:pt x="518" y="2754"/>
                  </a:cubicBezTo>
                  <a:cubicBezTo>
                    <a:pt x="758" y="2888"/>
                    <a:pt x="910" y="3147"/>
                    <a:pt x="901" y="3423"/>
                  </a:cubicBezTo>
                  <a:lnTo>
                    <a:pt x="901" y="3432"/>
                  </a:lnTo>
                  <a:cubicBezTo>
                    <a:pt x="894" y="3875"/>
                    <a:pt x="1255" y="4196"/>
                    <a:pt x="1651" y="4196"/>
                  </a:cubicBezTo>
                  <a:cubicBezTo>
                    <a:pt x="1782" y="4196"/>
                    <a:pt x="1917" y="4161"/>
                    <a:pt x="2043" y="4083"/>
                  </a:cubicBezTo>
                  <a:cubicBezTo>
                    <a:pt x="2163" y="4012"/>
                    <a:pt x="2297" y="3976"/>
                    <a:pt x="2431" y="3976"/>
                  </a:cubicBezTo>
                  <a:cubicBezTo>
                    <a:pt x="2565" y="3976"/>
                    <a:pt x="2699" y="4012"/>
                    <a:pt x="2819" y="4083"/>
                  </a:cubicBezTo>
                  <a:cubicBezTo>
                    <a:pt x="2946" y="4161"/>
                    <a:pt x="3080" y="4196"/>
                    <a:pt x="3211" y="4196"/>
                  </a:cubicBezTo>
                  <a:cubicBezTo>
                    <a:pt x="3607" y="4196"/>
                    <a:pt x="3968" y="3875"/>
                    <a:pt x="3961" y="3432"/>
                  </a:cubicBezTo>
                  <a:lnTo>
                    <a:pt x="3961" y="3423"/>
                  </a:lnTo>
                  <a:cubicBezTo>
                    <a:pt x="3952" y="3147"/>
                    <a:pt x="4104" y="2888"/>
                    <a:pt x="4345" y="2754"/>
                  </a:cubicBezTo>
                  <a:cubicBezTo>
                    <a:pt x="4862" y="2469"/>
                    <a:pt x="4862" y="1728"/>
                    <a:pt x="4345" y="1443"/>
                  </a:cubicBezTo>
                  <a:cubicBezTo>
                    <a:pt x="4104" y="1309"/>
                    <a:pt x="3952" y="1050"/>
                    <a:pt x="3961" y="765"/>
                  </a:cubicBezTo>
                  <a:cubicBezTo>
                    <a:pt x="3968" y="322"/>
                    <a:pt x="3607" y="1"/>
                    <a:pt x="3211" y="1"/>
                  </a:cubicBezTo>
                  <a:cubicBezTo>
                    <a:pt x="3080" y="1"/>
                    <a:pt x="2946" y="36"/>
                    <a:pt x="2819" y="114"/>
                  </a:cubicBezTo>
                  <a:cubicBezTo>
                    <a:pt x="2699" y="185"/>
                    <a:pt x="2565" y="221"/>
                    <a:pt x="2431" y="221"/>
                  </a:cubicBezTo>
                  <a:cubicBezTo>
                    <a:pt x="2297" y="221"/>
                    <a:pt x="2163" y="185"/>
                    <a:pt x="2043" y="114"/>
                  </a:cubicBezTo>
                  <a:cubicBezTo>
                    <a:pt x="1917" y="36"/>
                    <a:pt x="1782" y="1"/>
                    <a:pt x="16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2"/>
            <p:cNvSpPr/>
            <p:nvPr/>
          </p:nvSpPr>
          <p:spPr>
            <a:xfrm>
              <a:off x="2475075" y="1373650"/>
              <a:ext cx="51525" cy="104925"/>
            </a:xfrm>
            <a:custGeom>
              <a:avLst/>
              <a:gdLst/>
              <a:ahLst/>
              <a:cxnLst/>
              <a:rect l="l" t="t" r="r" b="b"/>
              <a:pathLst>
                <a:path w="2061" h="4197" extrusionOk="0">
                  <a:moveTo>
                    <a:pt x="1651" y="1"/>
                  </a:moveTo>
                  <a:cubicBezTo>
                    <a:pt x="1255" y="1"/>
                    <a:pt x="894" y="322"/>
                    <a:pt x="901" y="765"/>
                  </a:cubicBezTo>
                  <a:cubicBezTo>
                    <a:pt x="910" y="1050"/>
                    <a:pt x="758" y="1309"/>
                    <a:pt x="518" y="1443"/>
                  </a:cubicBezTo>
                  <a:cubicBezTo>
                    <a:pt x="0" y="1728"/>
                    <a:pt x="0" y="2469"/>
                    <a:pt x="518" y="2754"/>
                  </a:cubicBezTo>
                  <a:cubicBezTo>
                    <a:pt x="758" y="2888"/>
                    <a:pt x="910" y="3147"/>
                    <a:pt x="901" y="3423"/>
                  </a:cubicBezTo>
                  <a:lnTo>
                    <a:pt x="901" y="3432"/>
                  </a:lnTo>
                  <a:cubicBezTo>
                    <a:pt x="894" y="3875"/>
                    <a:pt x="1255" y="4196"/>
                    <a:pt x="1651" y="4196"/>
                  </a:cubicBezTo>
                  <a:cubicBezTo>
                    <a:pt x="1782" y="4196"/>
                    <a:pt x="1917" y="4161"/>
                    <a:pt x="2043" y="4083"/>
                  </a:cubicBezTo>
                  <a:cubicBezTo>
                    <a:pt x="2052" y="4083"/>
                    <a:pt x="2052" y="4075"/>
                    <a:pt x="2061" y="4075"/>
                  </a:cubicBezTo>
                  <a:cubicBezTo>
                    <a:pt x="1543" y="3566"/>
                    <a:pt x="1222" y="2861"/>
                    <a:pt x="1222" y="2085"/>
                  </a:cubicBezTo>
                  <a:cubicBezTo>
                    <a:pt x="1222" y="1318"/>
                    <a:pt x="1535" y="622"/>
                    <a:pt x="2043" y="114"/>
                  </a:cubicBezTo>
                  <a:cubicBezTo>
                    <a:pt x="1917" y="36"/>
                    <a:pt x="1782" y="1"/>
                    <a:pt x="1651"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2"/>
            <p:cNvSpPr/>
            <p:nvPr/>
          </p:nvSpPr>
          <p:spPr>
            <a:xfrm>
              <a:off x="2675125" y="1437175"/>
              <a:ext cx="94125" cy="81125"/>
            </a:xfrm>
            <a:custGeom>
              <a:avLst/>
              <a:gdLst/>
              <a:ahLst/>
              <a:cxnLst/>
              <a:rect l="l" t="t" r="r" b="b"/>
              <a:pathLst>
                <a:path w="3765" h="3245" extrusionOk="0">
                  <a:moveTo>
                    <a:pt x="1275" y="1"/>
                  </a:moveTo>
                  <a:cubicBezTo>
                    <a:pt x="970" y="1"/>
                    <a:pt x="692" y="249"/>
                    <a:pt x="705" y="597"/>
                  </a:cubicBezTo>
                  <a:cubicBezTo>
                    <a:pt x="705" y="811"/>
                    <a:pt x="589" y="1016"/>
                    <a:pt x="402" y="1114"/>
                  </a:cubicBezTo>
                  <a:cubicBezTo>
                    <a:pt x="0" y="1337"/>
                    <a:pt x="0" y="1908"/>
                    <a:pt x="402" y="2131"/>
                  </a:cubicBezTo>
                  <a:cubicBezTo>
                    <a:pt x="589" y="2229"/>
                    <a:pt x="705" y="2435"/>
                    <a:pt x="705" y="2649"/>
                  </a:cubicBezTo>
                  <a:cubicBezTo>
                    <a:pt x="692" y="2997"/>
                    <a:pt x="970" y="3245"/>
                    <a:pt x="1275" y="3245"/>
                  </a:cubicBezTo>
                  <a:cubicBezTo>
                    <a:pt x="1377" y="3245"/>
                    <a:pt x="1481" y="3217"/>
                    <a:pt x="1579" y="3157"/>
                  </a:cubicBezTo>
                  <a:cubicBezTo>
                    <a:pt x="1673" y="3099"/>
                    <a:pt x="1778" y="3070"/>
                    <a:pt x="1883" y="3070"/>
                  </a:cubicBezTo>
                  <a:cubicBezTo>
                    <a:pt x="1987" y="3070"/>
                    <a:pt x="2092" y="3099"/>
                    <a:pt x="2186" y="3157"/>
                  </a:cubicBezTo>
                  <a:cubicBezTo>
                    <a:pt x="2284" y="3217"/>
                    <a:pt x="2388" y="3245"/>
                    <a:pt x="2489" y="3245"/>
                  </a:cubicBezTo>
                  <a:cubicBezTo>
                    <a:pt x="2792" y="3245"/>
                    <a:pt x="3067" y="2997"/>
                    <a:pt x="3060" y="2649"/>
                  </a:cubicBezTo>
                  <a:cubicBezTo>
                    <a:pt x="3060" y="2435"/>
                    <a:pt x="3176" y="2229"/>
                    <a:pt x="3363" y="2131"/>
                  </a:cubicBezTo>
                  <a:cubicBezTo>
                    <a:pt x="3765" y="1908"/>
                    <a:pt x="3765" y="1337"/>
                    <a:pt x="3363" y="1114"/>
                  </a:cubicBezTo>
                  <a:cubicBezTo>
                    <a:pt x="3176" y="1016"/>
                    <a:pt x="3060" y="811"/>
                    <a:pt x="3060" y="597"/>
                  </a:cubicBezTo>
                  <a:cubicBezTo>
                    <a:pt x="3067" y="249"/>
                    <a:pt x="2792" y="1"/>
                    <a:pt x="2489" y="1"/>
                  </a:cubicBezTo>
                  <a:cubicBezTo>
                    <a:pt x="2388" y="1"/>
                    <a:pt x="2284" y="28"/>
                    <a:pt x="2186" y="88"/>
                  </a:cubicBezTo>
                  <a:cubicBezTo>
                    <a:pt x="2092" y="142"/>
                    <a:pt x="1987" y="169"/>
                    <a:pt x="1883" y="169"/>
                  </a:cubicBezTo>
                  <a:cubicBezTo>
                    <a:pt x="1778" y="169"/>
                    <a:pt x="1673" y="142"/>
                    <a:pt x="1579" y="88"/>
                  </a:cubicBezTo>
                  <a:cubicBezTo>
                    <a:pt x="1481" y="28"/>
                    <a:pt x="1377" y="1"/>
                    <a:pt x="12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2"/>
            <p:cNvSpPr/>
            <p:nvPr/>
          </p:nvSpPr>
          <p:spPr>
            <a:xfrm>
              <a:off x="2675125" y="1437175"/>
              <a:ext cx="39950" cy="81125"/>
            </a:xfrm>
            <a:custGeom>
              <a:avLst/>
              <a:gdLst/>
              <a:ahLst/>
              <a:cxnLst/>
              <a:rect l="l" t="t" r="r" b="b"/>
              <a:pathLst>
                <a:path w="1598" h="3245" extrusionOk="0">
                  <a:moveTo>
                    <a:pt x="1275" y="1"/>
                  </a:moveTo>
                  <a:cubicBezTo>
                    <a:pt x="970" y="1"/>
                    <a:pt x="692" y="249"/>
                    <a:pt x="705" y="597"/>
                  </a:cubicBezTo>
                  <a:cubicBezTo>
                    <a:pt x="705" y="811"/>
                    <a:pt x="589" y="1016"/>
                    <a:pt x="402" y="1114"/>
                  </a:cubicBezTo>
                  <a:cubicBezTo>
                    <a:pt x="0" y="1337"/>
                    <a:pt x="0" y="1908"/>
                    <a:pt x="402" y="2131"/>
                  </a:cubicBezTo>
                  <a:cubicBezTo>
                    <a:pt x="589" y="2229"/>
                    <a:pt x="705" y="2435"/>
                    <a:pt x="705" y="2649"/>
                  </a:cubicBezTo>
                  <a:cubicBezTo>
                    <a:pt x="692" y="2997"/>
                    <a:pt x="970" y="3245"/>
                    <a:pt x="1275" y="3245"/>
                  </a:cubicBezTo>
                  <a:cubicBezTo>
                    <a:pt x="1377" y="3245"/>
                    <a:pt x="1481" y="3217"/>
                    <a:pt x="1579" y="3157"/>
                  </a:cubicBezTo>
                  <a:cubicBezTo>
                    <a:pt x="1588" y="3157"/>
                    <a:pt x="1588" y="3157"/>
                    <a:pt x="1597" y="3148"/>
                  </a:cubicBezTo>
                  <a:cubicBezTo>
                    <a:pt x="1196" y="2756"/>
                    <a:pt x="946" y="2220"/>
                    <a:pt x="946" y="1614"/>
                  </a:cubicBezTo>
                  <a:cubicBezTo>
                    <a:pt x="946" y="1016"/>
                    <a:pt x="1196" y="481"/>
                    <a:pt x="1588" y="88"/>
                  </a:cubicBezTo>
                  <a:lnTo>
                    <a:pt x="1579" y="88"/>
                  </a:lnTo>
                  <a:cubicBezTo>
                    <a:pt x="1481" y="28"/>
                    <a:pt x="1377" y="1"/>
                    <a:pt x="1275"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 name="Google Shape;4830;p62"/>
          <p:cNvGrpSpPr/>
          <p:nvPr/>
        </p:nvGrpSpPr>
        <p:grpSpPr>
          <a:xfrm>
            <a:off x="2095782" y="1529452"/>
            <a:ext cx="440758" cy="479620"/>
            <a:chOff x="1500225" y="1121125"/>
            <a:chExt cx="379375" cy="412825"/>
          </a:xfrm>
        </p:grpSpPr>
        <p:sp>
          <p:nvSpPr>
            <p:cNvPr id="4831" name="Google Shape;4831;p62"/>
            <p:cNvSpPr/>
            <p:nvPr/>
          </p:nvSpPr>
          <p:spPr>
            <a:xfrm>
              <a:off x="1510925" y="1121125"/>
              <a:ext cx="358200" cy="179100"/>
            </a:xfrm>
            <a:custGeom>
              <a:avLst/>
              <a:gdLst/>
              <a:ahLst/>
              <a:cxnLst/>
              <a:rect l="l" t="t" r="r" b="b"/>
              <a:pathLst>
                <a:path w="14328" h="7164" extrusionOk="0">
                  <a:moveTo>
                    <a:pt x="7164" y="0"/>
                  </a:moveTo>
                  <a:cubicBezTo>
                    <a:pt x="5246" y="0"/>
                    <a:pt x="3453" y="741"/>
                    <a:pt x="2097" y="2097"/>
                  </a:cubicBezTo>
                  <a:cubicBezTo>
                    <a:pt x="741" y="3453"/>
                    <a:pt x="0" y="5246"/>
                    <a:pt x="0" y="7164"/>
                  </a:cubicBezTo>
                  <a:lnTo>
                    <a:pt x="14328" y="7164"/>
                  </a:lnTo>
                  <a:cubicBezTo>
                    <a:pt x="14328" y="5326"/>
                    <a:pt x="13641" y="3604"/>
                    <a:pt x="12392" y="2266"/>
                  </a:cubicBezTo>
                  <a:cubicBezTo>
                    <a:pt x="12606" y="2043"/>
                    <a:pt x="12740" y="1740"/>
                    <a:pt x="12740" y="1410"/>
                  </a:cubicBezTo>
                  <a:lnTo>
                    <a:pt x="12740" y="1258"/>
                  </a:lnTo>
                  <a:cubicBezTo>
                    <a:pt x="12740" y="562"/>
                    <a:pt x="12178" y="0"/>
                    <a:pt x="11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2"/>
            <p:cNvSpPr/>
            <p:nvPr/>
          </p:nvSpPr>
          <p:spPr>
            <a:xfrm>
              <a:off x="1510925" y="1121125"/>
              <a:ext cx="212350" cy="179100"/>
            </a:xfrm>
            <a:custGeom>
              <a:avLst/>
              <a:gdLst/>
              <a:ahLst/>
              <a:cxnLst/>
              <a:rect l="l" t="t" r="r" b="b"/>
              <a:pathLst>
                <a:path w="8494" h="7164" extrusionOk="0">
                  <a:moveTo>
                    <a:pt x="7209" y="0"/>
                  </a:moveTo>
                  <a:cubicBezTo>
                    <a:pt x="5398" y="0"/>
                    <a:pt x="3640" y="660"/>
                    <a:pt x="2311" y="1891"/>
                  </a:cubicBezTo>
                  <a:cubicBezTo>
                    <a:pt x="821" y="3265"/>
                    <a:pt x="0" y="5148"/>
                    <a:pt x="0" y="7164"/>
                  </a:cubicBezTo>
                  <a:lnTo>
                    <a:pt x="1330" y="7164"/>
                  </a:lnTo>
                  <a:cubicBezTo>
                    <a:pt x="1330" y="5246"/>
                    <a:pt x="2079" y="3453"/>
                    <a:pt x="3426" y="2097"/>
                  </a:cubicBezTo>
                  <a:cubicBezTo>
                    <a:pt x="4782" y="741"/>
                    <a:pt x="6575" y="0"/>
                    <a:pt x="8493"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2"/>
            <p:cNvSpPr/>
            <p:nvPr/>
          </p:nvSpPr>
          <p:spPr>
            <a:xfrm>
              <a:off x="1807325" y="1263850"/>
              <a:ext cx="72275" cy="72275"/>
            </a:xfrm>
            <a:custGeom>
              <a:avLst/>
              <a:gdLst/>
              <a:ahLst/>
              <a:cxnLst/>
              <a:rect l="l" t="t" r="r" b="b"/>
              <a:pathLst>
                <a:path w="2891" h="2891" extrusionOk="0">
                  <a:moveTo>
                    <a:pt x="1446" y="1"/>
                  </a:moveTo>
                  <a:cubicBezTo>
                    <a:pt x="643" y="1"/>
                    <a:pt x="0" y="652"/>
                    <a:pt x="0" y="1446"/>
                  </a:cubicBezTo>
                  <a:cubicBezTo>
                    <a:pt x="0" y="2249"/>
                    <a:pt x="643" y="2891"/>
                    <a:pt x="1446" y="2891"/>
                  </a:cubicBezTo>
                  <a:cubicBezTo>
                    <a:pt x="2240" y="2891"/>
                    <a:pt x="2891" y="2249"/>
                    <a:pt x="2891" y="1446"/>
                  </a:cubicBezTo>
                  <a:cubicBezTo>
                    <a:pt x="2891" y="652"/>
                    <a:pt x="2240" y="1"/>
                    <a:pt x="1446" y="1"/>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2"/>
            <p:cNvSpPr/>
            <p:nvPr/>
          </p:nvSpPr>
          <p:spPr>
            <a:xfrm>
              <a:off x="1584075" y="1438025"/>
              <a:ext cx="211000" cy="95925"/>
            </a:xfrm>
            <a:custGeom>
              <a:avLst/>
              <a:gdLst/>
              <a:ahLst/>
              <a:cxnLst/>
              <a:rect l="l" t="t" r="r" b="b"/>
              <a:pathLst>
                <a:path w="8440" h="3837" extrusionOk="0">
                  <a:moveTo>
                    <a:pt x="1767" y="1"/>
                  </a:moveTo>
                  <a:cubicBezTo>
                    <a:pt x="1767" y="1"/>
                    <a:pt x="616" y="786"/>
                    <a:pt x="1" y="2142"/>
                  </a:cubicBezTo>
                  <a:lnTo>
                    <a:pt x="1731" y="3837"/>
                  </a:lnTo>
                  <a:lnTo>
                    <a:pt x="6709" y="3837"/>
                  </a:lnTo>
                  <a:lnTo>
                    <a:pt x="8440" y="2142"/>
                  </a:lnTo>
                  <a:cubicBezTo>
                    <a:pt x="7824" y="786"/>
                    <a:pt x="6673" y="1"/>
                    <a:pt x="66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2"/>
            <p:cNvSpPr/>
            <p:nvPr/>
          </p:nvSpPr>
          <p:spPr>
            <a:xfrm>
              <a:off x="1584525" y="1438025"/>
              <a:ext cx="68725" cy="53325"/>
            </a:xfrm>
            <a:custGeom>
              <a:avLst/>
              <a:gdLst/>
              <a:ahLst/>
              <a:cxnLst/>
              <a:rect l="l" t="t" r="r" b="b"/>
              <a:pathLst>
                <a:path w="2749" h="2133" extrusionOk="0">
                  <a:moveTo>
                    <a:pt x="1758" y="1"/>
                  </a:moveTo>
                  <a:cubicBezTo>
                    <a:pt x="1758" y="1"/>
                    <a:pt x="607" y="777"/>
                    <a:pt x="0" y="2133"/>
                  </a:cubicBezTo>
                  <a:lnTo>
                    <a:pt x="991" y="2133"/>
                  </a:lnTo>
                  <a:cubicBezTo>
                    <a:pt x="1606" y="777"/>
                    <a:pt x="2748" y="1"/>
                    <a:pt x="274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2"/>
            <p:cNvSpPr/>
            <p:nvPr/>
          </p:nvSpPr>
          <p:spPr>
            <a:xfrm>
              <a:off x="1751800" y="1491325"/>
              <a:ext cx="52875" cy="42625"/>
            </a:xfrm>
            <a:custGeom>
              <a:avLst/>
              <a:gdLst/>
              <a:ahLst/>
              <a:cxnLst/>
              <a:rect l="l" t="t" r="r" b="b"/>
              <a:pathLst>
                <a:path w="2115" h="1705" extrusionOk="0">
                  <a:moveTo>
                    <a:pt x="0" y="1"/>
                  </a:moveTo>
                  <a:lnTo>
                    <a:pt x="0" y="1705"/>
                  </a:lnTo>
                  <a:lnTo>
                    <a:pt x="2114" y="1705"/>
                  </a:lnTo>
                  <a:cubicBezTo>
                    <a:pt x="2114" y="1071"/>
                    <a:pt x="1963" y="492"/>
                    <a:pt x="17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2"/>
            <p:cNvSpPr/>
            <p:nvPr/>
          </p:nvSpPr>
          <p:spPr>
            <a:xfrm>
              <a:off x="1574925" y="1491325"/>
              <a:ext cx="52675" cy="42625"/>
            </a:xfrm>
            <a:custGeom>
              <a:avLst/>
              <a:gdLst/>
              <a:ahLst/>
              <a:cxnLst/>
              <a:rect l="l" t="t" r="r" b="b"/>
              <a:pathLst>
                <a:path w="2107" h="1705" extrusionOk="0">
                  <a:moveTo>
                    <a:pt x="375" y="1"/>
                  </a:moveTo>
                  <a:cubicBezTo>
                    <a:pt x="152" y="492"/>
                    <a:pt x="1" y="1071"/>
                    <a:pt x="1" y="1705"/>
                  </a:cubicBezTo>
                  <a:lnTo>
                    <a:pt x="2106" y="1705"/>
                  </a:lnTo>
                  <a:lnTo>
                    <a:pt x="21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2"/>
            <p:cNvSpPr/>
            <p:nvPr/>
          </p:nvSpPr>
          <p:spPr>
            <a:xfrm>
              <a:off x="1574925" y="1491325"/>
              <a:ext cx="34600" cy="42625"/>
            </a:xfrm>
            <a:custGeom>
              <a:avLst/>
              <a:gdLst/>
              <a:ahLst/>
              <a:cxnLst/>
              <a:rect l="l" t="t" r="r" b="b"/>
              <a:pathLst>
                <a:path w="1384" h="1705" extrusionOk="0">
                  <a:moveTo>
                    <a:pt x="375" y="1"/>
                  </a:moveTo>
                  <a:cubicBezTo>
                    <a:pt x="152" y="492"/>
                    <a:pt x="1" y="1071"/>
                    <a:pt x="1" y="1705"/>
                  </a:cubicBezTo>
                  <a:lnTo>
                    <a:pt x="1000" y="1705"/>
                  </a:lnTo>
                  <a:cubicBezTo>
                    <a:pt x="1000" y="1071"/>
                    <a:pt x="1160" y="492"/>
                    <a:pt x="1384" y="1"/>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2"/>
            <p:cNvSpPr/>
            <p:nvPr/>
          </p:nvSpPr>
          <p:spPr>
            <a:xfrm>
              <a:off x="1653875" y="1415500"/>
              <a:ext cx="71400" cy="71400"/>
            </a:xfrm>
            <a:custGeom>
              <a:avLst/>
              <a:gdLst/>
              <a:ahLst/>
              <a:cxnLst/>
              <a:rect l="l" t="t" r="r" b="b"/>
              <a:pathLst>
                <a:path w="2856" h="2856" extrusionOk="0">
                  <a:moveTo>
                    <a:pt x="1428" y="1"/>
                  </a:moveTo>
                  <a:cubicBezTo>
                    <a:pt x="643" y="1"/>
                    <a:pt x="1" y="643"/>
                    <a:pt x="1" y="1428"/>
                  </a:cubicBezTo>
                  <a:cubicBezTo>
                    <a:pt x="1" y="2213"/>
                    <a:pt x="643" y="2856"/>
                    <a:pt x="1428" y="2856"/>
                  </a:cubicBezTo>
                  <a:cubicBezTo>
                    <a:pt x="2213" y="2856"/>
                    <a:pt x="2856" y="2213"/>
                    <a:pt x="2856" y="1428"/>
                  </a:cubicBezTo>
                  <a:cubicBezTo>
                    <a:pt x="2856" y="643"/>
                    <a:pt x="2213" y="1"/>
                    <a:pt x="14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2"/>
            <p:cNvSpPr/>
            <p:nvPr/>
          </p:nvSpPr>
          <p:spPr>
            <a:xfrm>
              <a:off x="1538800" y="1193525"/>
              <a:ext cx="301550" cy="257700"/>
            </a:xfrm>
            <a:custGeom>
              <a:avLst/>
              <a:gdLst/>
              <a:ahLst/>
              <a:cxnLst/>
              <a:rect l="l" t="t" r="r" b="b"/>
              <a:pathLst>
                <a:path w="12062" h="10308" extrusionOk="0">
                  <a:moveTo>
                    <a:pt x="3579" y="1"/>
                  </a:moveTo>
                  <a:cubicBezTo>
                    <a:pt x="3182" y="1"/>
                    <a:pt x="2750" y="48"/>
                    <a:pt x="2266" y="164"/>
                  </a:cubicBezTo>
                  <a:cubicBezTo>
                    <a:pt x="1615" y="316"/>
                    <a:pt x="1053" y="744"/>
                    <a:pt x="732" y="1333"/>
                  </a:cubicBezTo>
                  <a:cubicBezTo>
                    <a:pt x="268" y="2189"/>
                    <a:pt x="1" y="3206"/>
                    <a:pt x="1" y="4259"/>
                  </a:cubicBezTo>
                  <a:cubicBezTo>
                    <a:pt x="1" y="7595"/>
                    <a:pt x="2695" y="10298"/>
                    <a:pt x="6031" y="10307"/>
                  </a:cubicBezTo>
                  <a:cubicBezTo>
                    <a:pt x="9368" y="10298"/>
                    <a:pt x="12062" y="7595"/>
                    <a:pt x="12062" y="4259"/>
                  </a:cubicBezTo>
                  <a:cubicBezTo>
                    <a:pt x="12062" y="3170"/>
                    <a:pt x="11776" y="2109"/>
                    <a:pt x="11268" y="1226"/>
                  </a:cubicBezTo>
                  <a:cubicBezTo>
                    <a:pt x="11063" y="872"/>
                    <a:pt x="10690" y="664"/>
                    <a:pt x="10295" y="664"/>
                  </a:cubicBezTo>
                  <a:cubicBezTo>
                    <a:pt x="10192" y="664"/>
                    <a:pt x="10087" y="679"/>
                    <a:pt x="9983" y="708"/>
                  </a:cubicBezTo>
                  <a:cubicBezTo>
                    <a:pt x="9334" y="898"/>
                    <a:pt x="8774" y="972"/>
                    <a:pt x="8270" y="972"/>
                  </a:cubicBezTo>
                  <a:cubicBezTo>
                    <a:pt x="6449" y="972"/>
                    <a:pt x="5375" y="1"/>
                    <a:pt x="35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2"/>
            <p:cNvSpPr/>
            <p:nvPr/>
          </p:nvSpPr>
          <p:spPr>
            <a:xfrm>
              <a:off x="1500225" y="1195600"/>
              <a:ext cx="201850" cy="255625"/>
            </a:xfrm>
            <a:custGeom>
              <a:avLst/>
              <a:gdLst/>
              <a:ahLst/>
              <a:cxnLst/>
              <a:rect l="l" t="t" r="r" b="b"/>
              <a:pathLst>
                <a:path w="8074" h="10225" extrusionOk="0">
                  <a:moveTo>
                    <a:pt x="4166" y="1"/>
                  </a:moveTo>
                  <a:lnTo>
                    <a:pt x="4166" y="1"/>
                  </a:lnTo>
                  <a:cubicBezTo>
                    <a:pt x="4050" y="27"/>
                    <a:pt x="3925" y="45"/>
                    <a:pt x="3809" y="81"/>
                  </a:cubicBezTo>
                  <a:cubicBezTo>
                    <a:pt x="3158" y="233"/>
                    <a:pt x="2596" y="661"/>
                    <a:pt x="2275" y="1250"/>
                  </a:cubicBezTo>
                  <a:cubicBezTo>
                    <a:pt x="2025" y="1714"/>
                    <a:pt x="1829" y="2222"/>
                    <a:pt x="1704" y="2757"/>
                  </a:cubicBezTo>
                  <a:cubicBezTo>
                    <a:pt x="1624" y="2739"/>
                    <a:pt x="1544" y="2731"/>
                    <a:pt x="1445" y="2731"/>
                  </a:cubicBezTo>
                  <a:cubicBezTo>
                    <a:pt x="651" y="2731"/>
                    <a:pt x="0" y="3382"/>
                    <a:pt x="0" y="4176"/>
                  </a:cubicBezTo>
                  <a:cubicBezTo>
                    <a:pt x="0" y="4970"/>
                    <a:pt x="651" y="5621"/>
                    <a:pt x="1445" y="5621"/>
                  </a:cubicBezTo>
                  <a:cubicBezTo>
                    <a:pt x="1544" y="5621"/>
                    <a:pt x="1624" y="5612"/>
                    <a:pt x="1713" y="5594"/>
                  </a:cubicBezTo>
                  <a:cubicBezTo>
                    <a:pt x="2346" y="8244"/>
                    <a:pt x="4728" y="10215"/>
                    <a:pt x="7574" y="10224"/>
                  </a:cubicBezTo>
                  <a:cubicBezTo>
                    <a:pt x="7744" y="10224"/>
                    <a:pt x="7904" y="10215"/>
                    <a:pt x="8074" y="10197"/>
                  </a:cubicBezTo>
                  <a:cubicBezTo>
                    <a:pt x="4969" y="9939"/>
                    <a:pt x="2534" y="7343"/>
                    <a:pt x="2534" y="4176"/>
                  </a:cubicBezTo>
                  <a:cubicBezTo>
                    <a:pt x="2534" y="3123"/>
                    <a:pt x="2801" y="1776"/>
                    <a:pt x="3274" y="920"/>
                  </a:cubicBezTo>
                  <a:cubicBezTo>
                    <a:pt x="3488" y="536"/>
                    <a:pt x="3792" y="215"/>
                    <a:pt x="4166" y="1"/>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2"/>
            <p:cNvSpPr/>
            <p:nvPr/>
          </p:nvSpPr>
          <p:spPr>
            <a:xfrm>
              <a:off x="1749550" y="1298200"/>
              <a:ext cx="12075" cy="24325"/>
            </a:xfrm>
            <a:custGeom>
              <a:avLst/>
              <a:gdLst/>
              <a:ahLst/>
              <a:cxnLst/>
              <a:rect l="l" t="t" r="r" b="b"/>
              <a:pathLst>
                <a:path w="483" h="973" extrusionOk="0">
                  <a:moveTo>
                    <a:pt x="233" y="0"/>
                  </a:moveTo>
                  <a:cubicBezTo>
                    <a:pt x="99" y="0"/>
                    <a:pt x="1" y="116"/>
                    <a:pt x="1" y="250"/>
                  </a:cubicBezTo>
                  <a:lnTo>
                    <a:pt x="1" y="723"/>
                  </a:lnTo>
                  <a:cubicBezTo>
                    <a:pt x="1" y="857"/>
                    <a:pt x="99" y="973"/>
                    <a:pt x="233" y="973"/>
                  </a:cubicBezTo>
                  <a:cubicBezTo>
                    <a:pt x="367" y="973"/>
                    <a:pt x="483" y="866"/>
                    <a:pt x="483" y="732"/>
                  </a:cubicBezTo>
                  <a:lnTo>
                    <a:pt x="483" y="241"/>
                  </a:lnTo>
                  <a:cubicBezTo>
                    <a:pt x="483" y="107"/>
                    <a:pt x="367" y="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2"/>
            <p:cNvSpPr/>
            <p:nvPr/>
          </p:nvSpPr>
          <p:spPr>
            <a:xfrm>
              <a:off x="1605275" y="1284625"/>
              <a:ext cx="36600" cy="37725"/>
            </a:xfrm>
            <a:custGeom>
              <a:avLst/>
              <a:gdLst/>
              <a:ahLst/>
              <a:cxnLst/>
              <a:rect l="l" t="t" r="r" b="b"/>
              <a:pathLst>
                <a:path w="1464" h="1509" extrusionOk="0">
                  <a:moveTo>
                    <a:pt x="288" y="0"/>
                  </a:moveTo>
                  <a:cubicBezTo>
                    <a:pt x="250" y="0"/>
                    <a:pt x="212" y="9"/>
                    <a:pt x="178" y="26"/>
                  </a:cubicBezTo>
                  <a:cubicBezTo>
                    <a:pt x="0" y="142"/>
                    <a:pt x="18" y="365"/>
                    <a:pt x="170" y="454"/>
                  </a:cubicBezTo>
                  <a:cubicBezTo>
                    <a:pt x="294" y="534"/>
                    <a:pt x="437" y="579"/>
                    <a:pt x="580" y="606"/>
                  </a:cubicBezTo>
                  <a:cubicBezTo>
                    <a:pt x="535" y="650"/>
                    <a:pt x="509" y="704"/>
                    <a:pt x="509" y="775"/>
                  </a:cubicBezTo>
                  <a:lnTo>
                    <a:pt x="509" y="1275"/>
                  </a:lnTo>
                  <a:cubicBezTo>
                    <a:pt x="509" y="1364"/>
                    <a:pt x="553" y="1444"/>
                    <a:pt x="633" y="1480"/>
                  </a:cubicBezTo>
                  <a:cubicBezTo>
                    <a:pt x="673" y="1500"/>
                    <a:pt x="712" y="1509"/>
                    <a:pt x="749" y="1509"/>
                  </a:cubicBezTo>
                  <a:cubicBezTo>
                    <a:pt x="882" y="1509"/>
                    <a:pt x="990" y="1398"/>
                    <a:pt x="990" y="1266"/>
                  </a:cubicBezTo>
                  <a:lnTo>
                    <a:pt x="990" y="775"/>
                  </a:lnTo>
                  <a:cubicBezTo>
                    <a:pt x="990" y="704"/>
                    <a:pt x="963" y="650"/>
                    <a:pt x="919" y="606"/>
                  </a:cubicBezTo>
                  <a:cubicBezTo>
                    <a:pt x="1071" y="579"/>
                    <a:pt x="1213" y="526"/>
                    <a:pt x="1338" y="445"/>
                  </a:cubicBezTo>
                  <a:cubicBezTo>
                    <a:pt x="1410" y="410"/>
                    <a:pt x="1463" y="311"/>
                    <a:pt x="1454" y="231"/>
                  </a:cubicBezTo>
                  <a:cubicBezTo>
                    <a:pt x="1435" y="89"/>
                    <a:pt x="1326" y="8"/>
                    <a:pt x="1210" y="8"/>
                  </a:cubicBezTo>
                  <a:cubicBezTo>
                    <a:pt x="1166" y="8"/>
                    <a:pt x="1121" y="19"/>
                    <a:pt x="1079" y="44"/>
                  </a:cubicBezTo>
                  <a:cubicBezTo>
                    <a:pt x="981" y="97"/>
                    <a:pt x="865" y="133"/>
                    <a:pt x="749" y="133"/>
                  </a:cubicBezTo>
                  <a:cubicBezTo>
                    <a:pt x="633" y="133"/>
                    <a:pt x="509" y="97"/>
                    <a:pt x="410" y="35"/>
                  </a:cubicBezTo>
                  <a:cubicBezTo>
                    <a:pt x="373" y="11"/>
                    <a:pt x="330" y="0"/>
                    <a:pt x="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2"/>
            <p:cNvSpPr/>
            <p:nvPr/>
          </p:nvSpPr>
          <p:spPr>
            <a:xfrm>
              <a:off x="1666375" y="1313150"/>
              <a:ext cx="47075" cy="16525"/>
            </a:xfrm>
            <a:custGeom>
              <a:avLst/>
              <a:gdLst/>
              <a:ahLst/>
              <a:cxnLst/>
              <a:rect l="l" t="t" r="r" b="b"/>
              <a:pathLst>
                <a:path w="1883" h="661" extrusionOk="0">
                  <a:moveTo>
                    <a:pt x="277" y="0"/>
                  </a:moveTo>
                  <a:cubicBezTo>
                    <a:pt x="161" y="0"/>
                    <a:pt x="63" y="71"/>
                    <a:pt x="36" y="178"/>
                  </a:cubicBezTo>
                  <a:cubicBezTo>
                    <a:pt x="0" y="339"/>
                    <a:pt x="116" y="482"/>
                    <a:pt x="268" y="482"/>
                  </a:cubicBezTo>
                  <a:lnTo>
                    <a:pt x="277" y="482"/>
                  </a:lnTo>
                  <a:cubicBezTo>
                    <a:pt x="527" y="482"/>
                    <a:pt x="1124" y="482"/>
                    <a:pt x="1517" y="642"/>
                  </a:cubicBezTo>
                  <a:cubicBezTo>
                    <a:pt x="1553" y="651"/>
                    <a:pt x="1579" y="660"/>
                    <a:pt x="1615" y="660"/>
                  </a:cubicBezTo>
                  <a:cubicBezTo>
                    <a:pt x="1713" y="660"/>
                    <a:pt x="1802" y="598"/>
                    <a:pt x="1838" y="500"/>
                  </a:cubicBezTo>
                  <a:cubicBezTo>
                    <a:pt x="1883" y="375"/>
                    <a:pt x="1811" y="241"/>
                    <a:pt x="1686" y="187"/>
                  </a:cubicBezTo>
                  <a:cubicBezTo>
                    <a:pt x="1214" y="0"/>
                    <a:pt x="589"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2"/>
            <p:cNvSpPr/>
            <p:nvPr/>
          </p:nvSpPr>
          <p:spPr>
            <a:xfrm>
              <a:off x="1755575" y="1237525"/>
              <a:ext cx="31025" cy="30800"/>
            </a:xfrm>
            <a:custGeom>
              <a:avLst/>
              <a:gdLst/>
              <a:ahLst/>
              <a:cxnLst/>
              <a:rect l="l" t="t" r="r" b="b"/>
              <a:pathLst>
                <a:path w="1241" h="1232" extrusionOk="0">
                  <a:moveTo>
                    <a:pt x="625" y="1"/>
                  </a:moveTo>
                  <a:cubicBezTo>
                    <a:pt x="277" y="1"/>
                    <a:pt x="1" y="277"/>
                    <a:pt x="1" y="616"/>
                  </a:cubicBezTo>
                  <a:cubicBezTo>
                    <a:pt x="1" y="955"/>
                    <a:pt x="277" y="1232"/>
                    <a:pt x="625" y="1232"/>
                  </a:cubicBezTo>
                  <a:cubicBezTo>
                    <a:pt x="964" y="1232"/>
                    <a:pt x="1241" y="955"/>
                    <a:pt x="1241" y="616"/>
                  </a:cubicBezTo>
                  <a:cubicBezTo>
                    <a:pt x="1241" y="277"/>
                    <a:pt x="964" y="1"/>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2"/>
            <p:cNvSpPr/>
            <p:nvPr/>
          </p:nvSpPr>
          <p:spPr>
            <a:xfrm>
              <a:off x="1593225" y="1237525"/>
              <a:ext cx="31025" cy="30800"/>
            </a:xfrm>
            <a:custGeom>
              <a:avLst/>
              <a:gdLst/>
              <a:ahLst/>
              <a:cxnLst/>
              <a:rect l="l" t="t" r="r" b="b"/>
              <a:pathLst>
                <a:path w="1241" h="1232" extrusionOk="0">
                  <a:moveTo>
                    <a:pt x="616" y="1"/>
                  </a:moveTo>
                  <a:cubicBezTo>
                    <a:pt x="277" y="1"/>
                    <a:pt x="0" y="277"/>
                    <a:pt x="0" y="616"/>
                  </a:cubicBezTo>
                  <a:cubicBezTo>
                    <a:pt x="0" y="955"/>
                    <a:pt x="277" y="1232"/>
                    <a:pt x="616" y="1232"/>
                  </a:cubicBezTo>
                  <a:cubicBezTo>
                    <a:pt x="964" y="1232"/>
                    <a:pt x="1240" y="955"/>
                    <a:pt x="1240" y="616"/>
                  </a:cubicBezTo>
                  <a:cubicBezTo>
                    <a:pt x="1240" y="277"/>
                    <a:pt x="964" y="1"/>
                    <a:pt x="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2"/>
            <p:cNvSpPr/>
            <p:nvPr/>
          </p:nvSpPr>
          <p:spPr>
            <a:xfrm>
              <a:off x="1583175" y="1333425"/>
              <a:ext cx="30800" cy="31025"/>
            </a:xfrm>
            <a:custGeom>
              <a:avLst/>
              <a:gdLst/>
              <a:ahLst/>
              <a:cxnLst/>
              <a:rect l="l" t="t" r="r" b="b"/>
              <a:pathLst>
                <a:path w="1232" h="1241" extrusionOk="0">
                  <a:moveTo>
                    <a:pt x="616" y="1"/>
                  </a:moveTo>
                  <a:cubicBezTo>
                    <a:pt x="277" y="1"/>
                    <a:pt x="1" y="277"/>
                    <a:pt x="1" y="625"/>
                  </a:cubicBezTo>
                  <a:cubicBezTo>
                    <a:pt x="1" y="964"/>
                    <a:pt x="277" y="1241"/>
                    <a:pt x="616" y="1241"/>
                  </a:cubicBezTo>
                  <a:cubicBezTo>
                    <a:pt x="955" y="1241"/>
                    <a:pt x="1232" y="964"/>
                    <a:pt x="1232" y="625"/>
                  </a:cubicBezTo>
                  <a:cubicBezTo>
                    <a:pt x="1232" y="277"/>
                    <a:pt x="955" y="1"/>
                    <a:pt x="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2"/>
            <p:cNvSpPr/>
            <p:nvPr/>
          </p:nvSpPr>
          <p:spPr>
            <a:xfrm>
              <a:off x="1638500" y="1374025"/>
              <a:ext cx="30800" cy="31025"/>
            </a:xfrm>
            <a:custGeom>
              <a:avLst/>
              <a:gdLst/>
              <a:ahLst/>
              <a:cxnLst/>
              <a:rect l="l" t="t" r="r" b="b"/>
              <a:pathLst>
                <a:path w="1232" h="1241" extrusionOk="0">
                  <a:moveTo>
                    <a:pt x="616" y="0"/>
                  </a:moveTo>
                  <a:cubicBezTo>
                    <a:pt x="277" y="0"/>
                    <a:pt x="0" y="277"/>
                    <a:pt x="0" y="625"/>
                  </a:cubicBezTo>
                  <a:cubicBezTo>
                    <a:pt x="0" y="964"/>
                    <a:pt x="277" y="1241"/>
                    <a:pt x="616" y="1241"/>
                  </a:cubicBezTo>
                  <a:cubicBezTo>
                    <a:pt x="955" y="1241"/>
                    <a:pt x="1231" y="964"/>
                    <a:pt x="1231" y="625"/>
                  </a:cubicBezTo>
                  <a:cubicBezTo>
                    <a:pt x="1231" y="277"/>
                    <a:pt x="955" y="0"/>
                    <a:pt x="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2"/>
            <p:cNvSpPr/>
            <p:nvPr/>
          </p:nvSpPr>
          <p:spPr>
            <a:xfrm>
              <a:off x="1765175" y="1333425"/>
              <a:ext cx="30800" cy="31025"/>
            </a:xfrm>
            <a:custGeom>
              <a:avLst/>
              <a:gdLst/>
              <a:ahLst/>
              <a:cxnLst/>
              <a:rect l="l" t="t" r="r" b="b"/>
              <a:pathLst>
                <a:path w="1232" h="1241" extrusionOk="0">
                  <a:moveTo>
                    <a:pt x="616" y="1"/>
                  </a:moveTo>
                  <a:cubicBezTo>
                    <a:pt x="277" y="1"/>
                    <a:pt x="0" y="277"/>
                    <a:pt x="0" y="625"/>
                  </a:cubicBezTo>
                  <a:cubicBezTo>
                    <a:pt x="0" y="964"/>
                    <a:pt x="277" y="1241"/>
                    <a:pt x="616" y="1241"/>
                  </a:cubicBezTo>
                  <a:cubicBezTo>
                    <a:pt x="955" y="1241"/>
                    <a:pt x="1232" y="964"/>
                    <a:pt x="1232" y="625"/>
                  </a:cubicBezTo>
                  <a:cubicBezTo>
                    <a:pt x="1232" y="277"/>
                    <a:pt x="955" y="1"/>
                    <a:pt x="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2"/>
            <p:cNvSpPr/>
            <p:nvPr/>
          </p:nvSpPr>
          <p:spPr>
            <a:xfrm>
              <a:off x="1709850" y="1374025"/>
              <a:ext cx="30825" cy="31025"/>
            </a:xfrm>
            <a:custGeom>
              <a:avLst/>
              <a:gdLst/>
              <a:ahLst/>
              <a:cxnLst/>
              <a:rect l="l" t="t" r="r" b="b"/>
              <a:pathLst>
                <a:path w="1233" h="1241" extrusionOk="0">
                  <a:moveTo>
                    <a:pt x="617" y="0"/>
                  </a:moveTo>
                  <a:cubicBezTo>
                    <a:pt x="278" y="0"/>
                    <a:pt x="1" y="277"/>
                    <a:pt x="1" y="625"/>
                  </a:cubicBezTo>
                  <a:cubicBezTo>
                    <a:pt x="1" y="964"/>
                    <a:pt x="278" y="1241"/>
                    <a:pt x="617" y="1241"/>
                  </a:cubicBezTo>
                  <a:cubicBezTo>
                    <a:pt x="956" y="1241"/>
                    <a:pt x="1232" y="964"/>
                    <a:pt x="1232" y="625"/>
                  </a:cubicBezTo>
                  <a:cubicBezTo>
                    <a:pt x="1232" y="277"/>
                    <a:pt x="956" y="0"/>
                    <a:pt x="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2"/>
            <p:cNvSpPr/>
            <p:nvPr/>
          </p:nvSpPr>
          <p:spPr>
            <a:xfrm>
              <a:off x="1674400" y="1249575"/>
              <a:ext cx="31025" cy="30800"/>
            </a:xfrm>
            <a:custGeom>
              <a:avLst/>
              <a:gdLst/>
              <a:ahLst/>
              <a:cxnLst/>
              <a:rect l="l" t="t" r="r" b="b"/>
              <a:pathLst>
                <a:path w="1241" h="1232" extrusionOk="0">
                  <a:moveTo>
                    <a:pt x="616" y="1"/>
                  </a:moveTo>
                  <a:cubicBezTo>
                    <a:pt x="277" y="1"/>
                    <a:pt x="1" y="277"/>
                    <a:pt x="1" y="616"/>
                  </a:cubicBezTo>
                  <a:cubicBezTo>
                    <a:pt x="1" y="955"/>
                    <a:pt x="277" y="1232"/>
                    <a:pt x="616" y="1232"/>
                  </a:cubicBezTo>
                  <a:cubicBezTo>
                    <a:pt x="964" y="1232"/>
                    <a:pt x="1241" y="955"/>
                    <a:pt x="1241" y="616"/>
                  </a:cubicBezTo>
                  <a:cubicBezTo>
                    <a:pt x="1241" y="277"/>
                    <a:pt x="964" y="1"/>
                    <a:pt x="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 name="Google Shape;4852;p62"/>
          <p:cNvGrpSpPr/>
          <p:nvPr/>
        </p:nvGrpSpPr>
        <p:grpSpPr>
          <a:xfrm>
            <a:off x="1506448" y="1529481"/>
            <a:ext cx="325217" cy="479562"/>
            <a:chOff x="1076475" y="1121175"/>
            <a:chExt cx="279925" cy="412775"/>
          </a:xfrm>
        </p:grpSpPr>
        <p:sp>
          <p:nvSpPr>
            <p:cNvPr id="4853" name="Google Shape;4853;p62"/>
            <p:cNvSpPr/>
            <p:nvPr/>
          </p:nvSpPr>
          <p:spPr>
            <a:xfrm>
              <a:off x="1193325" y="1151000"/>
              <a:ext cx="45300" cy="98375"/>
            </a:xfrm>
            <a:custGeom>
              <a:avLst/>
              <a:gdLst/>
              <a:ahLst/>
              <a:cxnLst/>
              <a:rect l="l" t="t" r="r" b="b"/>
              <a:pathLst>
                <a:path w="1812" h="3935" extrusionOk="0">
                  <a:moveTo>
                    <a:pt x="1" y="1"/>
                  </a:moveTo>
                  <a:lnTo>
                    <a:pt x="1" y="3935"/>
                  </a:lnTo>
                  <a:lnTo>
                    <a:pt x="1812" y="3935"/>
                  </a:lnTo>
                  <a:lnTo>
                    <a:pt x="18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2"/>
            <p:cNvSpPr/>
            <p:nvPr/>
          </p:nvSpPr>
          <p:spPr>
            <a:xfrm>
              <a:off x="1143375" y="1218800"/>
              <a:ext cx="145225" cy="85450"/>
            </a:xfrm>
            <a:custGeom>
              <a:avLst/>
              <a:gdLst/>
              <a:ahLst/>
              <a:cxnLst/>
              <a:rect l="l" t="t" r="r" b="b"/>
              <a:pathLst>
                <a:path w="5809" h="3418" extrusionOk="0">
                  <a:moveTo>
                    <a:pt x="1642" y="0"/>
                  </a:moveTo>
                  <a:cubicBezTo>
                    <a:pt x="741" y="0"/>
                    <a:pt x="1" y="732"/>
                    <a:pt x="1" y="1642"/>
                  </a:cubicBezTo>
                  <a:lnTo>
                    <a:pt x="1" y="3417"/>
                  </a:lnTo>
                  <a:lnTo>
                    <a:pt x="5808" y="3417"/>
                  </a:lnTo>
                  <a:lnTo>
                    <a:pt x="5808" y="1642"/>
                  </a:lnTo>
                  <a:cubicBezTo>
                    <a:pt x="5808" y="732"/>
                    <a:pt x="5077" y="0"/>
                    <a:pt x="4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2"/>
            <p:cNvSpPr/>
            <p:nvPr/>
          </p:nvSpPr>
          <p:spPr>
            <a:xfrm>
              <a:off x="1144275" y="1218800"/>
              <a:ext cx="66250" cy="85450"/>
            </a:xfrm>
            <a:custGeom>
              <a:avLst/>
              <a:gdLst/>
              <a:ahLst/>
              <a:cxnLst/>
              <a:rect l="l" t="t" r="r" b="b"/>
              <a:pathLst>
                <a:path w="2650" h="3418" extrusionOk="0">
                  <a:moveTo>
                    <a:pt x="1642" y="0"/>
                  </a:moveTo>
                  <a:cubicBezTo>
                    <a:pt x="732" y="0"/>
                    <a:pt x="0" y="732"/>
                    <a:pt x="0" y="1642"/>
                  </a:cubicBezTo>
                  <a:lnTo>
                    <a:pt x="0" y="3417"/>
                  </a:lnTo>
                  <a:lnTo>
                    <a:pt x="999" y="3417"/>
                  </a:lnTo>
                  <a:lnTo>
                    <a:pt x="999" y="1642"/>
                  </a:lnTo>
                  <a:cubicBezTo>
                    <a:pt x="999" y="732"/>
                    <a:pt x="1740" y="0"/>
                    <a:pt x="265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2"/>
            <p:cNvSpPr/>
            <p:nvPr/>
          </p:nvSpPr>
          <p:spPr>
            <a:xfrm>
              <a:off x="1080250" y="1279250"/>
              <a:ext cx="272125" cy="108625"/>
            </a:xfrm>
            <a:custGeom>
              <a:avLst/>
              <a:gdLst/>
              <a:ahLst/>
              <a:cxnLst/>
              <a:rect l="l" t="t" r="r" b="b"/>
              <a:pathLst>
                <a:path w="10885" h="4345" extrusionOk="0">
                  <a:moveTo>
                    <a:pt x="2543" y="0"/>
                  </a:moveTo>
                  <a:cubicBezTo>
                    <a:pt x="1285" y="758"/>
                    <a:pt x="358" y="2007"/>
                    <a:pt x="1" y="3479"/>
                  </a:cubicBezTo>
                  <a:lnTo>
                    <a:pt x="5443" y="4345"/>
                  </a:lnTo>
                  <a:lnTo>
                    <a:pt x="10885" y="3479"/>
                  </a:lnTo>
                  <a:cubicBezTo>
                    <a:pt x="10528" y="2007"/>
                    <a:pt x="9600" y="758"/>
                    <a:pt x="8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2"/>
            <p:cNvSpPr/>
            <p:nvPr/>
          </p:nvSpPr>
          <p:spPr>
            <a:xfrm>
              <a:off x="1080250" y="1279250"/>
              <a:ext cx="148575" cy="108625"/>
            </a:xfrm>
            <a:custGeom>
              <a:avLst/>
              <a:gdLst/>
              <a:ahLst/>
              <a:cxnLst/>
              <a:rect l="l" t="t" r="r" b="b"/>
              <a:pathLst>
                <a:path w="5943" h="4345" extrusionOk="0">
                  <a:moveTo>
                    <a:pt x="2543" y="0"/>
                  </a:moveTo>
                  <a:cubicBezTo>
                    <a:pt x="1285" y="758"/>
                    <a:pt x="358" y="2007"/>
                    <a:pt x="1" y="3479"/>
                  </a:cubicBezTo>
                  <a:lnTo>
                    <a:pt x="5443" y="4345"/>
                  </a:lnTo>
                  <a:lnTo>
                    <a:pt x="5942" y="4264"/>
                  </a:lnTo>
                  <a:lnTo>
                    <a:pt x="1000" y="3479"/>
                  </a:lnTo>
                  <a:cubicBezTo>
                    <a:pt x="1357" y="2007"/>
                    <a:pt x="2285" y="758"/>
                    <a:pt x="354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2"/>
            <p:cNvSpPr/>
            <p:nvPr/>
          </p:nvSpPr>
          <p:spPr>
            <a:xfrm>
              <a:off x="1076475" y="1366225"/>
              <a:ext cx="279925" cy="167725"/>
            </a:xfrm>
            <a:custGeom>
              <a:avLst/>
              <a:gdLst/>
              <a:ahLst/>
              <a:cxnLst/>
              <a:rect l="l" t="t" r="r" b="b"/>
              <a:pathLst>
                <a:path w="11197" h="6709" extrusionOk="0">
                  <a:moveTo>
                    <a:pt x="152" y="0"/>
                  </a:moveTo>
                  <a:cubicBezTo>
                    <a:pt x="54" y="420"/>
                    <a:pt x="0" y="857"/>
                    <a:pt x="0" y="1303"/>
                  </a:cubicBezTo>
                  <a:lnTo>
                    <a:pt x="0" y="4220"/>
                  </a:lnTo>
                  <a:cubicBezTo>
                    <a:pt x="0" y="5594"/>
                    <a:pt x="1124" y="6709"/>
                    <a:pt x="2498" y="6709"/>
                  </a:cubicBezTo>
                  <a:lnTo>
                    <a:pt x="8698" y="6709"/>
                  </a:lnTo>
                  <a:cubicBezTo>
                    <a:pt x="10081" y="6709"/>
                    <a:pt x="11196" y="5594"/>
                    <a:pt x="11196" y="4220"/>
                  </a:cubicBezTo>
                  <a:lnTo>
                    <a:pt x="11196" y="1303"/>
                  </a:lnTo>
                  <a:cubicBezTo>
                    <a:pt x="11196" y="857"/>
                    <a:pt x="11143" y="420"/>
                    <a:pt x="11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2"/>
            <p:cNvSpPr/>
            <p:nvPr/>
          </p:nvSpPr>
          <p:spPr>
            <a:xfrm>
              <a:off x="1076475" y="1366225"/>
              <a:ext cx="87675" cy="167725"/>
            </a:xfrm>
            <a:custGeom>
              <a:avLst/>
              <a:gdLst/>
              <a:ahLst/>
              <a:cxnLst/>
              <a:rect l="l" t="t" r="r" b="b"/>
              <a:pathLst>
                <a:path w="3507" h="6709" extrusionOk="0">
                  <a:moveTo>
                    <a:pt x="152" y="0"/>
                  </a:moveTo>
                  <a:cubicBezTo>
                    <a:pt x="54" y="420"/>
                    <a:pt x="0" y="857"/>
                    <a:pt x="0" y="1303"/>
                  </a:cubicBezTo>
                  <a:lnTo>
                    <a:pt x="0" y="4220"/>
                  </a:lnTo>
                  <a:cubicBezTo>
                    <a:pt x="0" y="5594"/>
                    <a:pt x="1124" y="6709"/>
                    <a:pt x="2507" y="6709"/>
                  </a:cubicBezTo>
                  <a:lnTo>
                    <a:pt x="3506" y="6709"/>
                  </a:lnTo>
                  <a:cubicBezTo>
                    <a:pt x="2123" y="6709"/>
                    <a:pt x="999" y="5594"/>
                    <a:pt x="999" y="4220"/>
                  </a:cubicBezTo>
                  <a:lnTo>
                    <a:pt x="999" y="1303"/>
                  </a:lnTo>
                  <a:cubicBezTo>
                    <a:pt x="999" y="857"/>
                    <a:pt x="1053" y="420"/>
                    <a:pt x="116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2"/>
            <p:cNvSpPr/>
            <p:nvPr/>
          </p:nvSpPr>
          <p:spPr>
            <a:xfrm>
              <a:off x="1149175" y="1312200"/>
              <a:ext cx="12075" cy="23525"/>
            </a:xfrm>
            <a:custGeom>
              <a:avLst/>
              <a:gdLst/>
              <a:ahLst/>
              <a:cxnLst/>
              <a:rect l="l" t="t" r="r" b="b"/>
              <a:pathLst>
                <a:path w="483" h="941" extrusionOk="0">
                  <a:moveTo>
                    <a:pt x="236" y="1"/>
                  </a:moveTo>
                  <a:cubicBezTo>
                    <a:pt x="226" y="1"/>
                    <a:pt x="216" y="1"/>
                    <a:pt x="206" y="2"/>
                  </a:cubicBezTo>
                  <a:cubicBezTo>
                    <a:pt x="90" y="11"/>
                    <a:pt x="0" y="127"/>
                    <a:pt x="0" y="252"/>
                  </a:cubicBezTo>
                  <a:lnTo>
                    <a:pt x="0" y="689"/>
                  </a:lnTo>
                  <a:cubicBezTo>
                    <a:pt x="0" y="805"/>
                    <a:pt x="90" y="921"/>
                    <a:pt x="206" y="939"/>
                  </a:cubicBezTo>
                  <a:cubicBezTo>
                    <a:pt x="216" y="940"/>
                    <a:pt x="226" y="941"/>
                    <a:pt x="236" y="941"/>
                  </a:cubicBezTo>
                  <a:cubicBezTo>
                    <a:pt x="374" y="941"/>
                    <a:pt x="482" y="831"/>
                    <a:pt x="482" y="698"/>
                  </a:cubicBezTo>
                  <a:lnTo>
                    <a:pt x="482" y="243"/>
                  </a:lnTo>
                  <a:cubicBezTo>
                    <a:pt x="482" y="110"/>
                    <a:pt x="37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2"/>
            <p:cNvSpPr/>
            <p:nvPr/>
          </p:nvSpPr>
          <p:spPr>
            <a:xfrm>
              <a:off x="1270950" y="1312200"/>
              <a:ext cx="12075" cy="23525"/>
            </a:xfrm>
            <a:custGeom>
              <a:avLst/>
              <a:gdLst/>
              <a:ahLst/>
              <a:cxnLst/>
              <a:rect l="l" t="t" r="r" b="b"/>
              <a:pathLst>
                <a:path w="483" h="941" extrusionOk="0">
                  <a:moveTo>
                    <a:pt x="236" y="1"/>
                  </a:moveTo>
                  <a:cubicBezTo>
                    <a:pt x="226" y="1"/>
                    <a:pt x="216" y="1"/>
                    <a:pt x="206" y="2"/>
                  </a:cubicBezTo>
                  <a:cubicBezTo>
                    <a:pt x="90" y="11"/>
                    <a:pt x="0" y="127"/>
                    <a:pt x="0" y="252"/>
                  </a:cubicBezTo>
                  <a:lnTo>
                    <a:pt x="0" y="689"/>
                  </a:lnTo>
                  <a:cubicBezTo>
                    <a:pt x="0" y="805"/>
                    <a:pt x="90" y="921"/>
                    <a:pt x="206" y="939"/>
                  </a:cubicBezTo>
                  <a:cubicBezTo>
                    <a:pt x="216" y="940"/>
                    <a:pt x="226" y="941"/>
                    <a:pt x="236" y="941"/>
                  </a:cubicBezTo>
                  <a:cubicBezTo>
                    <a:pt x="374" y="941"/>
                    <a:pt x="482" y="831"/>
                    <a:pt x="482" y="698"/>
                  </a:cubicBezTo>
                  <a:lnTo>
                    <a:pt x="482" y="243"/>
                  </a:lnTo>
                  <a:cubicBezTo>
                    <a:pt x="482" y="110"/>
                    <a:pt x="37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2"/>
            <p:cNvSpPr/>
            <p:nvPr/>
          </p:nvSpPr>
          <p:spPr>
            <a:xfrm>
              <a:off x="1193325" y="1323225"/>
              <a:ext cx="45975" cy="19825"/>
            </a:xfrm>
            <a:custGeom>
              <a:avLst/>
              <a:gdLst/>
              <a:ahLst/>
              <a:cxnLst/>
              <a:rect l="l" t="t" r="r" b="b"/>
              <a:pathLst>
                <a:path w="1839" h="793" extrusionOk="0">
                  <a:moveTo>
                    <a:pt x="277" y="0"/>
                  </a:moveTo>
                  <a:cubicBezTo>
                    <a:pt x="219" y="0"/>
                    <a:pt x="161" y="20"/>
                    <a:pt x="117" y="61"/>
                  </a:cubicBezTo>
                  <a:cubicBezTo>
                    <a:pt x="10" y="150"/>
                    <a:pt x="1" y="311"/>
                    <a:pt x="90" y="409"/>
                  </a:cubicBezTo>
                  <a:cubicBezTo>
                    <a:pt x="304" y="650"/>
                    <a:pt x="599" y="792"/>
                    <a:pt x="920" y="792"/>
                  </a:cubicBezTo>
                  <a:cubicBezTo>
                    <a:pt x="1241" y="792"/>
                    <a:pt x="1544" y="650"/>
                    <a:pt x="1749" y="409"/>
                  </a:cubicBezTo>
                  <a:cubicBezTo>
                    <a:pt x="1839" y="311"/>
                    <a:pt x="1830" y="150"/>
                    <a:pt x="1732" y="61"/>
                  </a:cubicBezTo>
                  <a:cubicBezTo>
                    <a:pt x="1683" y="20"/>
                    <a:pt x="1623" y="0"/>
                    <a:pt x="1564" y="0"/>
                  </a:cubicBezTo>
                  <a:cubicBezTo>
                    <a:pt x="1493" y="0"/>
                    <a:pt x="1423" y="29"/>
                    <a:pt x="1375" y="88"/>
                  </a:cubicBezTo>
                  <a:cubicBezTo>
                    <a:pt x="1259" y="213"/>
                    <a:pt x="1098" y="293"/>
                    <a:pt x="920" y="293"/>
                  </a:cubicBezTo>
                  <a:cubicBezTo>
                    <a:pt x="750" y="293"/>
                    <a:pt x="581" y="213"/>
                    <a:pt x="465" y="88"/>
                  </a:cubicBezTo>
                  <a:cubicBezTo>
                    <a:pt x="416" y="29"/>
                    <a:pt x="346"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2"/>
            <p:cNvSpPr/>
            <p:nvPr/>
          </p:nvSpPr>
          <p:spPr>
            <a:xfrm>
              <a:off x="1161225" y="1394550"/>
              <a:ext cx="110425" cy="110425"/>
            </a:xfrm>
            <a:custGeom>
              <a:avLst/>
              <a:gdLst/>
              <a:ahLst/>
              <a:cxnLst/>
              <a:rect l="l" t="t" r="r" b="b"/>
              <a:pathLst>
                <a:path w="4417" h="4417" extrusionOk="0">
                  <a:moveTo>
                    <a:pt x="1963" y="0"/>
                  </a:moveTo>
                  <a:cubicBezTo>
                    <a:pt x="1660" y="0"/>
                    <a:pt x="1419" y="241"/>
                    <a:pt x="1419" y="544"/>
                  </a:cubicBezTo>
                  <a:lnTo>
                    <a:pt x="1419" y="1419"/>
                  </a:lnTo>
                  <a:lnTo>
                    <a:pt x="544" y="1419"/>
                  </a:lnTo>
                  <a:cubicBezTo>
                    <a:pt x="241" y="1419"/>
                    <a:pt x="0" y="1660"/>
                    <a:pt x="0" y="1963"/>
                  </a:cubicBezTo>
                  <a:lnTo>
                    <a:pt x="0" y="2454"/>
                  </a:lnTo>
                  <a:cubicBezTo>
                    <a:pt x="0" y="2757"/>
                    <a:pt x="241" y="2998"/>
                    <a:pt x="544" y="2998"/>
                  </a:cubicBezTo>
                  <a:lnTo>
                    <a:pt x="1419" y="2998"/>
                  </a:lnTo>
                  <a:lnTo>
                    <a:pt x="1419" y="3872"/>
                  </a:lnTo>
                  <a:cubicBezTo>
                    <a:pt x="1419" y="4175"/>
                    <a:pt x="1660" y="4416"/>
                    <a:pt x="1963" y="4416"/>
                  </a:cubicBezTo>
                  <a:lnTo>
                    <a:pt x="2453" y="4416"/>
                  </a:lnTo>
                  <a:cubicBezTo>
                    <a:pt x="2757" y="4416"/>
                    <a:pt x="2998" y="4175"/>
                    <a:pt x="2998" y="3872"/>
                  </a:cubicBezTo>
                  <a:lnTo>
                    <a:pt x="2998" y="2998"/>
                  </a:lnTo>
                  <a:lnTo>
                    <a:pt x="3872" y="2998"/>
                  </a:lnTo>
                  <a:cubicBezTo>
                    <a:pt x="4175" y="2998"/>
                    <a:pt x="4416" y="2757"/>
                    <a:pt x="4416" y="2454"/>
                  </a:cubicBezTo>
                  <a:lnTo>
                    <a:pt x="4416" y="1963"/>
                  </a:lnTo>
                  <a:cubicBezTo>
                    <a:pt x="4416" y="1660"/>
                    <a:pt x="4175" y="1419"/>
                    <a:pt x="3872" y="1419"/>
                  </a:cubicBezTo>
                  <a:lnTo>
                    <a:pt x="2998" y="1419"/>
                  </a:lnTo>
                  <a:lnTo>
                    <a:pt x="2998" y="544"/>
                  </a:lnTo>
                  <a:cubicBezTo>
                    <a:pt x="2998" y="241"/>
                    <a:pt x="2757" y="0"/>
                    <a:pt x="2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2"/>
            <p:cNvSpPr/>
            <p:nvPr/>
          </p:nvSpPr>
          <p:spPr>
            <a:xfrm>
              <a:off x="1193325" y="1151000"/>
              <a:ext cx="45300" cy="38600"/>
            </a:xfrm>
            <a:custGeom>
              <a:avLst/>
              <a:gdLst/>
              <a:ahLst/>
              <a:cxnLst/>
              <a:rect l="l" t="t" r="r" b="b"/>
              <a:pathLst>
                <a:path w="1812" h="1544" extrusionOk="0">
                  <a:moveTo>
                    <a:pt x="1" y="1"/>
                  </a:moveTo>
                  <a:lnTo>
                    <a:pt x="1" y="1544"/>
                  </a:lnTo>
                  <a:lnTo>
                    <a:pt x="1812" y="1544"/>
                  </a:lnTo>
                  <a:lnTo>
                    <a:pt x="1812"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2"/>
            <p:cNvSpPr/>
            <p:nvPr/>
          </p:nvSpPr>
          <p:spPr>
            <a:xfrm>
              <a:off x="1109250" y="1121175"/>
              <a:ext cx="190725" cy="70225"/>
            </a:xfrm>
            <a:custGeom>
              <a:avLst/>
              <a:gdLst/>
              <a:ahLst/>
              <a:cxnLst/>
              <a:rect l="l" t="t" r="r" b="b"/>
              <a:pathLst>
                <a:path w="7629" h="2809" extrusionOk="0">
                  <a:moveTo>
                    <a:pt x="7064" y="0"/>
                  </a:moveTo>
                  <a:cubicBezTo>
                    <a:pt x="7035" y="0"/>
                    <a:pt x="7006" y="2"/>
                    <a:pt x="6977" y="7"/>
                  </a:cubicBezTo>
                  <a:cubicBezTo>
                    <a:pt x="6754" y="43"/>
                    <a:pt x="6522" y="61"/>
                    <a:pt x="6290" y="61"/>
                  </a:cubicBezTo>
                  <a:lnTo>
                    <a:pt x="2748" y="61"/>
                  </a:lnTo>
                  <a:cubicBezTo>
                    <a:pt x="1437" y="61"/>
                    <a:pt x="340" y="988"/>
                    <a:pt x="63" y="2210"/>
                  </a:cubicBezTo>
                  <a:cubicBezTo>
                    <a:pt x="1" y="2514"/>
                    <a:pt x="233" y="2808"/>
                    <a:pt x="545" y="2808"/>
                  </a:cubicBezTo>
                  <a:lnTo>
                    <a:pt x="1071" y="2808"/>
                  </a:lnTo>
                  <a:cubicBezTo>
                    <a:pt x="1374" y="2808"/>
                    <a:pt x="1642" y="2630"/>
                    <a:pt x="1767" y="2353"/>
                  </a:cubicBezTo>
                  <a:cubicBezTo>
                    <a:pt x="1936" y="1987"/>
                    <a:pt x="2311" y="1738"/>
                    <a:pt x="2730" y="1738"/>
                  </a:cubicBezTo>
                  <a:lnTo>
                    <a:pt x="6281" y="1738"/>
                  </a:lnTo>
                  <a:cubicBezTo>
                    <a:pt x="6566" y="1738"/>
                    <a:pt x="6852" y="1720"/>
                    <a:pt x="7137" y="1684"/>
                  </a:cubicBezTo>
                  <a:cubicBezTo>
                    <a:pt x="7414" y="1640"/>
                    <a:pt x="7628" y="1408"/>
                    <a:pt x="7628" y="1122"/>
                  </a:cubicBezTo>
                  <a:lnTo>
                    <a:pt x="7628" y="560"/>
                  </a:lnTo>
                  <a:cubicBezTo>
                    <a:pt x="7628" y="250"/>
                    <a:pt x="7367" y="0"/>
                    <a:pt x="70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62"/>
          <p:cNvGrpSpPr/>
          <p:nvPr/>
        </p:nvGrpSpPr>
        <p:grpSpPr>
          <a:xfrm>
            <a:off x="7283478" y="1529664"/>
            <a:ext cx="440526" cy="479388"/>
            <a:chOff x="2689050" y="3614350"/>
            <a:chExt cx="379175" cy="412625"/>
          </a:xfrm>
        </p:grpSpPr>
        <p:sp>
          <p:nvSpPr>
            <p:cNvPr id="4867" name="Google Shape;4867;p62"/>
            <p:cNvSpPr/>
            <p:nvPr/>
          </p:nvSpPr>
          <p:spPr>
            <a:xfrm>
              <a:off x="2699750" y="3614350"/>
              <a:ext cx="357775" cy="178900"/>
            </a:xfrm>
            <a:custGeom>
              <a:avLst/>
              <a:gdLst/>
              <a:ahLst/>
              <a:cxnLst/>
              <a:rect l="l" t="t" r="r" b="b"/>
              <a:pathLst>
                <a:path w="14311" h="7156" extrusionOk="0">
                  <a:moveTo>
                    <a:pt x="7151" y="0"/>
                  </a:moveTo>
                  <a:cubicBezTo>
                    <a:pt x="5284" y="0"/>
                    <a:pt x="3482" y="739"/>
                    <a:pt x="2151" y="2043"/>
                  </a:cubicBezTo>
                  <a:cubicBezTo>
                    <a:pt x="768" y="3399"/>
                    <a:pt x="1" y="5219"/>
                    <a:pt x="1" y="7155"/>
                  </a:cubicBezTo>
                  <a:lnTo>
                    <a:pt x="14310" y="7155"/>
                  </a:lnTo>
                  <a:cubicBezTo>
                    <a:pt x="14310" y="5246"/>
                    <a:pt x="13570" y="3444"/>
                    <a:pt x="12214" y="2097"/>
                  </a:cubicBezTo>
                  <a:cubicBezTo>
                    <a:pt x="10876" y="759"/>
                    <a:pt x="9100" y="9"/>
                    <a:pt x="7218" y="0"/>
                  </a:cubicBezTo>
                  <a:cubicBezTo>
                    <a:pt x="7196" y="0"/>
                    <a:pt x="7174" y="0"/>
                    <a:pt x="7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2"/>
            <p:cNvSpPr/>
            <p:nvPr/>
          </p:nvSpPr>
          <p:spPr>
            <a:xfrm>
              <a:off x="2699750" y="3614350"/>
              <a:ext cx="195625" cy="178900"/>
            </a:xfrm>
            <a:custGeom>
              <a:avLst/>
              <a:gdLst/>
              <a:ahLst/>
              <a:cxnLst/>
              <a:rect l="l" t="t" r="r" b="b"/>
              <a:pathLst>
                <a:path w="7825" h="7156" extrusionOk="0">
                  <a:moveTo>
                    <a:pt x="7156" y="0"/>
                  </a:moveTo>
                  <a:cubicBezTo>
                    <a:pt x="5247" y="0"/>
                    <a:pt x="3445" y="741"/>
                    <a:pt x="2097" y="2097"/>
                  </a:cubicBezTo>
                  <a:cubicBezTo>
                    <a:pt x="741" y="3444"/>
                    <a:pt x="1" y="5246"/>
                    <a:pt x="1" y="7155"/>
                  </a:cubicBezTo>
                  <a:lnTo>
                    <a:pt x="1330" y="7155"/>
                  </a:lnTo>
                  <a:cubicBezTo>
                    <a:pt x="1330" y="5246"/>
                    <a:pt x="2071" y="3444"/>
                    <a:pt x="3427" y="2097"/>
                  </a:cubicBezTo>
                  <a:cubicBezTo>
                    <a:pt x="4622" y="902"/>
                    <a:pt x="6165" y="179"/>
                    <a:pt x="7825" y="27"/>
                  </a:cubicBezTo>
                  <a:cubicBezTo>
                    <a:pt x="7602" y="9"/>
                    <a:pt x="7379" y="0"/>
                    <a:pt x="7156"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2"/>
            <p:cNvSpPr/>
            <p:nvPr/>
          </p:nvSpPr>
          <p:spPr>
            <a:xfrm>
              <a:off x="2996175" y="3756875"/>
              <a:ext cx="72050" cy="72275"/>
            </a:xfrm>
            <a:custGeom>
              <a:avLst/>
              <a:gdLst/>
              <a:ahLst/>
              <a:cxnLst/>
              <a:rect l="l" t="t" r="r" b="b"/>
              <a:pathLst>
                <a:path w="2882" h="2891" extrusionOk="0">
                  <a:moveTo>
                    <a:pt x="1445" y="0"/>
                  </a:moveTo>
                  <a:cubicBezTo>
                    <a:pt x="642" y="0"/>
                    <a:pt x="0" y="651"/>
                    <a:pt x="0" y="1445"/>
                  </a:cubicBezTo>
                  <a:cubicBezTo>
                    <a:pt x="0" y="2248"/>
                    <a:pt x="642" y="2890"/>
                    <a:pt x="1445" y="2890"/>
                  </a:cubicBezTo>
                  <a:cubicBezTo>
                    <a:pt x="2239" y="2890"/>
                    <a:pt x="2882" y="2248"/>
                    <a:pt x="2882" y="1445"/>
                  </a:cubicBezTo>
                  <a:cubicBezTo>
                    <a:pt x="2882" y="651"/>
                    <a:pt x="2239" y="0"/>
                    <a:pt x="1445"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2"/>
            <p:cNvSpPr/>
            <p:nvPr/>
          </p:nvSpPr>
          <p:spPr>
            <a:xfrm>
              <a:off x="2773575" y="3931050"/>
              <a:ext cx="210800" cy="95925"/>
            </a:xfrm>
            <a:custGeom>
              <a:avLst/>
              <a:gdLst/>
              <a:ahLst/>
              <a:cxnLst/>
              <a:rect l="l" t="t" r="r" b="b"/>
              <a:pathLst>
                <a:path w="8432" h="3837" extrusionOk="0">
                  <a:moveTo>
                    <a:pt x="1767" y="0"/>
                  </a:moveTo>
                  <a:cubicBezTo>
                    <a:pt x="1767" y="0"/>
                    <a:pt x="616" y="785"/>
                    <a:pt x="1" y="2141"/>
                  </a:cubicBezTo>
                  <a:lnTo>
                    <a:pt x="1723" y="3836"/>
                  </a:lnTo>
                  <a:lnTo>
                    <a:pt x="6709" y="3836"/>
                  </a:lnTo>
                  <a:lnTo>
                    <a:pt x="8431" y="2141"/>
                  </a:lnTo>
                  <a:cubicBezTo>
                    <a:pt x="7825" y="785"/>
                    <a:pt x="6674" y="0"/>
                    <a:pt x="66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2"/>
            <p:cNvSpPr/>
            <p:nvPr/>
          </p:nvSpPr>
          <p:spPr>
            <a:xfrm>
              <a:off x="2773800" y="3931050"/>
              <a:ext cx="68950" cy="53325"/>
            </a:xfrm>
            <a:custGeom>
              <a:avLst/>
              <a:gdLst/>
              <a:ahLst/>
              <a:cxnLst/>
              <a:rect l="l" t="t" r="r" b="b"/>
              <a:pathLst>
                <a:path w="2758" h="2133" extrusionOk="0">
                  <a:moveTo>
                    <a:pt x="1758" y="0"/>
                  </a:moveTo>
                  <a:cubicBezTo>
                    <a:pt x="1758" y="0"/>
                    <a:pt x="616" y="776"/>
                    <a:pt x="1" y="2132"/>
                  </a:cubicBezTo>
                  <a:lnTo>
                    <a:pt x="1000" y="2132"/>
                  </a:lnTo>
                  <a:cubicBezTo>
                    <a:pt x="1607" y="776"/>
                    <a:pt x="2757" y="0"/>
                    <a:pt x="2757"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2"/>
            <p:cNvSpPr/>
            <p:nvPr/>
          </p:nvSpPr>
          <p:spPr>
            <a:xfrm>
              <a:off x="2764450" y="3984350"/>
              <a:ext cx="52875" cy="42625"/>
            </a:xfrm>
            <a:custGeom>
              <a:avLst/>
              <a:gdLst/>
              <a:ahLst/>
              <a:cxnLst/>
              <a:rect l="l" t="t" r="r" b="b"/>
              <a:pathLst>
                <a:path w="2115" h="1705" extrusionOk="0">
                  <a:moveTo>
                    <a:pt x="375" y="0"/>
                  </a:moveTo>
                  <a:cubicBezTo>
                    <a:pt x="152" y="491"/>
                    <a:pt x="0" y="1071"/>
                    <a:pt x="0" y="1704"/>
                  </a:cubicBezTo>
                  <a:lnTo>
                    <a:pt x="2114" y="1704"/>
                  </a:lnTo>
                  <a:lnTo>
                    <a:pt x="2114" y="0"/>
                  </a:ln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2"/>
            <p:cNvSpPr/>
            <p:nvPr/>
          </p:nvSpPr>
          <p:spPr>
            <a:xfrm>
              <a:off x="2764225" y="3984350"/>
              <a:ext cx="34575" cy="42625"/>
            </a:xfrm>
            <a:custGeom>
              <a:avLst/>
              <a:gdLst/>
              <a:ahLst/>
              <a:cxnLst/>
              <a:rect l="l" t="t" r="r" b="b"/>
              <a:pathLst>
                <a:path w="1383" h="1705" extrusionOk="0">
                  <a:moveTo>
                    <a:pt x="384" y="0"/>
                  </a:moveTo>
                  <a:cubicBezTo>
                    <a:pt x="161" y="491"/>
                    <a:pt x="0" y="1071"/>
                    <a:pt x="0" y="1704"/>
                  </a:cubicBezTo>
                  <a:lnTo>
                    <a:pt x="1008" y="1704"/>
                  </a:lnTo>
                  <a:cubicBezTo>
                    <a:pt x="1008" y="1071"/>
                    <a:pt x="1160" y="491"/>
                    <a:pt x="1383" y="0"/>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2"/>
            <p:cNvSpPr/>
            <p:nvPr/>
          </p:nvSpPr>
          <p:spPr>
            <a:xfrm>
              <a:off x="2941525" y="3984350"/>
              <a:ext cx="52875" cy="42625"/>
            </a:xfrm>
            <a:custGeom>
              <a:avLst/>
              <a:gdLst/>
              <a:ahLst/>
              <a:cxnLst/>
              <a:rect l="l" t="t" r="r" b="b"/>
              <a:pathLst>
                <a:path w="2115" h="1705" extrusionOk="0">
                  <a:moveTo>
                    <a:pt x="0" y="0"/>
                  </a:moveTo>
                  <a:lnTo>
                    <a:pt x="0" y="1704"/>
                  </a:lnTo>
                  <a:lnTo>
                    <a:pt x="2115" y="1704"/>
                  </a:lnTo>
                  <a:cubicBezTo>
                    <a:pt x="2115" y="1071"/>
                    <a:pt x="1954" y="491"/>
                    <a:pt x="1731"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2"/>
            <p:cNvSpPr/>
            <p:nvPr/>
          </p:nvSpPr>
          <p:spPr>
            <a:xfrm>
              <a:off x="2843400" y="3908525"/>
              <a:ext cx="71150" cy="71375"/>
            </a:xfrm>
            <a:custGeom>
              <a:avLst/>
              <a:gdLst/>
              <a:ahLst/>
              <a:cxnLst/>
              <a:rect l="l" t="t" r="r" b="b"/>
              <a:pathLst>
                <a:path w="2846" h="2855" extrusionOk="0">
                  <a:moveTo>
                    <a:pt x="1428" y="0"/>
                  </a:moveTo>
                  <a:cubicBezTo>
                    <a:pt x="634" y="0"/>
                    <a:pt x="0" y="643"/>
                    <a:pt x="0" y="1428"/>
                  </a:cubicBezTo>
                  <a:cubicBezTo>
                    <a:pt x="0" y="2213"/>
                    <a:pt x="634" y="2855"/>
                    <a:pt x="1428" y="2855"/>
                  </a:cubicBezTo>
                  <a:cubicBezTo>
                    <a:pt x="2213" y="2855"/>
                    <a:pt x="2846" y="2213"/>
                    <a:pt x="2846" y="1428"/>
                  </a:cubicBezTo>
                  <a:cubicBezTo>
                    <a:pt x="2846" y="643"/>
                    <a:pt x="2213" y="0"/>
                    <a:pt x="1428" y="0"/>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2"/>
            <p:cNvSpPr/>
            <p:nvPr/>
          </p:nvSpPr>
          <p:spPr>
            <a:xfrm>
              <a:off x="2728075" y="3668550"/>
              <a:ext cx="301800" cy="275675"/>
            </a:xfrm>
            <a:custGeom>
              <a:avLst/>
              <a:gdLst/>
              <a:ahLst/>
              <a:cxnLst/>
              <a:rect l="l" t="t" r="r" b="b"/>
              <a:pathLst>
                <a:path w="12072" h="11027" extrusionOk="0">
                  <a:moveTo>
                    <a:pt x="3913" y="1"/>
                  </a:moveTo>
                  <a:cubicBezTo>
                    <a:pt x="3545" y="1"/>
                    <a:pt x="3200" y="73"/>
                    <a:pt x="2891" y="179"/>
                  </a:cubicBezTo>
                  <a:cubicBezTo>
                    <a:pt x="2088" y="455"/>
                    <a:pt x="1410" y="1017"/>
                    <a:pt x="947" y="1731"/>
                  </a:cubicBezTo>
                  <a:cubicBezTo>
                    <a:pt x="349" y="2677"/>
                    <a:pt x="1" y="3783"/>
                    <a:pt x="1" y="4978"/>
                  </a:cubicBezTo>
                  <a:cubicBezTo>
                    <a:pt x="1" y="8315"/>
                    <a:pt x="2704" y="11018"/>
                    <a:pt x="6041" y="11027"/>
                  </a:cubicBezTo>
                  <a:cubicBezTo>
                    <a:pt x="9368" y="11018"/>
                    <a:pt x="12071" y="8315"/>
                    <a:pt x="12071" y="4978"/>
                  </a:cubicBezTo>
                  <a:cubicBezTo>
                    <a:pt x="12071" y="3783"/>
                    <a:pt x="11723" y="2677"/>
                    <a:pt x="11126" y="1731"/>
                  </a:cubicBezTo>
                  <a:cubicBezTo>
                    <a:pt x="10671" y="1017"/>
                    <a:pt x="9993" y="455"/>
                    <a:pt x="9181" y="179"/>
                  </a:cubicBezTo>
                  <a:cubicBezTo>
                    <a:pt x="8872" y="73"/>
                    <a:pt x="8527" y="1"/>
                    <a:pt x="8160" y="1"/>
                  </a:cubicBezTo>
                  <a:cubicBezTo>
                    <a:pt x="7625" y="1"/>
                    <a:pt x="7045" y="155"/>
                    <a:pt x="6469" y="589"/>
                  </a:cubicBezTo>
                  <a:cubicBezTo>
                    <a:pt x="6339" y="683"/>
                    <a:pt x="6188" y="730"/>
                    <a:pt x="6037" y="730"/>
                  </a:cubicBezTo>
                  <a:cubicBezTo>
                    <a:pt x="5887" y="730"/>
                    <a:pt x="5737" y="683"/>
                    <a:pt x="5612" y="589"/>
                  </a:cubicBezTo>
                  <a:cubicBezTo>
                    <a:pt x="5030" y="155"/>
                    <a:pt x="4448" y="1"/>
                    <a:pt x="3913" y="1"/>
                  </a:cubicBezTo>
                  <a:close/>
                </a:path>
              </a:pathLst>
            </a:custGeom>
            <a:solidFill>
              <a:srgbClr val="FFDC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2"/>
            <p:cNvSpPr/>
            <p:nvPr/>
          </p:nvSpPr>
          <p:spPr>
            <a:xfrm>
              <a:off x="2689050" y="3668475"/>
              <a:ext cx="202550" cy="275750"/>
            </a:xfrm>
            <a:custGeom>
              <a:avLst/>
              <a:gdLst/>
              <a:ahLst/>
              <a:cxnLst/>
              <a:rect l="l" t="t" r="r" b="b"/>
              <a:pathLst>
                <a:path w="8102" h="11030" extrusionOk="0">
                  <a:moveTo>
                    <a:pt x="5472" y="1"/>
                  </a:moveTo>
                  <a:cubicBezTo>
                    <a:pt x="5108" y="1"/>
                    <a:pt x="4763" y="76"/>
                    <a:pt x="4452" y="182"/>
                  </a:cubicBezTo>
                  <a:cubicBezTo>
                    <a:pt x="3649" y="458"/>
                    <a:pt x="2971" y="1020"/>
                    <a:pt x="2508" y="1734"/>
                  </a:cubicBezTo>
                  <a:cubicBezTo>
                    <a:pt x="2151" y="2296"/>
                    <a:pt x="1892" y="2912"/>
                    <a:pt x="1731" y="3572"/>
                  </a:cubicBezTo>
                  <a:cubicBezTo>
                    <a:pt x="1642" y="3545"/>
                    <a:pt x="1544" y="3536"/>
                    <a:pt x="1446" y="3536"/>
                  </a:cubicBezTo>
                  <a:cubicBezTo>
                    <a:pt x="643" y="3536"/>
                    <a:pt x="1" y="4187"/>
                    <a:pt x="1" y="4981"/>
                  </a:cubicBezTo>
                  <a:cubicBezTo>
                    <a:pt x="1" y="5775"/>
                    <a:pt x="643" y="6426"/>
                    <a:pt x="1446" y="6426"/>
                  </a:cubicBezTo>
                  <a:cubicBezTo>
                    <a:pt x="1544" y="6426"/>
                    <a:pt x="1642" y="6417"/>
                    <a:pt x="1731" y="6391"/>
                  </a:cubicBezTo>
                  <a:cubicBezTo>
                    <a:pt x="2365" y="9049"/>
                    <a:pt x="4756" y="11021"/>
                    <a:pt x="7602" y="11030"/>
                  </a:cubicBezTo>
                  <a:cubicBezTo>
                    <a:pt x="7762" y="11030"/>
                    <a:pt x="7932" y="11021"/>
                    <a:pt x="8101" y="11003"/>
                  </a:cubicBezTo>
                  <a:cubicBezTo>
                    <a:pt x="4997" y="10744"/>
                    <a:pt x="2561" y="8148"/>
                    <a:pt x="2561" y="4981"/>
                  </a:cubicBezTo>
                  <a:cubicBezTo>
                    <a:pt x="2561" y="3786"/>
                    <a:pt x="2909" y="2680"/>
                    <a:pt x="3507" y="1734"/>
                  </a:cubicBezTo>
                  <a:cubicBezTo>
                    <a:pt x="3962" y="1020"/>
                    <a:pt x="4640" y="458"/>
                    <a:pt x="5452" y="182"/>
                  </a:cubicBezTo>
                  <a:cubicBezTo>
                    <a:pt x="5612" y="119"/>
                    <a:pt x="5782" y="75"/>
                    <a:pt x="5960" y="48"/>
                  </a:cubicBezTo>
                  <a:cubicBezTo>
                    <a:pt x="5794" y="15"/>
                    <a:pt x="5631" y="1"/>
                    <a:pt x="5472" y="1"/>
                  </a:cubicBezTo>
                  <a:close/>
                </a:path>
              </a:pathLst>
            </a:custGeom>
            <a:solidFill>
              <a:srgbClr val="FFC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2"/>
            <p:cNvSpPr/>
            <p:nvPr/>
          </p:nvSpPr>
          <p:spPr>
            <a:xfrm>
              <a:off x="2765100" y="3776050"/>
              <a:ext cx="61150" cy="48850"/>
            </a:xfrm>
            <a:custGeom>
              <a:avLst/>
              <a:gdLst/>
              <a:ahLst/>
              <a:cxnLst/>
              <a:rect l="l" t="t" r="r" b="b"/>
              <a:pathLst>
                <a:path w="2446" h="1954" extrusionOk="0">
                  <a:moveTo>
                    <a:pt x="1223" y="0"/>
                  </a:moveTo>
                  <a:cubicBezTo>
                    <a:pt x="545" y="0"/>
                    <a:pt x="1" y="437"/>
                    <a:pt x="1" y="973"/>
                  </a:cubicBezTo>
                  <a:cubicBezTo>
                    <a:pt x="1" y="1517"/>
                    <a:pt x="545" y="1954"/>
                    <a:pt x="1223" y="1954"/>
                  </a:cubicBezTo>
                  <a:cubicBezTo>
                    <a:pt x="1901" y="1954"/>
                    <a:pt x="2445" y="1517"/>
                    <a:pt x="2445" y="973"/>
                  </a:cubicBezTo>
                  <a:cubicBezTo>
                    <a:pt x="2445" y="437"/>
                    <a:pt x="1901" y="0"/>
                    <a:pt x="1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2"/>
            <p:cNvSpPr/>
            <p:nvPr/>
          </p:nvSpPr>
          <p:spPr>
            <a:xfrm>
              <a:off x="2931050" y="3776050"/>
              <a:ext cx="61125" cy="48850"/>
            </a:xfrm>
            <a:custGeom>
              <a:avLst/>
              <a:gdLst/>
              <a:ahLst/>
              <a:cxnLst/>
              <a:rect l="l" t="t" r="r" b="b"/>
              <a:pathLst>
                <a:path w="2445" h="1954" extrusionOk="0">
                  <a:moveTo>
                    <a:pt x="1222" y="0"/>
                  </a:moveTo>
                  <a:cubicBezTo>
                    <a:pt x="544" y="0"/>
                    <a:pt x="0" y="437"/>
                    <a:pt x="0" y="973"/>
                  </a:cubicBezTo>
                  <a:cubicBezTo>
                    <a:pt x="0" y="1517"/>
                    <a:pt x="544" y="1954"/>
                    <a:pt x="1222" y="1954"/>
                  </a:cubicBezTo>
                  <a:cubicBezTo>
                    <a:pt x="1900" y="1954"/>
                    <a:pt x="2444" y="1517"/>
                    <a:pt x="2444" y="973"/>
                  </a:cubicBezTo>
                  <a:cubicBezTo>
                    <a:pt x="2444" y="437"/>
                    <a:pt x="1900" y="0"/>
                    <a:pt x="1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2"/>
            <p:cNvSpPr/>
            <p:nvPr/>
          </p:nvSpPr>
          <p:spPr>
            <a:xfrm>
              <a:off x="2845625" y="3782075"/>
              <a:ext cx="66250" cy="39500"/>
            </a:xfrm>
            <a:custGeom>
              <a:avLst/>
              <a:gdLst/>
              <a:ahLst/>
              <a:cxnLst/>
              <a:rect l="l" t="t" r="r" b="b"/>
              <a:pathLst>
                <a:path w="2650" h="1580" extrusionOk="0">
                  <a:moveTo>
                    <a:pt x="1321" y="0"/>
                  </a:moveTo>
                  <a:cubicBezTo>
                    <a:pt x="553" y="0"/>
                    <a:pt x="0" y="767"/>
                    <a:pt x="250" y="1285"/>
                  </a:cubicBezTo>
                  <a:cubicBezTo>
                    <a:pt x="360" y="1517"/>
                    <a:pt x="501" y="1580"/>
                    <a:pt x="664" y="1580"/>
                  </a:cubicBezTo>
                  <a:cubicBezTo>
                    <a:pt x="858" y="1580"/>
                    <a:pt x="1083" y="1490"/>
                    <a:pt x="1321" y="1490"/>
                  </a:cubicBezTo>
                  <a:cubicBezTo>
                    <a:pt x="1558" y="1490"/>
                    <a:pt x="1783" y="1580"/>
                    <a:pt x="1979" y="1580"/>
                  </a:cubicBezTo>
                  <a:cubicBezTo>
                    <a:pt x="2143" y="1580"/>
                    <a:pt x="2286" y="1517"/>
                    <a:pt x="2400" y="1285"/>
                  </a:cubicBezTo>
                  <a:cubicBezTo>
                    <a:pt x="2650" y="767"/>
                    <a:pt x="2088" y="0"/>
                    <a:pt x="1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2"/>
            <p:cNvSpPr/>
            <p:nvPr/>
          </p:nvSpPr>
          <p:spPr>
            <a:xfrm>
              <a:off x="2881863" y="3809675"/>
              <a:ext cx="52675" cy="46425"/>
            </a:xfrm>
            <a:custGeom>
              <a:avLst/>
              <a:gdLst/>
              <a:ahLst/>
              <a:cxnLst/>
              <a:rect l="l" t="t" r="r" b="b"/>
              <a:pathLst>
                <a:path w="2107" h="1857" extrusionOk="0">
                  <a:moveTo>
                    <a:pt x="1054" y="1"/>
                  </a:moveTo>
                  <a:cubicBezTo>
                    <a:pt x="1009" y="1"/>
                    <a:pt x="964" y="19"/>
                    <a:pt x="929" y="54"/>
                  </a:cubicBezTo>
                  <a:cubicBezTo>
                    <a:pt x="1" y="1018"/>
                    <a:pt x="278" y="1856"/>
                    <a:pt x="1054" y="1856"/>
                  </a:cubicBezTo>
                  <a:cubicBezTo>
                    <a:pt x="1830" y="1856"/>
                    <a:pt x="2106" y="1018"/>
                    <a:pt x="1179" y="54"/>
                  </a:cubicBezTo>
                  <a:cubicBezTo>
                    <a:pt x="1143" y="19"/>
                    <a:pt x="1098" y="1"/>
                    <a:pt x="10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2" name="Google Shape;4882;p62"/>
            <p:cNvGrpSpPr/>
            <p:nvPr/>
          </p:nvGrpSpPr>
          <p:grpSpPr>
            <a:xfrm rot="10800000" flipH="1">
              <a:off x="2793988" y="3753938"/>
              <a:ext cx="169300" cy="26775"/>
              <a:chOff x="2224950" y="3782250"/>
              <a:chExt cx="169300" cy="26775"/>
            </a:xfrm>
          </p:grpSpPr>
          <p:sp>
            <p:nvSpPr>
              <p:cNvPr id="4883" name="Google Shape;4883;p62"/>
              <p:cNvSpPr/>
              <p:nvPr/>
            </p:nvSpPr>
            <p:spPr>
              <a:xfrm>
                <a:off x="2224950" y="3782250"/>
                <a:ext cx="41075" cy="26775"/>
              </a:xfrm>
              <a:custGeom>
                <a:avLst/>
                <a:gdLst/>
                <a:ahLst/>
                <a:cxnLst/>
                <a:rect l="l" t="t" r="r" b="b"/>
                <a:pathLst>
                  <a:path w="1643" h="1071" extrusionOk="0">
                    <a:moveTo>
                      <a:pt x="821" y="0"/>
                    </a:moveTo>
                    <a:cubicBezTo>
                      <a:pt x="366" y="0"/>
                      <a:pt x="1" y="366"/>
                      <a:pt x="1" y="821"/>
                    </a:cubicBezTo>
                    <a:cubicBezTo>
                      <a:pt x="1" y="964"/>
                      <a:pt x="117" y="1071"/>
                      <a:pt x="251" y="1071"/>
                    </a:cubicBezTo>
                    <a:cubicBezTo>
                      <a:pt x="384" y="1071"/>
                      <a:pt x="500" y="964"/>
                      <a:pt x="500" y="821"/>
                    </a:cubicBezTo>
                    <a:cubicBezTo>
                      <a:pt x="500" y="643"/>
                      <a:pt x="643" y="500"/>
                      <a:pt x="821" y="500"/>
                    </a:cubicBezTo>
                    <a:cubicBezTo>
                      <a:pt x="1000" y="500"/>
                      <a:pt x="1152" y="643"/>
                      <a:pt x="1152" y="821"/>
                    </a:cubicBezTo>
                    <a:cubicBezTo>
                      <a:pt x="1152" y="964"/>
                      <a:pt x="1259" y="1071"/>
                      <a:pt x="1401"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2"/>
              <p:cNvSpPr/>
              <p:nvPr/>
            </p:nvSpPr>
            <p:spPr>
              <a:xfrm>
                <a:off x="2353200" y="3782250"/>
                <a:ext cx="41050" cy="26775"/>
              </a:xfrm>
              <a:custGeom>
                <a:avLst/>
                <a:gdLst/>
                <a:ahLst/>
                <a:cxnLst/>
                <a:rect l="l" t="t" r="r" b="b"/>
                <a:pathLst>
                  <a:path w="1642" h="1071" extrusionOk="0">
                    <a:moveTo>
                      <a:pt x="821" y="0"/>
                    </a:moveTo>
                    <a:cubicBezTo>
                      <a:pt x="366" y="0"/>
                      <a:pt x="0" y="366"/>
                      <a:pt x="0" y="821"/>
                    </a:cubicBezTo>
                    <a:cubicBezTo>
                      <a:pt x="0" y="964"/>
                      <a:pt x="107" y="1071"/>
                      <a:pt x="250" y="1071"/>
                    </a:cubicBezTo>
                    <a:cubicBezTo>
                      <a:pt x="384" y="1071"/>
                      <a:pt x="500" y="964"/>
                      <a:pt x="500" y="821"/>
                    </a:cubicBezTo>
                    <a:cubicBezTo>
                      <a:pt x="500" y="643"/>
                      <a:pt x="643" y="500"/>
                      <a:pt x="821" y="500"/>
                    </a:cubicBezTo>
                    <a:cubicBezTo>
                      <a:pt x="999" y="500"/>
                      <a:pt x="1142" y="643"/>
                      <a:pt x="1142" y="821"/>
                    </a:cubicBezTo>
                    <a:cubicBezTo>
                      <a:pt x="1142" y="964"/>
                      <a:pt x="1258" y="1071"/>
                      <a:pt x="1392"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5" name="Google Shape;4885;p62"/>
          <p:cNvGrpSpPr/>
          <p:nvPr/>
        </p:nvGrpSpPr>
        <p:grpSpPr>
          <a:xfrm>
            <a:off x="7931476" y="2213811"/>
            <a:ext cx="474973" cy="479649"/>
            <a:chOff x="2819875" y="1715925"/>
            <a:chExt cx="408825" cy="412850"/>
          </a:xfrm>
        </p:grpSpPr>
        <p:sp>
          <p:nvSpPr>
            <p:cNvPr id="4886" name="Google Shape;4886;p62"/>
            <p:cNvSpPr/>
            <p:nvPr/>
          </p:nvSpPr>
          <p:spPr>
            <a:xfrm>
              <a:off x="2831900" y="1952100"/>
              <a:ext cx="385650" cy="176675"/>
            </a:xfrm>
            <a:custGeom>
              <a:avLst/>
              <a:gdLst/>
              <a:ahLst/>
              <a:cxnLst/>
              <a:rect l="l" t="t" r="r" b="b"/>
              <a:pathLst>
                <a:path w="15426" h="7067" extrusionOk="0">
                  <a:moveTo>
                    <a:pt x="1" y="1"/>
                  </a:moveTo>
                  <a:lnTo>
                    <a:pt x="1" y="4640"/>
                  </a:lnTo>
                  <a:cubicBezTo>
                    <a:pt x="1" y="5978"/>
                    <a:pt x="1089" y="7066"/>
                    <a:pt x="2427" y="7066"/>
                  </a:cubicBezTo>
                  <a:lnTo>
                    <a:pt x="12990" y="7066"/>
                  </a:lnTo>
                  <a:cubicBezTo>
                    <a:pt x="14337" y="7066"/>
                    <a:pt x="15425" y="5978"/>
                    <a:pt x="15425" y="4640"/>
                  </a:cubicBezTo>
                  <a:lnTo>
                    <a:pt x="154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2"/>
            <p:cNvSpPr/>
            <p:nvPr/>
          </p:nvSpPr>
          <p:spPr>
            <a:xfrm>
              <a:off x="2831900" y="1952100"/>
              <a:ext cx="93475" cy="176675"/>
            </a:xfrm>
            <a:custGeom>
              <a:avLst/>
              <a:gdLst/>
              <a:ahLst/>
              <a:cxnLst/>
              <a:rect l="l" t="t" r="r" b="b"/>
              <a:pathLst>
                <a:path w="3739" h="7067" extrusionOk="0">
                  <a:moveTo>
                    <a:pt x="1" y="1"/>
                  </a:moveTo>
                  <a:lnTo>
                    <a:pt x="1" y="4640"/>
                  </a:lnTo>
                  <a:cubicBezTo>
                    <a:pt x="1" y="5978"/>
                    <a:pt x="1089" y="7066"/>
                    <a:pt x="2427" y="7066"/>
                  </a:cubicBezTo>
                  <a:lnTo>
                    <a:pt x="3739" y="7066"/>
                  </a:lnTo>
                  <a:cubicBezTo>
                    <a:pt x="2409" y="7066"/>
                    <a:pt x="1321" y="5978"/>
                    <a:pt x="1321" y="4640"/>
                  </a:cubicBezTo>
                  <a:lnTo>
                    <a:pt x="1321"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2"/>
            <p:cNvSpPr/>
            <p:nvPr/>
          </p:nvSpPr>
          <p:spPr>
            <a:xfrm>
              <a:off x="2848850" y="1823875"/>
              <a:ext cx="351750" cy="108850"/>
            </a:xfrm>
            <a:custGeom>
              <a:avLst/>
              <a:gdLst/>
              <a:ahLst/>
              <a:cxnLst/>
              <a:rect l="l" t="t" r="r" b="b"/>
              <a:pathLst>
                <a:path w="14070" h="4354" extrusionOk="0">
                  <a:moveTo>
                    <a:pt x="1" y="0"/>
                  </a:moveTo>
                  <a:lnTo>
                    <a:pt x="1" y="4354"/>
                  </a:lnTo>
                  <a:lnTo>
                    <a:pt x="14069" y="4354"/>
                  </a:lnTo>
                  <a:lnTo>
                    <a:pt x="140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2"/>
            <p:cNvSpPr/>
            <p:nvPr/>
          </p:nvSpPr>
          <p:spPr>
            <a:xfrm>
              <a:off x="2819875" y="1752950"/>
              <a:ext cx="408825" cy="91225"/>
            </a:xfrm>
            <a:custGeom>
              <a:avLst/>
              <a:gdLst/>
              <a:ahLst/>
              <a:cxnLst/>
              <a:rect l="l" t="t" r="r" b="b"/>
              <a:pathLst>
                <a:path w="16353" h="3649" extrusionOk="0">
                  <a:moveTo>
                    <a:pt x="1392" y="0"/>
                  </a:moveTo>
                  <a:cubicBezTo>
                    <a:pt x="624" y="0"/>
                    <a:pt x="0" y="625"/>
                    <a:pt x="0" y="1392"/>
                  </a:cubicBezTo>
                  <a:lnTo>
                    <a:pt x="0" y="2248"/>
                  </a:lnTo>
                  <a:cubicBezTo>
                    <a:pt x="0" y="3024"/>
                    <a:pt x="624" y="3649"/>
                    <a:pt x="1392" y="3649"/>
                  </a:cubicBezTo>
                  <a:lnTo>
                    <a:pt x="14961" y="3649"/>
                  </a:lnTo>
                  <a:cubicBezTo>
                    <a:pt x="15728" y="3649"/>
                    <a:pt x="16352" y="3024"/>
                    <a:pt x="16352" y="2248"/>
                  </a:cubicBezTo>
                  <a:lnTo>
                    <a:pt x="16352" y="1392"/>
                  </a:lnTo>
                  <a:cubicBezTo>
                    <a:pt x="16352" y="625"/>
                    <a:pt x="15728" y="0"/>
                    <a:pt x="14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2"/>
            <p:cNvSpPr/>
            <p:nvPr/>
          </p:nvSpPr>
          <p:spPr>
            <a:xfrm>
              <a:off x="2819875" y="1752950"/>
              <a:ext cx="67825" cy="91225"/>
            </a:xfrm>
            <a:custGeom>
              <a:avLst/>
              <a:gdLst/>
              <a:ahLst/>
              <a:cxnLst/>
              <a:rect l="l" t="t" r="r" b="b"/>
              <a:pathLst>
                <a:path w="2713" h="3649" extrusionOk="0">
                  <a:moveTo>
                    <a:pt x="1392" y="0"/>
                  </a:moveTo>
                  <a:cubicBezTo>
                    <a:pt x="624" y="0"/>
                    <a:pt x="0" y="625"/>
                    <a:pt x="0" y="1392"/>
                  </a:cubicBezTo>
                  <a:lnTo>
                    <a:pt x="0" y="2248"/>
                  </a:lnTo>
                  <a:cubicBezTo>
                    <a:pt x="0" y="3024"/>
                    <a:pt x="624" y="3649"/>
                    <a:pt x="1392" y="3649"/>
                  </a:cubicBezTo>
                  <a:lnTo>
                    <a:pt x="2712" y="3649"/>
                  </a:lnTo>
                  <a:cubicBezTo>
                    <a:pt x="1945" y="3649"/>
                    <a:pt x="1320" y="3024"/>
                    <a:pt x="1320" y="2248"/>
                  </a:cubicBezTo>
                  <a:lnTo>
                    <a:pt x="1320" y="1392"/>
                  </a:lnTo>
                  <a:cubicBezTo>
                    <a:pt x="1320" y="625"/>
                    <a:pt x="1945" y="0"/>
                    <a:pt x="271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2"/>
            <p:cNvSpPr/>
            <p:nvPr/>
          </p:nvSpPr>
          <p:spPr>
            <a:xfrm>
              <a:off x="2967274" y="1847800"/>
              <a:ext cx="62025" cy="74450"/>
            </a:xfrm>
            <a:custGeom>
              <a:avLst/>
              <a:gdLst/>
              <a:ahLst/>
              <a:cxnLst/>
              <a:rect l="l" t="t" r="r" b="b"/>
              <a:pathLst>
                <a:path w="2481" h="2978" extrusionOk="0">
                  <a:moveTo>
                    <a:pt x="1968" y="0"/>
                  </a:moveTo>
                  <a:cubicBezTo>
                    <a:pt x="916" y="0"/>
                    <a:pt x="1" y="864"/>
                    <a:pt x="1" y="1987"/>
                  </a:cubicBezTo>
                  <a:lnTo>
                    <a:pt x="1" y="2977"/>
                  </a:lnTo>
                  <a:lnTo>
                    <a:pt x="2481" y="2977"/>
                  </a:lnTo>
                  <a:lnTo>
                    <a:pt x="2481" y="69"/>
                  </a:lnTo>
                  <a:cubicBezTo>
                    <a:pt x="2308" y="22"/>
                    <a:pt x="2136" y="0"/>
                    <a:pt x="19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2"/>
            <p:cNvSpPr/>
            <p:nvPr/>
          </p:nvSpPr>
          <p:spPr>
            <a:xfrm>
              <a:off x="2966399" y="1847900"/>
              <a:ext cx="59125" cy="74350"/>
            </a:xfrm>
            <a:custGeom>
              <a:avLst/>
              <a:gdLst/>
              <a:ahLst/>
              <a:cxnLst/>
              <a:rect l="l" t="t" r="r" b="b"/>
              <a:pathLst>
                <a:path w="2365" h="2974" extrusionOk="0">
                  <a:moveTo>
                    <a:pt x="2021" y="1"/>
                  </a:moveTo>
                  <a:cubicBezTo>
                    <a:pt x="936" y="1"/>
                    <a:pt x="0" y="860"/>
                    <a:pt x="0" y="1983"/>
                  </a:cubicBezTo>
                  <a:lnTo>
                    <a:pt x="0" y="2973"/>
                  </a:lnTo>
                  <a:lnTo>
                    <a:pt x="678" y="2973"/>
                  </a:lnTo>
                  <a:lnTo>
                    <a:pt x="678" y="1983"/>
                  </a:lnTo>
                  <a:cubicBezTo>
                    <a:pt x="678" y="975"/>
                    <a:pt x="1427" y="181"/>
                    <a:pt x="2364" y="29"/>
                  </a:cubicBezTo>
                  <a:cubicBezTo>
                    <a:pt x="2249" y="10"/>
                    <a:pt x="2134" y="1"/>
                    <a:pt x="202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2"/>
            <p:cNvSpPr/>
            <p:nvPr/>
          </p:nvSpPr>
          <p:spPr>
            <a:xfrm>
              <a:off x="2819875" y="1906150"/>
              <a:ext cx="408825" cy="91250"/>
            </a:xfrm>
            <a:custGeom>
              <a:avLst/>
              <a:gdLst/>
              <a:ahLst/>
              <a:cxnLst/>
              <a:rect l="l" t="t" r="r" b="b"/>
              <a:pathLst>
                <a:path w="16353" h="3650" extrusionOk="0">
                  <a:moveTo>
                    <a:pt x="1392" y="1"/>
                  </a:moveTo>
                  <a:cubicBezTo>
                    <a:pt x="624" y="1"/>
                    <a:pt x="0" y="625"/>
                    <a:pt x="0" y="1393"/>
                  </a:cubicBezTo>
                  <a:lnTo>
                    <a:pt x="0" y="2249"/>
                  </a:lnTo>
                  <a:cubicBezTo>
                    <a:pt x="0" y="3025"/>
                    <a:pt x="624" y="3650"/>
                    <a:pt x="1392" y="3650"/>
                  </a:cubicBezTo>
                  <a:lnTo>
                    <a:pt x="14961" y="3650"/>
                  </a:lnTo>
                  <a:cubicBezTo>
                    <a:pt x="15728" y="3650"/>
                    <a:pt x="16352" y="3025"/>
                    <a:pt x="16352" y="2249"/>
                  </a:cubicBezTo>
                  <a:lnTo>
                    <a:pt x="16352" y="1393"/>
                  </a:lnTo>
                  <a:cubicBezTo>
                    <a:pt x="16352" y="625"/>
                    <a:pt x="15728" y="1"/>
                    <a:pt x="149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2"/>
            <p:cNvSpPr/>
            <p:nvPr/>
          </p:nvSpPr>
          <p:spPr>
            <a:xfrm>
              <a:off x="2819875" y="1906150"/>
              <a:ext cx="67825" cy="91250"/>
            </a:xfrm>
            <a:custGeom>
              <a:avLst/>
              <a:gdLst/>
              <a:ahLst/>
              <a:cxnLst/>
              <a:rect l="l" t="t" r="r" b="b"/>
              <a:pathLst>
                <a:path w="2713" h="3650" extrusionOk="0">
                  <a:moveTo>
                    <a:pt x="1392" y="1"/>
                  </a:moveTo>
                  <a:cubicBezTo>
                    <a:pt x="624" y="1"/>
                    <a:pt x="0" y="625"/>
                    <a:pt x="0" y="1393"/>
                  </a:cubicBezTo>
                  <a:lnTo>
                    <a:pt x="0" y="2249"/>
                  </a:lnTo>
                  <a:cubicBezTo>
                    <a:pt x="0" y="3025"/>
                    <a:pt x="624" y="3650"/>
                    <a:pt x="1392" y="3650"/>
                  </a:cubicBezTo>
                  <a:lnTo>
                    <a:pt x="2712" y="3650"/>
                  </a:lnTo>
                  <a:cubicBezTo>
                    <a:pt x="1945" y="3650"/>
                    <a:pt x="1320" y="3025"/>
                    <a:pt x="1320" y="2258"/>
                  </a:cubicBezTo>
                  <a:lnTo>
                    <a:pt x="1320" y="1393"/>
                  </a:lnTo>
                  <a:cubicBezTo>
                    <a:pt x="1320" y="625"/>
                    <a:pt x="1945" y="1"/>
                    <a:pt x="271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2"/>
            <p:cNvSpPr/>
            <p:nvPr/>
          </p:nvSpPr>
          <p:spPr>
            <a:xfrm>
              <a:off x="2958349" y="1740900"/>
              <a:ext cx="128275" cy="128275"/>
            </a:xfrm>
            <a:custGeom>
              <a:avLst/>
              <a:gdLst/>
              <a:ahLst/>
              <a:cxnLst/>
              <a:rect l="l" t="t" r="r" b="b"/>
              <a:pathLst>
                <a:path w="5131" h="5131" extrusionOk="0">
                  <a:moveTo>
                    <a:pt x="2561" y="1"/>
                  </a:moveTo>
                  <a:cubicBezTo>
                    <a:pt x="1152" y="1"/>
                    <a:pt x="1" y="1151"/>
                    <a:pt x="1" y="2570"/>
                  </a:cubicBezTo>
                  <a:cubicBezTo>
                    <a:pt x="1" y="3979"/>
                    <a:pt x="1152" y="5130"/>
                    <a:pt x="2561" y="5130"/>
                  </a:cubicBezTo>
                  <a:cubicBezTo>
                    <a:pt x="3980" y="5130"/>
                    <a:pt x="5131" y="3979"/>
                    <a:pt x="5131" y="2570"/>
                  </a:cubicBezTo>
                  <a:cubicBezTo>
                    <a:pt x="5131" y="1151"/>
                    <a:pt x="3980" y="1"/>
                    <a:pt x="25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2"/>
            <p:cNvSpPr/>
            <p:nvPr/>
          </p:nvSpPr>
          <p:spPr>
            <a:xfrm>
              <a:off x="2958349" y="1740900"/>
              <a:ext cx="76525" cy="128275"/>
            </a:xfrm>
            <a:custGeom>
              <a:avLst/>
              <a:gdLst/>
              <a:ahLst/>
              <a:cxnLst/>
              <a:rect l="l" t="t" r="r" b="b"/>
              <a:pathLst>
                <a:path w="3061" h="5131" extrusionOk="0">
                  <a:moveTo>
                    <a:pt x="2561" y="1"/>
                  </a:moveTo>
                  <a:cubicBezTo>
                    <a:pt x="1152" y="1"/>
                    <a:pt x="1" y="1151"/>
                    <a:pt x="1" y="2570"/>
                  </a:cubicBezTo>
                  <a:cubicBezTo>
                    <a:pt x="1" y="3979"/>
                    <a:pt x="1152" y="5130"/>
                    <a:pt x="2561" y="5130"/>
                  </a:cubicBezTo>
                  <a:cubicBezTo>
                    <a:pt x="2731" y="5130"/>
                    <a:pt x="2900" y="5112"/>
                    <a:pt x="3061" y="5086"/>
                  </a:cubicBezTo>
                  <a:cubicBezTo>
                    <a:pt x="1883" y="4854"/>
                    <a:pt x="1000" y="3810"/>
                    <a:pt x="1000" y="2570"/>
                  </a:cubicBezTo>
                  <a:cubicBezTo>
                    <a:pt x="1000" y="1321"/>
                    <a:pt x="1883" y="286"/>
                    <a:pt x="3061" y="54"/>
                  </a:cubicBezTo>
                  <a:cubicBezTo>
                    <a:pt x="2900" y="18"/>
                    <a:pt x="2731" y="1"/>
                    <a:pt x="2561" y="1"/>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2"/>
            <p:cNvSpPr/>
            <p:nvPr/>
          </p:nvSpPr>
          <p:spPr>
            <a:xfrm>
              <a:off x="3014774" y="1812750"/>
              <a:ext cx="29475" cy="16050"/>
            </a:xfrm>
            <a:custGeom>
              <a:avLst/>
              <a:gdLst/>
              <a:ahLst/>
              <a:cxnLst/>
              <a:rect l="l" t="t" r="r" b="b"/>
              <a:pathLst>
                <a:path w="1179" h="642" extrusionOk="0">
                  <a:moveTo>
                    <a:pt x="277" y="1"/>
                  </a:moveTo>
                  <a:cubicBezTo>
                    <a:pt x="219" y="1"/>
                    <a:pt x="162" y="21"/>
                    <a:pt x="117" y="62"/>
                  </a:cubicBezTo>
                  <a:cubicBezTo>
                    <a:pt x="10" y="151"/>
                    <a:pt x="1" y="311"/>
                    <a:pt x="90" y="418"/>
                  </a:cubicBezTo>
                  <a:cubicBezTo>
                    <a:pt x="215" y="561"/>
                    <a:pt x="393" y="641"/>
                    <a:pt x="590" y="641"/>
                  </a:cubicBezTo>
                  <a:cubicBezTo>
                    <a:pt x="777" y="641"/>
                    <a:pt x="955" y="561"/>
                    <a:pt x="1080" y="418"/>
                  </a:cubicBezTo>
                  <a:cubicBezTo>
                    <a:pt x="1179" y="311"/>
                    <a:pt x="1161" y="151"/>
                    <a:pt x="1063" y="62"/>
                  </a:cubicBezTo>
                  <a:cubicBezTo>
                    <a:pt x="1014" y="21"/>
                    <a:pt x="954" y="1"/>
                    <a:pt x="895" y="1"/>
                  </a:cubicBezTo>
                  <a:cubicBezTo>
                    <a:pt x="824" y="1"/>
                    <a:pt x="754" y="30"/>
                    <a:pt x="706" y="88"/>
                  </a:cubicBezTo>
                  <a:cubicBezTo>
                    <a:pt x="688" y="106"/>
                    <a:pt x="652" y="142"/>
                    <a:pt x="590" y="142"/>
                  </a:cubicBezTo>
                  <a:cubicBezTo>
                    <a:pt x="527" y="142"/>
                    <a:pt x="483" y="106"/>
                    <a:pt x="465" y="88"/>
                  </a:cubicBezTo>
                  <a:cubicBezTo>
                    <a:pt x="416" y="30"/>
                    <a:pt x="346"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2"/>
            <p:cNvSpPr/>
            <p:nvPr/>
          </p:nvSpPr>
          <p:spPr>
            <a:xfrm>
              <a:off x="2984674" y="1797325"/>
              <a:ext cx="29475" cy="16075"/>
            </a:xfrm>
            <a:custGeom>
              <a:avLst/>
              <a:gdLst/>
              <a:ahLst/>
              <a:cxnLst/>
              <a:rect l="l" t="t" r="r" b="b"/>
              <a:pathLst>
                <a:path w="1179" h="643" extrusionOk="0">
                  <a:moveTo>
                    <a:pt x="589" y="1"/>
                  </a:moveTo>
                  <a:cubicBezTo>
                    <a:pt x="402" y="1"/>
                    <a:pt x="215" y="90"/>
                    <a:pt x="90" y="232"/>
                  </a:cubicBezTo>
                  <a:cubicBezTo>
                    <a:pt x="1" y="331"/>
                    <a:pt x="10" y="491"/>
                    <a:pt x="117" y="580"/>
                  </a:cubicBezTo>
                  <a:cubicBezTo>
                    <a:pt x="165" y="621"/>
                    <a:pt x="223" y="641"/>
                    <a:pt x="280" y="641"/>
                  </a:cubicBezTo>
                  <a:cubicBezTo>
                    <a:pt x="349" y="641"/>
                    <a:pt x="416" y="612"/>
                    <a:pt x="464" y="554"/>
                  </a:cubicBezTo>
                  <a:cubicBezTo>
                    <a:pt x="482" y="536"/>
                    <a:pt x="527" y="500"/>
                    <a:pt x="589" y="500"/>
                  </a:cubicBezTo>
                  <a:cubicBezTo>
                    <a:pt x="652" y="500"/>
                    <a:pt x="696" y="536"/>
                    <a:pt x="714" y="554"/>
                  </a:cubicBezTo>
                  <a:cubicBezTo>
                    <a:pt x="759" y="616"/>
                    <a:pt x="830" y="643"/>
                    <a:pt x="902" y="643"/>
                  </a:cubicBezTo>
                  <a:cubicBezTo>
                    <a:pt x="955" y="643"/>
                    <a:pt x="1018" y="625"/>
                    <a:pt x="1062" y="580"/>
                  </a:cubicBezTo>
                  <a:cubicBezTo>
                    <a:pt x="1169" y="491"/>
                    <a:pt x="1178" y="331"/>
                    <a:pt x="1089" y="232"/>
                  </a:cubicBezTo>
                  <a:cubicBezTo>
                    <a:pt x="964" y="90"/>
                    <a:pt x="777"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2"/>
            <p:cNvSpPr/>
            <p:nvPr/>
          </p:nvSpPr>
          <p:spPr>
            <a:xfrm>
              <a:off x="3044899" y="1797325"/>
              <a:ext cx="29225" cy="16075"/>
            </a:xfrm>
            <a:custGeom>
              <a:avLst/>
              <a:gdLst/>
              <a:ahLst/>
              <a:cxnLst/>
              <a:rect l="l" t="t" r="r" b="b"/>
              <a:pathLst>
                <a:path w="1169" h="643" extrusionOk="0">
                  <a:moveTo>
                    <a:pt x="589" y="1"/>
                  </a:moveTo>
                  <a:cubicBezTo>
                    <a:pt x="393" y="1"/>
                    <a:pt x="214" y="90"/>
                    <a:pt x="89" y="232"/>
                  </a:cubicBezTo>
                  <a:cubicBezTo>
                    <a:pt x="0" y="331"/>
                    <a:pt x="9" y="491"/>
                    <a:pt x="116" y="580"/>
                  </a:cubicBezTo>
                  <a:cubicBezTo>
                    <a:pt x="161" y="621"/>
                    <a:pt x="218" y="641"/>
                    <a:pt x="276" y="641"/>
                  </a:cubicBezTo>
                  <a:cubicBezTo>
                    <a:pt x="346" y="641"/>
                    <a:pt x="416" y="612"/>
                    <a:pt x="464" y="554"/>
                  </a:cubicBezTo>
                  <a:cubicBezTo>
                    <a:pt x="482" y="536"/>
                    <a:pt x="518" y="500"/>
                    <a:pt x="589" y="500"/>
                  </a:cubicBezTo>
                  <a:cubicBezTo>
                    <a:pt x="652" y="500"/>
                    <a:pt x="687" y="536"/>
                    <a:pt x="705" y="554"/>
                  </a:cubicBezTo>
                  <a:cubicBezTo>
                    <a:pt x="759" y="616"/>
                    <a:pt x="821" y="643"/>
                    <a:pt x="892" y="643"/>
                  </a:cubicBezTo>
                  <a:cubicBezTo>
                    <a:pt x="955" y="643"/>
                    <a:pt x="1008" y="625"/>
                    <a:pt x="1062" y="580"/>
                  </a:cubicBezTo>
                  <a:cubicBezTo>
                    <a:pt x="1160" y="491"/>
                    <a:pt x="1169" y="331"/>
                    <a:pt x="1080" y="232"/>
                  </a:cubicBezTo>
                  <a:cubicBezTo>
                    <a:pt x="955" y="90"/>
                    <a:pt x="776"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2"/>
            <p:cNvSpPr/>
            <p:nvPr/>
          </p:nvSpPr>
          <p:spPr>
            <a:xfrm>
              <a:off x="2933374" y="1716150"/>
              <a:ext cx="167300" cy="134075"/>
            </a:xfrm>
            <a:custGeom>
              <a:avLst/>
              <a:gdLst/>
              <a:ahLst/>
              <a:cxnLst/>
              <a:rect l="l" t="t" r="r" b="b"/>
              <a:pathLst>
                <a:path w="6692" h="5363" extrusionOk="0">
                  <a:moveTo>
                    <a:pt x="3578" y="0"/>
                  </a:moveTo>
                  <a:cubicBezTo>
                    <a:pt x="1607" y="0"/>
                    <a:pt x="1" y="1597"/>
                    <a:pt x="1" y="3569"/>
                  </a:cubicBezTo>
                  <a:lnTo>
                    <a:pt x="1" y="4327"/>
                  </a:lnTo>
                  <a:cubicBezTo>
                    <a:pt x="1" y="4900"/>
                    <a:pt x="470" y="5362"/>
                    <a:pt x="1044" y="5362"/>
                  </a:cubicBezTo>
                  <a:cubicBezTo>
                    <a:pt x="1123" y="5362"/>
                    <a:pt x="1204" y="5353"/>
                    <a:pt x="1285" y="5335"/>
                  </a:cubicBezTo>
                  <a:cubicBezTo>
                    <a:pt x="1321" y="5326"/>
                    <a:pt x="1357" y="5290"/>
                    <a:pt x="1357" y="5246"/>
                  </a:cubicBezTo>
                  <a:lnTo>
                    <a:pt x="1357" y="2757"/>
                  </a:lnTo>
                  <a:cubicBezTo>
                    <a:pt x="1357" y="2489"/>
                    <a:pt x="1571" y="2275"/>
                    <a:pt x="1838" y="2275"/>
                  </a:cubicBezTo>
                  <a:lnTo>
                    <a:pt x="5960" y="2275"/>
                  </a:lnTo>
                  <a:cubicBezTo>
                    <a:pt x="6424" y="2275"/>
                    <a:pt x="6692" y="1749"/>
                    <a:pt x="6406" y="1383"/>
                  </a:cubicBezTo>
                  <a:cubicBezTo>
                    <a:pt x="5746" y="536"/>
                    <a:pt x="4729" y="0"/>
                    <a:pt x="3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2"/>
            <p:cNvSpPr/>
            <p:nvPr/>
          </p:nvSpPr>
          <p:spPr>
            <a:xfrm>
              <a:off x="2933374" y="1715925"/>
              <a:ext cx="99500" cy="132725"/>
            </a:xfrm>
            <a:custGeom>
              <a:avLst/>
              <a:gdLst/>
              <a:ahLst/>
              <a:cxnLst/>
              <a:rect l="l" t="t" r="r" b="b"/>
              <a:pathLst>
                <a:path w="3980" h="5309" extrusionOk="0">
                  <a:moveTo>
                    <a:pt x="3641" y="0"/>
                  </a:moveTo>
                  <a:cubicBezTo>
                    <a:pt x="1633" y="0"/>
                    <a:pt x="1" y="1597"/>
                    <a:pt x="1" y="3569"/>
                  </a:cubicBezTo>
                  <a:lnTo>
                    <a:pt x="1" y="4327"/>
                  </a:lnTo>
                  <a:cubicBezTo>
                    <a:pt x="1" y="4782"/>
                    <a:pt x="304" y="5175"/>
                    <a:pt x="732" y="5308"/>
                  </a:cubicBezTo>
                  <a:cubicBezTo>
                    <a:pt x="697" y="5210"/>
                    <a:pt x="679" y="5103"/>
                    <a:pt x="679" y="4987"/>
                  </a:cubicBezTo>
                  <a:lnTo>
                    <a:pt x="679" y="3569"/>
                  </a:lnTo>
                  <a:cubicBezTo>
                    <a:pt x="679" y="1713"/>
                    <a:pt x="2133" y="179"/>
                    <a:pt x="3980" y="9"/>
                  </a:cubicBezTo>
                  <a:cubicBezTo>
                    <a:pt x="3864" y="0"/>
                    <a:pt x="3748" y="0"/>
                    <a:pt x="3641" y="0"/>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2"/>
            <p:cNvSpPr/>
            <p:nvPr/>
          </p:nvSpPr>
          <p:spPr>
            <a:xfrm>
              <a:off x="2999174" y="1862150"/>
              <a:ext cx="116900" cy="63525"/>
            </a:xfrm>
            <a:custGeom>
              <a:avLst/>
              <a:gdLst/>
              <a:ahLst/>
              <a:cxnLst/>
              <a:rect l="l" t="t" r="r" b="b"/>
              <a:pathLst>
                <a:path w="4676" h="2541" extrusionOk="0">
                  <a:moveTo>
                    <a:pt x="947" y="1"/>
                  </a:moveTo>
                  <a:cubicBezTo>
                    <a:pt x="704" y="1"/>
                    <a:pt x="461" y="105"/>
                    <a:pt x="295" y="307"/>
                  </a:cubicBezTo>
                  <a:cubicBezTo>
                    <a:pt x="0" y="664"/>
                    <a:pt x="54" y="1190"/>
                    <a:pt x="411" y="1484"/>
                  </a:cubicBezTo>
                  <a:cubicBezTo>
                    <a:pt x="1240" y="2167"/>
                    <a:pt x="2293" y="2540"/>
                    <a:pt x="3366" y="2540"/>
                  </a:cubicBezTo>
                  <a:cubicBezTo>
                    <a:pt x="3541" y="2540"/>
                    <a:pt x="3715" y="2530"/>
                    <a:pt x="3890" y="2510"/>
                  </a:cubicBezTo>
                  <a:cubicBezTo>
                    <a:pt x="4345" y="2457"/>
                    <a:pt x="4675" y="2038"/>
                    <a:pt x="4622" y="1583"/>
                  </a:cubicBezTo>
                  <a:cubicBezTo>
                    <a:pt x="4572" y="1153"/>
                    <a:pt x="4208" y="845"/>
                    <a:pt x="3793" y="845"/>
                  </a:cubicBezTo>
                  <a:cubicBezTo>
                    <a:pt x="3760" y="845"/>
                    <a:pt x="3727" y="847"/>
                    <a:pt x="3694" y="851"/>
                  </a:cubicBezTo>
                  <a:cubicBezTo>
                    <a:pt x="3585" y="863"/>
                    <a:pt x="3476" y="869"/>
                    <a:pt x="3367" y="869"/>
                  </a:cubicBezTo>
                  <a:cubicBezTo>
                    <a:pt x="2681" y="869"/>
                    <a:pt x="2004" y="630"/>
                    <a:pt x="1472" y="191"/>
                  </a:cubicBezTo>
                  <a:cubicBezTo>
                    <a:pt x="1321" y="63"/>
                    <a:pt x="1134" y="1"/>
                    <a:pt x="947" y="1"/>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906"/>
        <p:cNvGrpSpPr/>
        <p:nvPr/>
      </p:nvGrpSpPr>
      <p:grpSpPr>
        <a:xfrm>
          <a:off x="0" y="0"/>
          <a:ext cx="0" cy="0"/>
          <a:chOff x="0" y="0"/>
          <a:chExt cx="0" cy="0"/>
        </a:xfrm>
      </p:grpSpPr>
      <p:sp>
        <p:nvSpPr>
          <p:cNvPr id="4907" name="Google Shape;4907;p63"/>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ALTERNATIVE RESOURCES</a:t>
            </a:r>
            <a:endParaRPr/>
          </a:p>
        </p:txBody>
      </p:sp>
      <p:grpSp>
        <p:nvGrpSpPr>
          <p:cNvPr id="4908" name="Google Shape;4908;p63"/>
          <p:cNvGrpSpPr/>
          <p:nvPr/>
        </p:nvGrpSpPr>
        <p:grpSpPr>
          <a:xfrm>
            <a:off x="719950" y="2501746"/>
            <a:ext cx="4050192" cy="2111023"/>
            <a:chOff x="719950" y="2542884"/>
            <a:chExt cx="4050192" cy="2111023"/>
          </a:xfrm>
        </p:grpSpPr>
        <p:sp>
          <p:nvSpPr>
            <p:cNvPr id="4909" name="Google Shape;4909;p63"/>
            <p:cNvSpPr/>
            <p:nvPr/>
          </p:nvSpPr>
          <p:spPr>
            <a:xfrm>
              <a:off x="941980" y="4478590"/>
              <a:ext cx="1427169" cy="175316"/>
            </a:xfrm>
            <a:custGeom>
              <a:avLst/>
              <a:gdLst/>
              <a:ahLst/>
              <a:cxnLst/>
              <a:rect l="l" t="t" r="r" b="b"/>
              <a:pathLst>
                <a:path w="11991" h="1473" extrusionOk="0">
                  <a:moveTo>
                    <a:pt x="5996" y="1"/>
                  </a:moveTo>
                  <a:cubicBezTo>
                    <a:pt x="2686" y="1"/>
                    <a:pt x="1" y="331"/>
                    <a:pt x="1" y="741"/>
                  </a:cubicBezTo>
                  <a:cubicBezTo>
                    <a:pt x="1" y="1143"/>
                    <a:pt x="2686" y="1473"/>
                    <a:pt x="5996" y="1473"/>
                  </a:cubicBezTo>
                  <a:cubicBezTo>
                    <a:pt x="9305" y="1473"/>
                    <a:pt x="11991" y="1143"/>
                    <a:pt x="11991" y="741"/>
                  </a:cubicBezTo>
                  <a:cubicBezTo>
                    <a:pt x="11991" y="331"/>
                    <a:pt x="9305" y="1"/>
                    <a:pt x="5996" y="1"/>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3"/>
            <p:cNvSpPr/>
            <p:nvPr/>
          </p:nvSpPr>
          <p:spPr>
            <a:xfrm>
              <a:off x="3300680" y="4478590"/>
              <a:ext cx="1427169" cy="175316"/>
            </a:xfrm>
            <a:custGeom>
              <a:avLst/>
              <a:gdLst/>
              <a:ahLst/>
              <a:cxnLst/>
              <a:rect l="l" t="t" r="r" b="b"/>
              <a:pathLst>
                <a:path w="11991" h="1473" extrusionOk="0">
                  <a:moveTo>
                    <a:pt x="5996" y="1"/>
                  </a:moveTo>
                  <a:cubicBezTo>
                    <a:pt x="2686" y="1"/>
                    <a:pt x="1" y="331"/>
                    <a:pt x="1" y="741"/>
                  </a:cubicBezTo>
                  <a:cubicBezTo>
                    <a:pt x="1" y="1143"/>
                    <a:pt x="2686" y="1473"/>
                    <a:pt x="5996" y="1473"/>
                  </a:cubicBezTo>
                  <a:cubicBezTo>
                    <a:pt x="9305" y="1473"/>
                    <a:pt x="11991" y="1143"/>
                    <a:pt x="11991" y="741"/>
                  </a:cubicBezTo>
                  <a:cubicBezTo>
                    <a:pt x="11991" y="331"/>
                    <a:pt x="9305" y="1"/>
                    <a:pt x="5996" y="1"/>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1" name="Google Shape;4911;p63"/>
            <p:cNvGrpSpPr/>
            <p:nvPr/>
          </p:nvGrpSpPr>
          <p:grpSpPr>
            <a:xfrm>
              <a:off x="719950" y="2542884"/>
              <a:ext cx="4050192" cy="2060619"/>
              <a:chOff x="-1685572" y="1610345"/>
              <a:chExt cx="1004661" cy="511142"/>
            </a:xfrm>
          </p:grpSpPr>
          <p:sp>
            <p:nvSpPr>
              <p:cNvPr id="4912" name="Google Shape;4912;p63"/>
              <p:cNvSpPr/>
              <p:nvPr/>
            </p:nvSpPr>
            <p:spPr>
              <a:xfrm>
                <a:off x="-1271555" y="1956276"/>
                <a:ext cx="226226" cy="9126"/>
              </a:xfrm>
              <a:custGeom>
                <a:avLst/>
                <a:gdLst/>
                <a:ahLst/>
                <a:cxnLst/>
                <a:rect l="l" t="t" r="r" b="b"/>
                <a:pathLst>
                  <a:path w="38523" h="1554" extrusionOk="0">
                    <a:moveTo>
                      <a:pt x="19274" y="0"/>
                    </a:moveTo>
                    <a:cubicBezTo>
                      <a:pt x="16091" y="0"/>
                      <a:pt x="12883" y="75"/>
                      <a:pt x="9700" y="125"/>
                    </a:cubicBezTo>
                    <a:cubicBezTo>
                      <a:pt x="7494" y="176"/>
                      <a:pt x="5289" y="251"/>
                      <a:pt x="3083" y="351"/>
                    </a:cubicBezTo>
                    <a:cubicBezTo>
                      <a:pt x="2131" y="401"/>
                      <a:pt x="1053" y="276"/>
                      <a:pt x="126" y="627"/>
                    </a:cubicBezTo>
                    <a:cubicBezTo>
                      <a:pt x="1" y="652"/>
                      <a:pt x="1" y="927"/>
                      <a:pt x="126" y="952"/>
                    </a:cubicBezTo>
                    <a:cubicBezTo>
                      <a:pt x="1028" y="1303"/>
                      <a:pt x="2031" y="1178"/>
                      <a:pt x="2933" y="1228"/>
                    </a:cubicBezTo>
                    <a:cubicBezTo>
                      <a:pt x="5139" y="1328"/>
                      <a:pt x="7319" y="1379"/>
                      <a:pt x="9525" y="1429"/>
                    </a:cubicBezTo>
                    <a:cubicBezTo>
                      <a:pt x="12758" y="1529"/>
                      <a:pt x="16016" y="1554"/>
                      <a:pt x="19274" y="1554"/>
                    </a:cubicBezTo>
                    <a:cubicBezTo>
                      <a:pt x="22457" y="1554"/>
                      <a:pt x="25640" y="1504"/>
                      <a:pt x="28823" y="1454"/>
                    </a:cubicBezTo>
                    <a:cubicBezTo>
                      <a:pt x="31028" y="1404"/>
                      <a:pt x="33234" y="1328"/>
                      <a:pt x="35439" y="1228"/>
                    </a:cubicBezTo>
                    <a:cubicBezTo>
                      <a:pt x="36392" y="1178"/>
                      <a:pt x="37470" y="1303"/>
                      <a:pt x="38397" y="952"/>
                    </a:cubicBezTo>
                    <a:cubicBezTo>
                      <a:pt x="38522" y="927"/>
                      <a:pt x="38522" y="652"/>
                      <a:pt x="38397" y="627"/>
                    </a:cubicBezTo>
                    <a:cubicBezTo>
                      <a:pt x="37495" y="276"/>
                      <a:pt x="36492" y="401"/>
                      <a:pt x="35590" y="351"/>
                    </a:cubicBezTo>
                    <a:cubicBezTo>
                      <a:pt x="33384" y="251"/>
                      <a:pt x="31204" y="201"/>
                      <a:pt x="28998" y="150"/>
                    </a:cubicBezTo>
                    <a:cubicBezTo>
                      <a:pt x="25765" y="50"/>
                      <a:pt x="22507" y="0"/>
                      <a:pt x="19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3"/>
              <p:cNvSpPr/>
              <p:nvPr/>
            </p:nvSpPr>
            <p:spPr>
              <a:xfrm>
                <a:off x="-1279207" y="1929621"/>
                <a:ext cx="46123" cy="62530"/>
              </a:xfrm>
              <a:custGeom>
                <a:avLst/>
                <a:gdLst/>
                <a:ahLst/>
                <a:cxnLst/>
                <a:rect l="l" t="t" r="r" b="b"/>
                <a:pathLst>
                  <a:path w="7854" h="10648" extrusionOk="0">
                    <a:moveTo>
                      <a:pt x="7690" y="0"/>
                    </a:moveTo>
                    <a:cubicBezTo>
                      <a:pt x="7667" y="0"/>
                      <a:pt x="7643" y="9"/>
                      <a:pt x="7620" y="28"/>
                    </a:cubicBezTo>
                    <a:cubicBezTo>
                      <a:pt x="6266" y="830"/>
                      <a:pt x="0" y="4263"/>
                      <a:pt x="101" y="5316"/>
                    </a:cubicBezTo>
                    <a:cubicBezTo>
                      <a:pt x="276" y="6845"/>
                      <a:pt x="6767" y="10128"/>
                      <a:pt x="7620" y="10629"/>
                    </a:cubicBezTo>
                    <a:cubicBezTo>
                      <a:pt x="7640" y="10642"/>
                      <a:pt x="7661" y="10647"/>
                      <a:pt x="7681" y="10647"/>
                    </a:cubicBezTo>
                    <a:cubicBezTo>
                      <a:pt x="7780" y="10647"/>
                      <a:pt x="7853" y="10508"/>
                      <a:pt x="7770" y="10404"/>
                    </a:cubicBezTo>
                    <a:cubicBezTo>
                      <a:pt x="6742" y="9201"/>
                      <a:pt x="5690" y="8048"/>
                      <a:pt x="4562" y="6945"/>
                    </a:cubicBezTo>
                    <a:cubicBezTo>
                      <a:pt x="4261" y="6669"/>
                      <a:pt x="3534" y="5817"/>
                      <a:pt x="2782" y="5266"/>
                    </a:cubicBezTo>
                    <a:cubicBezTo>
                      <a:pt x="4612" y="3988"/>
                      <a:pt x="7294" y="780"/>
                      <a:pt x="7770" y="228"/>
                    </a:cubicBezTo>
                    <a:cubicBezTo>
                      <a:pt x="7851" y="147"/>
                      <a:pt x="7784" y="0"/>
                      <a:pt x="7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3"/>
              <p:cNvSpPr/>
              <p:nvPr/>
            </p:nvSpPr>
            <p:spPr>
              <a:xfrm>
                <a:off x="-1077763" y="1929621"/>
                <a:ext cx="46269" cy="62530"/>
              </a:xfrm>
              <a:custGeom>
                <a:avLst/>
                <a:gdLst/>
                <a:ahLst/>
                <a:cxnLst/>
                <a:rect l="l" t="t" r="r" b="b"/>
                <a:pathLst>
                  <a:path w="7879" h="10648" extrusionOk="0">
                    <a:moveTo>
                      <a:pt x="177" y="0"/>
                    </a:moveTo>
                    <a:cubicBezTo>
                      <a:pt x="69" y="0"/>
                      <a:pt x="2" y="147"/>
                      <a:pt x="84" y="228"/>
                    </a:cubicBezTo>
                    <a:cubicBezTo>
                      <a:pt x="560" y="780"/>
                      <a:pt x="3241" y="3988"/>
                      <a:pt x="5096" y="5266"/>
                    </a:cubicBezTo>
                    <a:cubicBezTo>
                      <a:pt x="4344" y="5817"/>
                      <a:pt x="3592" y="6669"/>
                      <a:pt x="3317" y="6945"/>
                    </a:cubicBezTo>
                    <a:cubicBezTo>
                      <a:pt x="2164" y="8048"/>
                      <a:pt x="1136" y="9201"/>
                      <a:pt x="84" y="10404"/>
                    </a:cubicBezTo>
                    <a:cubicBezTo>
                      <a:pt x="0" y="10508"/>
                      <a:pt x="73" y="10647"/>
                      <a:pt x="187" y="10647"/>
                    </a:cubicBezTo>
                    <a:cubicBezTo>
                      <a:pt x="210" y="10647"/>
                      <a:pt x="234" y="10642"/>
                      <a:pt x="259" y="10629"/>
                    </a:cubicBezTo>
                    <a:cubicBezTo>
                      <a:pt x="1111" y="10128"/>
                      <a:pt x="7577" y="6845"/>
                      <a:pt x="7753" y="5316"/>
                    </a:cubicBezTo>
                    <a:cubicBezTo>
                      <a:pt x="7878" y="4263"/>
                      <a:pt x="1612" y="830"/>
                      <a:pt x="259" y="28"/>
                    </a:cubicBezTo>
                    <a:cubicBezTo>
                      <a:pt x="230" y="9"/>
                      <a:pt x="202" y="0"/>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3"/>
              <p:cNvSpPr/>
              <p:nvPr/>
            </p:nvSpPr>
            <p:spPr>
              <a:xfrm>
                <a:off x="-1685572" y="1845351"/>
                <a:ext cx="118630" cy="235481"/>
              </a:xfrm>
              <a:custGeom>
                <a:avLst/>
                <a:gdLst/>
                <a:ahLst/>
                <a:cxnLst/>
                <a:rect l="l" t="t" r="r" b="b"/>
                <a:pathLst>
                  <a:path w="20201" h="40099" extrusionOk="0">
                    <a:moveTo>
                      <a:pt x="6431" y="1"/>
                    </a:moveTo>
                    <a:cubicBezTo>
                      <a:pt x="5642" y="1"/>
                      <a:pt x="4948" y="64"/>
                      <a:pt x="4361" y="142"/>
                    </a:cubicBezTo>
                    <a:cubicBezTo>
                      <a:pt x="3609" y="217"/>
                      <a:pt x="3033" y="368"/>
                      <a:pt x="2607" y="468"/>
                    </a:cubicBezTo>
                    <a:cubicBezTo>
                      <a:pt x="2206" y="568"/>
                      <a:pt x="1955" y="668"/>
                      <a:pt x="1905" y="668"/>
                    </a:cubicBezTo>
                    <a:cubicBezTo>
                      <a:pt x="652" y="1145"/>
                      <a:pt x="0" y="2548"/>
                      <a:pt x="451" y="3801"/>
                    </a:cubicBezTo>
                    <a:cubicBezTo>
                      <a:pt x="822" y="4796"/>
                      <a:pt x="1753" y="5411"/>
                      <a:pt x="2751" y="5411"/>
                    </a:cubicBezTo>
                    <a:cubicBezTo>
                      <a:pt x="3035" y="5411"/>
                      <a:pt x="3325" y="5361"/>
                      <a:pt x="3609" y="5255"/>
                    </a:cubicBezTo>
                    <a:lnTo>
                      <a:pt x="3609" y="5255"/>
                    </a:lnTo>
                    <a:cubicBezTo>
                      <a:pt x="3600" y="5259"/>
                      <a:pt x="3596" y="5261"/>
                      <a:pt x="3597" y="5261"/>
                    </a:cubicBezTo>
                    <a:cubicBezTo>
                      <a:pt x="3599" y="5261"/>
                      <a:pt x="3704" y="5217"/>
                      <a:pt x="3910" y="5155"/>
                    </a:cubicBezTo>
                    <a:cubicBezTo>
                      <a:pt x="4160" y="5079"/>
                      <a:pt x="4561" y="4954"/>
                      <a:pt x="5088" y="4854"/>
                    </a:cubicBezTo>
                    <a:cubicBezTo>
                      <a:pt x="5602" y="4766"/>
                      <a:pt x="6247" y="4685"/>
                      <a:pt x="6971" y="4685"/>
                    </a:cubicBezTo>
                    <a:cubicBezTo>
                      <a:pt x="7694" y="4685"/>
                      <a:pt x="8496" y="4766"/>
                      <a:pt x="9323" y="5004"/>
                    </a:cubicBezTo>
                    <a:cubicBezTo>
                      <a:pt x="10150" y="5230"/>
                      <a:pt x="10978" y="5631"/>
                      <a:pt x="11780" y="6232"/>
                    </a:cubicBezTo>
                    <a:cubicBezTo>
                      <a:pt x="12582" y="6834"/>
                      <a:pt x="13333" y="7636"/>
                      <a:pt x="13960" y="8638"/>
                    </a:cubicBezTo>
                    <a:cubicBezTo>
                      <a:pt x="14612" y="9616"/>
                      <a:pt x="15138" y="10794"/>
                      <a:pt x="15564" y="12047"/>
                    </a:cubicBezTo>
                    <a:lnTo>
                      <a:pt x="15664" y="12272"/>
                    </a:lnTo>
                    <a:lnTo>
                      <a:pt x="15664" y="12323"/>
                    </a:lnTo>
                    <a:lnTo>
                      <a:pt x="15689" y="12373"/>
                    </a:lnTo>
                    <a:lnTo>
                      <a:pt x="15714" y="12498"/>
                    </a:lnTo>
                    <a:lnTo>
                      <a:pt x="15815" y="12774"/>
                    </a:lnTo>
                    <a:lnTo>
                      <a:pt x="15865" y="12999"/>
                    </a:lnTo>
                    <a:cubicBezTo>
                      <a:pt x="15940" y="13275"/>
                      <a:pt x="16015" y="13626"/>
                      <a:pt x="16090" y="13927"/>
                    </a:cubicBezTo>
                    <a:cubicBezTo>
                      <a:pt x="16216" y="14578"/>
                      <a:pt x="16316" y="15230"/>
                      <a:pt x="16366" y="15907"/>
                    </a:cubicBezTo>
                    <a:cubicBezTo>
                      <a:pt x="16592" y="18613"/>
                      <a:pt x="16316" y="21471"/>
                      <a:pt x="15940" y="24152"/>
                    </a:cubicBezTo>
                    <a:cubicBezTo>
                      <a:pt x="15564" y="26859"/>
                      <a:pt x="15088" y="29441"/>
                      <a:pt x="14963" y="31796"/>
                    </a:cubicBezTo>
                    <a:cubicBezTo>
                      <a:pt x="14887" y="32949"/>
                      <a:pt x="14912" y="34077"/>
                      <a:pt x="15063" y="35105"/>
                    </a:cubicBezTo>
                    <a:cubicBezTo>
                      <a:pt x="15213" y="36132"/>
                      <a:pt x="15514" y="37060"/>
                      <a:pt x="15890" y="37786"/>
                    </a:cubicBezTo>
                    <a:cubicBezTo>
                      <a:pt x="16266" y="38513"/>
                      <a:pt x="16742" y="39014"/>
                      <a:pt x="17043" y="39340"/>
                    </a:cubicBezTo>
                    <a:cubicBezTo>
                      <a:pt x="17193" y="39491"/>
                      <a:pt x="17344" y="39591"/>
                      <a:pt x="17419" y="39666"/>
                    </a:cubicBezTo>
                    <a:cubicBezTo>
                      <a:pt x="17519" y="39741"/>
                      <a:pt x="17569" y="39791"/>
                      <a:pt x="17569" y="39791"/>
                    </a:cubicBezTo>
                    <a:cubicBezTo>
                      <a:pt x="17820" y="39997"/>
                      <a:pt x="18128" y="40098"/>
                      <a:pt x="18437" y="40098"/>
                    </a:cubicBezTo>
                    <a:cubicBezTo>
                      <a:pt x="18806" y="40098"/>
                      <a:pt x="19176" y="39953"/>
                      <a:pt x="19449" y="39666"/>
                    </a:cubicBezTo>
                    <a:cubicBezTo>
                      <a:pt x="19975" y="39090"/>
                      <a:pt x="19925" y="38212"/>
                      <a:pt x="19374" y="37711"/>
                    </a:cubicBezTo>
                    <a:lnTo>
                      <a:pt x="19298" y="37636"/>
                    </a:lnTo>
                    <a:cubicBezTo>
                      <a:pt x="19298" y="37636"/>
                      <a:pt x="19273" y="37611"/>
                      <a:pt x="19223" y="37561"/>
                    </a:cubicBezTo>
                    <a:cubicBezTo>
                      <a:pt x="19173" y="37511"/>
                      <a:pt x="19098" y="37461"/>
                      <a:pt x="19023" y="37360"/>
                    </a:cubicBezTo>
                    <a:cubicBezTo>
                      <a:pt x="18847" y="37185"/>
                      <a:pt x="18622" y="36909"/>
                      <a:pt x="18421" y="36483"/>
                    </a:cubicBezTo>
                    <a:cubicBezTo>
                      <a:pt x="18221" y="36082"/>
                      <a:pt x="18045" y="35481"/>
                      <a:pt x="17970" y="34729"/>
                    </a:cubicBezTo>
                    <a:cubicBezTo>
                      <a:pt x="17895" y="33977"/>
                      <a:pt x="17895" y="33050"/>
                      <a:pt x="17995" y="32022"/>
                    </a:cubicBezTo>
                    <a:cubicBezTo>
                      <a:pt x="18196" y="29942"/>
                      <a:pt x="18747" y="27435"/>
                      <a:pt x="19248" y="24679"/>
                    </a:cubicBezTo>
                    <a:cubicBezTo>
                      <a:pt x="19724" y="21922"/>
                      <a:pt x="20201" y="18864"/>
                      <a:pt x="20050" y="15681"/>
                    </a:cubicBezTo>
                    <a:cubicBezTo>
                      <a:pt x="20000" y="14879"/>
                      <a:pt x="19925" y="14077"/>
                      <a:pt x="19800" y="13275"/>
                    </a:cubicBezTo>
                    <a:cubicBezTo>
                      <a:pt x="19750" y="12874"/>
                      <a:pt x="19674" y="12473"/>
                      <a:pt x="19574" y="12047"/>
                    </a:cubicBezTo>
                    <a:lnTo>
                      <a:pt x="19499" y="11746"/>
                    </a:lnTo>
                    <a:lnTo>
                      <a:pt x="19424" y="11470"/>
                    </a:lnTo>
                    <a:lnTo>
                      <a:pt x="19399" y="11345"/>
                    </a:lnTo>
                    <a:lnTo>
                      <a:pt x="19349" y="11195"/>
                    </a:lnTo>
                    <a:lnTo>
                      <a:pt x="19273" y="10894"/>
                    </a:lnTo>
                    <a:cubicBezTo>
                      <a:pt x="18847" y="9390"/>
                      <a:pt x="18271" y="7887"/>
                      <a:pt x="17469" y="6508"/>
                    </a:cubicBezTo>
                    <a:cubicBezTo>
                      <a:pt x="16692" y="5130"/>
                      <a:pt x="15689" y="3876"/>
                      <a:pt x="14486" y="2874"/>
                    </a:cubicBezTo>
                    <a:cubicBezTo>
                      <a:pt x="13308" y="1871"/>
                      <a:pt x="11980" y="1170"/>
                      <a:pt x="10702" y="719"/>
                    </a:cubicBezTo>
                    <a:cubicBezTo>
                      <a:pt x="9424" y="267"/>
                      <a:pt x="8196" y="92"/>
                      <a:pt x="7118" y="17"/>
                    </a:cubicBezTo>
                    <a:cubicBezTo>
                      <a:pt x="6882" y="6"/>
                      <a:pt x="6653" y="1"/>
                      <a:pt x="64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3"/>
              <p:cNvSpPr/>
              <p:nvPr/>
            </p:nvSpPr>
            <p:spPr>
              <a:xfrm>
                <a:off x="-1684398" y="1853349"/>
                <a:ext cx="116135" cy="227483"/>
              </a:xfrm>
              <a:custGeom>
                <a:avLst/>
                <a:gdLst/>
                <a:ahLst/>
                <a:cxnLst/>
                <a:rect l="l" t="t" r="r" b="b"/>
                <a:pathLst>
                  <a:path w="19776" h="38737" extrusionOk="0">
                    <a:moveTo>
                      <a:pt x="4406" y="0"/>
                    </a:moveTo>
                    <a:cubicBezTo>
                      <a:pt x="3081" y="0"/>
                      <a:pt x="1759" y="162"/>
                      <a:pt x="427" y="384"/>
                    </a:cubicBezTo>
                    <a:cubicBezTo>
                      <a:pt x="76" y="986"/>
                      <a:pt x="1" y="1738"/>
                      <a:pt x="251" y="2439"/>
                    </a:cubicBezTo>
                    <a:cubicBezTo>
                      <a:pt x="622" y="3434"/>
                      <a:pt x="1553" y="4049"/>
                      <a:pt x="2551" y="4049"/>
                    </a:cubicBezTo>
                    <a:cubicBezTo>
                      <a:pt x="2835" y="4049"/>
                      <a:pt x="3125" y="3999"/>
                      <a:pt x="3409" y="3893"/>
                    </a:cubicBezTo>
                    <a:lnTo>
                      <a:pt x="3409" y="3893"/>
                    </a:lnTo>
                    <a:cubicBezTo>
                      <a:pt x="3400" y="3897"/>
                      <a:pt x="3396" y="3899"/>
                      <a:pt x="3397" y="3899"/>
                    </a:cubicBezTo>
                    <a:cubicBezTo>
                      <a:pt x="3399" y="3899"/>
                      <a:pt x="3504" y="3855"/>
                      <a:pt x="3710" y="3793"/>
                    </a:cubicBezTo>
                    <a:cubicBezTo>
                      <a:pt x="3960" y="3717"/>
                      <a:pt x="4361" y="3592"/>
                      <a:pt x="4888" y="3492"/>
                    </a:cubicBezTo>
                    <a:cubicBezTo>
                      <a:pt x="5402" y="3404"/>
                      <a:pt x="6047" y="3323"/>
                      <a:pt x="6771" y="3323"/>
                    </a:cubicBezTo>
                    <a:cubicBezTo>
                      <a:pt x="7494" y="3323"/>
                      <a:pt x="8296" y="3404"/>
                      <a:pt x="9123" y="3642"/>
                    </a:cubicBezTo>
                    <a:cubicBezTo>
                      <a:pt x="9950" y="3868"/>
                      <a:pt x="10778" y="4269"/>
                      <a:pt x="11580" y="4870"/>
                    </a:cubicBezTo>
                    <a:cubicBezTo>
                      <a:pt x="12382" y="5472"/>
                      <a:pt x="13133" y="6274"/>
                      <a:pt x="13760" y="7276"/>
                    </a:cubicBezTo>
                    <a:cubicBezTo>
                      <a:pt x="14412" y="8254"/>
                      <a:pt x="14938" y="9432"/>
                      <a:pt x="15364" y="10685"/>
                    </a:cubicBezTo>
                    <a:lnTo>
                      <a:pt x="15464" y="10910"/>
                    </a:lnTo>
                    <a:lnTo>
                      <a:pt x="15464" y="10961"/>
                    </a:lnTo>
                    <a:lnTo>
                      <a:pt x="15489" y="11011"/>
                    </a:lnTo>
                    <a:lnTo>
                      <a:pt x="15514" y="11136"/>
                    </a:lnTo>
                    <a:lnTo>
                      <a:pt x="15615" y="11412"/>
                    </a:lnTo>
                    <a:lnTo>
                      <a:pt x="15665" y="11637"/>
                    </a:lnTo>
                    <a:cubicBezTo>
                      <a:pt x="15740" y="11913"/>
                      <a:pt x="15815" y="12264"/>
                      <a:pt x="15890" y="12565"/>
                    </a:cubicBezTo>
                    <a:cubicBezTo>
                      <a:pt x="16016" y="13216"/>
                      <a:pt x="16116" y="13868"/>
                      <a:pt x="16166" y="14545"/>
                    </a:cubicBezTo>
                    <a:cubicBezTo>
                      <a:pt x="16392" y="17251"/>
                      <a:pt x="16116" y="20109"/>
                      <a:pt x="15740" y="22790"/>
                    </a:cubicBezTo>
                    <a:cubicBezTo>
                      <a:pt x="15364" y="25497"/>
                      <a:pt x="14888" y="28079"/>
                      <a:pt x="14763" y="30434"/>
                    </a:cubicBezTo>
                    <a:cubicBezTo>
                      <a:pt x="14687" y="31587"/>
                      <a:pt x="14712" y="32715"/>
                      <a:pt x="14863" y="33743"/>
                    </a:cubicBezTo>
                    <a:cubicBezTo>
                      <a:pt x="15013" y="34770"/>
                      <a:pt x="15314" y="35698"/>
                      <a:pt x="15690" y="36424"/>
                    </a:cubicBezTo>
                    <a:cubicBezTo>
                      <a:pt x="16066" y="37151"/>
                      <a:pt x="16542" y="37652"/>
                      <a:pt x="16843" y="37978"/>
                    </a:cubicBezTo>
                    <a:cubicBezTo>
                      <a:pt x="16993" y="38129"/>
                      <a:pt x="17144" y="38229"/>
                      <a:pt x="17219" y="38304"/>
                    </a:cubicBezTo>
                    <a:cubicBezTo>
                      <a:pt x="17319" y="38379"/>
                      <a:pt x="17369" y="38429"/>
                      <a:pt x="17369" y="38429"/>
                    </a:cubicBezTo>
                    <a:cubicBezTo>
                      <a:pt x="17620" y="38635"/>
                      <a:pt x="17928" y="38736"/>
                      <a:pt x="18237" y="38736"/>
                    </a:cubicBezTo>
                    <a:cubicBezTo>
                      <a:pt x="18606" y="38736"/>
                      <a:pt x="18976" y="38591"/>
                      <a:pt x="19249" y="38304"/>
                    </a:cubicBezTo>
                    <a:cubicBezTo>
                      <a:pt x="19775" y="37728"/>
                      <a:pt x="19725" y="36850"/>
                      <a:pt x="19174" y="36349"/>
                    </a:cubicBezTo>
                    <a:lnTo>
                      <a:pt x="19098" y="36274"/>
                    </a:lnTo>
                    <a:cubicBezTo>
                      <a:pt x="19098" y="36274"/>
                      <a:pt x="19073" y="36249"/>
                      <a:pt x="19023" y="36199"/>
                    </a:cubicBezTo>
                    <a:cubicBezTo>
                      <a:pt x="18973" y="36149"/>
                      <a:pt x="18898" y="36099"/>
                      <a:pt x="18823" y="35998"/>
                    </a:cubicBezTo>
                    <a:cubicBezTo>
                      <a:pt x="18647" y="35823"/>
                      <a:pt x="18422" y="35547"/>
                      <a:pt x="18221" y="35121"/>
                    </a:cubicBezTo>
                    <a:cubicBezTo>
                      <a:pt x="18021" y="34720"/>
                      <a:pt x="17845" y="34119"/>
                      <a:pt x="17770" y="33367"/>
                    </a:cubicBezTo>
                    <a:cubicBezTo>
                      <a:pt x="17695" y="32640"/>
                      <a:pt x="17695" y="31763"/>
                      <a:pt x="17795" y="30785"/>
                    </a:cubicBezTo>
                    <a:cubicBezTo>
                      <a:pt x="17244" y="28655"/>
                      <a:pt x="16918" y="26500"/>
                      <a:pt x="17043" y="24269"/>
                    </a:cubicBezTo>
                    <a:cubicBezTo>
                      <a:pt x="17169" y="20660"/>
                      <a:pt x="18472" y="17251"/>
                      <a:pt x="18547" y="13718"/>
                    </a:cubicBezTo>
                    <a:cubicBezTo>
                      <a:pt x="18622" y="10384"/>
                      <a:pt x="17369" y="7251"/>
                      <a:pt x="15138" y="4820"/>
                    </a:cubicBezTo>
                    <a:cubicBezTo>
                      <a:pt x="12933" y="2414"/>
                      <a:pt x="9976" y="710"/>
                      <a:pt x="6717" y="184"/>
                    </a:cubicBezTo>
                    <a:cubicBezTo>
                      <a:pt x="5944" y="55"/>
                      <a:pt x="5175" y="0"/>
                      <a:pt x="4406"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3"/>
              <p:cNvSpPr/>
              <p:nvPr/>
            </p:nvSpPr>
            <p:spPr>
              <a:xfrm>
                <a:off x="-1685572" y="1845738"/>
                <a:ext cx="32087" cy="31389"/>
              </a:xfrm>
              <a:custGeom>
                <a:avLst/>
                <a:gdLst/>
                <a:ahLst/>
                <a:cxnLst/>
                <a:rect l="l" t="t" r="r" b="b"/>
                <a:pathLst>
                  <a:path w="5464" h="5345" extrusionOk="0">
                    <a:moveTo>
                      <a:pt x="4937" y="1"/>
                    </a:moveTo>
                    <a:cubicBezTo>
                      <a:pt x="4737" y="26"/>
                      <a:pt x="4561" y="51"/>
                      <a:pt x="4361" y="76"/>
                    </a:cubicBezTo>
                    <a:cubicBezTo>
                      <a:pt x="3609" y="151"/>
                      <a:pt x="3033" y="302"/>
                      <a:pt x="2607" y="402"/>
                    </a:cubicBezTo>
                    <a:cubicBezTo>
                      <a:pt x="2206" y="502"/>
                      <a:pt x="1955" y="602"/>
                      <a:pt x="1905" y="602"/>
                    </a:cubicBezTo>
                    <a:cubicBezTo>
                      <a:pt x="652" y="1079"/>
                      <a:pt x="0" y="2482"/>
                      <a:pt x="451" y="3735"/>
                    </a:cubicBezTo>
                    <a:cubicBezTo>
                      <a:pt x="822" y="4730"/>
                      <a:pt x="1753" y="5345"/>
                      <a:pt x="2751" y="5345"/>
                    </a:cubicBezTo>
                    <a:cubicBezTo>
                      <a:pt x="3035" y="5345"/>
                      <a:pt x="3325" y="5295"/>
                      <a:pt x="3609" y="5189"/>
                    </a:cubicBezTo>
                    <a:lnTo>
                      <a:pt x="3609" y="5189"/>
                    </a:lnTo>
                    <a:cubicBezTo>
                      <a:pt x="3600" y="5193"/>
                      <a:pt x="3596" y="5195"/>
                      <a:pt x="3597" y="5195"/>
                    </a:cubicBezTo>
                    <a:cubicBezTo>
                      <a:pt x="3599" y="5195"/>
                      <a:pt x="3704" y="5151"/>
                      <a:pt x="3910" y="5089"/>
                    </a:cubicBezTo>
                    <a:cubicBezTo>
                      <a:pt x="4160" y="5013"/>
                      <a:pt x="4561" y="4888"/>
                      <a:pt x="5088" y="4788"/>
                    </a:cubicBezTo>
                    <a:cubicBezTo>
                      <a:pt x="5188" y="4788"/>
                      <a:pt x="5288" y="4763"/>
                      <a:pt x="5414" y="4738"/>
                    </a:cubicBezTo>
                    <a:cubicBezTo>
                      <a:pt x="5464" y="3134"/>
                      <a:pt x="5338" y="1480"/>
                      <a:pt x="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3"/>
              <p:cNvSpPr/>
              <p:nvPr/>
            </p:nvSpPr>
            <p:spPr>
              <a:xfrm>
                <a:off x="-1637447" y="1846331"/>
                <a:ext cx="10159" cy="29439"/>
              </a:xfrm>
              <a:custGeom>
                <a:avLst/>
                <a:gdLst/>
                <a:ahLst/>
                <a:cxnLst/>
                <a:rect l="l" t="t" r="r" b="b"/>
                <a:pathLst>
                  <a:path w="1730" h="5013" extrusionOk="0">
                    <a:moveTo>
                      <a:pt x="276" y="0"/>
                    </a:moveTo>
                    <a:cubicBezTo>
                      <a:pt x="276" y="953"/>
                      <a:pt x="276" y="1905"/>
                      <a:pt x="226" y="2882"/>
                    </a:cubicBezTo>
                    <a:cubicBezTo>
                      <a:pt x="201" y="3459"/>
                      <a:pt x="101" y="4035"/>
                      <a:pt x="1" y="4612"/>
                    </a:cubicBezTo>
                    <a:cubicBezTo>
                      <a:pt x="351" y="4662"/>
                      <a:pt x="752" y="4737"/>
                      <a:pt x="1128" y="4837"/>
                    </a:cubicBezTo>
                    <a:cubicBezTo>
                      <a:pt x="1304" y="4887"/>
                      <a:pt x="1479" y="4938"/>
                      <a:pt x="1655" y="5013"/>
                    </a:cubicBezTo>
                    <a:cubicBezTo>
                      <a:pt x="1730" y="3434"/>
                      <a:pt x="1529" y="1805"/>
                      <a:pt x="1279" y="201"/>
                    </a:cubicBezTo>
                    <a:cubicBezTo>
                      <a:pt x="953" y="125"/>
                      <a:pt x="602" y="5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3"/>
              <p:cNvSpPr/>
              <p:nvPr/>
            </p:nvSpPr>
            <p:spPr>
              <a:xfrm>
                <a:off x="-1618902" y="1855604"/>
                <a:ext cx="13107" cy="28705"/>
              </a:xfrm>
              <a:custGeom>
                <a:avLst/>
                <a:gdLst/>
                <a:ahLst/>
                <a:cxnLst/>
                <a:rect l="l" t="t" r="r" b="b"/>
                <a:pathLst>
                  <a:path w="2232" h="4888" extrusionOk="0">
                    <a:moveTo>
                      <a:pt x="1579" y="0"/>
                    </a:moveTo>
                    <a:cubicBezTo>
                      <a:pt x="1204" y="1454"/>
                      <a:pt x="652" y="2832"/>
                      <a:pt x="0" y="4186"/>
                    </a:cubicBezTo>
                    <a:cubicBezTo>
                      <a:pt x="126" y="4286"/>
                      <a:pt x="276" y="4386"/>
                      <a:pt x="427" y="4486"/>
                    </a:cubicBezTo>
                    <a:cubicBezTo>
                      <a:pt x="602" y="4612"/>
                      <a:pt x="752" y="4762"/>
                      <a:pt x="928" y="4887"/>
                    </a:cubicBezTo>
                    <a:cubicBezTo>
                      <a:pt x="1605" y="3484"/>
                      <a:pt x="2056" y="1980"/>
                      <a:pt x="2231" y="451"/>
                    </a:cubicBezTo>
                    <a:cubicBezTo>
                      <a:pt x="2031" y="276"/>
                      <a:pt x="1805" y="151"/>
                      <a:pt x="1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3"/>
              <p:cNvSpPr/>
              <p:nvPr/>
            </p:nvSpPr>
            <p:spPr>
              <a:xfrm>
                <a:off x="-1605507" y="1876651"/>
                <a:ext cx="20313" cy="21787"/>
              </a:xfrm>
              <a:custGeom>
                <a:avLst/>
                <a:gdLst/>
                <a:ahLst/>
                <a:cxnLst/>
                <a:rect l="l" t="t" r="r" b="b"/>
                <a:pathLst>
                  <a:path w="3459" h="3710" extrusionOk="0">
                    <a:moveTo>
                      <a:pt x="3083" y="0"/>
                    </a:moveTo>
                    <a:cubicBezTo>
                      <a:pt x="2657" y="476"/>
                      <a:pt x="2181" y="927"/>
                      <a:pt x="1805" y="1303"/>
                    </a:cubicBezTo>
                    <a:cubicBezTo>
                      <a:pt x="1253" y="1880"/>
                      <a:pt x="652" y="2381"/>
                      <a:pt x="0" y="2832"/>
                    </a:cubicBezTo>
                    <a:cubicBezTo>
                      <a:pt x="126" y="2983"/>
                      <a:pt x="226" y="3133"/>
                      <a:pt x="326" y="3308"/>
                    </a:cubicBezTo>
                    <a:cubicBezTo>
                      <a:pt x="401" y="3434"/>
                      <a:pt x="476" y="3559"/>
                      <a:pt x="577" y="3709"/>
                    </a:cubicBezTo>
                    <a:cubicBezTo>
                      <a:pt x="1504" y="2882"/>
                      <a:pt x="2356" y="1955"/>
                      <a:pt x="3133" y="1028"/>
                    </a:cubicBezTo>
                    <a:cubicBezTo>
                      <a:pt x="3183" y="952"/>
                      <a:pt x="3308" y="777"/>
                      <a:pt x="3459" y="577"/>
                    </a:cubicBezTo>
                    <a:cubicBezTo>
                      <a:pt x="3334" y="376"/>
                      <a:pt x="3208" y="201"/>
                      <a:pt x="3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3"/>
              <p:cNvSpPr/>
              <p:nvPr/>
            </p:nvSpPr>
            <p:spPr>
              <a:xfrm>
                <a:off x="-1595500" y="1900493"/>
                <a:ext cx="22527" cy="20313"/>
              </a:xfrm>
              <a:custGeom>
                <a:avLst/>
                <a:gdLst/>
                <a:ahLst/>
                <a:cxnLst/>
                <a:rect l="l" t="t" r="r" b="b"/>
                <a:pathLst>
                  <a:path w="3836" h="3459" extrusionOk="0">
                    <a:moveTo>
                      <a:pt x="3434" y="0"/>
                    </a:moveTo>
                    <a:cubicBezTo>
                      <a:pt x="2381" y="802"/>
                      <a:pt x="1203" y="1429"/>
                      <a:pt x="0" y="2005"/>
                    </a:cubicBezTo>
                    <a:cubicBezTo>
                      <a:pt x="76" y="2231"/>
                      <a:pt x="151" y="2431"/>
                      <a:pt x="226" y="2657"/>
                    </a:cubicBezTo>
                    <a:lnTo>
                      <a:pt x="326" y="2882"/>
                    </a:lnTo>
                    <a:lnTo>
                      <a:pt x="326" y="2933"/>
                    </a:lnTo>
                    <a:lnTo>
                      <a:pt x="351" y="2983"/>
                    </a:lnTo>
                    <a:lnTo>
                      <a:pt x="376" y="3108"/>
                    </a:lnTo>
                    <a:lnTo>
                      <a:pt x="477" y="3384"/>
                    </a:lnTo>
                    <a:lnTo>
                      <a:pt x="502" y="3459"/>
                    </a:lnTo>
                    <a:cubicBezTo>
                      <a:pt x="1705" y="2857"/>
                      <a:pt x="2858" y="2080"/>
                      <a:pt x="3835" y="1178"/>
                    </a:cubicBezTo>
                    <a:cubicBezTo>
                      <a:pt x="3710" y="777"/>
                      <a:pt x="3584" y="401"/>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3"/>
              <p:cNvSpPr/>
              <p:nvPr/>
            </p:nvSpPr>
            <p:spPr>
              <a:xfrm>
                <a:off x="-1589463" y="1932874"/>
                <a:ext cx="21640" cy="14429"/>
              </a:xfrm>
              <a:custGeom>
                <a:avLst/>
                <a:gdLst/>
                <a:ahLst/>
                <a:cxnLst/>
                <a:rect l="l" t="t" r="r" b="b"/>
                <a:pathLst>
                  <a:path w="3685" h="2457" extrusionOk="0">
                    <a:moveTo>
                      <a:pt x="3634" y="0"/>
                    </a:moveTo>
                    <a:cubicBezTo>
                      <a:pt x="2807" y="301"/>
                      <a:pt x="1955" y="526"/>
                      <a:pt x="1429" y="702"/>
                    </a:cubicBezTo>
                    <a:cubicBezTo>
                      <a:pt x="952" y="852"/>
                      <a:pt x="476" y="952"/>
                      <a:pt x="0" y="1053"/>
                    </a:cubicBezTo>
                    <a:cubicBezTo>
                      <a:pt x="50" y="1504"/>
                      <a:pt x="50" y="1980"/>
                      <a:pt x="75" y="2456"/>
                    </a:cubicBezTo>
                    <a:cubicBezTo>
                      <a:pt x="877" y="2256"/>
                      <a:pt x="1679" y="1980"/>
                      <a:pt x="2506" y="1604"/>
                    </a:cubicBezTo>
                    <a:cubicBezTo>
                      <a:pt x="2857" y="1429"/>
                      <a:pt x="3258" y="1253"/>
                      <a:pt x="3684" y="1028"/>
                    </a:cubicBezTo>
                    <a:cubicBezTo>
                      <a:pt x="3684" y="927"/>
                      <a:pt x="3684" y="852"/>
                      <a:pt x="3684" y="777"/>
                    </a:cubicBezTo>
                    <a:cubicBezTo>
                      <a:pt x="3659" y="526"/>
                      <a:pt x="3659" y="251"/>
                      <a:pt x="3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3"/>
              <p:cNvSpPr/>
              <p:nvPr/>
            </p:nvSpPr>
            <p:spPr>
              <a:xfrm>
                <a:off x="-1590203" y="1959952"/>
                <a:ext cx="21793" cy="12961"/>
              </a:xfrm>
              <a:custGeom>
                <a:avLst/>
                <a:gdLst/>
                <a:ahLst/>
                <a:cxnLst/>
                <a:rect l="l" t="t" r="r" b="b"/>
                <a:pathLst>
                  <a:path w="3711" h="2207" extrusionOk="0">
                    <a:moveTo>
                      <a:pt x="3710" y="1"/>
                    </a:moveTo>
                    <a:cubicBezTo>
                      <a:pt x="2532" y="402"/>
                      <a:pt x="1329" y="677"/>
                      <a:pt x="101" y="903"/>
                    </a:cubicBezTo>
                    <a:cubicBezTo>
                      <a:pt x="76" y="1329"/>
                      <a:pt x="26" y="1755"/>
                      <a:pt x="1" y="2206"/>
                    </a:cubicBezTo>
                    <a:cubicBezTo>
                      <a:pt x="1254" y="2006"/>
                      <a:pt x="2482" y="1580"/>
                      <a:pt x="3610" y="1003"/>
                    </a:cubicBezTo>
                    <a:cubicBezTo>
                      <a:pt x="3660" y="677"/>
                      <a:pt x="3685" y="326"/>
                      <a:pt x="3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3"/>
              <p:cNvSpPr/>
              <p:nvPr/>
            </p:nvSpPr>
            <p:spPr>
              <a:xfrm>
                <a:off x="-1592851" y="1987183"/>
                <a:ext cx="20759" cy="6542"/>
              </a:xfrm>
              <a:custGeom>
                <a:avLst/>
                <a:gdLst/>
                <a:ahLst/>
                <a:cxnLst/>
                <a:rect l="l" t="t" r="r" b="b"/>
                <a:pathLst>
                  <a:path w="3535" h="1114" extrusionOk="0">
                    <a:moveTo>
                      <a:pt x="3534" y="0"/>
                    </a:moveTo>
                    <a:cubicBezTo>
                      <a:pt x="2407" y="126"/>
                      <a:pt x="1254" y="201"/>
                      <a:pt x="101" y="201"/>
                    </a:cubicBezTo>
                    <a:cubicBezTo>
                      <a:pt x="76" y="451"/>
                      <a:pt x="26" y="727"/>
                      <a:pt x="1" y="978"/>
                    </a:cubicBezTo>
                    <a:cubicBezTo>
                      <a:pt x="750" y="1063"/>
                      <a:pt x="1511" y="1113"/>
                      <a:pt x="2275" y="1113"/>
                    </a:cubicBezTo>
                    <a:cubicBezTo>
                      <a:pt x="2636" y="1113"/>
                      <a:pt x="2997" y="1102"/>
                      <a:pt x="3359" y="1078"/>
                    </a:cubicBezTo>
                    <a:cubicBezTo>
                      <a:pt x="3384" y="903"/>
                      <a:pt x="3409" y="727"/>
                      <a:pt x="3459" y="527"/>
                    </a:cubicBezTo>
                    <a:cubicBezTo>
                      <a:pt x="3484" y="351"/>
                      <a:pt x="3509" y="176"/>
                      <a:pt x="3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3"/>
              <p:cNvSpPr/>
              <p:nvPr/>
            </p:nvSpPr>
            <p:spPr>
              <a:xfrm>
                <a:off x="-1595794" y="2007937"/>
                <a:ext cx="19873" cy="7217"/>
              </a:xfrm>
              <a:custGeom>
                <a:avLst/>
                <a:gdLst/>
                <a:ahLst/>
                <a:cxnLst/>
                <a:rect l="l" t="t" r="r" b="b"/>
                <a:pathLst>
                  <a:path w="3384" h="1229" extrusionOk="0">
                    <a:moveTo>
                      <a:pt x="126" y="0"/>
                    </a:moveTo>
                    <a:cubicBezTo>
                      <a:pt x="76" y="276"/>
                      <a:pt x="50" y="526"/>
                      <a:pt x="0" y="802"/>
                    </a:cubicBezTo>
                    <a:cubicBezTo>
                      <a:pt x="1053" y="1028"/>
                      <a:pt x="2106" y="1178"/>
                      <a:pt x="3158" y="1228"/>
                    </a:cubicBezTo>
                    <a:cubicBezTo>
                      <a:pt x="3233" y="852"/>
                      <a:pt x="3309" y="451"/>
                      <a:pt x="3384" y="50"/>
                    </a:cubicBezTo>
                    <a:lnTo>
                      <a:pt x="3384" y="50"/>
                    </a:lnTo>
                    <a:cubicBezTo>
                      <a:pt x="2927" y="71"/>
                      <a:pt x="2475" y="83"/>
                      <a:pt x="2025" y="83"/>
                    </a:cubicBezTo>
                    <a:cubicBezTo>
                      <a:pt x="1388" y="83"/>
                      <a:pt x="757" y="59"/>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3"/>
              <p:cNvSpPr/>
              <p:nvPr/>
            </p:nvSpPr>
            <p:spPr>
              <a:xfrm>
                <a:off x="-1598002" y="2032660"/>
                <a:ext cx="18258" cy="8597"/>
              </a:xfrm>
              <a:custGeom>
                <a:avLst/>
                <a:gdLst/>
                <a:ahLst/>
                <a:cxnLst/>
                <a:rect l="l" t="t" r="r" b="b"/>
                <a:pathLst>
                  <a:path w="3109" h="1464" extrusionOk="0">
                    <a:moveTo>
                      <a:pt x="3108" y="1"/>
                    </a:moveTo>
                    <a:lnTo>
                      <a:pt x="3108" y="1"/>
                    </a:lnTo>
                    <a:cubicBezTo>
                      <a:pt x="2081" y="201"/>
                      <a:pt x="1053" y="377"/>
                      <a:pt x="25" y="502"/>
                    </a:cubicBezTo>
                    <a:cubicBezTo>
                      <a:pt x="0" y="828"/>
                      <a:pt x="0" y="1154"/>
                      <a:pt x="0" y="1454"/>
                    </a:cubicBezTo>
                    <a:cubicBezTo>
                      <a:pt x="226" y="1460"/>
                      <a:pt x="452" y="1463"/>
                      <a:pt x="679" y="1463"/>
                    </a:cubicBezTo>
                    <a:cubicBezTo>
                      <a:pt x="1462" y="1463"/>
                      <a:pt x="2250" y="1426"/>
                      <a:pt x="3008" y="1329"/>
                    </a:cubicBezTo>
                    <a:cubicBezTo>
                      <a:pt x="3033" y="953"/>
                      <a:pt x="3058" y="552"/>
                      <a:pt x="3083" y="126"/>
                    </a:cubicBezTo>
                    <a:cubicBezTo>
                      <a:pt x="3083" y="76"/>
                      <a:pt x="3108" y="51"/>
                      <a:pt x="3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3"/>
              <p:cNvSpPr/>
              <p:nvPr/>
            </p:nvSpPr>
            <p:spPr>
              <a:xfrm>
                <a:off x="-1596381" y="2050912"/>
                <a:ext cx="17958" cy="9572"/>
              </a:xfrm>
              <a:custGeom>
                <a:avLst/>
                <a:gdLst/>
                <a:ahLst/>
                <a:cxnLst/>
                <a:rect l="l" t="t" r="r" b="b"/>
                <a:pathLst>
                  <a:path w="3058" h="1630" extrusionOk="0">
                    <a:moveTo>
                      <a:pt x="2807" y="0"/>
                    </a:moveTo>
                    <a:cubicBezTo>
                      <a:pt x="1905" y="326"/>
                      <a:pt x="952" y="602"/>
                      <a:pt x="0" y="802"/>
                    </a:cubicBezTo>
                    <a:cubicBezTo>
                      <a:pt x="50" y="1103"/>
                      <a:pt x="125" y="1354"/>
                      <a:pt x="226" y="1630"/>
                    </a:cubicBezTo>
                    <a:cubicBezTo>
                      <a:pt x="1178" y="1529"/>
                      <a:pt x="2130" y="1329"/>
                      <a:pt x="3058" y="1028"/>
                    </a:cubicBezTo>
                    <a:cubicBezTo>
                      <a:pt x="2958" y="752"/>
                      <a:pt x="2882" y="401"/>
                      <a:pt x="2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3"/>
              <p:cNvSpPr/>
              <p:nvPr/>
            </p:nvSpPr>
            <p:spPr>
              <a:xfrm>
                <a:off x="-1409759" y="1872382"/>
                <a:ext cx="60645" cy="224159"/>
              </a:xfrm>
              <a:custGeom>
                <a:avLst/>
                <a:gdLst/>
                <a:ahLst/>
                <a:cxnLst/>
                <a:rect l="l" t="t" r="r" b="b"/>
                <a:pathLst>
                  <a:path w="10327" h="38171" extrusionOk="0">
                    <a:moveTo>
                      <a:pt x="9424" y="0"/>
                    </a:moveTo>
                    <a:lnTo>
                      <a:pt x="9424" y="0"/>
                    </a:lnTo>
                    <a:cubicBezTo>
                      <a:pt x="1" y="19198"/>
                      <a:pt x="3660" y="38171"/>
                      <a:pt x="3660" y="38171"/>
                    </a:cubicBezTo>
                    <a:lnTo>
                      <a:pt x="10327" y="38171"/>
                    </a:lnTo>
                    <a:cubicBezTo>
                      <a:pt x="7921" y="27369"/>
                      <a:pt x="9424" y="1"/>
                      <a:pt x="94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3"/>
              <p:cNvSpPr/>
              <p:nvPr/>
            </p:nvSpPr>
            <p:spPr>
              <a:xfrm>
                <a:off x="-1404274" y="2077972"/>
                <a:ext cx="85627" cy="35728"/>
              </a:xfrm>
              <a:custGeom>
                <a:avLst/>
                <a:gdLst/>
                <a:ahLst/>
                <a:cxnLst/>
                <a:rect l="l" t="t" r="r" b="b"/>
                <a:pathLst>
                  <a:path w="14581" h="6084" extrusionOk="0">
                    <a:moveTo>
                      <a:pt x="9765" y="0"/>
                    </a:moveTo>
                    <a:cubicBezTo>
                      <a:pt x="7494" y="0"/>
                      <a:pt x="4714" y="1697"/>
                      <a:pt x="2977" y="3162"/>
                    </a:cubicBezTo>
                    <a:cubicBezTo>
                      <a:pt x="0" y="5660"/>
                      <a:pt x="4543" y="6083"/>
                      <a:pt x="7920" y="6083"/>
                    </a:cubicBezTo>
                    <a:cubicBezTo>
                      <a:pt x="8609" y="6083"/>
                      <a:pt x="9250" y="6065"/>
                      <a:pt x="9769" y="6044"/>
                    </a:cubicBezTo>
                    <a:cubicBezTo>
                      <a:pt x="12801" y="5944"/>
                      <a:pt x="14581" y="4315"/>
                      <a:pt x="12475" y="1332"/>
                    </a:cubicBezTo>
                    <a:cubicBezTo>
                      <a:pt x="11793" y="377"/>
                      <a:pt x="10835" y="0"/>
                      <a:pt x="97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3"/>
              <p:cNvSpPr/>
              <p:nvPr/>
            </p:nvSpPr>
            <p:spPr>
              <a:xfrm>
                <a:off x="-1404274" y="2082553"/>
                <a:ext cx="75033" cy="31148"/>
              </a:xfrm>
              <a:custGeom>
                <a:avLst/>
                <a:gdLst/>
                <a:ahLst/>
                <a:cxnLst/>
                <a:rect l="l" t="t" r="r" b="b"/>
                <a:pathLst>
                  <a:path w="12777" h="5304" extrusionOk="0">
                    <a:moveTo>
                      <a:pt x="6711" y="1"/>
                    </a:moveTo>
                    <a:cubicBezTo>
                      <a:pt x="5332" y="628"/>
                      <a:pt x="3979" y="1530"/>
                      <a:pt x="2977" y="2382"/>
                    </a:cubicBezTo>
                    <a:cubicBezTo>
                      <a:pt x="0" y="4880"/>
                      <a:pt x="4543" y="5303"/>
                      <a:pt x="7920" y="5303"/>
                    </a:cubicBezTo>
                    <a:cubicBezTo>
                      <a:pt x="8609" y="5303"/>
                      <a:pt x="9250" y="5285"/>
                      <a:pt x="9769" y="5264"/>
                    </a:cubicBezTo>
                    <a:cubicBezTo>
                      <a:pt x="11072" y="5239"/>
                      <a:pt x="12149" y="4888"/>
                      <a:pt x="12776" y="4287"/>
                    </a:cubicBezTo>
                    <a:lnTo>
                      <a:pt x="12776" y="4287"/>
                    </a:lnTo>
                    <a:cubicBezTo>
                      <a:pt x="12425" y="4362"/>
                      <a:pt x="12049" y="4412"/>
                      <a:pt x="11698" y="4437"/>
                    </a:cubicBezTo>
                    <a:cubicBezTo>
                      <a:pt x="11347" y="4476"/>
                      <a:pt x="10976" y="4522"/>
                      <a:pt x="10609" y="4522"/>
                    </a:cubicBezTo>
                    <a:cubicBezTo>
                      <a:pt x="10268" y="4522"/>
                      <a:pt x="9932" y="4482"/>
                      <a:pt x="9618" y="4362"/>
                    </a:cubicBezTo>
                    <a:cubicBezTo>
                      <a:pt x="9092" y="4186"/>
                      <a:pt x="8866" y="3760"/>
                      <a:pt x="8766" y="3234"/>
                    </a:cubicBezTo>
                    <a:cubicBezTo>
                      <a:pt x="8641" y="2582"/>
                      <a:pt x="8566" y="1956"/>
                      <a:pt x="8190" y="1404"/>
                    </a:cubicBezTo>
                    <a:cubicBezTo>
                      <a:pt x="7814" y="828"/>
                      <a:pt x="7262" y="377"/>
                      <a:pt x="671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3"/>
              <p:cNvSpPr/>
              <p:nvPr/>
            </p:nvSpPr>
            <p:spPr>
              <a:xfrm>
                <a:off x="-1347352" y="2088736"/>
                <a:ext cx="6037" cy="23472"/>
              </a:xfrm>
              <a:custGeom>
                <a:avLst/>
                <a:gdLst/>
                <a:ahLst/>
                <a:cxnLst/>
                <a:rect l="l" t="t" r="r" b="b"/>
                <a:pathLst>
                  <a:path w="1028" h="3997" extrusionOk="0">
                    <a:moveTo>
                      <a:pt x="76" y="1"/>
                    </a:moveTo>
                    <a:cubicBezTo>
                      <a:pt x="25" y="1"/>
                      <a:pt x="0" y="26"/>
                      <a:pt x="0" y="76"/>
                    </a:cubicBezTo>
                    <a:cubicBezTo>
                      <a:pt x="176" y="602"/>
                      <a:pt x="326" y="1179"/>
                      <a:pt x="376" y="1755"/>
                    </a:cubicBezTo>
                    <a:cubicBezTo>
                      <a:pt x="451" y="2457"/>
                      <a:pt x="176" y="3108"/>
                      <a:pt x="76" y="3760"/>
                    </a:cubicBezTo>
                    <a:cubicBezTo>
                      <a:pt x="54" y="3887"/>
                      <a:pt x="123" y="3997"/>
                      <a:pt x="236" y="3997"/>
                    </a:cubicBezTo>
                    <a:cubicBezTo>
                      <a:pt x="256" y="3997"/>
                      <a:pt x="278" y="3993"/>
                      <a:pt x="301" y="3986"/>
                    </a:cubicBezTo>
                    <a:cubicBezTo>
                      <a:pt x="1028" y="3810"/>
                      <a:pt x="978" y="2356"/>
                      <a:pt x="928" y="1755"/>
                    </a:cubicBezTo>
                    <a:cubicBezTo>
                      <a:pt x="878" y="1279"/>
                      <a:pt x="677" y="126"/>
                      <a:pt x="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3"/>
              <p:cNvSpPr/>
              <p:nvPr/>
            </p:nvSpPr>
            <p:spPr>
              <a:xfrm>
                <a:off x="-1335577" y="2091473"/>
                <a:ext cx="6037" cy="19197"/>
              </a:xfrm>
              <a:custGeom>
                <a:avLst/>
                <a:gdLst/>
                <a:ahLst/>
                <a:cxnLst/>
                <a:rect l="l" t="t" r="r" b="b"/>
                <a:pathLst>
                  <a:path w="1028" h="3269" extrusionOk="0">
                    <a:moveTo>
                      <a:pt x="500" y="0"/>
                    </a:moveTo>
                    <a:cubicBezTo>
                      <a:pt x="477" y="0"/>
                      <a:pt x="451" y="18"/>
                      <a:pt x="451" y="36"/>
                    </a:cubicBezTo>
                    <a:cubicBezTo>
                      <a:pt x="627" y="537"/>
                      <a:pt x="627" y="1063"/>
                      <a:pt x="602" y="1565"/>
                    </a:cubicBezTo>
                    <a:cubicBezTo>
                      <a:pt x="602" y="1916"/>
                      <a:pt x="502" y="2266"/>
                      <a:pt x="326" y="2567"/>
                    </a:cubicBezTo>
                    <a:cubicBezTo>
                      <a:pt x="226" y="2768"/>
                      <a:pt x="76" y="2893"/>
                      <a:pt x="25" y="3119"/>
                    </a:cubicBezTo>
                    <a:cubicBezTo>
                      <a:pt x="0" y="3219"/>
                      <a:pt x="76" y="3269"/>
                      <a:pt x="151" y="3269"/>
                    </a:cubicBezTo>
                    <a:cubicBezTo>
                      <a:pt x="677" y="3144"/>
                      <a:pt x="878" y="2367"/>
                      <a:pt x="953" y="1890"/>
                    </a:cubicBezTo>
                    <a:cubicBezTo>
                      <a:pt x="1028" y="1214"/>
                      <a:pt x="928" y="587"/>
                      <a:pt x="527" y="11"/>
                    </a:cubicBezTo>
                    <a:cubicBezTo>
                      <a:pt x="519" y="3"/>
                      <a:pt x="510" y="0"/>
                      <a:pt x="5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3"/>
              <p:cNvSpPr/>
              <p:nvPr/>
            </p:nvSpPr>
            <p:spPr>
              <a:xfrm>
                <a:off x="-1632150" y="1862815"/>
                <a:ext cx="277740" cy="252782"/>
              </a:xfrm>
              <a:custGeom>
                <a:avLst/>
                <a:gdLst/>
                <a:ahLst/>
                <a:cxnLst/>
                <a:rect l="l" t="t" r="r" b="b"/>
                <a:pathLst>
                  <a:path w="47295" h="43045" extrusionOk="0">
                    <a:moveTo>
                      <a:pt x="32658" y="0"/>
                    </a:moveTo>
                    <a:cubicBezTo>
                      <a:pt x="1" y="28121"/>
                      <a:pt x="8221" y="40853"/>
                      <a:pt x="14387" y="42532"/>
                    </a:cubicBezTo>
                    <a:cubicBezTo>
                      <a:pt x="15747" y="42901"/>
                      <a:pt x="17815" y="43045"/>
                      <a:pt x="20216" y="43045"/>
                    </a:cubicBezTo>
                    <a:cubicBezTo>
                      <a:pt x="28742" y="43045"/>
                      <a:pt x="41455" y="41228"/>
                      <a:pt x="41455" y="41228"/>
                    </a:cubicBezTo>
                    <a:cubicBezTo>
                      <a:pt x="39074" y="27469"/>
                      <a:pt x="47294" y="1629"/>
                      <a:pt x="47294" y="1629"/>
                    </a:cubicBezTo>
                    <a:lnTo>
                      <a:pt x="3265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3"/>
              <p:cNvSpPr/>
              <p:nvPr/>
            </p:nvSpPr>
            <p:spPr>
              <a:xfrm>
                <a:off x="-1470398" y="2028684"/>
                <a:ext cx="88317" cy="86995"/>
              </a:xfrm>
              <a:custGeom>
                <a:avLst/>
                <a:gdLst/>
                <a:ahLst/>
                <a:cxnLst/>
                <a:rect l="l" t="t" r="r" b="b"/>
                <a:pathLst>
                  <a:path w="15039" h="14814" extrusionOk="0">
                    <a:moveTo>
                      <a:pt x="14011" y="1"/>
                    </a:moveTo>
                    <a:lnTo>
                      <a:pt x="14011" y="1"/>
                    </a:lnTo>
                    <a:cubicBezTo>
                      <a:pt x="11480" y="1329"/>
                      <a:pt x="10001" y="2858"/>
                      <a:pt x="7946" y="5014"/>
                    </a:cubicBezTo>
                    <a:cubicBezTo>
                      <a:pt x="5164" y="7921"/>
                      <a:pt x="2106" y="11204"/>
                      <a:pt x="1" y="14813"/>
                    </a:cubicBezTo>
                    <a:cubicBezTo>
                      <a:pt x="7495" y="14537"/>
                      <a:pt x="15039" y="13786"/>
                      <a:pt x="15039" y="13786"/>
                    </a:cubicBezTo>
                    <a:cubicBezTo>
                      <a:pt x="12858" y="10327"/>
                      <a:pt x="13560" y="5014"/>
                      <a:pt x="14011"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3"/>
              <p:cNvSpPr/>
              <p:nvPr/>
            </p:nvSpPr>
            <p:spPr>
              <a:xfrm>
                <a:off x="-1506308" y="1905937"/>
                <a:ext cx="42247" cy="36897"/>
              </a:xfrm>
              <a:custGeom>
                <a:avLst/>
                <a:gdLst/>
                <a:ahLst/>
                <a:cxnLst/>
                <a:rect l="l" t="t" r="r" b="b"/>
                <a:pathLst>
                  <a:path w="7194" h="6283" extrusionOk="0">
                    <a:moveTo>
                      <a:pt x="3259" y="1"/>
                    </a:moveTo>
                    <a:cubicBezTo>
                      <a:pt x="2106" y="1153"/>
                      <a:pt x="1003" y="2281"/>
                      <a:pt x="1" y="3359"/>
                    </a:cubicBezTo>
                    <a:cubicBezTo>
                      <a:pt x="76" y="3434"/>
                      <a:pt x="151" y="3509"/>
                      <a:pt x="226" y="3560"/>
                    </a:cubicBezTo>
                    <a:cubicBezTo>
                      <a:pt x="1535" y="4723"/>
                      <a:pt x="3722" y="6282"/>
                      <a:pt x="5660" y="6282"/>
                    </a:cubicBezTo>
                    <a:cubicBezTo>
                      <a:pt x="6059" y="6282"/>
                      <a:pt x="6449" y="6216"/>
                      <a:pt x="6818" y="6066"/>
                    </a:cubicBezTo>
                    <a:cubicBezTo>
                      <a:pt x="7018" y="5991"/>
                      <a:pt x="7194" y="5790"/>
                      <a:pt x="7118" y="5565"/>
                    </a:cubicBezTo>
                    <a:cubicBezTo>
                      <a:pt x="6467" y="3509"/>
                      <a:pt x="4988" y="1830"/>
                      <a:pt x="3509" y="251"/>
                    </a:cubicBezTo>
                    <a:cubicBezTo>
                      <a:pt x="3434" y="176"/>
                      <a:pt x="3359" y="76"/>
                      <a:pt x="3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3"/>
              <p:cNvSpPr/>
              <p:nvPr/>
            </p:nvSpPr>
            <p:spPr>
              <a:xfrm>
                <a:off x="-1547815" y="1956717"/>
                <a:ext cx="54761" cy="35623"/>
              </a:xfrm>
              <a:custGeom>
                <a:avLst/>
                <a:gdLst/>
                <a:ahLst/>
                <a:cxnLst/>
                <a:rect l="l" t="t" r="r" b="b"/>
                <a:pathLst>
                  <a:path w="9325" h="6066" extrusionOk="0">
                    <a:moveTo>
                      <a:pt x="2532" y="0"/>
                    </a:moveTo>
                    <a:cubicBezTo>
                      <a:pt x="1605" y="1178"/>
                      <a:pt x="753" y="2331"/>
                      <a:pt x="1" y="3434"/>
                    </a:cubicBezTo>
                    <a:cubicBezTo>
                      <a:pt x="753" y="3960"/>
                      <a:pt x="1555" y="4411"/>
                      <a:pt x="2382" y="4812"/>
                    </a:cubicBezTo>
                    <a:cubicBezTo>
                      <a:pt x="3681" y="5477"/>
                      <a:pt x="5142" y="6066"/>
                      <a:pt x="6560" y="6066"/>
                    </a:cubicBezTo>
                    <a:cubicBezTo>
                      <a:pt x="7439" y="6066"/>
                      <a:pt x="8302" y="5839"/>
                      <a:pt x="9099" y="5263"/>
                    </a:cubicBezTo>
                    <a:cubicBezTo>
                      <a:pt x="9249" y="5138"/>
                      <a:pt x="9324" y="4938"/>
                      <a:pt x="9224" y="4762"/>
                    </a:cubicBezTo>
                    <a:cubicBezTo>
                      <a:pt x="8297" y="3033"/>
                      <a:pt x="6768" y="2331"/>
                      <a:pt x="5038" y="1529"/>
                    </a:cubicBezTo>
                    <a:cubicBezTo>
                      <a:pt x="4161" y="1103"/>
                      <a:pt x="3359" y="552"/>
                      <a:pt x="2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3"/>
              <p:cNvSpPr/>
              <p:nvPr/>
            </p:nvSpPr>
            <p:spPr>
              <a:xfrm>
                <a:off x="-1577988" y="2015882"/>
                <a:ext cx="69037" cy="27090"/>
              </a:xfrm>
              <a:custGeom>
                <a:avLst/>
                <a:gdLst/>
                <a:ahLst/>
                <a:cxnLst/>
                <a:rect l="l" t="t" r="r" b="b"/>
                <a:pathLst>
                  <a:path w="11756" h="4613" extrusionOk="0">
                    <a:moveTo>
                      <a:pt x="1379" y="1"/>
                    </a:moveTo>
                    <a:cubicBezTo>
                      <a:pt x="753" y="1404"/>
                      <a:pt x="302" y="2707"/>
                      <a:pt x="1" y="3910"/>
                    </a:cubicBezTo>
                    <a:cubicBezTo>
                      <a:pt x="1430" y="4336"/>
                      <a:pt x="2908" y="4612"/>
                      <a:pt x="4462" y="4612"/>
                    </a:cubicBezTo>
                    <a:cubicBezTo>
                      <a:pt x="6668" y="4612"/>
                      <a:pt x="10277" y="4286"/>
                      <a:pt x="11655" y="2331"/>
                    </a:cubicBezTo>
                    <a:cubicBezTo>
                      <a:pt x="11755" y="2181"/>
                      <a:pt x="11680" y="1980"/>
                      <a:pt x="11530" y="1880"/>
                    </a:cubicBezTo>
                    <a:cubicBezTo>
                      <a:pt x="9826" y="853"/>
                      <a:pt x="7094" y="1103"/>
                      <a:pt x="5164" y="878"/>
                    </a:cubicBezTo>
                    <a:cubicBezTo>
                      <a:pt x="3810" y="727"/>
                      <a:pt x="2582" y="427"/>
                      <a:pt x="1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3"/>
              <p:cNvSpPr/>
              <p:nvPr/>
            </p:nvSpPr>
            <p:spPr>
              <a:xfrm>
                <a:off x="-1443755" y="1862815"/>
                <a:ext cx="89344" cy="42834"/>
              </a:xfrm>
              <a:custGeom>
                <a:avLst/>
                <a:gdLst/>
                <a:ahLst/>
                <a:cxnLst/>
                <a:rect l="l" t="t" r="r" b="b"/>
                <a:pathLst>
                  <a:path w="15214" h="7294" extrusionOk="0">
                    <a:moveTo>
                      <a:pt x="577" y="0"/>
                    </a:moveTo>
                    <a:cubicBezTo>
                      <a:pt x="376" y="176"/>
                      <a:pt x="201" y="326"/>
                      <a:pt x="0" y="501"/>
                    </a:cubicBezTo>
                    <a:cubicBezTo>
                      <a:pt x="201" y="652"/>
                      <a:pt x="426" y="802"/>
                      <a:pt x="602" y="928"/>
                    </a:cubicBezTo>
                    <a:cubicBezTo>
                      <a:pt x="2632" y="2431"/>
                      <a:pt x="4662" y="3760"/>
                      <a:pt x="6943" y="4862"/>
                    </a:cubicBezTo>
                    <a:cubicBezTo>
                      <a:pt x="9223" y="5915"/>
                      <a:pt x="11730" y="6717"/>
                      <a:pt x="14261" y="7293"/>
                    </a:cubicBezTo>
                    <a:cubicBezTo>
                      <a:pt x="14787" y="3835"/>
                      <a:pt x="15213" y="1629"/>
                      <a:pt x="15213" y="1629"/>
                    </a:cubicBezTo>
                    <a:lnTo>
                      <a:pt x="577" y="0"/>
                    </a:ln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3"/>
              <p:cNvSpPr/>
              <p:nvPr/>
            </p:nvSpPr>
            <p:spPr>
              <a:xfrm>
                <a:off x="-1484151" y="2073720"/>
                <a:ext cx="137246" cy="44995"/>
              </a:xfrm>
              <a:custGeom>
                <a:avLst/>
                <a:gdLst/>
                <a:ahLst/>
                <a:cxnLst/>
                <a:rect l="l" t="t" r="r" b="b"/>
                <a:pathLst>
                  <a:path w="23371" h="7662" extrusionOk="0">
                    <a:moveTo>
                      <a:pt x="14469" y="1"/>
                    </a:moveTo>
                    <a:cubicBezTo>
                      <a:pt x="12444" y="1"/>
                      <a:pt x="11117" y="742"/>
                      <a:pt x="9812" y="1254"/>
                    </a:cubicBezTo>
                    <a:cubicBezTo>
                      <a:pt x="6152" y="2658"/>
                      <a:pt x="2167" y="4989"/>
                      <a:pt x="764" y="6568"/>
                    </a:cubicBezTo>
                    <a:cubicBezTo>
                      <a:pt x="1" y="7411"/>
                      <a:pt x="4460" y="7661"/>
                      <a:pt x="9326" y="7661"/>
                    </a:cubicBezTo>
                    <a:cubicBezTo>
                      <a:pt x="13567" y="7661"/>
                      <a:pt x="18117" y="7471"/>
                      <a:pt x="19787" y="7320"/>
                    </a:cubicBezTo>
                    <a:cubicBezTo>
                      <a:pt x="23371" y="6994"/>
                      <a:pt x="22719" y="2282"/>
                      <a:pt x="18258" y="728"/>
                    </a:cubicBezTo>
                    <a:cubicBezTo>
                      <a:pt x="16747" y="199"/>
                      <a:pt x="15515" y="1"/>
                      <a:pt x="144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3"/>
              <p:cNvSpPr/>
              <p:nvPr/>
            </p:nvSpPr>
            <p:spPr>
              <a:xfrm>
                <a:off x="-1484134" y="2073873"/>
                <a:ext cx="92486" cy="44866"/>
              </a:xfrm>
              <a:custGeom>
                <a:avLst/>
                <a:gdLst/>
                <a:ahLst/>
                <a:cxnLst/>
                <a:rect l="l" t="t" r="r" b="b"/>
                <a:pathLst>
                  <a:path w="15749" h="7640" extrusionOk="0">
                    <a:moveTo>
                      <a:pt x="14069" y="0"/>
                    </a:moveTo>
                    <a:cubicBezTo>
                      <a:pt x="12265" y="75"/>
                      <a:pt x="11012" y="752"/>
                      <a:pt x="9809" y="1228"/>
                    </a:cubicBezTo>
                    <a:cubicBezTo>
                      <a:pt x="6149" y="2632"/>
                      <a:pt x="2164" y="4963"/>
                      <a:pt x="761" y="6542"/>
                    </a:cubicBezTo>
                    <a:cubicBezTo>
                      <a:pt x="0" y="7389"/>
                      <a:pt x="4488" y="7640"/>
                      <a:pt x="9369" y="7640"/>
                    </a:cubicBezTo>
                    <a:cubicBezTo>
                      <a:pt x="11563" y="7640"/>
                      <a:pt x="13837" y="7589"/>
                      <a:pt x="15748" y="7519"/>
                    </a:cubicBezTo>
                    <a:cubicBezTo>
                      <a:pt x="14495" y="6817"/>
                      <a:pt x="13493" y="5865"/>
                      <a:pt x="13267" y="4512"/>
                    </a:cubicBezTo>
                    <a:cubicBezTo>
                      <a:pt x="13042" y="3083"/>
                      <a:pt x="13443" y="1479"/>
                      <a:pt x="1406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3"/>
              <p:cNvSpPr/>
              <p:nvPr/>
            </p:nvSpPr>
            <p:spPr>
              <a:xfrm>
                <a:off x="-1390033" y="2093000"/>
                <a:ext cx="18105" cy="24459"/>
              </a:xfrm>
              <a:custGeom>
                <a:avLst/>
                <a:gdLst/>
                <a:ahLst/>
                <a:cxnLst/>
                <a:rect l="l" t="t" r="r" b="b"/>
                <a:pathLst>
                  <a:path w="3083" h="4165" extrusionOk="0">
                    <a:moveTo>
                      <a:pt x="308" y="1"/>
                    </a:moveTo>
                    <a:cubicBezTo>
                      <a:pt x="297" y="1"/>
                      <a:pt x="286" y="1"/>
                      <a:pt x="276" y="1"/>
                    </a:cubicBezTo>
                    <a:cubicBezTo>
                      <a:pt x="100" y="1"/>
                      <a:pt x="0" y="202"/>
                      <a:pt x="125" y="327"/>
                    </a:cubicBezTo>
                    <a:cubicBezTo>
                      <a:pt x="752" y="854"/>
                      <a:pt x="1354" y="1179"/>
                      <a:pt x="1805" y="1906"/>
                    </a:cubicBezTo>
                    <a:cubicBezTo>
                      <a:pt x="2005" y="2232"/>
                      <a:pt x="2130" y="2608"/>
                      <a:pt x="2206" y="3009"/>
                    </a:cubicBezTo>
                    <a:cubicBezTo>
                      <a:pt x="2306" y="3360"/>
                      <a:pt x="2256" y="3761"/>
                      <a:pt x="2381" y="4112"/>
                    </a:cubicBezTo>
                    <a:cubicBezTo>
                      <a:pt x="2397" y="4143"/>
                      <a:pt x="2422" y="4164"/>
                      <a:pt x="2450" y="4164"/>
                    </a:cubicBezTo>
                    <a:cubicBezTo>
                      <a:pt x="2468" y="4164"/>
                      <a:pt x="2487" y="4156"/>
                      <a:pt x="2506" y="4137"/>
                    </a:cubicBezTo>
                    <a:cubicBezTo>
                      <a:pt x="3083" y="3560"/>
                      <a:pt x="2657" y="2432"/>
                      <a:pt x="2381" y="1806"/>
                    </a:cubicBezTo>
                    <a:cubicBezTo>
                      <a:pt x="2034" y="1038"/>
                      <a:pt x="1198" y="1"/>
                      <a:pt x="3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3"/>
              <p:cNvSpPr/>
              <p:nvPr/>
            </p:nvSpPr>
            <p:spPr>
              <a:xfrm>
                <a:off x="-1377172" y="2087697"/>
                <a:ext cx="19967" cy="27536"/>
              </a:xfrm>
              <a:custGeom>
                <a:avLst/>
                <a:gdLst/>
                <a:ahLst/>
                <a:cxnLst/>
                <a:rect l="l" t="t" r="r" b="b"/>
                <a:pathLst>
                  <a:path w="3400" h="4689" extrusionOk="0">
                    <a:moveTo>
                      <a:pt x="385" y="0"/>
                    </a:moveTo>
                    <a:cubicBezTo>
                      <a:pt x="194" y="0"/>
                      <a:pt x="1" y="212"/>
                      <a:pt x="191" y="378"/>
                    </a:cubicBezTo>
                    <a:cubicBezTo>
                      <a:pt x="993" y="1030"/>
                      <a:pt x="1695" y="1456"/>
                      <a:pt x="2196" y="2408"/>
                    </a:cubicBezTo>
                    <a:cubicBezTo>
                      <a:pt x="2522" y="3035"/>
                      <a:pt x="2647" y="3636"/>
                      <a:pt x="2547" y="4338"/>
                    </a:cubicBezTo>
                    <a:cubicBezTo>
                      <a:pt x="2522" y="4513"/>
                      <a:pt x="2472" y="4513"/>
                      <a:pt x="2547" y="4664"/>
                    </a:cubicBezTo>
                    <a:cubicBezTo>
                      <a:pt x="2572" y="4664"/>
                      <a:pt x="2597" y="4689"/>
                      <a:pt x="2622" y="4689"/>
                    </a:cubicBezTo>
                    <a:cubicBezTo>
                      <a:pt x="3399" y="4363"/>
                      <a:pt x="3048" y="2985"/>
                      <a:pt x="2848" y="2433"/>
                    </a:cubicBezTo>
                    <a:cubicBezTo>
                      <a:pt x="2497" y="1456"/>
                      <a:pt x="1494" y="153"/>
                      <a:pt x="417" y="2"/>
                    </a:cubicBezTo>
                    <a:cubicBezTo>
                      <a:pt x="406" y="1"/>
                      <a:pt x="396" y="0"/>
                      <a:pt x="3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3"/>
              <p:cNvSpPr/>
              <p:nvPr/>
            </p:nvSpPr>
            <p:spPr>
              <a:xfrm>
                <a:off x="-1541191" y="1973212"/>
                <a:ext cx="177584" cy="145262"/>
              </a:xfrm>
              <a:custGeom>
                <a:avLst/>
                <a:gdLst/>
                <a:ahLst/>
                <a:cxnLst/>
                <a:rect l="l" t="t" r="r" b="b"/>
                <a:pathLst>
                  <a:path w="30240" h="24736" extrusionOk="0">
                    <a:moveTo>
                      <a:pt x="21831" y="0"/>
                    </a:moveTo>
                    <a:cubicBezTo>
                      <a:pt x="20506" y="0"/>
                      <a:pt x="19035" y="191"/>
                      <a:pt x="17469" y="575"/>
                    </a:cubicBezTo>
                    <a:cubicBezTo>
                      <a:pt x="9499" y="2530"/>
                      <a:pt x="3509" y="12379"/>
                      <a:pt x="3509" y="12379"/>
                    </a:cubicBezTo>
                    <a:cubicBezTo>
                      <a:pt x="627" y="16013"/>
                      <a:pt x="1" y="24284"/>
                      <a:pt x="5364" y="24435"/>
                    </a:cubicBezTo>
                    <a:cubicBezTo>
                      <a:pt x="10728" y="24585"/>
                      <a:pt x="16166" y="24735"/>
                      <a:pt x="16166" y="24735"/>
                    </a:cubicBezTo>
                    <a:cubicBezTo>
                      <a:pt x="16166" y="24735"/>
                      <a:pt x="23685" y="17066"/>
                      <a:pt x="27319" y="9372"/>
                    </a:cubicBezTo>
                    <a:cubicBezTo>
                      <a:pt x="30239" y="3189"/>
                      <a:pt x="27253" y="0"/>
                      <a:pt x="218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3"/>
              <p:cNvSpPr/>
              <p:nvPr/>
            </p:nvSpPr>
            <p:spPr>
              <a:xfrm>
                <a:off x="-1512786" y="1973201"/>
                <a:ext cx="138650" cy="61233"/>
              </a:xfrm>
              <a:custGeom>
                <a:avLst/>
                <a:gdLst/>
                <a:ahLst/>
                <a:cxnLst/>
                <a:rect l="l" t="t" r="r" b="b"/>
                <a:pathLst>
                  <a:path w="23610" h="10427" extrusionOk="0">
                    <a:moveTo>
                      <a:pt x="16997" y="1"/>
                    </a:moveTo>
                    <a:cubicBezTo>
                      <a:pt x="15670" y="1"/>
                      <a:pt x="14198" y="192"/>
                      <a:pt x="12632" y="577"/>
                    </a:cubicBezTo>
                    <a:cubicBezTo>
                      <a:pt x="6893" y="1980"/>
                      <a:pt x="2206" y="7444"/>
                      <a:pt x="1" y="10426"/>
                    </a:cubicBezTo>
                    <a:cubicBezTo>
                      <a:pt x="5067" y="6553"/>
                      <a:pt x="11795" y="3485"/>
                      <a:pt x="18197" y="3485"/>
                    </a:cubicBezTo>
                    <a:cubicBezTo>
                      <a:pt x="19459" y="3485"/>
                      <a:pt x="20709" y="3604"/>
                      <a:pt x="21931" y="3860"/>
                    </a:cubicBezTo>
                    <a:cubicBezTo>
                      <a:pt x="22607" y="4010"/>
                      <a:pt x="23159" y="4261"/>
                      <a:pt x="23610" y="4587"/>
                    </a:cubicBezTo>
                    <a:cubicBezTo>
                      <a:pt x="23369" y="1546"/>
                      <a:pt x="20769" y="1"/>
                      <a:pt x="16997"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3"/>
              <p:cNvSpPr/>
              <p:nvPr/>
            </p:nvSpPr>
            <p:spPr>
              <a:xfrm>
                <a:off x="-1473340" y="1975702"/>
                <a:ext cx="38571" cy="53264"/>
              </a:xfrm>
              <a:custGeom>
                <a:avLst/>
                <a:gdLst/>
                <a:ahLst/>
                <a:cxnLst/>
                <a:rect l="l" t="t" r="r" b="b"/>
                <a:pathLst>
                  <a:path w="6568" h="9070" extrusionOk="0">
                    <a:moveTo>
                      <a:pt x="6567" y="0"/>
                    </a:moveTo>
                    <a:cubicBezTo>
                      <a:pt x="6341" y="50"/>
                      <a:pt x="6116" y="101"/>
                      <a:pt x="5915" y="151"/>
                    </a:cubicBezTo>
                    <a:cubicBezTo>
                      <a:pt x="4712" y="451"/>
                      <a:pt x="3560" y="928"/>
                      <a:pt x="2482" y="1504"/>
                    </a:cubicBezTo>
                    <a:cubicBezTo>
                      <a:pt x="953" y="3534"/>
                      <a:pt x="1" y="5990"/>
                      <a:pt x="326" y="8622"/>
                    </a:cubicBezTo>
                    <a:cubicBezTo>
                      <a:pt x="358" y="8876"/>
                      <a:pt x="611" y="9069"/>
                      <a:pt x="836" y="9069"/>
                    </a:cubicBezTo>
                    <a:cubicBezTo>
                      <a:pt x="967" y="9069"/>
                      <a:pt x="1089" y="9004"/>
                      <a:pt x="1153" y="8848"/>
                    </a:cubicBezTo>
                    <a:cubicBezTo>
                      <a:pt x="3409" y="3434"/>
                      <a:pt x="6241" y="326"/>
                      <a:pt x="6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3"/>
              <p:cNvSpPr/>
              <p:nvPr/>
            </p:nvSpPr>
            <p:spPr>
              <a:xfrm>
                <a:off x="-1434869" y="1975556"/>
                <a:ext cx="51314" cy="51067"/>
              </a:xfrm>
              <a:custGeom>
                <a:avLst/>
                <a:gdLst/>
                <a:ahLst/>
                <a:cxnLst/>
                <a:rect l="l" t="t" r="r" b="b"/>
                <a:pathLst>
                  <a:path w="8738" h="8696" extrusionOk="0">
                    <a:moveTo>
                      <a:pt x="6733" y="0"/>
                    </a:moveTo>
                    <a:cubicBezTo>
                      <a:pt x="6608" y="75"/>
                      <a:pt x="6482" y="126"/>
                      <a:pt x="6382" y="151"/>
                    </a:cubicBezTo>
                    <a:cubicBezTo>
                      <a:pt x="3274" y="1454"/>
                      <a:pt x="643" y="4436"/>
                      <a:pt x="91" y="7820"/>
                    </a:cubicBezTo>
                    <a:cubicBezTo>
                      <a:pt x="1" y="8291"/>
                      <a:pt x="355" y="8696"/>
                      <a:pt x="747" y="8696"/>
                    </a:cubicBezTo>
                    <a:cubicBezTo>
                      <a:pt x="898" y="8696"/>
                      <a:pt x="1055" y="8636"/>
                      <a:pt x="1194" y="8497"/>
                    </a:cubicBezTo>
                    <a:cubicBezTo>
                      <a:pt x="3274" y="6441"/>
                      <a:pt x="4202" y="3885"/>
                      <a:pt x="6758" y="2256"/>
                    </a:cubicBezTo>
                    <a:cubicBezTo>
                      <a:pt x="7359" y="1855"/>
                      <a:pt x="8036" y="1429"/>
                      <a:pt x="8738" y="1053"/>
                    </a:cubicBezTo>
                    <a:cubicBezTo>
                      <a:pt x="8187" y="602"/>
                      <a:pt x="7510" y="251"/>
                      <a:pt x="6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3"/>
              <p:cNvSpPr/>
              <p:nvPr/>
            </p:nvSpPr>
            <p:spPr>
              <a:xfrm>
                <a:off x="-1444078" y="1632367"/>
                <a:ext cx="83483" cy="73776"/>
              </a:xfrm>
              <a:custGeom>
                <a:avLst/>
                <a:gdLst/>
                <a:ahLst/>
                <a:cxnLst/>
                <a:rect l="l" t="t" r="r" b="b"/>
                <a:pathLst>
                  <a:path w="14216" h="12563" extrusionOk="0">
                    <a:moveTo>
                      <a:pt x="7431" y="1"/>
                    </a:moveTo>
                    <a:cubicBezTo>
                      <a:pt x="3444" y="1"/>
                      <a:pt x="1" y="5295"/>
                      <a:pt x="1484" y="8590"/>
                    </a:cubicBezTo>
                    <a:cubicBezTo>
                      <a:pt x="2614" y="11138"/>
                      <a:pt x="5656" y="12563"/>
                      <a:pt x="8316" y="12563"/>
                    </a:cubicBezTo>
                    <a:cubicBezTo>
                      <a:pt x="9843" y="12563"/>
                      <a:pt x="11244" y="12093"/>
                      <a:pt x="12085" y="11097"/>
                    </a:cubicBezTo>
                    <a:cubicBezTo>
                      <a:pt x="13213" y="8365"/>
                      <a:pt x="14216" y="3528"/>
                      <a:pt x="10055" y="821"/>
                    </a:cubicBezTo>
                    <a:cubicBezTo>
                      <a:pt x="9185" y="250"/>
                      <a:pt x="8295" y="1"/>
                      <a:pt x="74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3"/>
              <p:cNvSpPr/>
              <p:nvPr/>
            </p:nvSpPr>
            <p:spPr>
              <a:xfrm>
                <a:off x="-1430218" y="1632396"/>
                <a:ext cx="62119" cy="29668"/>
              </a:xfrm>
              <a:custGeom>
                <a:avLst/>
                <a:gdLst/>
                <a:ahLst/>
                <a:cxnLst/>
                <a:rect l="l" t="t" r="r" b="b"/>
                <a:pathLst>
                  <a:path w="10578" h="5052" extrusionOk="0">
                    <a:moveTo>
                      <a:pt x="5080" y="1"/>
                    </a:moveTo>
                    <a:cubicBezTo>
                      <a:pt x="3051" y="1"/>
                      <a:pt x="1162" y="1370"/>
                      <a:pt x="1" y="3147"/>
                    </a:cubicBezTo>
                    <a:cubicBezTo>
                      <a:pt x="753" y="3648"/>
                      <a:pt x="1630" y="4074"/>
                      <a:pt x="2382" y="4575"/>
                    </a:cubicBezTo>
                    <a:cubicBezTo>
                      <a:pt x="2751" y="4764"/>
                      <a:pt x="3069" y="4829"/>
                      <a:pt x="3383" y="4829"/>
                    </a:cubicBezTo>
                    <a:cubicBezTo>
                      <a:pt x="3900" y="4829"/>
                      <a:pt x="4402" y="4653"/>
                      <a:pt x="5089" y="4575"/>
                    </a:cubicBezTo>
                    <a:cubicBezTo>
                      <a:pt x="5525" y="4540"/>
                      <a:pt x="5960" y="4523"/>
                      <a:pt x="6395" y="4523"/>
                    </a:cubicBezTo>
                    <a:cubicBezTo>
                      <a:pt x="7811" y="4523"/>
                      <a:pt x="9216" y="4706"/>
                      <a:pt x="10577" y="5052"/>
                    </a:cubicBezTo>
                    <a:cubicBezTo>
                      <a:pt x="10277" y="3473"/>
                      <a:pt x="9450" y="1944"/>
                      <a:pt x="7695" y="816"/>
                    </a:cubicBezTo>
                    <a:cubicBezTo>
                      <a:pt x="6828" y="248"/>
                      <a:pt x="5942" y="1"/>
                      <a:pt x="508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3"/>
              <p:cNvSpPr/>
              <p:nvPr/>
            </p:nvSpPr>
            <p:spPr>
              <a:xfrm>
                <a:off x="-1512786" y="1666850"/>
                <a:ext cx="233878" cy="210923"/>
              </a:xfrm>
              <a:custGeom>
                <a:avLst/>
                <a:gdLst/>
                <a:ahLst/>
                <a:cxnLst/>
                <a:rect l="l" t="t" r="r" b="b"/>
                <a:pathLst>
                  <a:path w="39826" h="35917" extrusionOk="0">
                    <a:moveTo>
                      <a:pt x="18383" y="0"/>
                    </a:moveTo>
                    <a:cubicBezTo>
                      <a:pt x="16931" y="0"/>
                      <a:pt x="15412" y="167"/>
                      <a:pt x="13860" y="563"/>
                    </a:cubicBezTo>
                    <a:cubicBezTo>
                      <a:pt x="11630" y="1114"/>
                      <a:pt x="1" y="19485"/>
                      <a:pt x="1880" y="24523"/>
                    </a:cubicBezTo>
                    <a:cubicBezTo>
                      <a:pt x="3630" y="29173"/>
                      <a:pt x="15487" y="35917"/>
                      <a:pt x="23137" y="35917"/>
                    </a:cubicBezTo>
                    <a:cubicBezTo>
                      <a:pt x="23815" y="35917"/>
                      <a:pt x="24461" y="35863"/>
                      <a:pt x="25064" y="35751"/>
                    </a:cubicBezTo>
                    <a:cubicBezTo>
                      <a:pt x="32457" y="34373"/>
                      <a:pt x="38823" y="30062"/>
                      <a:pt x="39349" y="26804"/>
                    </a:cubicBezTo>
                    <a:cubicBezTo>
                      <a:pt x="39826" y="23922"/>
                      <a:pt x="33610" y="9235"/>
                      <a:pt x="31179" y="5049"/>
                    </a:cubicBezTo>
                    <a:cubicBezTo>
                      <a:pt x="31254" y="4999"/>
                      <a:pt x="31304" y="4949"/>
                      <a:pt x="31354" y="4899"/>
                    </a:cubicBezTo>
                    <a:cubicBezTo>
                      <a:pt x="31827" y="4544"/>
                      <a:pt x="32634" y="4168"/>
                      <a:pt x="33291" y="4168"/>
                    </a:cubicBezTo>
                    <a:cubicBezTo>
                      <a:pt x="33331" y="4168"/>
                      <a:pt x="33371" y="4169"/>
                      <a:pt x="33409" y="4172"/>
                    </a:cubicBezTo>
                    <a:cubicBezTo>
                      <a:pt x="33435" y="4172"/>
                      <a:pt x="33460" y="4172"/>
                      <a:pt x="33460" y="4147"/>
                    </a:cubicBezTo>
                    <a:lnTo>
                      <a:pt x="33485" y="4147"/>
                    </a:lnTo>
                    <a:cubicBezTo>
                      <a:pt x="33685" y="4147"/>
                      <a:pt x="33760" y="3871"/>
                      <a:pt x="33535" y="3821"/>
                    </a:cubicBezTo>
                    <a:cubicBezTo>
                      <a:pt x="33096" y="3746"/>
                      <a:pt x="32658" y="3702"/>
                      <a:pt x="32228" y="3702"/>
                    </a:cubicBezTo>
                    <a:cubicBezTo>
                      <a:pt x="31799" y="3702"/>
                      <a:pt x="31379" y="3746"/>
                      <a:pt x="30978" y="3846"/>
                    </a:cubicBezTo>
                    <a:cubicBezTo>
                      <a:pt x="31906" y="3044"/>
                      <a:pt x="33008" y="2443"/>
                      <a:pt x="34262" y="2217"/>
                    </a:cubicBezTo>
                    <a:cubicBezTo>
                      <a:pt x="34287" y="2192"/>
                      <a:pt x="34287" y="2192"/>
                      <a:pt x="34312" y="2167"/>
                    </a:cubicBezTo>
                    <a:cubicBezTo>
                      <a:pt x="34362" y="2117"/>
                      <a:pt x="34337" y="2017"/>
                      <a:pt x="34237" y="2017"/>
                    </a:cubicBezTo>
                    <a:cubicBezTo>
                      <a:pt x="34179" y="2015"/>
                      <a:pt x="34121" y="2014"/>
                      <a:pt x="34062" y="2014"/>
                    </a:cubicBezTo>
                    <a:cubicBezTo>
                      <a:pt x="32671" y="2014"/>
                      <a:pt x="31052" y="2581"/>
                      <a:pt x="29825" y="3495"/>
                    </a:cubicBezTo>
                    <a:cubicBezTo>
                      <a:pt x="27869" y="2107"/>
                      <a:pt x="23547" y="0"/>
                      <a:pt x="18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3"/>
              <p:cNvSpPr/>
              <p:nvPr/>
            </p:nvSpPr>
            <p:spPr>
              <a:xfrm>
                <a:off x="-1512786" y="1666815"/>
                <a:ext cx="124080" cy="150524"/>
              </a:xfrm>
              <a:custGeom>
                <a:avLst/>
                <a:gdLst/>
                <a:ahLst/>
                <a:cxnLst/>
                <a:rect l="l" t="t" r="r" b="b"/>
                <a:pathLst>
                  <a:path w="21129" h="25632" extrusionOk="0">
                    <a:moveTo>
                      <a:pt x="18343" y="1"/>
                    </a:moveTo>
                    <a:cubicBezTo>
                      <a:pt x="16901" y="1"/>
                      <a:pt x="15394" y="163"/>
                      <a:pt x="13860" y="569"/>
                    </a:cubicBezTo>
                    <a:cubicBezTo>
                      <a:pt x="11630" y="1120"/>
                      <a:pt x="1" y="19491"/>
                      <a:pt x="1880" y="24529"/>
                    </a:cubicBezTo>
                    <a:cubicBezTo>
                      <a:pt x="2031" y="24880"/>
                      <a:pt x="2206" y="25256"/>
                      <a:pt x="2457" y="25632"/>
                    </a:cubicBezTo>
                    <a:cubicBezTo>
                      <a:pt x="2582" y="25206"/>
                      <a:pt x="2733" y="24780"/>
                      <a:pt x="2858" y="24379"/>
                    </a:cubicBezTo>
                    <a:cubicBezTo>
                      <a:pt x="3760" y="21697"/>
                      <a:pt x="4662" y="19015"/>
                      <a:pt x="6141" y="16559"/>
                    </a:cubicBezTo>
                    <a:cubicBezTo>
                      <a:pt x="8773" y="11922"/>
                      <a:pt x="11931" y="6960"/>
                      <a:pt x="16241" y="3451"/>
                    </a:cubicBezTo>
                    <a:cubicBezTo>
                      <a:pt x="17770" y="2173"/>
                      <a:pt x="19399" y="1095"/>
                      <a:pt x="21129" y="193"/>
                    </a:cubicBezTo>
                    <a:cubicBezTo>
                      <a:pt x="20236" y="73"/>
                      <a:pt x="19304" y="1"/>
                      <a:pt x="18343"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3"/>
              <p:cNvSpPr/>
              <p:nvPr/>
            </p:nvSpPr>
            <p:spPr>
              <a:xfrm>
                <a:off x="-1482026" y="1737708"/>
                <a:ext cx="75955" cy="21053"/>
              </a:xfrm>
              <a:custGeom>
                <a:avLst/>
                <a:gdLst/>
                <a:ahLst/>
                <a:cxnLst/>
                <a:rect l="l" t="t" r="r" b="b"/>
                <a:pathLst>
                  <a:path w="12934" h="3585" extrusionOk="0">
                    <a:moveTo>
                      <a:pt x="427" y="1"/>
                    </a:moveTo>
                    <a:cubicBezTo>
                      <a:pt x="277" y="277"/>
                      <a:pt x="151" y="552"/>
                      <a:pt x="1" y="803"/>
                    </a:cubicBezTo>
                    <a:cubicBezTo>
                      <a:pt x="1028" y="1429"/>
                      <a:pt x="2231" y="1805"/>
                      <a:pt x="3309" y="2181"/>
                    </a:cubicBezTo>
                    <a:cubicBezTo>
                      <a:pt x="5249" y="2834"/>
                      <a:pt x="7828" y="3584"/>
                      <a:pt x="10156" y="3584"/>
                    </a:cubicBezTo>
                    <a:cubicBezTo>
                      <a:pt x="10956" y="3584"/>
                      <a:pt x="11727" y="3496"/>
                      <a:pt x="12432" y="3284"/>
                    </a:cubicBezTo>
                    <a:cubicBezTo>
                      <a:pt x="12908" y="3134"/>
                      <a:pt x="12933" y="2507"/>
                      <a:pt x="12432" y="2357"/>
                    </a:cubicBezTo>
                    <a:cubicBezTo>
                      <a:pt x="11430" y="2081"/>
                      <a:pt x="10427" y="2106"/>
                      <a:pt x="9399" y="2056"/>
                    </a:cubicBezTo>
                    <a:cubicBezTo>
                      <a:pt x="7745" y="1956"/>
                      <a:pt x="6141" y="1630"/>
                      <a:pt x="4562" y="1279"/>
                    </a:cubicBezTo>
                    <a:cubicBezTo>
                      <a:pt x="3134" y="953"/>
                      <a:pt x="1730" y="577"/>
                      <a:pt x="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3"/>
              <p:cNvSpPr/>
              <p:nvPr/>
            </p:nvSpPr>
            <p:spPr>
              <a:xfrm>
                <a:off x="-1490999" y="1756547"/>
                <a:ext cx="100525" cy="25269"/>
              </a:xfrm>
              <a:custGeom>
                <a:avLst/>
                <a:gdLst/>
                <a:ahLst/>
                <a:cxnLst/>
                <a:rect l="l" t="t" r="r" b="b"/>
                <a:pathLst>
                  <a:path w="17118" h="4303" extrusionOk="0">
                    <a:moveTo>
                      <a:pt x="351" y="1"/>
                    </a:moveTo>
                    <a:cubicBezTo>
                      <a:pt x="226" y="277"/>
                      <a:pt x="125" y="527"/>
                      <a:pt x="0" y="803"/>
                    </a:cubicBezTo>
                    <a:cubicBezTo>
                      <a:pt x="2005" y="1906"/>
                      <a:pt x="4135" y="2733"/>
                      <a:pt x="6441" y="3259"/>
                    </a:cubicBezTo>
                    <a:cubicBezTo>
                      <a:pt x="8428" y="3700"/>
                      <a:pt x="11104" y="4303"/>
                      <a:pt x="13528" y="4303"/>
                    </a:cubicBezTo>
                    <a:cubicBezTo>
                      <a:pt x="14682" y="4303"/>
                      <a:pt x="15779" y="4166"/>
                      <a:pt x="16717" y="3810"/>
                    </a:cubicBezTo>
                    <a:cubicBezTo>
                      <a:pt x="17118" y="3660"/>
                      <a:pt x="17118" y="3209"/>
                      <a:pt x="16717" y="3059"/>
                    </a:cubicBezTo>
                    <a:cubicBezTo>
                      <a:pt x="15514" y="2607"/>
                      <a:pt x="14211" y="2658"/>
                      <a:pt x="12958" y="2532"/>
                    </a:cubicBezTo>
                    <a:cubicBezTo>
                      <a:pt x="11128" y="2382"/>
                      <a:pt x="9323" y="2156"/>
                      <a:pt x="7519" y="1856"/>
                    </a:cubicBezTo>
                    <a:cubicBezTo>
                      <a:pt x="5113" y="1429"/>
                      <a:pt x="2657" y="853"/>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3"/>
              <p:cNvSpPr/>
              <p:nvPr/>
            </p:nvSpPr>
            <p:spPr>
              <a:xfrm>
                <a:off x="-1341573" y="1766154"/>
                <a:ext cx="17060" cy="20049"/>
              </a:xfrm>
              <a:custGeom>
                <a:avLst/>
                <a:gdLst/>
                <a:ahLst/>
                <a:cxnLst/>
                <a:rect l="l" t="t" r="r" b="b"/>
                <a:pathLst>
                  <a:path w="2905" h="3414" extrusionOk="0">
                    <a:moveTo>
                      <a:pt x="1407" y="1"/>
                    </a:moveTo>
                    <a:cubicBezTo>
                      <a:pt x="0" y="1"/>
                      <a:pt x="103" y="3210"/>
                      <a:pt x="1472" y="3402"/>
                    </a:cubicBezTo>
                    <a:cubicBezTo>
                      <a:pt x="1519" y="3410"/>
                      <a:pt x="1563" y="3413"/>
                      <a:pt x="1606" y="3413"/>
                    </a:cubicBezTo>
                    <a:cubicBezTo>
                      <a:pt x="2905" y="3413"/>
                      <a:pt x="2568" y="189"/>
                      <a:pt x="1598" y="19"/>
                    </a:cubicBezTo>
                    <a:cubicBezTo>
                      <a:pt x="1532" y="7"/>
                      <a:pt x="1468" y="1"/>
                      <a:pt x="1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3"/>
              <p:cNvSpPr/>
              <p:nvPr/>
            </p:nvSpPr>
            <p:spPr>
              <a:xfrm>
                <a:off x="-1337785" y="1775967"/>
                <a:ext cx="6841" cy="7593"/>
              </a:xfrm>
              <a:custGeom>
                <a:avLst/>
                <a:gdLst/>
                <a:ahLst/>
                <a:cxnLst/>
                <a:rect l="l" t="t" r="r" b="b"/>
                <a:pathLst>
                  <a:path w="1165" h="1293" extrusionOk="0">
                    <a:moveTo>
                      <a:pt x="365" y="1"/>
                    </a:moveTo>
                    <a:cubicBezTo>
                      <a:pt x="297" y="1"/>
                      <a:pt x="229" y="32"/>
                      <a:pt x="201" y="102"/>
                    </a:cubicBezTo>
                    <a:cubicBezTo>
                      <a:pt x="0" y="503"/>
                      <a:pt x="0" y="1155"/>
                      <a:pt x="552" y="1280"/>
                    </a:cubicBezTo>
                    <a:cubicBezTo>
                      <a:pt x="583" y="1289"/>
                      <a:pt x="615" y="1293"/>
                      <a:pt x="647" y="1293"/>
                    </a:cubicBezTo>
                    <a:cubicBezTo>
                      <a:pt x="900" y="1293"/>
                      <a:pt x="1164" y="1043"/>
                      <a:pt x="1053" y="754"/>
                    </a:cubicBezTo>
                    <a:cubicBezTo>
                      <a:pt x="1003" y="579"/>
                      <a:pt x="878" y="478"/>
                      <a:pt x="752" y="353"/>
                    </a:cubicBezTo>
                    <a:cubicBezTo>
                      <a:pt x="677" y="253"/>
                      <a:pt x="602" y="153"/>
                      <a:pt x="502" y="52"/>
                    </a:cubicBezTo>
                    <a:cubicBezTo>
                      <a:pt x="469" y="19"/>
                      <a:pt x="417" y="1"/>
                      <a:pt x="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3"/>
              <p:cNvSpPr/>
              <p:nvPr/>
            </p:nvSpPr>
            <p:spPr>
              <a:xfrm>
                <a:off x="-1337997" y="1772244"/>
                <a:ext cx="3617" cy="2584"/>
              </a:xfrm>
              <a:custGeom>
                <a:avLst/>
                <a:gdLst/>
                <a:ahLst/>
                <a:cxnLst/>
                <a:rect l="l" t="t" r="r" b="b"/>
                <a:pathLst>
                  <a:path w="616" h="440" extrusionOk="0">
                    <a:moveTo>
                      <a:pt x="300" y="1"/>
                    </a:moveTo>
                    <a:cubicBezTo>
                      <a:pt x="280" y="1"/>
                      <a:pt x="259" y="4"/>
                      <a:pt x="237" y="10"/>
                    </a:cubicBezTo>
                    <a:cubicBezTo>
                      <a:pt x="1" y="80"/>
                      <a:pt x="76" y="440"/>
                      <a:pt x="316" y="440"/>
                    </a:cubicBezTo>
                    <a:cubicBezTo>
                      <a:pt x="331" y="440"/>
                      <a:pt x="346" y="439"/>
                      <a:pt x="362" y="436"/>
                    </a:cubicBezTo>
                    <a:cubicBezTo>
                      <a:pt x="616" y="367"/>
                      <a:pt x="530" y="1"/>
                      <a:pt x="3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3"/>
              <p:cNvSpPr/>
              <p:nvPr/>
            </p:nvSpPr>
            <p:spPr>
              <a:xfrm>
                <a:off x="-1505122" y="1779511"/>
                <a:ext cx="220013" cy="94060"/>
              </a:xfrm>
              <a:custGeom>
                <a:avLst/>
                <a:gdLst/>
                <a:ahLst/>
                <a:cxnLst/>
                <a:rect l="l" t="t" r="r" b="b"/>
                <a:pathLst>
                  <a:path w="37465" h="16017" extrusionOk="0">
                    <a:moveTo>
                      <a:pt x="9808" y="1"/>
                    </a:moveTo>
                    <a:cubicBezTo>
                      <a:pt x="4224" y="1"/>
                      <a:pt x="1" y="811"/>
                      <a:pt x="575" y="4348"/>
                    </a:cubicBezTo>
                    <a:cubicBezTo>
                      <a:pt x="1403" y="9285"/>
                      <a:pt x="13007" y="15426"/>
                      <a:pt x="20225" y="15977"/>
                    </a:cubicBezTo>
                    <a:cubicBezTo>
                      <a:pt x="20585" y="16003"/>
                      <a:pt x="20953" y="16016"/>
                      <a:pt x="21326" y="16016"/>
                    </a:cubicBezTo>
                    <a:cubicBezTo>
                      <a:pt x="28419" y="16016"/>
                      <a:pt x="37464" y="11391"/>
                      <a:pt x="37393" y="7105"/>
                    </a:cubicBezTo>
                    <a:cubicBezTo>
                      <a:pt x="37393" y="7105"/>
                      <a:pt x="25413" y="714"/>
                      <a:pt x="16866" y="263"/>
                    </a:cubicBezTo>
                    <a:cubicBezTo>
                      <a:pt x="14442" y="128"/>
                      <a:pt x="12018" y="1"/>
                      <a:pt x="9808"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3"/>
              <p:cNvSpPr/>
              <p:nvPr/>
            </p:nvSpPr>
            <p:spPr>
              <a:xfrm>
                <a:off x="-1457296" y="1805564"/>
                <a:ext cx="172188" cy="73823"/>
              </a:xfrm>
              <a:custGeom>
                <a:avLst/>
                <a:gdLst/>
                <a:ahLst/>
                <a:cxnLst/>
                <a:rect l="l" t="t" r="r" b="b"/>
                <a:pathLst>
                  <a:path w="29321" h="12571" extrusionOk="0">
                    <a:moveTo>
                      <a:pt x="12534" y="0"/>
                    </a:moveTo>
                    <a:cubicBezTo>
                      <a:pt x="11501" y="0"/>
                      <a:pt x="10470" y="47"/>
                      <a:pt x="9449" y="150"/>
                    </a:cubicBezTo>
                    <a:cubicBezTo>
                      <a:pt x="6968" y="351"/>
                      <a:pt x="3935" y="827"/>
                      <a:pt x="2181" y="2656"/>
                    </a:cubicBezTo>
                    <a:cubicBezTo>
                      <a:pt x="0" y="4862"/>
                      <a:pt x="1479" y="7719"/>
                      <a:pt x="3584" y="10200"/>
                    </a:cubicBezTo>
                    <a:cubicBezTo>
                      <a:pt x="6517" y="11453"/>
                      <a:pt x="9574" y="12331"/>
                      <a:pt x="12081" y="12531"/>
                    </a:cubicBezTo>
                    <a:cubicBezTo>
                      <a:pt x="12441" y="12557"/>
                      <a:pt x="12809" y="12570"/>
                      <a:pt x="13182" y="12570"/>
                    </a:cubicBezTo>
                    <a:cubicBezTo>
                      <a:pt x="20275" y="12570"/>
                      <a:pt x="29320" y="7945"/>
                      <a:pt x="29249" y="3659"/>
                    </a:cubicBezTo>
                    <a:cubicBezTo>
                      <a:pt x="29249" y="3659"/>
                      <a:pt x="27620" y="2782"/>
                      <a:pt x="25138" y="1654"/>
                    </a:cubicBezTo>
                    <a:cubicBezTo>
                      <a:pt x="23635" y="1328"/>
                      <a:pt x="22156" y="1027"/>
                      <a:pt x="20627" y="777"/>
                    </a:cubicBezTo>
                    <a:cubicBezTo>
                      <a:pt x="17993" y="323"/>
                      <a:pt x="15254" y="0"/>
                      <a:pt x="12534" y="0"/>
                    </a:cubicBezTo>
                    <a:close/>
                  </a:path>
                </a:pathLst>
              </a:custGeom>
              <a:solidFill>
                <a:srgbClr val="FFF9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3"/>
              <p:cNvSpPr/>
              <p:nvPr/>
            </p:nvSpPr>
            <p:spPr>
              <a:xfrm>
                <a:off x="-1317919" y="1724424"/>
                <a:ext cx="44901" cy="115583"/>
              </a:xfrm>
              <a:custGeom>
                <a:avLst/>
                <a:gdLst/>
                <a:ahLst/>
                <a:cxnLst/>
                <a:rect l="l" t="t" r="r" b="b"/>
                <a:pathLst>
                  <a:path w="7646" h="19682" extrusionOk="0">
                    <a:moveTo>
                      <a:pt x="475" y="0"/>
                    </a:moveTo>
                    <a:cubicBezTo>
                      <a:pt x="443" y="0"/>
                      <a:pt x="418" y="19"/>
                      <a:pt x="402" y="57"/>
                    </a:cubicBezTo>
                    <a:cubicBezTo>
                      <a:pt x="1" y="985"/>
                      <a:pt x="1830" y="14594"/>
                      <a:pt x="2081" y="15496"/>
                    </a:cubicBezTo>
                    <a:cubicBezTo>
                      <a:pt x="2557" y="17275"/>
                      <a:pt x="4663" y="19681"/>
                      <a:pt x="4663" y="19681"/>
                    </a:cubicBezTo>
                    <a:cubicBezTo>
                      <a:pt x="4663" y="19681"/>
                      <a:pt x="7645" y="17877"/>
                      <a:pt x="7570" y="15020"/>
                    </a:cubicBezTo>
                    <a:cubicBezTo>
                      <a:pt x="7498" y="12270"/>
                      <a:pt x="1319" y="0"/>
                      <a:pt x="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3"/>
              <p:cNvSpPr/>
              <p:nvPr/>
            </p:nvSpPr>
            <p:spPr>
              <a:xfrm>
                <a:off x="-1317919" y="1724465"/>
                <a:ext cx="32680" cy="115541"/>
              </a:xfrm>
              <a:custGeom>
                <a:avLst/>
                <a:gdLst/>
                <a:ahLst/>
                <a:cxnLst/>
                <a:rect l="l" t="t" r="r" b="b"/>
                <a:pathLst>
                  <a:path w="5565" h="19675" extrusionOk="0">
                    <a:moveTo>
                      <a:pt x="502" y="0"/>
                    </a:moveTo>
                    <a:cubicBezTo>
                      <a:pt x="452" y="0"/>
                      <a:pt x="427" y="0"/>
                      <a:pt x="402" y="50"/>
                    </a:cubicBezTo>
                    <a:cubicBezTo>
                      <a:pt x="1" y="978"/>
                      <a:pt x="1830" y="14587"/>
                      <a:pt x="2081" y="15489"/>
                    </a:cubicBezTo>
                    <a:cubicBezTo>
                      <a:pt x="2557" y="17268"/>
                      <a:pt x="4663" y="19674"/>
                      <a:pt x="4663" y="19674"/>
                    </a:cubicBezTo>
                    <a:cubicBezTo>
                      <a:pt x="4663" y="19674"/>
                      <a:pt x="5064" y="19424"/>
                      <a:pt x="5565" y="18998"/>
                    </a:cubicBezTo>
                    <a:cubicBezTo>
                      <a:pt x="4938" y="17945"/>
                      <a:pt x="4437" y="16867"/>
                      <a:pt x="4061" y="15664"/>
                    </a:cubicBezTo>
                    <a:cubicBezTo>
                      <a:pt x="3184" y="12933"/>
                      <a:pt x="2206" y="10276"/>
                      <a:pt x="1705" y="7419"/>
                    </a:cubicBezTo>
                    <a:cubicBezTo>
                      <a:pt x="1254" y="4963"/>
                      <a:pt x="1129" y="2456"/>
                      <a:pt x="50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3"/>
              <p:cNvSpPr/>
              <p:nvPr/>
            </p:nvSpPr>
            <p:spPr>
              <a:xfrm>
                <a:off x="-1393568" y="1828373"/>
                <a:ext cx="83020" cy="3835"/>
              </a:xfrm>
              <a:custGeom>
                <a:avLst/>
                <a:gdLst/>
                <a:ahLst/>
                <a:cxnLst/>
                <a:rect l="l" t="t" r="r" b="b"/>
                <a:pathLst>
                  <a:path w="14137" h="653" extrusionOk="0">
                    <a:moveTo>
                      <a:pt x="6877" y="0"/>
                    </a:moveTo>
                    <a:cubicBezTo>
                      <a:pt x="4668" y="0"/>
                      <a:pt x="2464" y="72"/>
                      <a:pt x="276" y="276"/>
                    </a:cubicBezTo>
                    <a:cubicBezTo>
                      <a:pt x="1" y="301"/>
                      <a:pt x="1" y="652"/>
                      <a:pt x="276" y="652"/>
                    </a:cubicBezTo>
                    <a:cubicBezTo>
                      <a:pt x="4863" y="552"/>
                      <a:pt x="9474" y="452"/>
                      <a:pt x="14061" y="276"/>
                    </a:cubicBezTo>
                    <a:cubicBezTo>
                      <a:pt x="14136" y="276"/>
                      <a:pt x="14136" y="176"/>
                      <a:pt x="14061" y="176"/>
                    </a:cubicBezTo>
                    <a:cubicBezTo>
                      <a:pt x="11674" y="85"/>
                      <a:pt x="9273" y="0"/>
                      <a:pt x="6877" y="0"/>
                    </a:cubicBezTo>
                    <a:close/>
                  </a:path>
                </a:pathLst>
              </a:custGeom>
              <a:solidFill>
                <a:srgbClr val="FFF9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3"/>
              <p:cNvSpPr/>
              <p:nvPr/>
            </p:nvSpPr>
            <p:spPr>
              <a:xfrm>
                <a:off x="-1384196" y="1835121"/>
                <a:ext cx="73301" cy="18610"/>
              </a:xfrm>
              <a:custGeom>
                <a:avLst/>
                <a:gdLst/>
                <a:ahLst/>
                <a:cxnLst/>
                <a:rect l="l" t="t" r="r" b="b"/>
                <a:pathLst>
                  <a:path w="12482" h="3169" extrusionOk="0">
                    <a:moveTo>
                      <a:pt x="12388" y="0"/>
                    </a:moveTo>
                    <a:cubicBezTo>
                      <a:pt x="12381" y="0"/>
                      <a:pt x="12373" y="2"/>
                      <a:pt x="12365" y="4"/>
                    </a:cubicBezTo>
                    <a:cubicBezTo>
                      <a:pt x="8329" y="907"/>
                      <a:pt x="4094" y="1558"/>
                      <a:pt x="184" y="2862"/>
                    </a:cubicBezTo>
                    <a:cubicBezTo>
                      <a:pt x="0" y="2931"/>
                      <a:pt x="69" y="3168"/>
                      <a:pt x="256" y="3168"/>
                    </a:cubicBezTo>
                    <a:cubicBezTo>
                      <a:pt x="273" y="3168"/>
                      <a:pt x="291" y="3166"/>
                      <a:pt x="309" y="3162"/>
                    </a:cubicBezTo>
                    <a:cubicBezTo>
                      <a:pt x="4319" y="2385"/>
                      <a:pt x="8605" y="1583"/>
                      <a:pt x="12415" y="105"/>
                    </a:cubicBezTo>
                    <a:cubicBezTo>
                      <a:pt x="12482" y="82"/>
                      <a:pt x="12449" y="0"/>
                      <a:pt x="12388" y="0"/>
                    </a:cubicBezTo>
                    <a:close/>
                  </a:path>
                </a:pathLst>
              </a:custGeom>
              <a:solidFill>
                <a:srgbClr val="FFF9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3"/>
              <p:cNvSpPr/>
              <p:nvPr/>
            </p:nvSpPr>
            <p:spPr>
              <a:xfrm>
                <a:off x="-1382299" y="1803756"/>
                <a:ext cx="72138" cy="22145"/>
              </a:xfrm>
              <a:custGeom>
                <a:avLst/>
                <a:gdLst/>
                <a:ahLst/>
                <a:cxnLst/>
                <a:rect l="l" t="t" r="r" b="b"/>
                <a:pathLst>
                  <a:path w="12284" h="3771" extrusionOk="0">
                    <a:moveTo>
                      <a:pt x="245" y="1"/>
                    </a:moveTo>
                    <a:cubicBezTo>
                      <a:pt x="93" y="1"/>
                      <a:pt x="1" y="239"/>
                      <a:pt x="162" y="308"/>
                    </a:cubicBezTo>
                    <a:cubicBezTo>
                      <a:pt x="4022" y="1661"/>
                      <a:pt x="8107" y="3140"/>
                      <a:pt x="12192" y="3766"/>
                    </a:cubicBezTo>
                    <a:cubicBezTo>
                      <a:pt x="12200" y="3769"/>
                      <a:pt x="12208" y="3770"/>
                      <a:pt x="12215" y="3770"/>
                    </a:cubicBezTo>
                    <a:cubicBezTo>
                      <a:pt x="12271" y="3770"/>
                      <a:pt x="12284" y="3689"/>
                      <a:pt x="12217" y="3666"/>
                    </a:cubicBezTo>
                    <a:cubicBezTo>
                      <a:pt x="8307" y="2413"/>
                      <a:pt x="4322" y="859"/>
                      <a:pt x="287" y="7"/>
                    </a:cubicBezTo>
                    <a:cubicBezTo>
                      <a:pt x="273" y="3"/>
                      <a:pt x="259" y="1"/>
                      <a:pt x="245" y="1"/>
                    </a:cubicBezTo>
                    <a:close/>
                  </a:path>
                </a:pathLst>
              </a:custGeom>
              <a:solidFill>
                <a:srgbClr val="FFF9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3"/>
              <p:cNvSpPr/>
              <p:nvPr/>
            </p:nvSpPr>
            <p:spPr>
              <a:xfrm>
                <a:off x="-1393715" y="1826705"/>
                <a:ext cx="83014" cy="3336"/>
              </a:xfrm>
              <a:custGeom>
                <a:avLst/>
                <a:gdLst/>
                <a:ahLst/>
                <a:cxnLst/>
                <a:rect l="l" t="t" r="r" b="b"/>
                <a:pathLst>
                  <a:path w="14136" h="568" extrusionOk="0">
                    <a:moveTo>
                      <a:pt x="4102" y="0"/>
                    </a:moveTo>
                    <a:cubicBezTo>
                      <a:pt x="2825" y="0"/>
                      <a:pt x="1550" y="33"/>
                      <a:pt x="276" y="109"/>
                    </a:cubicBezTo>
                    <a:cubicBezTo>
                      <a:pt x="1" y="134"/>
                      <a:pt x="1" y="485"/>
                      <a:pt x="276" y="510"/>
                    </a:cubicBezTo>
                    <a:cubicBezTo>
                      <a:pt x="3987" y="530"/>
                      <a:pt x="7714" y="567"/>
                      <a:pt x="11431" y="567"/>
                    </a:cubicBezTo>
                    <a:cubicBezTo>
                      <a:pt x="12308" y="567"/>
                      <a:pt x="13185" y="565"/>
                      <a:pt x="14061" y="560"/>
                    </a:cubicBezTo>
                    <a:cubicBezTo>
                      <a:pt x="14136" y="560"/>
                      <a:pt x="14136" y="460"/>
                      <a:pt x="14061" y="435"/>
                    </a:cubicBezTo>
                    <a:cubicBezTo>
                      <a:pt x="10748" y="218"/>
                      <a:pt x="7422" y="0"/>
                      <a:pt x="4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3"/>
              <p:cNvSpPr/>
              <p:nvPr/>
            </p:nvSpPr>
            <p:spPr>
              <a:xfrm>
                <a:off x="-1385082" y="1835121"/>
                <a:ext cx="73747" cy="16255"/>
              </a:xfrm>
              <a:custGeom>
                <a:avLst/>
                <a:gdLst/>
                <a:ahLst/>
                <a:cxnLst/>
                <a:rect l="l" t="t" r="r" b="b"/>
                <a:pathLst>
                  <a:path w="12558" h="2768" extrusionOk="0">
                    <a:moveTo>
                      <a:pt x="12488" y="0"/>
                    </a:moveTo>
                    <a:cubicBezTo>
                      <a:pt x="12481" y="0"/>
                      <a:pt x="12474" y="2"/>
                      <a:pt x="12465" y="4"/>
                    </a:cubicBezTo>
                    <a:cubicBezTo>
                      <a:pt x="8405" y="756"/>
                      <a:pt x="4145" y="1308"/>
                      <a:pt x="185" y="2461"/>
                    </a:cubicBezTo>
                    <a:cubicBezTo>
                      <a:pt x="1" y="2530"/>
                      <a:pt x="49" y="2767"/>
                      <a:pt x="232" y="2767"/>
                    </a:cubicBezTo>
                    <a:cubicBezTo>
                      <a:pt x="249" y="2767"/>
                      <a:pt x="266" y="2765"/>
                      <a:pt x="285" y="2761"/>
                    </a:cubicBezTo>
                    <a:cubicBezTo>
                      <a:pt x="4320" y="2135"/>
                      <a:pt x="8656" y="1458"/>
                      <a:pt x="12491" y="105"/>
                    </a:cubicBezTo>
                    <a:cubicBezTo>
                      <a:pt x="12557" y="82"/>
                      <a:pt x="12545" y="0"/>
                      <a:pt x="12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3"/>
              <p:cNvSpPr/>
              <p:nvPr/>
            </p:nvSpPr>
            <p:spPr>
              <a:xfrm>
                <a:off x="-1381547" y="1801553"/>
                <a:ext cx="71386" cy="24347"/>
              </a:xfrm>
              <a:custGeom>
                <a:avLst/>
                <a:gdLst/>
                <a:ahLst/>
                <a:cxnLst/>
                <a:rect l="l" t="t" r="r" b="b"/>
                <a:pathLst>
                  <a:path w="12156" h="4146" extrusionOk="0">
                    <a:moveTo>
                      <a:pt x="267" y="0"/>
                    </a:moveTo>
                    <a:cubicBezTo>
                      <a:pt x="112" y="0"/>
                      <a:pt x="0" y="238"/>
                      <a:pt x="184" y="307"/>
                    </a:cubicBezTo>
                    <a:cubicBezTo>
                      <a:pt x="3969" y="1786"/>
                      <a:pt x="8004" y="3390"/>
                      <a:pt x="12064" y="4141"/>
                    </a:cubicBezTo>
                    <a:cubicBezTo>
                      <a:pt x="12072" y="4144"/>
                      <a:pt x="12080" y="4145"/>
                      <a:pt x="12087" y="4145"/>
                    </a:cubicBezTo>
                    <a:cubicBezTo>
                      <a:pt x="12143" y="4145"/>
                      <a:pt x="12156" y="4064"/>
                      <a:pt x="12089" y="4041"/>
                    </a:cubicBezTo>
                    <a:cubicBezTo>
                      <a:pt x="8229" y="2663"/>
                      <a:pt x="4320" y="984"/>
                      <a:pt x="310" y="6"/>
                    </a:cubicBezTo>
                    <a:cubicBezTo>
                      <a:pt x="295" y="2"/>
                      <a:pt x="28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3"/>
              <p:cNvSpPr/>
              <p:nvPr/>
            </p:nvSpPr>
            <p:spPr>
              <a:xfrm>
                <a:off x="-1305551" y="1807461"/>
                <a:ext cx="32534" cy="32545"/>
              </a:xfrm>
              <a:custGeom>
                <a:avLst/>
                <a:gdLst/>
                <a:ahLst/>
                <a:cxnLst/>
                <a:rect l="l" t="t" r="r" b="b"/>
                <a:pathLst>
                  <a:path w="5540" h="5542" extrusionOk="0">
                    <a:moveTo>
                      <a:pt x="4407" y="1"/>
                    </a:moveTo>
                    <a:cubicBezTo>
                      <a:pt x="2386" y="1"/>
                      <a:pt x="917" y="751"/>
                      <a:pt x="0" y="1406"/>
                    </a:cubicBezTo>
                    <a:cubicBezTo>
                      <a:pt x="476" y="3186"/>
                      <a:pt x="2557" y="5541"/>
                      <a:pt x="2557" y="5541"/>
                    </a:cubicBezTo>
                    <a:cubicBezTo>
                      <a:pt x="2557" y="5541"/>
                      <a:pt x="5539" y="3737"/>
                      <a:pt x="5464" y="880"/>
                    </a:cubicBezTo>
                    <a:cubicBezTo>
                      <a:pt x="5464" y="654"/>
                      <a:pt x="5414" y="379"/>
                      <a:pt x="5339" y="53"/>
                    </a:cubicBezTo>
                    <a:cubicBezTo>
                      <a:pt x="5016" y="17"/>
                      <a:pt x="4705" y="1"/>
                      <a:pt x="44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3"/>
              <p:cNvSpPr/>
              <p:nvPr/>
            </p:nvSpPr>
            <p:spPr>
              <a:xfrm>
                <a:off x="-1300988" y="1810063"/>
                <a:ext cx="18252" cy="10571"/>
              </a:xfrm>
              <a:custGeom>
                <a:avLst/>
                <a:gdLst/>
                <a:ahLst/>
                <a:cxnLst/>
                <a:rect l="l" t="t" r="r" b="b"/>
                <a:pathLst>
                  <a:path w="3108" h="1800" extrusionOk="0">
                    <a:moveTo>
                      <a:pt x="2119" y="0"/>
                    </a:moveTo>
                    <a:cubicBezTo>
                      <a:pt x="1784" y="0"/>
                      <a:pt x="1453" y="61"/>
                      <a:pt x="1153" y="211"/>
                    </a:cubicBezTo>
                    <a:cubicBezTo>
                      <a:pt x="552" y="487"/>
                      <a:pt x="0" y="1013"/>
                      <a:pt x="376" y="1640"/>
                    </a:cubicBezTo>
                    <a:cubicBezTo>
                      <a:pt x="441" y="1743"/>
                      <a:pt x="571" y="1800"/>
                      <a:pt x="700" y="1800"/>
                    </a:cubicBezTo>
                    <a:cubicBezTo>
                      <a:pt x="822" y="1800"/>
                      <a:pt x="942" y="1749"/>
                      <a:pt x="1003" y="1640"/>
                    </a:cubicBezTo>
                    <a:cubicBezTo>
                      <a:pt x="1178" y="1289"/>
                      <a:pt x="1479" y="1113"/>
                      <a:pt x="1830" y="913"/>
                    </a:cubicBezTo>
                    <a:cubicBezTo>
                      <a:pt x="2181" y="712"/>
                      <a:pt x="2557" y="512"/>
                      <a:pt x="2958" y="362"/>
                    </a:cubicBezTo>
                    <a:cubicBezTo>
                      <a:pt x="3083" y="311"/>
                      <a:pt x="3108" y="136"/>
                      <a:pt x="2958" y="111"/>
                    </a:cubicBezTo>
                    <a:cubicBezTo>
                      <a:pt x="2684" y="43"/>
                      <a:pt x="2400" y="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3"/>
              <p:cNvSpPr/>
              <p:nvPr/>
            </p:nvSpPr>
            <p:spPr>
              <a:xfrm>
                <a:off x="-1297752" y="1822565"/>
                <a:ext cx="3835" cy="3406"/>
              </a:xfrm>
              <a:custGeom>
                <a:avLst/>
                <a:gdLst/>
                <a:ahLst/>
                <a:cxnLst/>
                <a:rect l="l" t="t" r="r" b="b"/>
                <a:pathLst>
                  <a:path w="653" h="580" extrusionOk="0">
                    <a:moveTo>
                      <a:pt x="326" y="1"/>
                    </a:moveTo>
                    <a:cubicBezTo>
                      <a:pt x="310" y="1"/>
                      <a:pt x="293" y="4"/>
                      <a:pt x="276" y="12"/>
                    </a:cubicBezTo>
                    <a:cubicBezTo>
                      <a:pt x="151" y="12"/>
                      <a:pt x="76" y="62"/>
                      <a:pt x="26" y="162"/>
                    </a:cubicBezTo>
                    <a:cubicBezTo>
                      <a:pt x="1" y="263"/>
                      <a:pt x="26" y="338"/>
                      <a:pt x="76" y="438"/>
                    </a:cubicBezTo>
                    <a:cubicBezTo>
                      <a:pt x="115" y="516"/>
                      <a:pt x="230" y="579"/>
                      <a:pt x="339" y="579"/>
                    </a:cubicBezTo>
                    <a:cubicBezTo>
                      <a:pt x="369" y="579"/>
                      <a:pt x="399" y="574"/>
                      <a:pt x="427" y="563"/>
                    </a:cubicBezTo>
                    <a:cubicBezTo>
                      <a:pt x="427" y="563"/>
                      <a:pt x="452" y="563"/>
                      <a:pt x="452" y="538"/>
                    </a:cubicBezTo>
                    <a:cubicBezTo>
                      <a:pt x="602" y="488"/>
                      <a:pt x="652" y="388"/>
                      <a:pt x="627" y="263"/>
                    </a:cubicBezTo>
                    <a:cubicBezTo>
                      <a:pt x="627" y="238"/>
                      <a:pt x="627" y="238"/>
                      <a:pt x="627" y="213"/>
                    </a:cubicBezTo>
                    <a:cubicBezTo>
                      <a:pt x="627" y="137"/>
                      <a:pt x="502" y="37"/>
                      <a:pt x="427" y="12"/>
                    </a:cubicBezTo>
                    <a:cubicBezTo>
                      <a:pt x="393" y="12"/>
                      <a:pt x="360"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3"/>
              <p:cNvSpPr/>
              <p:nvPr/>
            </p:nvSpPr>
            <p:spPr>
              <a:xfrm>
                <a:off x="-1308940" y="1780688"/>
                <a:ext cx="27824" cy="17958"/>
              </a:xfrm>
              <a:custGeom>
                <a:avLst/>
                <a:gdLst/>
                <a:ahLst/>
                <a:cxnLst/>
                <a:rect l="l" t="t" r="r" b="b"/>
                <a:pathLst>
                  <a:path w="4738" h="3058" extrusionOk="0">
                    <a:moveTo>
                      <a:pt x="4211" y="0"/>
                    </a:moveTo>
                    <a:cubicBezTo>
                      <a:pt x="2657" y="501"/>
                      <a:pt x="1229" y="1278"/>
                      <a:pt x="1" y="2256"/>
                    </a:cubicBezTo>
                    <a:cubicBezTo>
                      <a:pt x="26" y="2532"/>
                      <a:pt x="76" y="2807"/>
                      <a:pt x="101" y="3058"/>
                    </a:cubicBezTo>
                    <a:cubicBezTo>
                      <a:pt x="1053" y="2506"/>
                      <a:pt x="2031" y="2030"/>
                      <a:pt x="3109" y="1654"/>
                    </a:cubicBezTo>
                    <a:cubicBezTo>
                      <a:pt x="3610" y="1479"/>
                      <a:pt x="4186" y="1354"/>
                      <a:pt x="4738" y="1253"/>
                    </a:cubicBezTo>
                    <a:cubicBezTo>
                      <a:pt x="4587" y="852"/>
                      <a:pt x="4412" y="426"/>
                      <a:pt x="4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3"/>
              <p:cNvSpPr/>
              <p:nvPr/>
            </p:nvSpPr>
            <p:spPr>
              <a:xfrm>
                <a:off x="-1311588" y="1765085"/>
                <a:ext cx="23701" cy="14869"/>
              </a:xfrm>
              <a:custGeom>
                <a:avLst/>
                <a:gdLst/>
                <a:ahLst/>
                <a:cxnLst/>
                <a:rect l="l" t="t" r="r" b="b"/>
                <a:pathLst>
                  <a:path w="4036" h="2532" extrusionOk="0">
                    <a:moveTo>
                      <a:pt x="3459" y="1"/>
                    </a:moveTo>
                    <a:cubicBezTo>
                      <a:pt x="2833" y="201"/>
                      <a:pt x="2231" y="452"/>
                      <a:pt x="1680" y="652"/>
                    </a:cubicBezTo>
                    <a:cubicBezTo>
                      <a:pt x="1103" y="853"/>
                      <a:pt x="502" y="1103"/>
                      <a:pt x="1" y="1454"/>
                    </a:cubicBezTo>
                    <a:cubicBezTo>
                      <a:pt x="51" y="1830"/>
                      <a:pt x="76" y="2181"/>
                      <a:pt x="126" y="2532"/>
                    </a:cubicBezTo>
                    <a:cubicBezTo>
                      <a:pt x="1354" y="1955"/>
                      <a:pt x="2682" y="1579"/>
                      <a:pt x="4036" y="1279"/>
                    </a:cubicBezTo>
                    <a:cubicBezTo>
                      <a:pt x="3860" y="853"/>
                      <a:pt x="3660" y="427"/>
                      <a:pt x="3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3"/>
              <p:cNvSpPr/>
              <p:nvPr/>
            </p:nvSpPr>
            <p:spPr>
              <a:xfrm>
                <a:off x="-1313502" y="1750956"/>
                <a:ext cx="17817" cy="12074"/>
              </a:xfrm>
              <a:custGeom>
                <a:avLst/>
                <a:gdLst/>
                <a:ahLst/>
                <a:cxnLst/>
                <a:rect l="l" t="t" r="r" b="b"/>
                <a:pathLst>
                  <a:path w="3034" h="2056" extrusionOk="0">
                    <a:moveTo>
                      <a:pt x="2557" y="0"/>
                    </a:moveTo>
                    <a:cubicBezTo>
                      <a:pt x="2081" y="151"/>
                      <a:pt x="1605" y="326"/>
                      <a:pt x="1154" y="502"/>
                    </a:cubicBezTo>
                    <a:cubicBezTo>
                      <a:pt x="728" y="652"/>
                      <a:pt x="352" y="828"/>
                      <a:pt x="1" y="1028"/>
                    </a:cubicBezTo>
                    <a:cubicBezTo>
                      <a:pt x="26" y="1379"/>
                      <a:pt x="76" y="1705"/>
                      <a:pt x="101" y="2056"/>
                    </a:cubicBezTo>
                    <a:cubicBezTo>
                      <a:pt x="527" y="1805"/>
                      <a:pt x="978" y="1579"/>
                      <a:pt x="1429" y="1404"/>
                    </a:cubicBezTo>
                    <a:cubicBezTo>
                      <a:pt x="1931" y="1229"/>
                      <a:pt x="2482" y="1053"/>
                      <a:pt x="3033" y="928"/>
                    </a:cubicBezTo>
                    <a:cubicBezTo>
                      <a:pt x="2883" y="602"/>
                      <a:pt x="2733" y="301"/>
                      <a:pt x="2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3"/>
              <p:cNvSpPr/>
              <p:nvPr/>
            </p:nvSpPr>
            <p:spPr>
              <a:xfrm>
                <a:off x="-1492467" y="1647330"/>
                <a:ext cx="81833" cy="71392"/>
              </a:xfrm>
              <a:custGeom>
                <a:avLst/>
                <a:gdLst/>
                <a:ahLst/>
                <a:cxnLst/>
                <a:rect l="l" t="t" r="r" b="b"/>
                <a:pathLst>
                  <a:path w="13935" h="12157" extrusionOk="0">
                    <a:moveTo>
                      <a:pt x="6669" y="1"/>
                    </a:moveTo>
                    <a:cubicBezTo>
                      <a:pt x="963" y="1"/>
                      <a:pt x="0" y="8692"/>
                      <a:pt x="3608" y="11155"/>
                    </a:cubicBezTo>
                    <a:cubicBezTo>
                      <a:pt x="4646" y="11851"/>
                      <a:pt x="5884" y="12157"/>
                      <a:pt x="7138" y="12157"/>
                    </a:cubicBezTo>
                    <a:cubicBezTo>
                      <a:pt x="10308" y="12157"/>
                      <a:pt x="13575" y="10204"/>
                      <a:pt x="13934" y="7671"/>
                    </a:cubicBezTo>
                    <a:cubicBezTo>
                      <a:pt x="13458" y="4764"/>
                      <a:pt x="11779" y="128"/>
                      <a:pt x="6791" y="2"/>
                    </a:cubicBezTo>
                    <a:cubicBezTo>
                      <a:pt x="6750" y="1"/>
                      <a:pt x="6710" y="1"/>
                      <a:pt x="6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3"/>
              <p:cNvSpPr/>
              <p:nvPr/>
            </p:nvSpPr>
            <p:spPr>
              <a:xfrm>
                <a:off x="-1460979" y="1678572"/>
                <a:ext cx="37983" cy="26174"/>
              </a:xfrm>
              <a:custGeom>
                <a:avLst/>
                <a:gdLst/>
                <a:ahLst/>
                <a:cxnLst/>
                <a:rect l="l" t="t" r="r" b="b"/>
                <a:pathLst>
                  <a:path w="6468" h="4457" extrusionOk="0">
                    <a:moveTo>
                      <a:pt x="3089" y="1"/>
                    </a:moveTo>
                    <a:cubicBezTo>
                      <a:pt x="2461" y="1"/>
                      <a:pt x="1868" y="245"/>
                      <a:pt x="1455" y="873"/>
                    </a:cubicBezTo>
                    <a:cubicBezTo>
                      <a:pt x="1" y="3103"/>
                      <a:pt x="2031" y="4457"/>
                      <a:pt x="3334" y="4457"/>
                    </a:cubicBezTo>
                    <a:cubicBezTo>
                      <a:pt x="4637" y="4457"/>
                      <a:pt x="5916" y="3379"/>
                      <a:pt x="6216" y="2402"/>
                    </a:cubicBezTo>
                    <a:cubicBezTo>
                      <a:pt x="6467" y="1541"/>
                      <a:pt x="4667" y="1"/>
                      <a:pt x="3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3"/>
              <p:cNvSpPr/>
              <p:nvPr/>
            </p:nvSpPr>
            <p:spPr>
              <a:xfrm>
                <a:off x="-1464866" y="1677297"/>
                <a:ext cx="45107" cy="18011"/>
              </a:xfrm>
              <a:custGeom>
                <a:avLst/>
                <a:gdLst/>
                <a:ahLst/>
                <a:cxnLst/>
                <a:rect l="l" t="t" r="r" b="b"/>
                <a:pathLst>
                  <a:path w="7681" h="3067" extrusionOk="0">
                    <a:moveTo>
                      <a:pt x="3783" y="1"/>
                    </a:moveTo>
                    <a:cubicBezTo>
                      <a:pt x="2238" y="1"/>
                      <a:pt x="951" y="1087"/>
                      <a:pt x="111" y="2368"/>
                    </a:cubicBezTo>
                    <a:cubicBezTo>
                      <a:pt x="0" y="2535"/>
                      <a:pt x="150" y="2675"/>
                      <a:pt x="307" y="2675"/>
                    </a:cubicBezTo>
                    <a:cubicBezTo>
                      <a:pt x="361" y="2675"/>
                      <a:pt x="417" y="2658"/>
                      <a:pt x="462" y="2619"/>
                    </a:cubicBezTo>
                    <a:cubicBezTo>
                      <a:pt x="1552" y="1711"/>
                      <a:pt x="2354" y="679"/>
                      <a:pt x="3780" y="679"/>
                    </a:cubicBezTo>
                    <a:cubicBezTo>
                      <a:pt x="3929" y="679"/>
                      <a:pt x="4084" y="690"/>
                      <a:pt x="4247" y="714"/>
                    </a:cubicBezTo>
                    <a:cubicBezTo>
                      <a:pt x="5650" y="914"/>
                      <a:pt x="6753" y="1792"/>
                      <a:pt x="7355" y="3020"/>
                    </a:cubicBezTo>
                    <a:cubicBezTo>
                      <a:pt x="7371" y="3053"/>
                      <a:pt x="7396" y="3067"/>
                      <a:pt x="7423" y="3067"/>
                    </a:cubicBezTo>
                    <a:cubicBezTo>
                      <a:pt x="7477" y="3067"/>
                      <a:pt x="7538" y="3011"/>
                      <a:pt x="7555" y="2944"/>
                    </a:cubicBezTo>
                    <a:cubicBezTo>
                      <a:pt x="7680" y="1365"/>
                      <a:pt x="5726" y="338"/>
                      <a:pt x="4422" y="62"/>
                    </a:cubicBezTo>
                    <a:cubicBezTo>
                      <a:pt x="4205" y="21"/>
                      <a:pt x="3992" y="1"/>
                      <a:pt x="3783"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3"/>
              <p:cNvSpPr/>
              <p:nvPr/>
            </p:nvSpPr>
            <p:spPr>
              <a:xfrm>
                <a:off x="-764811" y="1870350"/>
                <a:ext cx="63587" cy="235939"/>
              </a:xfrm>
              <a:custGeom>
                <a:avLst/>
                <a:gdLst/>
                <a:ahLst/>
                <a:cxnLst/>
                <a:rect l="l" t="t" r="r" b="b"/>
                <a:pathLst>
                  <a:path w="10828" h="40177" extrusionOk="0">
                    <a:moveTo>
                      <a:pt x="6365" y="1"/>
                    </a:moveTo>
                    <a:cubicBezTo>
                      <a:pt x="6272" y="1"/>
                      <a:pt x="6178" y="23"/>
                      <a:pt x="6091" y="71"/>
                    </a:cubicBezTo>
                    <a:cubicBezTo>
                      <a:pt x="5815" y="196"/>
                      <a:pt x="5715" y="522"/>
                      <a:pt x="5841" y="797"/>
                    </a:cubicBezTo>
                    <a:lnTo>
                      <a:pt x="5841" y="822"/>
                    </a:lnTo>
                    <a:cubicBezTo>
                      <a:pt x="5841" y="822"/>
                      <a:pt x="5866" y="848"/>
                      <a:pt x="5891" y="923"/>
                    </a:cubicBezTo>
                    <a:cubicBezTo>
                      <a:pt x="5941" y="973"/>
                      <a:pt x="5966" y="1073"/>
                      <a:pt x="6041" y="1223"/>
                    </a:cubicBezTo>
                    <a:cubicBezTo>
                      <a:pt x="6141" y="1474"/>
                      <a:pt x="6317" y="1875"/>
                      <a:pt x="6517" y="2376"/>
                    </a:cubicBezTo>
                    <a:cubicBezTo>
                      <a:pt x="6718" y="2903"/>
                      <a:pt x="6918" y="3529"/>
                      <a:pt x="7169" y="4256"/>
                    </a:cubicBezTo>
                    <a:cubicBezTo>
                      <a:pt x="7394" y="4983"/>
                      <a:pt x="7645" y="5810"/>
                      <a:pt x="7871" y="6712"/>
                    </a:cubicBezTo>
                    <a:cubicBezTo>
                      <a:pt x="7971" y="7163"/>
                      <a:pt x="8071" y="7640"/>
                      <a:pt x="8196" y="8141"/>
                    </a:cubicBezTo>
                    <a:cubicBezTo>
                      <a:pt x="8272" y="8642"/>
                      <a:pt x="8397" y="9143"/>
                      <a:pt x="8472" y="9670"/>
                    </a:cubicBezTo>
                    <a:cubicBezTo>
                      <a:pt x="8673" y="10722"/>
                      <a:pt x="8798" y="11850"/>
                      <a:pt x="8898" y="13028"/>
                    </a:cubicBezTo>
                    <a:cubicBezTo>
                      <a:pt x="8973" y="14181"/>
                      <a:pt x="9049" y="15384"/>
                      <a:pt x="8998" y="16612"/>
                    </a:cubicBezTo>
                    <a:cubicBezTo>
                      <a:pt x="8998" y="17840"/>
                      <a:pt x="8873" y="19068"/>
                      <a:pt x="8748" y="20296"/>
                    </a:cubicBezTo>
                    <a:cubicBezTo>
                      <a:pt x="8648" y="20898"/>
                      <a:pt x="8572" y="21524"/>
                      <a:pt x="8447" y="22126"/>
                    </a:cubicBezTo>
                    <a:cubicBezTo>
                      <a:pt x="8322" y="22727"/>
                      <a:pt x="8221" y="23329"/>
                      <a:pt x="8046" y="23905"/>
                    </a:cubicBezTo>
                    <a:cubicBezTo>
                      <a:pt x="7896" y="24507"/>
                      <a:pt x="7745" y="25083"/>
                      <a:pt x="7570" y="25635"/>
                    </a:cubicBezTo>
                    <a:cubicBezTo>
                      <a:pt x="7470" y="25935"/>
                      <a:pt x="7394" y="26211"/>
                      <a:pt x="7294" y="26487"/>
                    </a:cubicBezTo>
                    <a:cubicBezTo>
                      <a:pt x="7194" y="26762"/>
                      <a:pt x="7094" y="27038"/>
                      <a:pt x="6993" y="27314"/>
                    </a:cubicBezTo>
                    <a:cubicBezTo>
                      <a:pt x="6893" y="27564"/>
                      <a:pt x="6793" y="27840"/>
                      <a:pt x="6693" y="28116"/>
                    </a:cubicBezTo>
                    <a:cubicBezTo>
                      <a:pt x="6592" y="28366"/>
                      <a:pt x="6467" y="28617"/>
                      <a:pt x="6367" y="28868"/>
                    </a:cubicBezTo>
                    <a:cubicBezTo>
                      <a:pt x="6141" y="29369"/>
                      <a:pt x="5916" y="29870"/>
                      <a:pt x="5665" y="30346"/>
                    </a:cubicBezTo>
                    <a:cubicBezTo>
                      <a:pt x="5565" y="30572"/>
                      <a:pt x="5440" y="30798"/>
                      <a:pt x="5314" y="31048"/>
                    </a:cubicBezTo>
                    <a:cubicBezTo>
                      <a:pt x="5214" y="31274"/>
                      <a:pt x="5089" y="31499"/>
                      <a:pt x="4963" y="31700"/>
                    </a:cubicBezTo>
                    <a:cubicBezTo>
                      <a:pt x="4713" y="32126"/>
                      <a:pt x="4462" y="32552"/>
                      <a:pt x="4236" y="32928"/>
                    </a:cubicBezTo>
                    <a:cubicBezTo>
                      <a:pt x="3986" y="33329"/>
                      <a:pt x="3735" y="33680"/>
                      <a:pt x="3510" y="34031"/>
                    </a:cubicBezTo>
                    <a:cubicBezTo>
                      <a:pt x="3284" y="34382"/>
                      <a:pt x="3059" y="34732"/>
                      <a:pt x="2833" y="35008"/>
                    </a:cubicBezTo>
                    <a:cubicBezTo>
                      <a:pt x="2607" y="35309"/>
                      <a:pt x="2382" y="35585"/>
                      <a:pt x="2206" y="35860"/>
                    </a:cubicBezTo>
                    <a:cubicBezTo>
                      <a:pt x="2106" y="35986"/>
                      <a:pt x="2006" y="36111"/>
                      <a:pt x="1906" y="36211"/>
                    </a:cubicBezTo>
                    <a:cubicBezTo>
                      <a:pt x="1830" y="36336"/>
                      <a:pt x="1730" y="36437"/>
                      <a:pt x="1655" y="36537"/>
                    </a:cubicBezTo>
                    <a:cubicBezTo>
                      <a:pt x="953" y="37364"/>
                      <a:pt x="552" y="37840"/>
                      <a:pt x="552" y="37840"/>
                    </a:cubicBezTo>
                    <a:lnTo>
                      <a:pt x="502" y="37890"/>
                    </a:lnTo>
                    <a:cubicBezTo>
                      <a:pt x="1" y="38467"/>
                      <a:pt x="76" y="39344"/>
                      <a:pt x="653" y="39845"/>
                    </a:cubicBezTo>
                    <a:cubicBezTo>
                      <a:pt x="919" y="40067"/>
                      <a:pt x="1240" y="40176"/>
                      <a:pt x="1556" y="40176"/>
                    </a:cubicBezTo>
                    <a:cubicBezTo>
                      <a:pt x="1953" y="40176"/>
                      <a:pt x="2342" y="40005"/>
                      <a:pt x="2607" y="39670"/>
                    </a:cubicBezTo>
                    <a:cubicBezTo>
                      <a:pt x="2632" y="39670"/>
                      <a:pt x="2632" y="39645"/>
                      <a:pt x="2658" y="39645"/>
                    </a:cubicBezTo>
                    <a:cubicBezTo>
                      <a:pt x="2658" y="39645"/>
                      <a:pt x="3059" y="39118"/>
                      <a:pt x="3760" y="38216"/>
                    </a:cubicBezTo>
                    <a:cubicBezTo>
                      <a:pt x="3861" y="38091"/>
                      <a:pt x="3936" y="37966"/>
                      <a:pt x="4036" y="37840"/>
                    </a:cubicBezTo>
                    <a:cubicBezTo>
                      <a:pt x="4136" y="37715"/>
                      <a:pt x="4236" y="37590"/>
                      <a:pt x="4337" y="37439"/>
                    </a:cubicBezTo>
                    <a:cubicBezTo>
                      <a:pt x="4537" y="37138"/>
                      <a:pt x="4738" y="36838"/>
                      <a:pt x="4963" y="36512"/>
                    </a:cubicBezTo>
                    <a:cubicBezTo>
                      <a:pt x="5214" y="36186"/>
                      <a:pt x="5440" y="35810"/>
                      <a:pt x="5665" y="35434"/>
                    </a:cubicBezTo>
                    <a:cubicBezTo>
                      <a:pt x="5891" y="35033"/>
                      <a:pt x="6141" y="34657"/>
                      <a:pt x="6392" y="34206"/>
                    </a:cubicBezTo>
                    <a:cubicBezTo>
                      <a:pt x="6617" y="33780"/>
                      <a:pt x="6868" y="33329"/>
                      <a:pt x="7119" y="32853"/>
                    </a:cubicBezTo>
                    <a:cubicBezTo>
                      <a:pt x="7244" y="32627"/>
                      <a:pt x="7369" y="32377"/>
                      <a:pt x="7470" y="32126"/>
                    </a:cubicBezTo>
                    <a:cubicBezTo>
                      <a:pt x="7595" y="31875"/>
                      <a:pt x="7720" y="31625"/>
                      <a:pt x="7820" y="31374"/>
                    </a:cubicBezTo>
                    <a:cubicBezTo>
                      <a:pt x="8071" y="30848"/>
                      <a:pt x="8297" y="30321"/>
                      <a:pt x="8497" y="29745"/>
                    </a:cubicBezTo>
                    <a:cubicBezTo>
                      <a:pt x="8597" y="29469"/>
                      <a:pt x="8723" y="29194"/>
                      <a:pt x="8823" y="28918"/>
                    </a:cubicBezTo>
                    <a:cubicBezTo>
                      <a:pt x="8923" y="28617"/>
                      <a:pt x="9023" y="28341"/>
                      <a:pt x="9124" y="28041"/>
                    </a:cubicBezTo>
                    <a:cubicBezTo>
                      <a:pt x="9199" y="27740"/>
                      <a:pt x="9324" y="27464"/>
                      <a:pt x="9399" y="27163"/>
                    </a:cubicBezTo>
                    <a:cubicBezTo>
                      <a:pt x="9475" y="26863"/>
                      <a:pt x="9575" y="26537"/>
                      <a:pt x="9650" y="26236"/>
                    </a:cubicBezTo>
                    <a:cubicBezTo>
                      <a:pt x="9825" y="25635"/>
                      <a:pt x="9951" y="25008"/>
                      <a:pt x="10101" y="24381"/>
                    </a:cubicBezTo>
                    <a:cubicBezTo>
                      <a:pt x="10252" y="23730"/>
                      <a:pt x="10327" y="23103"/>
                      <a:pt x="10427" y="22452"/>
                    </a:cubicBezTo>
                    <a:cubicBezTo>
                      <a:pt x="10527" y="21800"/>
                      <a:pt x="10602" y="21148"/>
                      <a:pt x="10678" y="20497"/>
                    </a:cubicBezTo>
                    <a:cubicBezTo>
                      <a:pt x="10753" y="19194"/>
                      <a:pt x="10828" y="17890"/>
                      <a:pt x="10803" y="16612"/>
                    </a:cubicBezTo>
                    <a:cubicBezTo>
                      <a:pt x="10778" y="15334"/>
                      <a:pt x="10653" y="14056"/>
                      <a:pt x="10527" y="12853"/>
                    </a:cubicBezTo>
                    <a:cubicBezTo>
                      <a:pt x="10377" y="11650"/>
                      <a:pt x="10201" y="10472"/>
                      <a:pt x="9951" y="9394"/>
                    </a:cubicBezTo>
                    <a:cubicBezTo>
                      <a:pt x="9851" y="8843"/>
                      <a:pt x="9700" y="8316"/>
                      <a:pt x="9600" y="7815"/>
                    </a:cubicBezTo>
                    <a:cubicBezTo>
                      <a:pt x="9450" y="7314"/>
                      <a:pt x="9349" y="6812"/>
                      <a:pt x="9199" y="6361"/>
                    </a:cubicBezTo>
                    <a:cubicBezTo>
                      <a:pt x="8923" y="5409"/>
                      <a:pt x="8622" y="4582"/>
                      <a:pt x="8372" y="3830"/>
                    </a:cubicBezTo>
                    <a:cubicBezTo>
                      <a:pt x="8096" y="3103"/>
                      <a:pt x="7846" y="2452"/>
                      <a:pt x="7620" y="1925"/>
                    </a:cubicBezTo>
                    <a:cubicBezTo>
                      <a:pt x="7394" y="1424"/>
                      <a:pt x="7194" y="998"/>
                      <a:pt x="7069" y="722"/>
                    </a:cubicBezTo>
                    <a:cubicBezTo>
                      <a:pt x="6993" y="597"/>
                      <a:pt x="6943" y="497"/>
                      <a:pt x="6918" y="421"/>
                    </a:cubicBezTo>
                    <a:cubicBezTo>
                      <a:pt x="6868" y="346"/>
                      <a:pt x="6843" y="296"/>
                      <a:pt x="6843" y="296"/>
                    </a:cubicBezTo>
                    <a:cubicBezTo>
                      <a:pt x="6757" y="107"/>
                      <a:pt x="6565" y="1"/>
                      <a:pt x="63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3"/>
              <p:cNvSpPr/>
              <p:nvPr/>
            </p:nvSpPr>
            <p:spPr>
              <a:xfrm>
                <a:off x="-764811" y="2035749"/>
                <a:ext cx="46957" cy="70540"/>
              </a:xfrm>
              <a:custGeom>
                <a:avLst/>
                <a:gdLst/>
                <a:ahLst/>
                <a:cxnLst/>
                <a:rect l="l" t="t" r="r" b="b"/>
                <a:pathLst>
                  <a:path w="7996" h="12012" extrusionOk="0">
                    <a:moveTo>
                      <a:pt x="6668" y="1"/>
                    </a:moveTo>
                    <a:cubicBezTo>
                      <a:pt x="6567" y="227"/>
                      <a:pt x="6467" y="477"/>
                      <a:pt x="6367" y="703"/>
                    </a:cubicBezTo>
                    <a:cubicBezTo>
                      <a:pt x="6141" y="1204"/>
                      <a:pt x="5916" y="1705"/>
                      <a:pt x="5665" y="2181"/>
                    </a:cubicBezTo>
                    <a:cubicBezTo>
                      <a:pt x="5565" y="2407"/>
                      <a:pt x="5440" y="2633"/>
                      <a:pt x="5314" y="2883"/>
                    </a:cubicBezTo>
                    <a:cubicBezTo>
                      <a:pt x="5214" y="3109"/>
                      <a:pt x="5089" y="3334"/>
                      <a:pt x="4963" y="3535"/>
                    </a:cubicBezTo>
                    <a:cubicBezTo>
                      <a:pt x="4713" y="3961"/>
                      <a:pt x="4462" y="4387"/>
                      <a:pt x="4236" y="4763"/>
                    </a:cubicBezTo>
                    <a:cubicBezTo>
                      <a:pt x="3986" y="5164"/>
                      <a:pt x="3735" y="5515"/>
                      <a:pt x="3510" y="5866"/>
                    </a:cubicBezTo>
                    <a:cubicBezTo>
                      <a:pt x="3284" y="6217"/>
                      <a:pt x="3059" y="6567"/>
                      <a:pt x="2833" y="6843"/>
                    </a:cubicBezTo>
                    <a:cubicBezTo>
                      <a:pt x="2607" y="7144"/>
                      <a:pt x="2382" y="7420"/>
                      <a:pt x="2206" y="7695"/>
                    </a:cubicBezTo>
                    <a:cubicBezTo>
                      <a:pt x="2106" y="7821"/>
                      <a:pt x="2006" y="7946"/>
                      <a:pt x="1906" y="8046"/>
                    </a:cubicBezTo>
                    <a:cubicBezTo>
                      <a:pt x="1830" y="8171"/>
                      <a:pt x="1730" y="8272"/>
                      <a:pt x="1655" y="8372"/>
                    </a:cubicBezTo>
                    <a:cubicBezTo>
                      <a:pt x="953" y="9199"/>
                      <a:pt x="552" y="9675"/>
                      <a:pt x="552" y="9675"/>
                    </a:cubicBezTo>
                    <a:lnTo>
                      <a:pt x="502" y="9725"/>
                    </a:lnTo>
                    <a:cubicBezTo>
                      <a:pt x="1" y="10302"/>
                      <a:pt x="76" y="11179"/>
                      <a:pt x="653" y="11680"/>
                    </a:cubicBezTo>
                    <a:cubicBezTo>
                      <a:pt x="919" y="11902"/>
                      <a:pt x="1240" y="12011"/>
                      <a:pt x="1556" y="12011"/>
                    </a:cubicBezTo>
                    <a:cubicBezTo>
                      <a:pt x="1953" y="12011"/>
                      <a:pt x="2342" y="11840"/>
                      <a:pt x="2607" y="11505"/>
                    </a:cubicBezTo>
                    <a:cubicBezTo>
                      <a:pt x="2632" y="11505"/>
                      <a:pt x="2632" y="11480"/>
                      <a:pt x="2658" y="11480"/>
                    </a:cubicBezTo>
                    <a:cubicBezTo>
                      <a:pt x="2658" y="11480"/>
                      <a:pt x="3059" y="10953"/>
                      <a:pt x="3760" y="10051"/>
                    </a:cubicBezTo>
                    <a:cubicBezTo>
                      <a:pt x="3861" y="9926"/>
                      <a:pt x="3936" y="9801"/>
                      <a:pt x="4036" y="9675"/>
                    </a:cubicBezTo>
                    <a:cubicBezTo>
                      <a:pt x="4136" y="9550"/>
                      <a:pt x="4236" y="9425"/>
                      <a:pt x="4337" y="9274"/>
                    </a:cubicBezTo>
                    <a:cubicBezTo>
                      <a:pt x="4537" y="8973"/>
                      <a:pt x="4738" y="8673"/>
                      <a:pt x="4963" y="8347"/>
                    </a:cubicBezTo>
                    <a:cubicBezTo>
                      <a:pt x="5214" y="8021"/>
                      <a:pt x="5440" y="7645"/>
                      <a:pt x="5665" y="7269"/>
                    </a:cubicBezTo>
                    <a:cubicBezTo>
                      <a:pt x="5891" y="6868"/>
                      <a:pt x="6141" y="6492"/>
                      <a:pt x="6392" y="6041"/>
                    </a:cubicBezTo>
                    <a:cubicBezTo>
                      <a:pt x="6617" y="5615"/>
                      <a:pt x="6868" y="5164"/>
                      <a:pt x="7119" y="4688"/>
                    </a:cubicBezTo>
                    <a:cubicBezTo>
                      <a:pt x="7244" y="4462"/>
                      <a:pt x="7369" y="4212"/>
                      <a:pt x="7470" y="3961"/>
                    </a:cubicBezTo>
                    <a:cubicBezTo>
                      <a:pt x="7595" y="3710"/>
                      <a:pt x="7720" y="3460"/>
                      <a:pt x="7820" y="3209"/>
                    </a:cubicBezTo>
                    <a:cubicBezTo>
                      <a:pt x="7896" y="3084"/>
                      <a:pt x="7946" y="2958"/>
                      <a:pt x="7996" y="2833"/>
                    </a:cubicBezTo>
                    <a:cubicBezTo>
                      <a:pt x="7595" y="1856"/>
                      <a:pt x="7144" y="928"/>
                      <a:pt x="666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3"/>
              <p:cNvSpPr/>
              <p:nvPr/>
            </p:nvSpPr>
            <p:spPr>
              <a:xfrm>
                <a:off x="-760102" y="1811155"/>
                <a:ext cx="57410" cy="68309"/>
              </a:xfrm>
              <a:custGeom>
                <a:avLst/>
                <a:gdLst/>
                <a:ahLst/>
                <a:cxnLst/>
                <a:rect l="l" t="t" r="r" b="b"/>
                <a:pathLst>
                  <a:path w="9776" h="11632" extrusionOk="0">
                    <a:moveTo>
                      <a:pt x="2156" y="0"/>
                    </a:moveTo>
                    <a:cubicBezTo>
                      <a:pt x="2156" y="0"/>
                      <a:pt x="1" y="2807"/>
                      <a:pt x="101" y="6842"/>
                    </a:cubicBezTo>
                    <a:cubicBezTo>
                      <a:pt x="190" y="9659"/>
                      <a:pt x="2614" y="11632"/>
                      <a:pt x="4543" y="11632"/>
                    </a:cubicBezTo>
                    <a:cubicBezTo>
                      <a:pt x="4794" y="11632"/>
                      <a:pt x="5036" y="11598"/>
                      <a:pt x="5264" y="11529"/>
                    </a:cubicBezTo>
                    <a:cubicBezTo>
                      <a:pt x="9775" y="10176"/>
                      <a:pt x="8597" y="5840"/>
                      <a:pt x="4988" y="3885"/>
                    </a:cubicBezTo>
                    <a:cubicBezTo>
                      <a:pt x="2332" y="2431"/>
                      <a:pt x="2156" y="0"/>
                      <a:pt x="21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3"/>
              <p:cNvSpPr/>
              <p:nvPr/>
            </p:nvSpPr>
            <p:spPr>
              <a:xfrm>
                <a:off x="-747587" y="1811155"/>
                <a:ext cx="41213" cy="60493"/>
              </a:xfrm>
              <a:custGeom>
                <a:avLst/>
                <a:gdLst/>
                <a:ahLst/>
                <a:cxnLst/>
                <a:rect l="l" t="t" r="r" b="b"/>
                <a:pathLst>
                  <a:path w="7018" h="10301" extrusionOk="0">
                    <a:moveTo>
                      <a:pt x="0" y="0"/>
                    </a:moveTo>
                    <a:cubicBezTo>
                      <a:pt x="226" y="1729"/>
                      <a:pt x="1103" y="4336"/>
                      <a:pt x="2882" y="5840"/>
                    </a:cubicBezTo>
                    <a:cubicBezTo>
                      <a:pt x="3835" y="6642"/>
                      <a:pt x="5088" y="8371"/>
                      <a:pt x="5288" y="10301"/>
                    </a:cubicBezTo>
                    <a:cubicBezTo>
                      <a:pt x="7018" y="8421"/>
                      <a:pt x="5689" y="5439"/>
                      <a:pt x="2857" y="3885"/>
                    </a:cubicBezTo>
                    <a:cubicBezTo>
                      <a:pt x="201" y="2431"/>
                      <a:pt x="25" y="0"/>
                      <a:pt x="25"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3"/>
              <p:cNvSpPr/>
              <p:nvPr/>
            </p:nvSpPr>
            <p:spPr>
              <a:xfrm>
                <a:off x="-755832" y="1811155"/>
                <a:ext cx="43868" cy="68297"/>
              </a:xfrm>
              <a:custGeom>
                <a:avLst/>
                <a:gdLst/>
                <a:ahLst/>
                <a:cxnLst/>
                <a:rect l="l" t="t" r="r" b="b"/>
                <a:pathLst>
                  <a:path w="7470" h="11630" extrusionOk="0">
                    <a:moveTo>
                      <a:pt x="1429" y="0"/>
                    </a:moveTo>
                    <a:cubicBezTo>
                      <a:pt x="1429" y="0"/>
                      <a:pt x="1279" y="201"/>
                      <a:pt x="1053" y="552"/>
                    </a:cubicBezTo>
                    <a:cubicBezTo>
                      <a:pt x="552" y="2105"/>
                      <a:pt x="126" y="3609"/>
                      <a:pt x="51" y="5339"/>
                    </a:cubicBezTo>
                    <a:cubicBezTo>
                      <a:pt x="1" y="6917"/>
                      <a:pt x="76" y="8371"/>
                      <a:pt x="427" y="9750"/>
                    </a:cubicBezTo>
                    <a:cubicBezTo>
                      <a:pt x="652" y="10025"/>
                      <a:pt x="878" y="10251"/>
                      <a:pt x="1129" y="10476"/>
                    </a:cubicBezTo>
                    <a:cubicBezTo>
                      <a:pt x="803" y="9699"/>
                      <a:pt x="527" y="8872"/>
                      <a:pt x="477" y="7995"/>
                    </a:cubicBezTo>
                    <a:cubicBezTo>
                      <a:pt x="427" y="6892"/>
                      <a:pt x="452" y="5765"/>
                      <a:pt x="477" y="4662"/>
                    </a:cubicBezTo>
                    <a:cubicBezTo>
                      <a:pt x="502" y="3434"/>
                      <a:pt x="778" y="2281"/>
                      <a:pt x="1103" y="1128"/>
                    </a:cubicBezTo>
                    <a:lnTo>
                      <a:pt x="1103" y="1128"/>
                    </a:lnTo>
                    <a:cubicBezTo>
                      <a:pt x="878" y="2657"/>
                      <a:pt x="803" y="4161"/>
                      <a:pt x="1229" y="5765"/>
                    </a:cubicBezTo>
                    <a:cubicBezTo>
                      <a:pt x="1780" y="7720"/>
                      <a:pt x="2707" y="9599"/>
                      <a:pt x="3159" y="11554"/>
                    </a:cubicBezTo>
                    <a:cubicBezTo>
                      <a:pt x="3334" y="11579"/>
                      <a:pt x="3509" y="11604"/>
                      <a:pt x="3660" y="11629"/>
                    </a:cubicBezTo>
                    <a:cubicBezTo>
                      <a:pt x="3359" y="10276"/>
                      <a:pt x="2657" y="8998"/>
                      <a:pt x="2206" y="7569"/>
                    </a:cubicBezTo>
                    <a:cubicBezTo>
                      <a:pt x="1780" y="6191"/>
                      <a:pt x="1204" y="4712"/>
                      <a:pt x="1229" y="3258"/>
                    </a:cubicBezTo>
                    <a:cubicBezTo>
                      <a:pt x="1229" y="2657"/>
                      <a:pt x="1279" y="2055"/>
                      <a:pt x="1354" y="1454"/>
                    </a:cubicBezTo>
                    <a:cubicBezTo>
                      <a:pt x="1504" y="2657"/>
                      <a:pt x="1931" y="3810"/>
                      <a:pt x="2532" y="4938"/>
                    </a:cubicBezTo>
                    <a:cubicBezTo>
                      <a:pt x="3660" y="7068"/>
                      <a:pt x="4988" y="8897"/>
                      <a:pt x="5590" y="11103"/>
                    </a:cubicBezTo>
                    <a:cubicBezTo>
                      <a:pt x="5865" y="10978"/>
                      <a:pt x="6091" y="10827"/>
                      <a:pt x="6291" y="10652"/>
                    </a:cubicBezTo>
                    <a:cubicBezTo>
                      <a:pt x="5916" y="9399"/>
                      <a:pt x="5189" y="8271"/>
                      <a:pt x="4437" y="7018"/>
                    </a:cubicBezTo>
                    <a:cubicBezTo>
                      <a:pt x="3535" y="5489"/>
                      <a:pt x="2707" y="4060"/>
                      <a:pt x="2181" y="2532"/>
                    </a:cubicBezTo>
                    <a:lnTo>
                      <a:pt x="2181" y="2532"/>
                    </a:lnTo>
                    <a:cubicBezTo>
                      <a:pt x="3459" y="4912"/>
                      <a:pt x="6016" y="6617"/>
                      <a:pt x="7344" y="9123"/>
                    </a:cubicBezTo>
                    <a:cubicBezTo>
                      <a:pt x="7419" y="8923"/>
                      <a:pt x="7444" y="8722"/>
                      <a:pt x="7469" y="8496"/>
                    </a:cubicBezTo>
                    <a:cubicBezTo>
                      <a:pt x="6542" y="6115"/>
                      <a:pt x="4286" y="4712"/>
                      <a:pt x="2783" y="2732"/>
                    </a:cubicBezTo>
                    <a:cubicBezTo>
                      <a:pt x="1530" y="1429"/>
                      <a:pt x="1429" y="0"/>
                      <a:pt x="1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3"/>
              <p:cNvSpPr/>
              <p:nvPr/>
            </p:nvSpPr>
            <p:spPr>
              <a:xfrm>
                <a:off x="-958645" y="1864137"/>
                <a:ext cx="277734" cy="253839"/>
              </a:xfrm>
              <a:custGeom>
                <a:avLst/>
                <a:gdLst/>
                <a:ahLst/>
                <a:cxnLst/>
                <a:rect l="l" t="t" r="r" b="b"/>
                <a:pathLst>
                  <a:path w="47294" h="43225" extrusionOk="0">
                    <a:moveTo>
                      <a:pt x="14637" y="1"/>
                    </a:moveTo>
                    <a:lnTo>
                      <a:pt x="0" y="1630"/>
                    </a:lnTo>
                    <a:cubicBezTo>
                      <a:pt x="0" y="1630"/>
                      <a:pt x="5063" y="28547"/>
                      <a:pt x="2682" y="42307"/>
                    </a:cubicBezTo>
                    <a:cubicBezTo>
                      <a:pt x="2682" y="42307"/>
                      <a:pt x="14260" y="43224"/>
                      <a:pt x="23415" y="43224"/>
                    </a:cubicBezTo>
                    <a:cubicBezTo>
                      <a:pt x="27450" y="43224"/>
                      <a:pt x="31014" y="43046"/>
                      <a:pt x="32908" y="42532"/>
                    </a:cubicBezTo>
                    <a:cubicBezTo>
                      <a:pt x="39073" y="40828"/>
                      <a:pt x="47294" y="28096"/>
                      <a:pt x="14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3"/>
              <p:cNvSpPr/>
              <p:nvPr/>
            </p:nvSpPr>
            <p:spPr>
              <a:xfrm>
                <a:off x="-958645" y="1864137"/>
                <a:ext cx="116869" cy="73453"/>
              </a:xfrm>
              <a:custGeom>
                <a:avLst/>
                <a:gdLst/>
                <a:ahLst/>
                <a:cxnLst/>
                <a:rect l="l" t="t" r="r" b="b"/>
                <a:pathLst>
                  <a:path w="19901" h="12508" extrusionOk="0">
                    <a:moveTo>
                      <a:pt x="14637" y="1"/>
                    </a:moveTo>
                    <a:lnTo>
                      <a:pt x="0" y="1630"/>
                    </a:lnTo>
                    <a:cubicBezTo>
                      <a:pt x="0" y="1630"/>
                      <a:pt x="852" y="6191"/>
                      <a:pt x="1704" y="12507"/>
                    </a:cubicBezTo>
                    <a:cubicBezTo>
                      <a:pt x="8171" y="10928"/>
                      <a:pt x="14862" y="8572"/>
                      <a:pt x="19900" y="4738"/>
                    </a:cubicBezTo>
                    <a:cubicBezTo>
                      <a:pt x="18271" y="3209"/>
                      <a:pt x="16517" y="1630"/>
                      <a:pt x="1463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3"/>
              <p:cNvSpPr/>
              <p:nvPr/>
            </p:nvSpPr>
            <p:spPr>
              <a:xfrm>
                <a:off x="-958645" y="1873703"/>
                <a:ext cx="58437" cy="226960"/>
              </a:xfrm>
              <a:custGeom>
                <a:avLst/>
                <a:gdLst/>
                <a:ahLst/>
                <a:cxnLst/>
                <a:rect l="l" t="t" r="r" b="b"/>
                <a:pathLst>
                  <a:path w="9951" h="38648" extrusionOk="0">
                    <a:moveTo>
                      <a:pt x="0" y="1"/>
                    </a:moveTo>
                    <a:lnTo>
                      <a:pt x="0" y="1"/>
                    </a:lnTo>
                    <a:cubicBezTo>
                      <a:pt x="0" y="2"/>
                      <a:pt x="2406" y="27345"/>
                      <a:pt x="0" y="38171"/>
                    </a:cubicBezTo>
                    <a:lnTo>
                      <a:pt x="9950" y="38648"/>
                    </a:lnTo>
                    <a:cubicBezTo>
                      <a:pt x="9950" y="38648"/>
                      <a:pt x="8797" y="19299"/>
                      <a:pt x="3559" y="3184"/>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3"/>
              <p:cNvSpPr/>
              <p:nvPr/>
            </p:nvSpPr>
            <p:spPr>
              <a:xfrm>
                <a:off x="-994414" y="2079293"/>
                <a:ext cx="85633" cy="35728"/>
              </a:xfrm>
              <a:custGeom>
                <a:avLst/>
                <a:gdLst/>
                <a:ahLst/>
                <a:cxnLst/>
                <a:rect l="l" t="t" r="r" b="b"/>
                <a:pathLst>
                  <a:path w="14582" h="6084" extrusionOk="0">
                    <a:moveTo>
                      <a:pt x="4816" y="1"/>
                    </a:moveTo>
                    <a:cubicBezTo>
                      <a:pt x="3746" y="1"/>
                      <a:pt x="2789" y="378"/>
                      <a:pt x="2106" y="1333"/>
                    </a:cubicBezTo>
                    <a:cubicBezTo>
                      <a:pt x="1" y="4315"/>
                      <a:pt x="1780" y="5944"/>
                      <a:pt x="4813" y="6045"/>
                    </a:cubicBezTo>
                    <a:cubicBezTo>
                      <a:pt x="5331" y="6066"/>
                      <a:pt x="5972" y="6084"/>
                      <a:pt x="6661" y="6084"/>
                    </a:cubicBezTo>
                    <a:cubicBezTo>
                      <a:pt x="10039" y="6084"/>
                      <a:pt x="14581" y="5660"/>
                      <a:pt x="11605" y="3162"/>
                    </a:cubicBezTo>
                    <a:cubicBezTo>
                      <a:pt x="9867" y="1697"/>
                      <a:pt x="7088" y="1"/>
                      <a:pt x="48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3"/>
              <p:cNvSpPr/>
              <p:nvPr/>
            </p:nvSpPr>
            <p:spPr>
              <a:xfrm>
                <a:off x="-980432" y="2084960"/>
                <a:ext cx="10958" cy="29245"/>
              </a:xfrm>
              <a:custGeom>
                <a:avLst/>
                <a:gdLst/>
                <a:ahLst/>
                <a:cxnLst/>
                <a:rect l="l" t="t" r="r" b="b"/>
                <a:pathLst>
                  <a:path w="1866" h="4980" extrusionOk="0">
                    <a:moveTo>
                      <a:pt x="1663" y="1"/>
                    </a:moveTo>
                    <a:cubicBezTo>
                      <a:pt x="1644" y="1"/>
                      <a:pt x="1624" y="6"/>
                      <a:pt x="1605" y="17"/>
                    </a:cubicBezTo>
                    <a:cubicBezTo>
                      <a:pt x="653" y="694"/>
                      <a:pt x="1" y="1721"/>
                      <a:pt x="26" y="2924"/>
                    </a:cubicBezTo>
                    <a:cubicBezTo>
                      <a:pt x="26" y="3501"/>
                      <a:pt x="126" y="4152"/>
                      <a:pt x="377" y="4704"/>
                    </a:cubicBezTo>
                    <a:cubicBezTo>
                      <a:pt x="678" y="4804"/>
                      <a:pt x="1003" y="4904"/>
                      <a:pt x="1379" y="4979"/>
                    </a:cubicBezTo>
                    <a:cubicBezTo>
                      <a:pt x="1003" y="4328"/>
                      <a:pt x="602" y="3776"/>
                      <a:pt x="627" y="2924"/>
                    </a:cubicBezTo>
                    <a:cubicBezTo>
                      <a:pt x="653" y="1897"/>
                      <a:pt x="1028" y="944"/>
                      <a:pt x="1780" y="243"/>
                    </a:cubicBezTo>
                    <a:cubicBezTo>
                      <a:pt x="1865" y="158"/>
                      <a:pt x="1770" y="1"/>
                      <a:pt x="1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3"/>
              <p:cNvSpPr/>
              <p:nvPr/>
            </p:nvSpPr>
            <p:spPr>
              <a:xfrm>
                <a:off x="-949437" y="1974522"/>
                <a:ext cx="177567" cy="143653"/>
              </a:xfrm>
              <a:custGeom>
                <a:avLst/>
                <a:gdLst/>
                <a:ahLst/>
                <a:cxnLst/>
                <a:rect l="l" t="t" r="r" b="b"/>
                <a:pathLst>
                  <a:path w="30237" h="24462" extrusionOk="0">
                    <a:moveTo>
                      <a:pt x="8392" y="0"/>
                    </a:moveTo>
                    <a:cubicBezTo>
                      <a:pt x="2980" y="0"/>
                      <a:pt x="1" y="3177"/>
                      <a:pt x="2918" y="9374"/>
                    </a:cubicBezTo>
                    <a:cubicBezTo>
                      <a:pt x="6553" y="17069"/>
                      <a:pt x="8382" y="23986"/>
                      <a:pt x="8382" y="23986"/>
                    </a:cubicBezTo>
                    <a:cubicBezTo>
                      <a:pt x="8382" y="23986"/>
                      <a:pt x="17175" y="24461"/>
                      <a:pt x="22895" y="24461"/>
                    </a:cubicBezTo>
                    <a:cubicBezTo>
                      <a:pt x="23610" y="24461"/>
                      <a:pt x="24277" y="24454"/>
                      <a:pt x="24873" y="24437"/>
                    </a:cubicBezTo>
                    <a:cubicBezTo>
                      <a:pt x="30237" y="24262"/>
                      <a:pt x="29259" y="14963"/>
                      <a:pt x="26377" y="11304"/>
                    </a:cubicBezTo>
                    <a:cubicBezTo>
                      <a:pt x="26377" y="11304"/>
                      <a:pt x="20738" y="2532"/>
                      <a:pt x="12768" y="577"/>
                    </a:cubicBezTo>
                    <a:cubicBezTo>
                      <a:pt x="11197" y="192"/>
                      <a:pt x="9721" y="0"/>
                      <a:pt x="8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3"/>
              <p:cNvSpPr/>
              <p:nvPr/>
            </p:nvSpPr>
            <p:spPr>
              <a:xfrm>
                <a:off x="-935983" y="1974540"/>
                <a:ext cx="143213" cy="68873"/>
              </a:xfrm>
              <a:custGeom>
                <a:avLst/>
                <a:gdLst/>
                <a:ahLst/>
                <a:cxnLst/>
                <a:rect l="l" t="t" r="r" b="b"/>
                <a:pathLst>
                  <a:path w="24387" h="11728" extrusionOk="0">
                    <a:moveTo>
                      <a:pt x="6116" y="1"/>
                    </a:moveTo>
                    <a:cubicBezTo>
                      <a:pt x="3190" y="1"/>
                      <a:pt x="967" y="927"/>
                      <a:pt x="1" y="2755"/>
                    </a:cubicBezTo>
                    <a:cubicBezTo>
                      <a:pt x="1121" y="2522"/>
                      <a:pt x="2241" y="2416"/>
                      <a:pt x="3351" y="2416"/>
                    </a:cubicBezTo>
                    <a:cubicBezTo>
                      <a:pt x="12618" y="2416"/>
                      <a:pt x="21231" y="9780"/>
                      <a:pt x="24387" y="11727"/>
                    </a:cubicBezTo>
                    <a:cubicBezTo>
                      <a:pt x="24287" y="11577"/>
                      <a:pt x="24186" y="11452"/>
                      <a:pt x="24086" y="11301"/>
                    </a:cubicBezTo>
                    <a:cubicBezTo>
                      <a:pt x="24086" y="11301"/>
                      <a:pt x="18447" y="2529"/>
                      <a:pt x="10477" y="574"/>
                    </a:cubicBezTo>
                    <a:cubicBezTo>
                      <a:pt x="8913" y="191"/>
                      <a:pt x="7442" y="1"/>
                      <a:pt x="611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3"/>
              <p:cNvSpPr/>
              <p:nvPr/>
            </p:nvSpPr>
            <p:spPr>
              <a:xfrm>
                <a:off x="-937451" y="2015442"/>
                <a:ext cx="100385" cy="102446"/>
              </a:xfrm>
              <a:custGeom>
                <a:avLst/>
                <a:gdLst/>
                <a:ahLst/>
                <a:cxnLst/>
                <a:rect l="l" t="t" r="r" b="b"/>
                <a:pathLst>
                  <a:path w="17094" h="17445" extrusionOk="0">
                    <a:moveTo>
                      <a:pt x="0" y="0"/>
                    </a:moveTo>
                    <a:lnTo>
                      <a:pt x="0" y="0"/>
                    </a:lnTo>
                    <a:cubicBezTo>
                      <a:pt x="176" y="752"/>
                      <a:pt x="476" y="1529"/>
                      <a:pt x="877" y="2406"/>
                    </a:cubicBezTo>
                    <a:cubicBezTo>
                      <a:pt x="4512" y="10101"/>
                      <a:pt x="6341" y="17018"/>
                      <a:pt x="6341" y="17018"/>
                    </a:cubicBezTo>
                    <a:cubicBezTo>
                      <a:pt x="6341" y="17018"/>
                      <a:pt x="11930" y="17319"/>
                      <a:pt x="17093" y="17444"/>
                    </a:cubicBezTo>
                    <a:cubicBezTo>
                      <a:pt x="16316" y="16015"/>
                      <a:pt x="15314" y="14687"/>
                      <a:pt x="13985" y="13484"/>
                    </a:cubicBezTo>
                    <a:cubicBezTo>
                      <a:pt x="11705" y="11354"/>
                      <a:pt x="9123" y="9499"/>
                      <a:pt x="6692" y="7519"/>
                    </a:cubicBezTo>
                    <a:cubicBezTo>
                      <a:pt x="4161" y="5489"/>
                      <a:pt x="1629" y="2958"/>
                      <a:pt x="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3"/>
              <p:cNvSpPr/>
              <p:nvPr/>
            </p:nvSpPr>
            <p:spPr>
              <a:xfrm>
                <a:off x="-977337" y="2075024"/>
                <a:ext cx="134527" cy="46463"/>
              </a:xfrm>
              <a:custGeom>
                <a:avLst/>
                <a:gdLst/>
                <a:ahLst/>
                <a:cxnLst/>
                <a:rect l="l" t="t" r="r" b="b"/>
                <a:pathLst>
                  <a:path w="22908" h="7912" extrusionOk="0">
                    <a:moveTo>
                      <a:pt x="9165" y="1"/>
                    </a:moveTo>
                    <a:cubicBezTo>
                      <a:pt x="8018" y="1"/>
                      <a:pt x="6689" y="205"/>
                      <a:pt x="5113" y="757"/>
                    </a:cubicBezTo>
                    <a:cubicBezTo>
                      <a:pt x="652" y="2311"/>
                      <a:pt x="0" y="6997"/>
                      <a:pt x="3584" y="7323"/>
                    </a:cubicBezTo>
                    <a:cubicBezTo>
                      <a:pt x="5749" y="7535"/>
                      <a:pt x="11798" y="7911"/>
                      <a:pt x="16581" y="7911"/>
                    </a:cubicBezTo>
                    <a:cubicBezTo>
                      <a:pt x="19719" y="7911"/>
                      <a:pt x="22312" y="7749"/>
                      <a:pt x="22908" y="7273"/>
                    </a:cubicBezTo>
                    <a:cubicBezTo>
                      <a:pt x="21479" y="5694"/>
                      <a:pt x="17644" y="2586"/>
                      <a:pt x="13985" y="1158"/>
                    </a:cubicBezTo>
                    <a:cubicBezTo>
                      <a:pt x="12725" y="673"/>
                      <a:pt x="11246" y="1"/>
                      <a:pt x="91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3"/>
              <p:cNvSpPr/>
              <p:nvPr/>
            </p:nvSpPr>
            <p:spPr>
              <a:xfrm>
                <a:off x="-943635" y="2096764"/>
                <a:ext cx="12597" cy="22445"/>
              </a:xfrm>
              <a:custGeom>
                <a:avLst/>
                <a:gdLst/>
                <a:ahLst/>
                <a:cxnLst/>
                <a:rect l="l" t="t" r="r" b="b"/>
                <a:pathLst>
                  <a:path w="2145" h="3822" extrusionOk="0">
                    <a:moveTo>
                      <a:pt x="2026" y="1"/>
                    </a:moveTo>
                    <a:cubicBezTo>
                      <a:pt x="2012" y="1"/>
                      <a:pt x="1997" y="4"/>
                      <a:pt x="1981" y="12"/>
                    </a:cubicBezTo>
                    <a:cubicBezTo>
                      <a:pt x="828" y="388"/>
                      <a:pt x="1" y="1641"/>
                      <a:pt x="1" y="2819"/>
                    </a:cubicBezTo>
                    <a:cubicBezTo>
                      <a:pt x="1" y="3095"/>
                      <a:pt x="26" y="3446"/>
                      <a:pt x="76" y="3771"/>
                    </a:cubicBezTo>
                    <a:cubicBezTo>
                      <a:pt x="477" y="3797"/>
                      <a:pt x="903" y="3822"/>
                      <a:pt x="1329" y="3822"/>
                    </a:cubicBezTo>
                    <a:cubicBezTo>
                      <a:pt x="577" y="2644"/>
                      <a:pt x="978" y="1240"/>
                      <a:pt x="2081" y="162"/>
                    </a:cubicBezTo>
                    <a:cubicBezTo>
                      <a:pt x="2144" y="99"/>
                      <a:pt x="2101" y="1"/>
                      <a:pt x="20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3"/>
              <p:cNvSpPr/>
              <p:nvPr/>
            </p:nvSpPr>
            <p:spPr>
              <a:xfrm>
                <a:off x="-964241" y="2091749"/>
                <a:ext cx="13789" cy="26138"/>
              </a:xfrm>
              <a:custGeom>
                <a:avLst/>
                <a:gdLst/>
                <a:ahLst/>
                <a:cxnLst/>
                <a:rect l="l" t="t" r="r" b="b"/>
                <a:pathLst>
                  <a:path w="2348" h="4451" extrusionOk="0">
                    <a:moveTo>
                      <a:pt x="2271" y="0"/>
                    </a:moveTo>
                    <a:cubicBezTo>
                      <a:pt x="2259" y="0"/>
                      <a:pt x="2246" y="4"/>
                      <a:pt x="2231" y="14"/>
                    </a:cubicBezTo>
                    <a:cubicBezTo>
                      <a:pt x="1078" y="741"/>
                      <a:pt x="327" y="1643"/>
                      <a:pt x="76" y="3047"/>
                    </a:cubicBezTo>
                    <a:cubicBezTo>
                      <a:pt x="26" y="3347"/>
                      <a:pt x="1" y="3698"/>
                      <a:pt x="26" y="4074"/>
                    </a:cubicBezTo>
                    <a:cubicBezTo>
                      <a:pt x="327" y="4250"/>
                      <a:pt x="652" y="4375"/>
                      <a:pt x="1078" y="4450"/>
                    </a:cubicBezTo>
                    <a:cubicBezTo>
                      <a:pt x="853" y="3874"/>
                      <a:pt x="677" y="3272"/>
                      <a:pt x="878" y="2545"/>
                    </a:cubicBezTo>
                    <a:cubicBezTo>
                      <a:pt x="1129" y="1618"/>
                      <a:pt x="1680" y="841"/>
                      <a:pt x="2307" y="114"/>
                    </a:cubicBezTo>
                    <a:cubicBezTo>
                      <a:pt x="2347" y="74"/>
                      <a:pt x="2322" y="0"/>
                      <a:pt x="22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3"/>
              <p:cNvSpPr/>
              <p:nvPr/>
            </p:nvSpPr>
            <p:spPr>
              <a:xfrm>
                <a:off x="-938925" y="2075036"/>
                <a:ext cx="96115" cy="42746"/>
              </a:xfrm>
              <a:custGeom>
                <a:avLst/>
                <a:gdLst/>
                <a:ahLst/>
                <a:cxnLst/>
                <a:rect l="l" t="t" r="r" b="b"/>
                <a:pathLst>
                  <a:path w="16367" h="7279" extrusionOk="0">
                    <a:moveTo>
                      <a:pt x="2628" y="1"/>
                    </a:moveTo>
                    <a:cubicBezTo>
                      <a:pt x="1844" y="1"/>
                      <a:pt x="975" y="95"/>
                      <a:pt x="1" y="329"/>
                    </a:cubicBezTo>
                    <a:cubicBezTo>
                      <a:pt x="2808" y="404"/>
                      <a:pt x="5640" y="1055"/>
                      <a:pt x="8171" y="2258"/>
                    </a:cubicBezTo>
                    <a:cubicBezTo>
                      <a:pt x="10713" y="3505"/>
                      <a:pt x="15853" y="7278"/>
                      <a:pt x="16339" y="7278"/>
                    </a:cubicBezTo>
                    <a:cubicBezTo>
                      <a:pt x="16351" y="7278"/>
                      <a:pt x="16360" y="7276"/>
                      <a:pt x="16367" y="7271"/>
                    </a:cubicBezTo>
                    <a:cubicBezTo>
                      <a:pt x="14938" y="5692"/>
                      <a:pt x="11103" y="2584"/>
                      <a:pt x="7444" y="1156"/>
                    </a:cubicBezTo>
                    <a:cubicBezTo>
                      <a:pt x="6188" y="664"/>
                      <a:pt x="4708" y="1"/>
                      <a:pt x="2628"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3"/>
              <p:cNvSpPr/>
              <p:nvPr/>
            </p:nvSpPr>
            <p:spPr>
              <a:xfrm>
                <a:off x="-1017076" y="1610345"/>
                <a:ext cx="258455" cy="294688"/>
              </a:xfrm>
              <a:custGeom>
                <a:avLst/>
                <a:gdLst/>
                <a:ahLst/>
                <a:cxnLst/>
                <a:rect l="l" t="t" r="r" b="b"/>
                <a:pathLst>
                  <a:path w="44011" h="50181" extrusionOk="0">
                    <a:moveTo>
                      <a:pt x="22500" y="0"/>
                    </a:moveTo>
                    <a:cubicBezTo>
                      <a:pt x="12536" y="0"/>
                      <a:pt x="5412" y="4789"/>
                      <a:pt x="2782" y="7228"/>
                    </a:cubicBezTo>
                    <a:cubicBezTo>
                      <a:pt x="0" y="9759"/>
                      <a:pt x="3033" y="19558"/>
                      <a:pt x="3033" y="19558"/>
                    </a:cubicBezTo>
                    <a:lnTo>
                      <a:pt x="4762" y="43067"/>
                    </a:lnTo>
                    <a:cubicBezTo>
                      <a:pt x="4123" y="48039"/>
                      <a:pt x="4983" y="50181"/>
                      <a:pt x="10346" y="50181"/>
                    </a:cubicBezTo>
                    <a:cubicBezTo>
                      <a:pt x="12769" y="50181"/>
                      <a:pt x="16112" y="49743"/>
                      <a:pt x="20652" y="48932"/>
                    </a:cubicBezTo>
                    <a:cubicBezTo>
                      <a:pt x="35239" y="46326"/>
                      <a:pt x="44011" y="34346"/>
                      <a:pt x="42983" y="21889"/>
                    </a:cubicBezTo>
                    <a:cubicBezTo>
                      <a:pt x="41955" y="9408"/>
                      <a:pt x="32231" y="411"/>
                      <a:pt x="23960" y="35"/>
                    </a:cubicBezTo>
                    <a:cubicBezTo>
                      <a:pt x="23467" y="12"/>
                      <a:pt x="22980" y="0"/>
                      <a:pt x="225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3"/>
              <p:cNvSpPr/>
              <p:nvPr/>
            </p:nvSpPr>
            <p:spPr>
              <a:xfrm>
                <a:off x="-1001479" y="1650431"/>
                <a:ext cx="20196" cy="40591"/>
              </a:xfrm>
              <a:custGeom>
                <a:avLst/>
                <a:gdLst/>
                <a:ahLst/>
                <a:cxnLst/>
                <a:rect l="l" t="t" r="r" b="b"/>
                <a:pathLst>
                  <a:path w="3439" h="6912" extrusionOk="0">
                    <a:moveTo>
                      <a:pt x="577" y="1"/>
                    </a:moveTo>
                    <a:cubicBezTo>
                      <a:pt x="402" y="126"/>
                      <a:pt x="252" y="276"/>
                      <a:pt x="126" y="402"/>
                    </a:cubicBezTo>
                    <a:cubicBezTo>
                      <a:pt x="76" y="427"/>
                      <a:pt x="26" y="477"/>
                      <a:pt x="1" y="527"/>
                    </a:cubicBezTo>
                    <a:cubicBezTo>
                      <a:pt x="101" y="1254"/>
                      <a:pt x="252" y="1955"/>
                      <a:pt x="477" y="2632"/>
                    </a:cubicBezTo>
                    <a:cubicBezTo>
                      <a:pt x="1028" y="4186"/>
                      <a:pt x="1605" y="6166"/>
                      <a:pt x="3184" y="6893"/>
                    </a:cubicBezTo>
                    <a:cubicBezTo>
                      <a:pt x="3205" y="6906"/>
                      <a:pt x="3227" y="6911"/>
                      <a:pt x="3248" y="6911"/>
                    </a:cubicBezTo>
                    <a:cubicBezTo>
                      <a:pt x="3352" y="6911"/>
                      <a:pt x="3438" y="6776"/>
                      <a:pt x="3334" y="6692"/>
                    </a:cubicBezTo>
                    <a:cubicBezTo>
                      <a:pt x="1555" y="5063"/>
                      <a:pt x="828" y="2507"/>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3"/>
              <p:cNvSpPr/>
              <p:nvPr/>
            </p:nvSpPr>
            <p:spPr>
              <a:xfrm>
                <a:off x="-1007510" y="1680310"/>
                <a:ext cx="25322" cy="15503"/>
              </a:xfrm>
              <a:custGeom>
                <a:avLst/>
                <a:gdLst/>
                <a:ahLst/>
                <a:cxnLst/>
                <a:rect l="l" t="t" r="r" b="b"/>
                <a:pathLst>
                  <a:path w="4312" h="2640" extrusionOk="0">
                    <a:moveTo>
                      <a:pt x="0" y="0"/>
                    </a:moveTo>
                    <a:lnTo>
                      <a:pt x="0" y="0"/>
                    </a:lnTo>
                    <a:cubicBezTo>
                      <a:pt x="25" y="426"/>
                      <a:pt x="50" y="878"/>
                      <a:pt x="101" y="1304"/>
                    </a:cubicBezTo>
                    <a:cubicBezTo>
                      <a:pt x="1154" y="2116"/>
                      <a:pt x="2323" y="2639"/>
                      <a:pt x="3539" y="2639"/>
                    </a:cubicBezTo>
                    <a:cubicBezTo>
                      <a:pt x="3712" y="2639"/>
                      <a:pt x="3886" y="2629"/>
                      <a:pt x="4061" y="2607"/>
                    </a:cubicBezTo>
                    <a:cubicBezTo>
                      <a:pt x="4236" y="2582"/>
                      <a:pt x="4311" y="2281"/>
                      <a:pt x="4111" y="2256"/>
                    </a:cubicBezTo>
                    <a:cubicBezTo>
                      <a:pt x="2456" y="1955"/>
                      <a:pt x="1153" y="11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3"/>
              <p:cNvSpPr/>
              <p:nvPr/>
            </p:nvSpPr>
            <p:spPr>
              <a:xfrm>
                <a:off x="-1006189" y="1694145"/>
                <a:ext cx="23701" cy="9925"/>
              </a:xfrm>
              <a:custGeom>
                <a:avLst/>
                <a:gdLst/>
                <a:ahLst/>
                <a:cxnLst/>
                <a:rect l="l" t="t" r="r" b="b"/>
                <a:pathLst>
                  <a:path w="4036" h="1690" extrusionOk="0">
                    <a:moveTo>
                      <a:pt x="1" y="0"/>
                    </a:moveTo>
                    <a:cubicBezTo>
                      <a:pt x="76" y="426"/>
                      <a:pt x="151" y="852"/>
                      <a:pt x="226" y="1278"/>
                    </a:cubicBezTo>
                    <a:cubicBezTo>
                      <a:pt x="847" y="1534"/>
                      <a:pt x="1486" y="1689"/>
                      <a:pt x="2105" y="1689"/>
                    </a:cubicBezTo>
                    <a:cubicBezTo>
                      <a:pt x="2760" y="1689"/>
                      <a:pt x="3394" y="1515"/>
                      <a:pt x="3961" y="1103"/>
                    </a:cubicBezTo>
                    <a:cubicBezTo>
                      <a:pt x="4036" y="1053"/>
                      <a:pt x="4011" y="903"/>
                      <a:pt x="3886" y="903"/>
                    </a:cubicBezTo>
                    <a:cubicBezTo>
                      <a:pt x="2432" y="903"/>
                      <a:pt x="1179" y="55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3"/>
              <p:cNvSpPr/>
              <p:nvPr/>
            </p:nvSpPr>
            <p:spPr>
              <a:xfrm>
                <a:off x="-983668" y="1873550"/>
                <a:ext cx="21000" cy="27243"/>
              </a:xfrm>
              <a:custGeom>
                <a:avLst/>
                <a:gdLst/>
                <a:ahLst/>
                <a:cxnLst/>
                <a:rect l="l" t="t" r="r" b="b"/>
                <a:pathLst>
                  <a:path w="3576" h="4639" extrusionOk="0">
                    <a:moveTo>
                      <a:pt x="3487" y="1"/>
                    </a:moveTo>
                    <a:cubicBezTo>
                      <a:pt x="3464" y="1"/>
                      <a:pt x="3443" y="9"/>
                      <a:pt x="3434" y="27"/>
                    </a:cubicBezTo>
                    <a:cubicBezTo>
                      <a:pt x="2808" y="1079"/>
                      <a:pt x="1003" y="2558"/>
                      <a:pt x="1" y="4087"/>
                    </a:cubicBezTo>
                    <a:cubicBezTo>
                      <a:pt x="201" y="4313"/>
                      <a:pt x="452" y="4488"/>
                      <a:pt x="727" y="4638"/>
                    </a:cubicBezTo>
                    <a:cubicBezTo>
                      <a:pt x="953" y="4137"/>
                      <a:pt x="1254" y="3661"/>
                      <a:pt x="1579" y="3235"/>
                    </a:cubicBezTo>
                    <a:cubicBezTo>
                      <a:pt x="2306" y="2232"/>
                      <a:pt x="3108" y="1230"/>
                      <a:pt x="3559" y="77"/>
                    </a:cubicBezTo>
                    <a:cubicBezTo>
                      <a:pt x="3576" y="28"/>
                      <a:pt x="3529" y="1"/>
                      <a:pt x="3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3"/>
              <p:cNvSpPr/>
              <p:nvPr/>
            </p:nvSpPr>
            <p:spPr>
              <a:xfrm>
                <a:off x="-989705" y="1867184"/>
                <a:ext cx="18862" cy="21981"/>
              </a:xfrm>
              <a:custGeom>
                <a:avLst/>
                <a:gdLst/>
                <a:ahLst/>
                <a:cxnLst/>
                <a:rect l="l" t="t" r="r" b="b"/>
                <a:pathLst>
                  <a:path w="3212" h="3743" extrusionOk="0">
                    <a:moveTo>
                      <a:pt x="3056" y="0"/>
                    </a:moveTo>
                    <a:cubicBezTo>
                      <a:pt x="3032" y="0"/>
                      <a:pt x="3006" y="10"/>
                      <a:pt x="2983" y="33"/>
                    </a:cubicBezTo>
                    <a:cubicBezTo>
                      <a:pt x="2156" y="860"/>
                      <a:pt x="928" y="1788"/>
                      <a:pt x="1" y="2840"/>
                    </a:cubicBezTo>
                    <a:cubicBezTo>
                      <a:pt x="26" y="3166"/>
                      <a:pt x="101" y="3467"/>
                      <a:pt x="176" y="3742"/>
                    </a:cubicBezTo>
                    <a:cubicBezTo>
                      <a:pt x="928" y="2464"/>
                      <a:pt x="2181" y="1361"/>
                      <a:pt x="3134" y="209"/>
                    </a:cubicBezTo>
                    <a:cubicBezTo>
                      <a:pt x="3211" y="112"/>
                      <a:pt x="3139" y="0"/>
                      <a:pt x="3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3"/>
              <p:cNvSpPr/>
              <p:nvPr/>
            </p:nvSpPr>
            <p:spPr>
              <a:xfrm>
                <a:off x="-971147" y="1839725"/>
                <a:ext cx="103168" cy="55178"/>
              </a:xfrm>
              <a:custGeom>
                <a:avLst/>
                <a:gdLst/>
                <a:ahLst/>
                <a:cxnLst/>
                <a:rect l="l" t="t" r="r" b="b"/>
                <a:pathLst>
                  <a:path w="17568" h="9396" extrusionOk="0">
                    <a:moveTo>
                      <a:pt x="191" y="0"/>
                    </a:moveTo>
                    <a:cubicBezTo>
                      <a:pt x="89" y="0"/>
                      <a:pt x="0" y="106"/>
                      <a:pt x="74" y="198"/>
                    </a:cubicBezTo>
                    <a:cubicBezTo>
                      <a:pt x="2806" y="4233"/>
                      <a:pt x="7894" y="6940"/>
                      <a:pt x="12355" y="8544"/>
                    </a:cubicBezTo>
                    <a:cubicBezTo>
                      <a:pt x="13232" y="8870"/>
                      <a:pt x="14084" y="9145"/>
                      <a:pt x="14986" y="9396"/>
                    </a:cubicBezTo>
                    <a:cubicBezTo>
                      <a:pt x="15864" y="9170"/>
                      <a:pt x="16741" y="8920"/>
                      <a:pt x="17568" y="8619"/>
                    </a:cubicBezTo>
                    <a:cubicBezTo>
                      <a:pt x="16139" y="8343"/>
                      <a:pt x="14736" y="7992"/>
                      <a:pt x="13357" y="7516"/>
                    </a:cubicBezTo>
                    <a:cubicBezTo>
                      <a:pt x="8821" y="5987"/>
                      <a:pt x="3458" y="3807"/>
                      <a:pt x="300" y="47"/>
                    </a:cubicBezTo>
                    <a:cubicBezTo>
                      <a:pt x="266" y="14"/>
                      <a:pt x="228"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3"/>
              <p:cNvSpPr/>
              <p:nvPr/>
            </p:nvSpPr>
            <p:spPr>
              <a:xfrm>
                <a:off x="-962474" y="1872951"/>
                <a:ext cx="48284" cy="29903"/>
              </a:xfrm>
              <a:custGeom>
                <a:avLst/>
                <a:gdLst/>
                <a:ahLst/>
                <a:cxnLst/>
                <a:rect l="l" t="t" r="r" b="b"/>
                <a:pathLst>
                  <a:path w="8222" h="5092" extrusionOk="0">
                    <a:moveTo>
                      <a:pt x="92" y="0"/>
                    </a:moveTo>
                    <a:cubicBezTo>
                      <a:pt x="44" y="0"/>
                      <a:pt x="1" y="25"/>
                      <a:pt x="1" y="79"/>
                    </a:cubicBezTo>
                    <a:cubicBezTo>
                      <a:pt x="101" y="1733"/>
                      <a:pt x="2382" y="3262"/>
                      <a:pt x="3685" y="4014"/>
                    </a:cubicBezTo>
                    <a:cubicBezTo>
                      <a:pt x="4361" y="4415"/>
                      <a:pt x="5088" y="4765"/>
                      <a:pt x="5815" y="5091"/>
                    </a:cubicBezTo>
                    <a:cubicBezTo>
                      <a:pt x="6567" y="4991"/>
                      <a:pt x="7369" y="4866"/>
                      <a:pt x="8221" y="4740"/>
                    </a:cubicBezTo>
                    <a:cubicBezTo>
                      <a:pt x="7394" y="4515"/>
                      <a:pt x="6542" y="4289"/>
                      <a:pt x="5740" y="3938"/>
                    </a:cubicBezTo>
                    <a:cubicBezTo>
                      <a:pt x="4161" y="3287"/>
                      <a:pt x="828" y="1833"/>
                      <a:pt x="201" y="54"/>
                    </a:cubicBezTo>
                    <a:cubicBezTo>
                      <a:pt x="178" y="19"/>
                      <a:pt x="133"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3"/>
              <p:cNvSpPr/>
              <p:nvPr/>
            </p:nvSpPr>
            <p:spPr>
              <a:xfrm>
                <a:off x="-968804" y="1880180"/>
                <a:ext cx="20759" cy="24882"/>
              </a:xfrm>
              <a:custGeom>
                <a:avLst/>
                <a:gdLst/>
                <a:ahLst/>
                <a:cxnLst/>
                <a:rect l="l" t="t" r="r" b="b"/>
                <a:pathLst>
                  <a:path w="3535" h="4237" extrusionOk="0">
                    <a:moveTo>
                      <a:pt x="728" y="1"/>
                    </a:moveTo>
                    <a:cubicBezTo>
                      <a:pt x="1" y="276"/>
                      <a:pt x="1053" y="2281"/>
                      <a:pt x="1279" y="2682"/>
                    </a:cubicBezTo>
                    <a:cubicBezTo>
                      <a:pt x="1655" y="3234"/>
                      <a:pt x="2056" y="3735"/>
                      <a:pt x="2482" y="4236"/>
                    </a:cubicBezTo>
                    <a:cubicBezTo>
                      <a:pt x="2808" y="4211"/>
                      <a:pt x="3159" y="4211"/>
                      <a:pt x="3535" y="4186"/>
                    </a:cubicBezTo>
                    <a:cubicBezTo>
                      <a:pt x="3309" y="3986"/>
                      <a:pt x="3059" y="3760"/>
                      <a:pt x="2858" y="3509"/>
                    </a:cubicBezTo>
                    <a:cubicBezTo>
                      <a:pt x="2783" y="3434"/>
                      <a:pt x="377" y="527"/>
                      <a:pt x="903" y="201"/>
                    </a:cubicBezTo>
                    <a:cubicBezTo>
                      <a:pt x="928" y="176"/>
                      <a:pt x="928" y="176"/>
                      <a:pt x="903" y="151"/>
                    </a:cubicBezTo>
                    <a:cubicBezTo>
                      <a:pt x="903" y="126"/>
                      <a:pt x="878" y="101"/>
                      <a:pt x="878" y="76"/>
                    </a:cubicBezTo>
                    <a:cubicBezTo>
                      <a:pt x="853" y="26"/>
                      <a:pt x="778" y="1"/>
                      <a:pt x="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3"/>
              <p:cNvSpPr/>
              <p:nvPr/>
            </p:nvSpPr>
            <p:spPr>
              <a:xfrm>
                <a:off x="-960119" y="1741560"/>
                <a:ext cx="195907" cy="16173"/>
              </a:xfrm>
              <a:custGeom>
                <a:avLst/>
                <a:gdLst/>
                <a:ahLst/>
                <a:cxnLst/>
                <a:rect l="l" t="t" r="r" b="b"/>
                <a:pathLst>
                  <a:path w="33360" h="2754" extrusionOk="0">
                    <a:moveTo>
                      <a:pt x="22992" y="0"/>
                    </a:moveTo>
                    <a:cubicBezTo>
                      <a:pt x="22312" y="0"/>
                      <a:pt x="21632" y="7"/>
                      <a:pt x="20953" y="22"/>
                    </a:cubicBezTo>
                    <a:cubicBezTo>
                      <a:pt x="17570" y="97"/>
                      <a:pt x="14211" y="347"/>
                      <a:pt x="10853" y="798"/>
                    </a:cubicBezTo>
                    <a:cubicBezTo>
                      <a:pt x="7244" y="1300"/>
                      <a:pt x="3685" y="2252"/>
                      <a:pt x="51" y="2678"/>
                    </a:cubicBezTo>
                    <a:cubicBezTo>
                      <a:pt x="1" y="2678"/>
                      <a:pt x="1" y="2753"/>
                      <a:pt x="51" y="2753"/>
                    </a:cubicBezTo>
                    <a:cubicBezTo>
                      <a:pt x="3459" y="2653"/>
                      <a:pt x="6793" y="1776"/>
                      <a:pt x="10151" y="1400"/>
                    </a:cubicBezTo>
                    <a:cubicBezTo>
                      <a:pt x="13484" y="1049"/>
                      <a:pt x="16843" y="824"/>
                      <a:pt x="20176" y="748"/>
                    </a:cubicBezTo>
                    <a:cubicBezTo>
                      <a:pt x="20582" y="744"/>
                      <a:pt x="20986" y="742"/>
                      <a:pt x="21390" y="742"/>
                    </a:cubicBezTo>
                    <a:cubicBezTo>
                      <a:pt x="25430" y="742"/>
                      <a:pt x="29395" y="969"/>
                      <a:pt x="33359" y="1425"/>
                    </a:cubicBezTo>
                    <a:cubicBezTo>
                      <a:pt x="33359" y="1099"/>
                      <a:pt x="33359" y="773"/>
                      <a:pt x="33334" y="473"/>
                    </a:cubicBezTo>
                    <a:cubicBezTo>
                      <a:pt x="32758" y="423"/>
                      <a:pt x="32181" y="372"/>
                      <a:pt x="31605" y="347"/>
                    </a:cubicBezTo>
                    <a:cubicBezTo>
                      <a:pt x="28730" y="125"/>
                      <a:pt x="25854" y="0"/>
                      <a:pt x="229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3"/>
              <p:cNvSpPr/>
              <p:nvPr/>
            </p:nvSpPr>
            <p:spPr>
              <a:xfrm>
                <a:off x="-955850" y="1762578"/>
                <a:ext cx="189136" cy="21059"/>
              </a:xfrm>
              <a:custGeom>
                <a:avLst/>
                <a:gdLst/>
                <a:ahLst/>
                <a:cxnLst/>
                <a:rect l="l" t="t" r="r" b="b"/>
                <a:pathLst>
                  <a:path w="32207" h="3586" extrusionOk="0">
                    <a:moveTo>
                      <a:pt x="8296" y="0"/>
                    </a:moveTo>
                    <a:cubicBezTo>
                      <a:pt x="5550" y="0"/>
                      <a:pt x="2802" y="137"/>
                      <a:pt x="51" y="453"/>
                    </a:cubicBezTo>
                    <a:cubicBezTo>
                      <a:pt x="0" y="478"/>
                      <a:pt x="0" y="578"/>
                      <a:pt x="51" y="578"/>
                    </a:cubicBezTo>
                    <a:cubicBezTo>
                      <a:pt x="1160" y="544"/>
                      <a:pt x="2270" y="528"/>
                      <a:pt x="3380" y="528"/>
                    </a:cubicBezTo>
                    <a:cubicBezTo>
                      <a:pt x="9712" y="528"/>
                      <a:pt x="16033" y="1061"/>
                      <a:pt x="22281" y="1956"/>
                    </a:cubicBezTo>
                    <a:cubicBezTo>
                      <a:pt x="25514" y="2433"/>
                      <a:pt x="28747" y="2984"/>
                      <a:pt x="31955" y="3585"/>
                    </a:cubicBezTo>
                    <a:cubicBezTo>
                      <a:pt x="32056" y="3209"/>
                      <a:pt x="32131" y="2834"/>
                      <a:pt x="32206" y="2458"/>
                    </a:cubicBezTo>
                    <a:cubicBezTo>
                      <a:pt x="32056" y="2433"/>
                      <a:pt x="31905" y="2407"/>
                      <a:pt x="31755" y="2382"/>
                    </a:cubicBezTo>
                    <a:cubicBezTo>
                      <a:pt x="28397" y="1831"/>
                      <a:pt x="25038" y="1305"/>
                      <a:pt x="21655" y="904"/>
                    </a:cubicBezTo>
                    <a:cubicBezTo>
                      <a:pt x="17204" y="361"/>
                      <a:pt x="12753" y="0"/>
                      <a:pt x="8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3"/>
              <p:cNvSpPr/>
              <p:nvPr/>
            </p:nvSpPr>
            <p:spPr>
              <a:xfrm>
                <a:off x="-957617" y="1775538"/>
                <a:ext cx="181037" cy="38565"/>
              </a:xfrm>
              <a:custGeom>
                <a:avLst/>
                <a:gdLst/>
                <a:ahLst/>
                <a:cxnLst/>
                <a:rect l="l" t="t" r="r" b="b"/>
                <a:pathLst>
                  <a:path w="30828" h="6567" extrusionOk="0">
                    <a:moveTo>
                      <a:pt x="2525" y="1"/>
                    </a:moveTo>
                    <a:cubicBezTo>
                      <a:pt x="1732" y="1"/>
                      <a:pt x="941" y="24"/>
                      <a:pt x="151" y="75"/>
                    </a:cubicBezTo>
                    <a:cubicBezTo>
                      <a:pt x="1" y="100"/>
                      <a:pt x="1" y="326"/>
                      <a:pt x="151" y="326"/>
                    </a:cubicBezTo>
                    <a:cubicBezTo>
                      <a:pt x="6993" y="526"/>
                      <a:pt x="13860" y="2030"/>
                      <a:pt x="20502" y="3709"/>
                    </a:cubicBezTo>
                    <a:cubicBezTo>
                      <a:pt x="23660" y="4511"/>
                      <a:pt x="26818" y="5414"/>
                      <a:pt x="29926" y="6416"/>
                    </a:cubicBezTo>
                    <a:cubicBezTo>
                      <a:pt x="30076" y="6466"/>
                      <a:pt x="30226" y="6516"/>
                      <a:pt x="30377" y="6566"/>
                    </a:cubicBezTo>
                    <a:cubicBezTo>
                      <a:pt x="30527" y="6241"/>
                      <a:pt x="30677" y="5915"/>
                      <a:pt x="30828" y="5589"/>
                    </a:cubicBezTo>
                    <a:cubicBezTo>
                      <a:pt x="30627" y="5539"/>
                      <a:pt x="30402" y="5464"/>
                      <a:pt x="30201" y="5414"/>
                    </a:cubicBezTo>
                    <a:cubicBezTo>
                      <a:pt x="26843" y="4361"/>
                      <a:pt x="23434" y="3409"/>
                      <a:pt x="20001" y="2606"/>
                    </a:cubicBezTo>
                    <a:cubicBezTo>
                      <a:pt x="14326" y="1304"/>
                      <a:pt x="8397" y="1"/>
                      <a:pt x="2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3"/>
              <p:cNvSpPr/>
              <p:nvPr/>
            </p:nvSpPr>
            <p:spPr>
              <a:xfrm>
                <a:off x="-955474" y="1791975"/>
                <a:ext cx="166386" cy="44649"/>
              </a:xfrm>
              <a:custGeom>
                <a:avLst/>
                <a:gdLst/>
                <a:ahLst/>
                <a:cxnLst/>
                <a:rect l="l" t="t" r="r" b="b"/>
                <a:pathLst>
                  <a:path w="28333" h="7603" extrusionOk="0">
                    <a:moveTo>
                      <a:pt x="124" y="0"/>
                    </a:moveTo>
                    <a:cubicBezTo>
                      <a:pt x="28" y="0"/>
                      <a:pt x="0" y="164"/>
                      <a:pt x="112" y="209"/>
                    </a:cubicBezTo>
                    <a:cubicBezTo>
                      <a:pt x="6653" y="2615"/>
                      <a:pt x="13395" y="4419"/>
                      <a:pt x="20162" y="5998"/>
                    </a:cubicBezTo>
                    <a:cubicBezTo>
                      <a:pt x="22643" y="6574"/>
                      <a:pt x="25124" y="7126"/>
                      <a:pt x="27631" y="7602"/>
                    </a:cubicBezTo>
                    <a:cubicBezTo>
                      <a:pt x="27881" y="7276"/>
                      <a:pt x="28107" y="6950"/>
                      <a:pt x="28333" y="6600"/>
                    </a:cubicBezTo>
                    <a:cubicBezTo>
                      <a:pt x="18834" y="4945"/>
                      <a:pt x="9410" y="2690"/>
                      <a:pt x="162" y="8"/>
                    </a:cubicBezTo>
                    <a:cubicBezTo>
                      <a:pt x="148" y="3"/>
                      <a:pt x="135"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3"/>
              <p:cNvSpPr/>
              <p:nvPr/>
            </p:nvSpPr>
            <p:spPr>
              <a:xfrm>
                <a:off x="-958116" y="1808600"/>
                <a:ext cx="154605" cy="47156"/>
              </a:xfrm>
              <a:custGeom>
                <a:avLst/>
                <a:gdLst/>
                <a:ahLst/>
                <a:cxnLst/>
                <a:rect l="l" t="t" r="r" b="b"/>
                <a:pathLst>
                  <a:path w="26327" h="8030" extrusionOk="0">
                    <a:moveTo>
                      <a:pt x="167" y="0"/>
                    </a:moveTo>
                    <a:cubicBezTo>
                      <a:pt x="65" y="0"/>
                      <a:pt x="1" y="144"/>
                      <a:pt x="111" y="210"/>
                    </a:cubicBezTo>
                    <a:cubicBezTo>
                      <a:pt x="2216" y="1738"/>
                      <a:pt x="5173" y="2465"/>
                      <a:pt x="7630" y="3242"/>
                    </a:cubicBezTo>
                    <a:cubicBezTo>
                      <a:pt x="10411" y="4144"/>
                      <a:pt x="13193" y="5047"/>
                      <a:pt x="16026" y="5849"/>
                    </a:cubicBezTo>
                    <a:cubicBezTo>
                      <a:pt x="18958" y="6676"/>
                      <a:pt x="22041" y="7503"/>
                      <a:pt x="25148" y="8029"/>
                    </a:cubicBezTo>
                    <a:cubicBezTo>
                      <a:pt x="25549" y="7653"/>
                      <a:pt x="25950" y="7277"/>
                      <a:pt x="26326" y="6876"/>
                    </a:cubicBezTo>
                    <a:cubicBezTo>
                      <a:pt x="22968" y="6350"/>
                      <a:pt x="19635" y="5723"/>
                      <a:pt x="16301" y="4846"/>
                    </a:cubicBezTo>
                    <a:cubicBezTo>
                      <a:pt x="13469" y="4094"/>
                      <a:pt x="10662" y="3242"/>
                      <a:pt x="7855" y="2415"/>
                    </a:cubicBezTo>
                    <a:cubicBezTo>
                      <a:pt x="5374" y="1663"/>
                      <a:pt x="2517" y="1187"/>
                      <a:pt x="211" y="9"/>
                    </a:cubicBezTo>
                    <a:cubicBezTo>
                      <a:pt x="196" y="3"/>
                      <a:pt x="18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3"/>
              <p:cNvSpPr/>
              <p:nvPr/>
            </p:nvSpPr>
            <p:spPr>
              <a:xfrm>
                <a:off x="-951433" y="1821455"/>
                <a:ext cx="134674" cy="42540"/>
              </a:xfrm>
              <a:custGeom>
                <a:avLst/>
                <a:gdLst/>
                <a:ahLst/>
                <a:cxnLst/>
                <a:rect l="l" t="t" r="r" b="b"/>
                <a:pathLst>
                  <a:path w="22933" h="7244" extrusionOk="0">
                    <a:moveTo>
                      <a:pt x="50" y="1"/>
                    </a:moveTo>
                    <a:cubicBezTo>
                      <a:pt x="25" y="1"/>
                      <a:pt x="0" y="51"/>
                      <a:pt x="25" y="76"/>
                    </a:cubicBezTo>
                    <a:cubicBezTo>
                      <a:pt x="4386" y="2181"/>
                      <a:pt x="9223" y="3610"/>
                      <a:pt x="13860" y="5013"/>
                    </a:cubicBezTo>
                    <a:cubicBezTo>
                      <a:pt x="16667" y="5890"/>
                      <a:pt x="19524" y="6642"/>
                      <a:pt x="22406" y="7244"/>
                    </a:cubicBezTo>
                    <a:cubicBezTo>
                      <a:pt x="22582" y="7093"/>
                      <a:pt x="22757" y="6943"/>
                      <a:pt x="22933" y="6793"/>
                    </a:cubicBezTo>
                    <a:cubicBezTo>
                      <a:pt x="19925" y="6166"/>
                      <a:pt x="16943" y="5414"/>
                      <a:pt x="13985" y="4537"/>
                    </a:cubicBezTo>
                    <a:cubicBezTo>
                      <a:pt x="9349" y="3158"/>
                      <a:pt x="4537" y="1830"/>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3"/>
              <p:cNvSpPr/>
              <p:nvPr/>
            </p:nvSpPr>
            <p:spPr>
              <a:xfrm>
                <a:off x="-970225" y="1686194"/>
                <a:ext cx="194973" cy="65866"/>
              </a:xfrm>
              <a:custGeom>
                <a:avLst/>
                <a:gdLst/>
                <a:ahLst/>
                <a:cxnLst/>
                <a:rect l="l" t="t" r="r" b="b"/>
                <a:pathLst>
                  <a:path w="33201" h="11216" extrusionOk="0">
                    <a:moveTo>
                      <a:pt x="32599" y="1"/>
                    </a:moveTo>
                    <a:cubicBezTo>
                      <a:pt x="30794" y="101"/>
                      <a:pt x="29015" y="377"/>
                      <a:pt x="27261" y="652"/>
                    </a:cubicBezTo>
                    <a:cubicBezTo>
                      <a:pt x="23551" y="1254"/>
                      <a:pt x="19817" y="2056"/>
                      <a:pt x="16233" y="3159"/>
                    </a:cubicBezTo>
                    <a:cubicBezTo>
                      <a:pt x="10619" y="4863"/>
                      <a:pt x="4153" y="6642"/>
                      <a:pt x="42" y="11054"/>
                    </a:cubicBezTo>
                    <a:cubicBezTo>
                      <a:pt x="0" y="11117"/>
                      <a:pt x="47" y="11215"/>
                      <a:pt x="107" y="11215"/>
                    </a:cubicBezTo>
                    <a:cubicBezTo>
                      <a:pt x="119" y="11215"/>
                      <a:pt x="131" y="11212"/>
                      <a:pt x="143" y="11204"/>
                    </a:cubicBezTo>
                    <a:cubicBezTo>
                      <a:pt x="5105" y="7470"/>
                      <a:pt x="11371" y="5765"/>
                      <a:pt x="17286" y="4161"/>
                    </a:cubicBezTo>
                    <a:cubicBezTo>
                      <a:pt x="20694" y="3234"/>
                      <a:pt x="24128" y="2432"/>
                      <a:pt x="27611" y="1931"/>
                    </a:cubicBezTo>
                    <a:cubicBezTo>
                      <a:pt x="29466" y="1655"/>
                      <a:pt x="31321" y="1505"/>
                      <a:pt x="33200" y="1329"/>
                    </a:cubicBezTo>
                    <a:cubicBezTo>
                      <a:pt x="33000" y="878"/>
                      <a:pt x="32799" y="427"/>
                      <a:pt x="32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3"/>
              <p:cNvSpPr/>
              <p:nvPr/>
            </p:nvSpPr>
            <p:spPr>
              <a:xfrm>
                <a:off x="-959491" y="1653519"/>
                <a:ext cx="164665" cy="79161"/>
              </a:xfrm>
              <a:custGeom>
                <a:avLst/>
                <a:gdLst/>
                <a:ahLst/>
                <a:cxnLst/>
                <a:rect l="l" t="t" r="r" b="b"/>
                <a:pathLst>
                  <a:path w="28040" h="13480" extrusionOk="0">
                    <a:moveTo>
                      <a:pt x="27187" y="1"/>
                    </a:moveTo>
                    <a:cubicBezTo>
                      <a:pt x="22676" y="1129"/>
                      <a:pt x="18189" y="2933"/>
                      <a:pt x="14029" y="4738"/>
                    </a:cubicBezTo>
                    <a:cubicBezTo>
                      <a:pt x="11021" y="6041"/>
                      <a:pt x="7989" y="7419"/>
                      <a:pt x="5157" y="9124"/>
                    </a:cubicBezTo>
                    <a:cubicBezTo>
                      <a:pt x="3603" y="10051"/>
                      <a:pt x="620" y="11505"/>
                      <a:pt x="19" y="13384"/>
                    </a:cubicBezTo>
                    <a:cubicBezTo>
                      <a:pt x="1" y="13439"/>
                      <a:pt x="48" y="13480"/>
                      <a:pt x="104" y="13480"/>
                    </a:cubicBezTo>
                    <a:cubicBezTo>
                      <a:pt x="125" y="13480"/>
                      <a:pt x="148" y="13474"/>
                      <a:pt x="169" y="13460"/>
                    </a:cubicBezTo>
                    <a:cubicBezTo>
                      <a:pt x="4405" y="9575"/>
                      <a:pt x="10470" y="7119"/>
                      <a:pt x="15758" y="5039"/>
                    </a:cubicBezTo>
                    <a:cubicBezTo>
                      <a:pt x="19768" y="3435"/>
                      <a:pt x="23929" y="2332"/>
                      <a:pt x="28039" y="1028"/>
                    </a:cubicBezTo>
                    <a:cubicBezTo>
                      <a:pt x="27763" y="678"/>
                      <a:pt x="27488" y="327"/>
                      <a:pt x="271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3"/>
              <p:cNvSpPr/>
              <p:nvPr/>
            </p:nvSpPr>
            <p:spPr>
              <a:xfrm>
                <a:off x="-970272" y="1618789"/>
                <a:ext cx="135408" cy="103309"/>
              </a:xfrm>
              <a:custGeom>
                <a:avLst/>
                <a:gdLst/>
                <a:ahLst/>
                <a:cxnLst/>
                <a:rect l="l" t="t" r="r" b="b"/>
                <a:pathLst>
                  <a:path w="23058" h="17592" extrusionOk="0">
                    <a:moveTo>
                      <a:pt x="21479" y="0"/>
                    </a:moveTo>
                    <a:cubicBezTo>
                      <a:pt x="18271" y="1429"/>
                      <a:pt x="15188" y="3208"/>
                      <a:pt x="12356" y="5088"/>
                    </a:cubicBezTo>
                    <a:cubicBezTo>
                      <a:pt x="9674" y="6892"/>
                      <a:pt x="6968" y="8822"/>
                      <a:pt x="4562" y="11003"/>
                    </a:cubicBezTo>
                    <a:cubicBezTo>
                      <a:pt x="2682" y="12732"/>
                      <a:pt x="376" y="14812"/>
                      <a:pt x="0" y="17469"/>
                    </a:cubicBezTo>
                    <a:cubicBezTo>
                      <a:pt x="0" y="17544"/>
                      <a:pt x="63" y="17592"/>
                      <a:pt x="124" y="17592"/>
                    </a:cubicBezTo>
                    <a:cubicBezTo>
                      <a:pt x="165" y="17592"/>
                      <a:pt x="206" y="17570"/>
                      <a:pt x="226" y="17519"/>
                    </a:cubicBezTo>
                    <a:cubicBezTo>
                      <a:pt x="1404" y="14436"/>
                      <a:pt x="4712" y="11905"/>
                      <a:pt x="7293" y="9975"/>
                    </a:cubicBezTo>
                    <a:cubicBezTo>
                      <a:pt x="9649" y="8196"/>
                      <a:pt x="12106" y="6516"/>
                      <a:pt x="14662" y="4988"/>
                    </a:cubicBezTo>
                    <a:cubicBezTo>
                      <a:pt x="17394" y="3384"/>
                      <a:pt x="20201" y="2030"/>
                      <a:pt x="23058" y="827"/>
                    </a:cubicBezTo>
                    <a:cubicBezTo>
                      <a:pt x="22532" y="526"/>
                      <a:pt x="22005" y="251"/>
                      <a:pt x="2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3"/>
              <p:cNvSpPr/>
              <p:nvPr/>
            </p:nvSpPr>
            <p:spPr>
              <a:xfrm>
                <a:off x="-978371" y="1616581"/>
                <a:ext cx="46516" cy="87154"/>
              </a:xfrm>
              <a:custGeom>
                <a:avLst/>
                <a:gdLst/>
                <a:ahLst/>
                <a:cxnLst/>
                <a:rect l="l" t="t" r="r" b="b"/>
                <a:pathLst>
                  <a:path w="7921" h="14841" extrusionOk="0">
                    <a:moveTo>
                      <a:pt x="7921" y="0"/>
                    </a:moveTo>
                    <a:lnTo>
                      <a:pt x="7921" y="0"/>
                    </a:lnTo>
                    <a:cubicBezTo>
                      <a:pt x="7369" y="151"/>
                      <a:pt x="6818" y="301"/>
                      <a:pt x="6292" y="476"/>
                    </a:cubicBezTo>
                    <a:cubicBezTo>
                      <a:pt x="5941" y="953"/>
                      <a:pt x="5615" y="1404"/>
                      <a:pt x="5314" y="1855"/>
                    </a:cubicBezTo>
                    <a:cubicBezTo>
                      <a:pt x="2708" y="5639"/>
                      <a:pt x="1" y="9950"/>
                      <a:pt x="226" y="14737"/>
                    </a:cubicBezTo>
                    <a:cubicBezTo>
                      <a:pt x="226" y="14809"/>
                      <a:pt x="272" y="14841"/>
                      <a:pt x="320" y="14841"/>
                    </a:cubicBezTo>
                    <a:cubicBezTo>
                      <a:pt x="372" y="14841"/>
                      <a:pt x="427" y="14803"/>
                      <a:pt x="427" y="14737"/>
                    </a:cubicBezTo>
                    <a:cubicBezTo>
                      <a:pt x="928" y="10201"/>
                      <a:pt x="3459" y="5940"/>
                      <a:pt x="6091" y="2306"/>
                    </a:cubicBezTo>
                    <a:cubicBezTo>
                      <a:pt x="6667" y="1479"/>
                      <a:pt x="7294" y="702"/>
                      <a:pt x="7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3"/>
              <p:cNvSpPr/>
              <p:nvPr/>
            </p:nvSpPr>
            <p:spPr>
              <a:xfrm>
                <a:off x="-992647" y="1683546"/>
                <a:ext cx="44602" cy="207564"/>
              </a:xfrm>
              <a:custGeom>
                <a:avLst/>
                <a:gdLst/>
                <a:ahLst/>
                <a:cxnLst/>
                <a:rect l="l" t="t" r="r" b="b"/>
                <a:pathLst>
                  <a:path w="7595" h="35345" extrusionOk="0">
                    <a:moveTo>
                      <a:pt x="527" y="1"/>
                    </a:moveTo>
                    <a:cubicBezTo>
                      <a:pt x="176" y="1705"/>
                      <a:pt x="1" y="3409"/>
                      <a:pt x="126" y="5139"/>
                    </a:cubicBezTo>
                    <a:cubicBezTo>
                      <a:pt x="427" y="8297"/>
                      <a:pt x="1379" y="11354"/>
                      <a:pt x="1655" y="14512"/>
                    </a:cubicBezTo>
                    <a:cubicBezTo>
                      <a:pt x="2332" y="20627"/>
                      <a:pt x="1479" y="26943"/>
                      <a:pt x="2231" y="33084"/>
                    </a:cubicBezTo>
                    <a:cubicBezTo>
                      <a:pt x="2382" y="33936"/>
                      <a:pt x="2607" y="34663"/>
                      <a:pt x="2908" y="35339"/>
                    </a:cubicBezTo>
                    <a:cubicBezTo>
                      <a:pt x="2944" y="35343"/>
                      <a:pt x="2979" y="35345"/>
                      <a:pt x="3015" y="35345"/>
                    </a:cubicBezTo>
                    <a:cubicBezTo>
                      <a:pt x="4972" y="35345"/>
                      <a:pt x="6595" y="30004"/>
                      <a:pt x="6743" y="27444"/>
                    </a:cubicBezTo>
                    <a:cubicBezTo>
                      <a:pt x="7119" y="19775"/>
                      <a:pt x="7595" y="16718"/>
                      <a:pt x="6542" y="11730"/>
                    </a:cubicBezTo>
                    <a:cubicBezTo>
                      <a:pt x="6016" y="9224"/>
                      <a:pt x="5389" y="5239"/>
                      <a:pt x="3961" y="3134"/>
                    </a:cubicBezTo>
                    <a:cubicBezTo>
                      <a:pt x="3134" y="1931"/>
                      <a:pt x="2382" y="377"/>
                      <a:pt x="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3"/>
              <p:cNvSpPr/>
              <p:nvPr/>
            </p:nvSpPr>
            <p:spPr>
              <a:xfrm>
                <a:off x="-907871" y="1669322"/>
                <a:ext cx="65966" cy="55830"/>
              </a:xfrm>
              <a:custGeom>
                <a:avLst/>
                <a:gdLst/>
                <a:ahLst/>
                <a:cxnLst/>
                <a:rect l="l" t="t" r="r" b="b"/>
                <a:pathLst>
                  <a:path w="11233" h="9507" extrusionOk="0">
                    <a:moveTo>
                      <a:pt x="6502" y="1"/>
                    </a:moveTo>
                    <a:cubicBezTo>
                      <a:pt x="3747" y="1"/>
                      <a:pt x="575" y="2021"/>
                      <a:pt x="126" y="4528"/>
                    </a:cubicBezTo>
                    <a:cubicBezTo>
                      <a:pt x="1" y="5155"/>
                      <a:pt x="1881" y="8638"/>
                      <a:pt x="2783" y="9064"/>
                    </a:cubicBezTo>
                    <a:cubicBezTo>
                      <a:pt x="3207" y="9273"/>
                      <a:pt x="4252" y="9507"/>
                      <a:pt x="5449" y="9507"/>
                    </a:cubicBezTo>
                    <a:cubicBezTo>
                      <a:pt x="7995" y="9507"/>
                      <a:pt x="11232" y="8447"/>
                      <a:pt x="10653" y="3826"/>
                    </a:cubicBezTo>
                    <a:cubicBezTo>
                      <a:pt x="10304" y="1077"/>
                      <a:pt x="8514" y="1"/>
                      <a:pt x="6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3"/>
              <p:cNvSpPr/>
              <p:nvPr/>
            </p:nvSpPr>
            <p:spPr>
              <a:xfrm>
                <a:off x="-890647" y="1688097"/>
                <a:ext cx="35059" cy="26326"/>
              </a:xfrm>
              <a:custGeom>
                <a:avLst/>
                <a:gdLst/>
                <a:ahLst/>
                <a:cxnLst/>
                <a:rect l="l" t="t" r="r" b="b"/>
                <a:pathLst>
                  <a:path w="5970" h="4483" extrusionOk="0">
                    <a:moveTo>
                      <a:pt x="3104" y="1"/>
                    </a:moveTo>
                    <a:cubicBezTo>
                      <a:pt x="3081" y="1"/>
                      <a:pt x="3057" y="1"/>
                      <a:pt x="3033" y="3"/>
                    </a:cubicBezTo>
                    <a:cubicBezTo>
                      <a:pt x="552" y="128"/>
                      <a:pt x="0" y="3938"/>
                      <a:pt x="0" y="3938"/>
                    </a:cubicBezTo>
                    <a:cubicBezTo>
                      <a:pt x="994" y="4322"/>
                      <a:pt x="1812" y="4483"/>
                      <a:pt x="2475" y="4483"/>
                    </a:cubicBezTo>
                    <a:cubicBezTo>
                      <a:pt x="5969" y="4483"/>
                      <a:pt x="5162" y="1"/>
                      <a:pt x="31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3"/>
              <p:cNvSpPr/>
              <p:nvPr/>
            </p:nvSpPr>
            <p:spPr>
              <a:xfrm>
                <a:off x="-892415" y="1685859"/>
                <a:ext cx="34941" cy="28106"/>
              </a:xfrm>
              <a:custGeom>
                <a:avLst/>
                <a:gdLst/>
                <a:ahLst/>
                <a:cxnLst/>
                <a:rect l="l" t="t" r="r" b="b"/>
                <a:pathLst>
                  <a:path w="5950" h="4786" extrusionOk="0">
                    <a:moveTo>
                      <a:pt x="3769" y="0"/>
                    </a:moveTo>
                    <a:cubicBezTo>
                      <a:pt x="1763" y="0"/>
                      <a:pt x="0" y="2557"/>
                      <a:pt x="226" y="4720"/>
                    </a:cubicBezTo>
                    <a:cubicBezTo>
                      <a:pt x="226" y="4760"/>
                      <a:pt x="262" y="4786"/>
                      <a:pt x="299" y="4786"/>
                    </a:cubicBezTo>
                    <a:cubicBezTo>
                      <a:pt x="331" y="4786"/>
                      <a:pt x="365" y="4766"/>
                      <a:pt x="376" y="4720"/>
                    </a:cubicBezTo>
                    <a:cubicBezTo>
                      <a:pt x="652" y="3592"/>
                      <a:pt x="1078" y="2314"/>
                      <a:pt x="1980" y="1511"/>
                    </a:cubicBezTo>
                    <a:cubicBezTo>
                      <a:pt x="2589" y="973"/>
                      <a:pt x="3100" y="779"/>
                      <a:pt x="3617" y="779"/>
                    </a:cubicBezTo>
                    <a:cubicBezTo>
                      <a:pt x="4206" y="779"/>
                      <a:pt x="4803" y="1031"/>
                      <a:pt x="5564" y="1311"/>
                    </a:cubicBezTo>
                    <a:cubicBezTo>
                      <a:pt x="5582" y="1315"/>
                      <a:pt x="5600" y="1318"/>
                      <a:pt x="5617" y="1318"/>
                    </a:cubicBezTo>
                    <a:cubicBezTo>
                      <a:pt x="5797" y="1318"/>
                      <a:pt x="5950" y="1097"/>
                      <a:pt x="5790" y="960"/>
                    </a:cubicBezTo>
                    <a:cubicBezTo>
                      <a:pt x="5132" y="284"/>
                      <a:pt x="4438" y="0"/>
                      <a:pt x="3769"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3"/>
              <p:cNvSpPr/>
              <p:nvPr/>
            </p:nvSpPr>
            <p:spPr>
              <a:xfrm>
                <a:off x="-1047983" y="1691791"/>
                <a:ext cx="115248" cy="191631"/>
              </a:xfrm>
              <a:custGeom>
                <a:avLst/>
                <a:gdLst/>
                <a:ahLst/>
                <a:cxnLst/>
                <a:rect l="l" t="t" r="r" b="b"/>
                <a:pathLst>
                  <a:path w="19625" h="32632" extrusionOk="0">
                    <a:moveTo>
                      <a:pt x="12206" y="0"/>
                    </a:moveTo>
                    <a:cubicBezTo>
                      <a:pt x="9424" y="2055"/>
                      <a:pt x="0" y="19624"/>
                      <a:pt x="2105" y="24061"/>
                    </a:cubicBezTo>
                    <a:cubicBezTo>
                      <a:pt x="5539" y="30351"/>
                      <a:pt x="14161" y="32632"/>
                      <a:pt x="14161" y="32632"/>
                    </a:cubicBezTo>
                    <a:cubicBezTo>
                      <a:pt x="14161" y="32632"/>
                      <a:pt x="19624" y="25188"/>
                      <a:pt x="18647" y="15489"/>
                    </a:cubicBezTo>
                    <a:cubicBezTo>
                      <a:pt x="17669" y="5790"/>
                      <a:pt x="12206" y="0"/>
                      <a:pt x="12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3"/>
              <p:cNvSpPr/>
              <p:nvPr/>
            </p:nvSpPr>
            <p:spPr>
              <a:xfrm>
                <a:off x="-993234" y="1691791"/>
                <a:ext cx="53581" cy="81986"/>
              </a:xfrm>
              <a:custGeom>
                <a:avLst/>
                <a:gdLst/>
                <a:ahLst/>
                <a:cxnLst/>
                <a:rect l="l" t="t" r="r" b="b"/>
                <a:pathLst>
                  <a:path w="9124" h="13961" extrusionOk="0">
                    <a:moveTo>
                      <a:pt x="2883" y="0"/>
                    </a:moveTo>
                    <a:cubicBezTo>
                      <a:pt x="2206" y="476"/>
                      <a:pt x="1178" y="1855"/>
                      <a:pt x="0" y="3735"/>
                    </a:cubicBezTo>
                    <a:cubicBezTo>
                      <a:pt x="2457" y="4035"/>
                      <a:pt x="4712" y="6542"/>
                      <a:pt x="6141" y="8396"/>
                    </a:cubicBezTo>
                    <a:cubicBezTo>
                      <a:pt x="7419" y="10151"/>
                      <a:pt x="8396" y="12030"/>
                      <a:pt x="9123" y="13960"/>
                    </a:cubicBezTo>
                    <a:cubicBezTo>
                      <a:pt x="7770" y="5188"/>
                      <a:pt x="2883" y="0"/>
                      <a:pt x="288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3"/>
              <p:cNvSpPr/>
              <p:nvPr/>
            </p:nvSpPr>
            <p:spPr>
              <a:xfrm>
                <a:off x="-1042539" y="1737120"/>
                <a:ext cx="35916" cy="109364"/>
              </a:xfrm>
              <a:custGeom>
                <a:avLst/>
                <a:gdLst/>
                <a:ahLst/>
                <a:cxnLst/>
                <a:rect l="l" t="t" r="r" b="b"/>
                <a:pathLst>
                  <a:path w="6116" h="18623" extrusionOk="0">
                    <a:moveTo>
                      <a:pt x="6116" y="1"/>
                    </a:moveTo>
                    <a:lnTo>
                      <a:pt x="6116" y="1"/>
                    </a:lnTo>
                    <a:cubicBezTo>
                      <a:pt x="2306" y="3910"/>
                      <a:pt x="0" y="12933"/>
                      <a:pt x="0" y="12933"/>
                    </a:cubicBezTo>
                    <a:cubicBezTo>
                      <a:pt x="151" y="17043"/>
                      <a:pt x="2782" y="18622"/>
                      <a:pt x="2782" y="18622"/>
                    </a:cubicBezTo>
                    <a:cubicBezTo>
                      <a:pt x="2782" y="18622"/>
                      <a:pt x="3409" y="17845"/>
                      <a:pt x="4111" y="14612"/>
                    </a:cubicBezTo>
                    <a:cubicBezTo>
                      <a:pt x="4537" y="12707"/>
                      <a:pt x="6116" y="1"/>
                      <a:pt x="6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3"/>
              <p:cNvSpPr/>
              <p:nvPr/>
            </p:nvSpPr>
            <p:spPr>
              <a:xfrm>
                <a:off x="-1036356" y="1813287"/>
                <a:ext cx="45483" cy="45852"/>
              </a:xfrm>
              <a:custGeom>
                <a:avLst/>
                <a:gdLst/>
                <a:ahLst/>
                <a:cxnLst/>
                <a:rect l="l" t="t" r="r" b="b"/>
                <a:pathLst>
                  <a:path w="7745" h="7808" extrusionOk="0">
                    <a:moveTo>
                      <a:pt x="983" y="0"/>
                    </a:moveTo>
                    <a:cubicBezTo>
                      <a:pt x="436" y="0"/>
                      <a:pt x="0" y="440"/>
                      <a:pt x="0" y="1843"/>
                    </a:cubicBezTo>
                    <a:cubicBezTo>
                      <a:pt x="0" y="5602"/>
                      <a:pt x="4010" y="7808"/>
                      <a:pt x="4010" y="7808"/>
                    </a:cubicBezTo>
                    <a:cubicBezTo>
                      <a:pt x="7744" y="4349"/>
                      <a:pt x="3133" y="1241"/>
                      <a:pt x="3133" y="1241"/>
                    </a:cubicBezTo>
                    <a:cubicBezTo>
                      <a:pt x="3133" y="1241"/>
                      <a:pt x="1902" y="0"/>
                      <a:pt x="9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3"/>
              <p:cNvSpPr/>
              <p:nvPr/>
            </p:nvSpPr>
            <p:spPr>
              <a:xfrm>
                <a:off x="-1039451" y="1737120"/>
                <a:ext cx="32827" cy="109364"/>
              </a:xfrm>
              <a:custGeom>
                <a:avLst/>
                <a:gdLst/>
                <a:ahLst/>
                <a:cxnLst/>
                <a:rect l="l" t="t" r="r" b="b"/>
                <a:pathLst>
                  <a:path w="5590" h="18623" extrusionOk="0">
                    <a:moveTo>
                      <a:pt x="5590" y="1"/>
                    </a:moveTo>
                    <a:cubicBezTo>
                      <a:pt x="5439" y="151"/>
                      <a:pt x="5289" y="326"/>
                      <a:pt x="5139" y="477"/>
                    </a:cubicBezTo>
                    <a:cubicBezTo>
                      <a:pt x="4637" y="3334"/>
                      <a:pt x="4186" y="6166"/>
                      <a:pt x="3459" y="8973"/>
                    </a:cubicBezTo>
                    <a:cubicBezTo>
                      <a:pt x="3108" y="10377"/>
                      <a:pt x="2908" y="11855"/>
                      <a:pt x="2281" y="13108"/>
                    </a:cubicBezTo>
                    <a:cubicBezTo>
                      <a:pt x="1730" y="14161"/>
                      <a:pt x="903" y="14938"/>
                      <a:pt x="1" y="15590"/>
                    </a:cubicBezTo>
                    <a:cubicBezTo>
                      <a:pt x="803" y="17745"/>
                      <a:pt x="2256" y="18622"/>
                      <a:pt x="2256" y="18622"/>
                    </a:cubicBezTo>
                    <a:cubicBezTo>
                      <a:pt x="2256" y="18622"/>
                      <a:pt x="2883" y="17845"/>
                      <a:pt x="3585" y="14612"/>
                    </a:cubicBezTo>
                    <a:cubicBezTo>
                      <a:pt x="4011" y="12707"/>
                      <a:pt x="5590" y="1"/>
                      <a:pt x="559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3"/>
              <p:cNvSpPr/>
              <p:nvPr/>
            </p:nvSpPr>
            <p:spPr>
              <a:xfrm>
                <a:off x="-1042539" y="1813005"/>
                <a:ext cx="24582" cy="33479"/>
              </a:xfrm>
              <a:custGeom>
                <a:avLst/>
                <a:gdLst/>
                <a:ahLst/>
                <a:cxnLst/>
                <a:rect l="l" t="t" r="r" b="b"/>
                <a:pathLst>
                  <a:path w="4186" h="5701" extrusionOk="0">
                    <a:moveTo>
                      <a:pt x="346" y="0"/>
                    </a:moveTo>
                    <a:cubicBezTo>
                      <a:pt x="232" y="0"/>
                      <a:pt x="116" y="4"/>
                      <a:pt x="0" y="11"/>
                    </a:cubicBezTo>
                    <a:cubicBezTo>
                      <a:pt x="151" y="4121"/>
                      <a:pt x="2782" y="5700"/>
                      <a:pt x="2782" y="5700"/>
                    </a:cubicBezTo>
                    <a:cubicBezTo>
                      <a:pt x="2782" y="5700"/>
                      <a:pt x="3409" y="4923"/>
                      <a:pt x="4111" y="1690"/>
                    </a:cubicBezTo>
                    <a:cubicBezTo>
                      <a:pt x="4136" y="1590"/>
                      <a:pt x="4161" y="1440"/>
                      <a:pt x="4186" y="1289"/>
                    </a:cubicBezTo>
                    <a:cubicBezTo>
                      <a:pt x="3118" y="569"/>
                      <a:pt x="1791" y="0"/>
                      <a:pt x="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3"/>
              <p:cNvSpPr/>
              <p:nvPr/>
            </p:nvSpPr>
            <p:spPr>
              <a:xfrm>
                <a:off x="-1014721" y="1843090"/>
                <a:ext cx="5009" cy="3835"/>
              </a:xfrm>
              <a:custGeom>
                <a:avLst/>
                <a:gdLst/>
                <a:ahLst/>
                <a:cxnLst/>
                <a:rect l="l" t="t" r="r" b="b"/>
                <a:pathLst>
                  <a:path w="853" h="653" extrusionOk="0">
                    <a:moveTo>
                      <a:pt x="426" y="1"/>
                    </a:moveTo>
                    <a:cubicBezTo>
                      <a:pt x="0" y="1"/>
                      <a:pt x="0" y="652"/>
                      <a:pt x="426" y="652"/>
                    </a:cubicBezTo>
                    <a:cubicBezTo>
                      <a:pt x="852" y="652"/>
                      <a:pt x="852" y="1"/>
                      <a:pt x="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3"/>
              <p:cNvSpPr/>
              <p:nvPr/>
            </p:nvSpPr>
            <p:spPr>
              <a:xfrm>
                <a:off x="-1012220" y="1834704"/>
                <a:ext cx="6037" cy="4716"/>
              </a:xfrm>
              <a:custGeom>
                <a:avLst/>
                <a:gdLst/>
                <a:ahLst/>
                <a:cxnLst/>
                <a:rect l="l" t="t" r="r" b="b"/>
                <a:pathLst>
                  <a:path w="1028" h="803" extrusionOk="0">
                    <a:moveTo>
                      <a:pt x="502" y="0"/>
                    </a:moveTo>
                    <a:cubicBezTo>
                      <a:pt x="0" y="0"/>
                      <a:pt x="0" y="802"/>
                      <a:pt x="502" y="802"/>
                    </a:cubicBezTo>
                    <a:cubicBezTo>
                      <a:pt x="1028" y="802"/>
                      <a:pt x="1028"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3"/>
              <p:cNvSpPr/>
              <p:nvPr/>
            </p:nvSpPr>
            <p:spPr>
              <a:xfrm>
                <a:off x="-1021933" y="1843976"/>
                <a:ext cx="5303" cy="4122"/>
              </a:xfrm>
              <a:custGeom>
                <a:avLst/>
                <a:gdLst/>
                <a:ahLst/>
                <a:cxnLst/>
                <a:rect l="l" t="t" r="r" b="b"/>
                <a:pathLst>
                  <a:path w="903" h="702" extrusionOk="0">
                    <a:moveTo>
                      <a:pt x="451" y="0"/>
                    </a:moveTo>
                    <a:cubicBezTo>
                      <a:pt x="0" y="0"/>
                      <a:pt x="0" y="702"/>
                      <a:pt x="451" y="702"/>
                    </a:cubicBezTo>
                    <a:cubicBezTo>
                      <a:pt x="902" y="702"/>
                      <a:pt x="902" y="0"/>
                      <a:pt x="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3"/>
              <p:cNvSpPr/>
              <p:nvPr/>
            </p:nvSpPr>
            <p:spPr>
              <a:xfrm>
                <a:off x="-1018257" y="1836319"/>
                <a:ext cx="4128" cy="3247"/>
              </a:xfrm>
              <a:custGeom>
                <a:avLst/>
                <a:gdLst/>
                <a:ahLst/>
                <a:cxnLst/>
                <a:rect l="l" t="t" r="r" b="b"/>
                <a:pathLst>
                  <a:path w="703" h="553" extrusionOk="0">
                    <a:moveTo>
                      <a:pt x="352" y="1"/>
                    </a:moveTo>
                    <a:cubicBezTo>
                      <a:pt x="1" y="1"/>
                      <a:pt x="1" y="552"/>
                      <a:pt x="352" y="552"/>
                    </a:cubicBezTo>
                    <a:cubicBezTo>
                      <a:pt x="703" y="552"/>
                      <a:pt x="703" y="1"/>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3"/>
              <p:cNvSpPr/>
              <p:nvPr/>
            </p:nvSpPr>
            <p:spPr>
              <a:xfrm>
                <a:off x="-1034300" y="1815536"/>
                <a:ext cx="13548" cy="11575"/>
              </a:xfrm>
              <a:custGeom>
                <a:avLst/>
                <a:gdLst/>
                <a:ahLst/>
                <a:cxnLst/>
                <a:rect l="l" t="t" r="r" b="b"/>
                <a:pathLst>
                  <a:path w="2307" h="1971" extrusionOk="0">
                    <a:moveTo>
                      <a:pt x="578" y="0"/>
                    </a:moveTo>
                    <a:cubicBezTo>
                      <a:pt x="447" y="0"/>
                      <a:pt x="320" y="32"/>
                      <a:pt x="201" y="106"/>
                    </a:cubicBezTo>
                    <a:cubicBezTo>
                      <a:pt x="76" y="156"/>
                      <a:pt x="1" y="357"/>
                      <a:pt x="76" y="482"/>
                    </a:cubicBezTo>
                    <a:cubicBezTo>
                      <a:pt x="252" y="708"/>
                      <a:pt x="427" y="733"/>
                      <a:pt x="653" y="858"/>
                    </a:cubicBezTo>
                    <a:cubicBezTo>
                      <a:pt x="828" y="933"/>
                      <a:pt x="978" y="1034"/>
                      <a:pt x="1129" y="1159"/>
                    </a:cubicBezTo>
                    <a:cubicBezTo>
                      <a:pt x="1404" y="1410"/>
                      <a:pt x="1630" y="1861"/>
                      <a:pt x="2006" y="1961"/>
                    </a:cubicBezTo>
                    <a:cubicBezTo>
                      <a:pt x="2013" y="1968"/>
                      <a:pt x="2023" y="1971"/>
                      <a:pt x="2035" y="1971"/>
                    </a:cubicBezTo>
                    <a:cubicBezTo>
                      <a:pt x="2068" y="1971"/>
                      <a:pt x="2113" y="1948"/>
                      <a:pt x="2131" y="1911"/>
                    </a:cubicBezTo>
                    <a:cubicBezTo>
                      <a:pt x="2307" y="1485"/>
                      <a:pt x="2006" y="808"/>
                      <a:pt x="1680" y="532"/>
                    </a:cubicBezTo>
                    <a:cubicBezTo>
                      <a:pt x="1398" y="287"/>
                      <a:pt x="973" y="0"/>
                      <a:pt x="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3"/>
              <p:cNvSpPr/>
              <p:nvPr/>
            </p:nvSpPr>
            <p:spPr>
              <a:xfrm>
                <a:off x="-1040185" y="1815101"/>
                <a:ext cx="5303" cy="3007"/>
              </a:xfrm>
              <a:custGeom>
                <a:avLst/>
                <a:gdLst/>
                <a:ahLst/>
                <a:cxnLst/>
                <a:rect l="l" t="t" r="r" b="b"/>
                <a:pathLst>
                  <a:path w="903" h="512" extrusionOk="0">
                    <a:moveTo>
                      <a:pt x="373" y="1"/>
                    </a:moveTo>
                    <a:cubicBezTo>
                      <a:pt x="358" y="1"/>
                      <a:pt x="342" y="2"/>
                      <a:pt x="326" y="5"/>
                    </a:cubicBezTo>
                    <a:cubicBezTo>
                      <a:pt x="126" y="5"/>
                      <a:pt x="0" y="230"/>
                      <a:pt x="151" y="381"/>
                    </a:cubicBezTo>
                    <a:cubicBezTo>
                      <a:pt x="262" y="476"/>
                      <a:pt x="373" y="511"/>
                      <a:pt x="491" y="511"/>
                    </a:cubicBezTo>
                    <a:cubicBezTo>
                      <a:pt x="559" y="511"/>
                      <a:pt x="629" y="499"/>
                      <a:pt x="702" y="481"/>
                    </a:cubicBezTo>
                    <a:cubicBezTo>
                      <a:pt x="903" y="431"/>
                      <a:pt x="853" y="180"/>
                      <a:pt x="702" y="130"/>
                    </a:cubicBezTo>
                    <a:cubicBezTo>
                      <a:pt x="568" y="85"/>
                      <a:pt x="494" y="1"/>
                      <a:pt x="3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3"/>
              <p:cNvSpPr/>
              <p:nvPr/>
            </p:nvSpPr>
            <p:spPr>
              <a:xfrm>
                <a:off x="-998132" y="1771821"/>
                <a:ext cx="15098" cy="15298"/>
              </a:xfrm>
              <a:custGeom>
                <a:avLst/>
                <a:gdLst/>
                <a:ahLst/>
                <a:cxnLst/>
                <a:rect l="l" t="t" r="r" b="b"/>
                <a:pathLst>
                  <a:path w="2571" h="2605" extrusionOk="0">
                    <a:moveTo>
                      <a:pt x="1597" y="1"/>
                    </a:moveTo>
                    <a:cubicBezTo>
                      <a:pt x="703" y="1"/>
                      <a:pt x="1" y="1986"/>
                      <a:pt x="834" y="2513"/>
                    </a:cubicBezTo>
                    <a:cubicBezTo>
                      <a:pt x="937" y="2576"/>
                      <a:pt x="1038" y="2605"/>
                      <a:pt x="1136" y="2605"/>
                    </a:cubicBezTo>
                    <a:cubicBezTo>
                      <a:pt x="1970" y="2605"/>
                      <a:pt x="2570" y="535"/>
                      <a:pt x="1987" y="132"/>
                    </a:cubicBezTo>
                    <a:cubicBezTo>
                      <a:pt x="1856" y="41"/>
                      <a:pt x="1725" y="1"/>
                      <a:pt x="1597" y="1"/>
                    </a:cubicBezTo>
                    <a:close/>
                  </a:path>
                </a:pathLst>
              </a:custGeom>
              <a:solidFill>
                <a:srgbClr val="F2A5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3"/>
              <p:cNvSpPr/>
              <p:nvPr/>
            </p:nvSpPr>
            <p:spPr>
              <a:xfrm>
                <a:off x="-998572" y="1769513"/>
                <a:ext cx="15227" cy="15251"/>
              </a:xfrm>
              <a:custGeom>
                <a:avLst/>
                <a:gdLst/>
                <a:ahLst/>
                <a:cxnLst/>
                <a:rect l="l" t="t" r="r" b="b"/>
                <a:pathLst>
                  <a:path w="2593" h="2597" extrusionOk="0">
                    <a:moveTo>
                      <a:pt x="1608" y="1"/>
                    </a:moveTo>
                    <a:cubicBezTo>
                      <a:pt x="709" y="1"/>
                      <a:pt x="0" y="1998"/>
                      <a:pt x="859" y="2505"/>
                    </a:cubicBezTo>
                    <a:cubicBezTo>
                      <a:pt x="960" y="2568"/>
                      <a:pt x="1059" y="2597"/>
                      <a:pt x="1155" y="2597"/>
                    </a:cubicBezTo>
                    <a:cubicBezTo>
                      <a:pt x="1974" y="2597"/>
                      <a:pt x="2593" y="527"/>
                      <a:pt x="1987" y="124"/>
                    </a:cubicBezTo>
                    <a:cubicBezTo>
                      <a:pt x="1860" y="39"/>
                      <a:pt x="1732" y="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3"/>
              <p:cNvSpPr/>
              <p:nvPr/>
            </p:nvSpPr>
            <p:spPr>
              <a:xfrm>
                <a:off x="-990585" y="1771797"/>
                <a:ext cx="3388" cy="5831"/>
              </a:xfrm>
              <a:custGeom>
                <a:avLst/>
                <a:gdLst/>
                <a:ahLst/>
                <a:cxnLst/>
                <a:rect l="l" t="t" r="r" b="b"/>
                <a:pathLst>
                  <a:path w="577" h="993" extrusionOk="0">
                    <a:moveTo>
                      <a:pt x="379" y="0"/>
                    </a:moveTo>
                    <a:cubicBezTo>
                      <a:pt x="368" y="0"/>
                      <a:pt x="359" y="3"/>
                      <a:pt x="351" y="10"/>
                    </a:cubicBezTo>
                    <a:cubicBezTo>
                      <a:pt x="76" y="161"/>
                      <a:pt x="1" y="612"/>
                      <a:pt x="101" y="888"/>
                    </a:cubicBezTo>
                    <a:cubicBezTo>
                      <a:pt x="116" y="950"/>
                      <a:pt x="189" y="992"/>
                      <a:pt x="266" y="992"/>
                    </a:cubicBezTo>
                    <a:cubicBezTo>
                      <a:pt x="314" y="992"/>
                      <a:pt x="363" y="976"/>
                      <a:pt x="402" y="938"/>
                    </a:cubicBezTo>
                    <a:cubicBezTo>
                      <a:pt x="552" y="787"/>
                      <a:pt x="552" y="687"/>
                      <a:pt x="577" y="487"/>
                    </a:cubicBezTo>
                    <a:cubicBezTo>
                      <a:pt x="577" y="311"/>
                      <a:pt x="552" y="161"/>
                      <a:pt x="452" y="35"/>
                    </a:cubicBezTo>
                    <a:cubicBezTo>
                      <a:pt x="434" y="18"/>
                      <a:pt x="404" y="0"/>
                      <a:pt x="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3"/>
              <p:cNvSpPr/>
              <p:nvPr/>
            </p:nvSpPr>
            <p:spPr>
              <a:xfrm>
                <a:off x="-992353" y="1778651"/>
                <a:ext cx="3465" cy="3236"/>
              </a:xfrm>
              <a:custGeom>
                <a:avLst/>
                <a:gdLst/>
                <a:ahLst/>
                <a:cxnLst/>
                <a:rect l="l" t="t" r="r" b="b"/>
                <a:pathLst>
                  <a:path w="590" h="551" extrusionOk="0">
                    <a:moveTo>
                      <a:pt x="350" y="1"/>
                    </a:moveTo>
                    <a:cubicBezTo>
                      <a:pt x="307" y="1"/>
                      <a:pt x="265" y="15"/>
                      <a:pt x="226" y="46"/>
                    </a:cubicBezTo>
                    <a:cubicBezTo>
                      <a:pt x="151" y="122"/>
                      <a:pt x="101" y="172"/>
                      <a:pt x="76" y="247"/>
                    </a:cubicBezTo>
                    <a:cubicBezTo>
                      <a:pt x="0" y="398"/>
                      <a:pt x="154" y="550"/>
                      <a:pt x="298" y="550"/>
                    </a:cubicBezTo>
                    <a:cubicBezTo>
                      <a:pt x="345" y="550"/>
                      <a:pt x="390" y="534"/>
                      <a:pt x="427" y="498"/>
                    </a:cubicBezTo>
                    <a:cubicBezTo>
                      <a:pt x="477" y="422"/>
                      <a:pt x="527" y="372"/>
                      <a:pt x="552" y="272"/>
                    </a:cubicBezTo>
                    <a:cubicBezTo>
                      <a:pt x="590" y="122"/>
                      <a:pt x="473" y="1"/>
                      <a:pt x="3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1" name="Google Shape;5031;p63"/>
          <p:cNvGrpSpPr/>
          <p:nvPr/>
        </p:nvGrpSpPr>
        <p:grpSpPr>
          <a:xfrm>
            <a:off x="6562032" y="2493448"/>
            <a:ext cx="1738047" cy="2127646"/>
            <a:chOff x="6685957" y="2450061"/>
            <a:chExt cx="1738047" cy="2127646"/>
          </a:xfrm>
        </p:grpSpPr>
        <p:sp>
          <p:nvSpPr>
            <p:cNvPr id="5032" name="Google Shape;5032;p63"/>
            <p:cNvSpPr/>
            <p:nvPr/>
          </p:nvSpPr>
          <p:spPr>
            <a:xfrm>
              <a:off x="6996830" y="4402390"/>
              <a:ext cx="1427169" cy="175316"/>
            </a:xfrm>
            <a:custGeom>
              <a:avLst/>
              <a:gdLst/>
              <a:ahLst/>
              <a:cxnLst/>
              <a:rect l="l" t="t" r="r" b="b"/>
              <a:pathLst>
                <a:path w="11991" h="1473" extrusionOk="0">
                  <a:moveTo>
                    <a:pt x="5996" y="1"/>
                  </a:moveTo>
                  <a:cubicBezTo>
                    <a:pt x="2686" y="1"/>
                    <a:pt x="1" y="331"/>
                    <a:pt x="1" y="741"/>
                  </a:cubicBezTo>
                  <a:cubicBezTo>
                    <a:pt x="1" y="1143"/>
                    <a:pt x="2686" y="1473"/>
                    <a:pt x="5996" y="1473"/>
                  </a:cubicBezTo>
                  <a:cubicBezTo>
                    <a:pt x="9305" y="1473"/>
                    <a:pt x="11991" y="1143"/>
                    <a:pt x="11991" y="741"/>
                  </a:cubicBezTo>
                  <a:cubicBezTo>
                    <a:pt x="11991" y="331"/>
                    <a:pt x="9305" y="1"/>
                    <a:pt x="5996" y="1"/>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3" name="Google Shape;5033;p63"/>
            <p:cNvGrpSpPr/>
            <p:nvPr/>
          </p:nvGrpSpPr>
          <p:grpSpPr>
            <a:xfrm>
              <a:off x="6685957" y="2450061"/>
              <a:ext cx="1738047" cy="2092632"/>
              <a:chOff x="1610033" y="1062587"/>
              <a:chExt cx="391302" cy="471133"/>
            </a:xfrm>
          </p:grpSpPr>
          <p:sp>
            <p:nvSpPr>
              <p:cNvPr id="5034" name="Google Shape;5034;p63"/>
              <p:cNvSpPr/>
              <p:nvPr/>
            </p:nvSpPr>
            <p:spPr>
              <a:xfrm>
                <a:off x="1633817" y="1256527"/>
                <a:ext cx="112599" cy="215227"/>
              </a:xfrm>
              <a:custGeom>
                <a:avLst/>
                <a:gdLst/>
                <a:ahLst/>
                <a:cxnLst/>
                <a:rect l="l" t="t" r="r" b="b"/>
                <a:pathLst>
                  <a:path w="19174" h="36650" extrusionOk="0">
                    <a:moveTo>
                      <a:pt x="886" y="1"/>
                    </a:moveTo>
                    <a:cubicBezTo>
                      <a:pt x="623" y="1"/>
                      <a:pt x="397" y="190"/>
                      <a:pt x="352" y="460"/>
                    </a:cubicBezTo>
                    <a:cubicBezTo>
                      <a:pt x="352" y="460"/>
                      <a:pt x="352" y="510"/>
                      <a:pt x="327" y="585"/>
                    </a:cubicBezTo>
                    <a:cubicBezTo>
                      <a:pt x="327" y="660"/>
                      <a:pt x="302" y="786"/>
                      <a:pt x="277" y="936"/>
                    </a:cubicBezTo>
                    <a:cubicBezTo>
                      <a:pt x="227" y="1237"/>
                      <a:pt x="176" y="1688"/>
                      <a:pt x="126" y="2239"/>
                    </a:cubicBezTo>
                    <a:cubicBezTo>
                      <a:pt x="76" y="2816"/>
                      <a:pt x="51" y="3492"/>
                      <a:pt x="26" y="4294"/>
                    </a:cubicBezTo>
                    <a:cubicBezTo>
                      <a:pt x="26" y="5071"/>
                      <a:pt x="1" y="5974"/>
                      <a:pt x="51" y="6951"/>
                    </a:cubicBezTo>
                    <a:cubicBezTo>
                      <a:pt x="51" y="7427"/>
                      <a:pt x="101" y="7928"/>
                      <a:pt x="126" y="8455"/>
                    </a:cubicBezTo>
                    <a:cubicBezTo>
                      <a:pt x="176" y="8981"/>
                      <a:pt x="227" y="9507"/>
                      <a:pt x="302" y="10059"/>
                    </a:cubicBezTo>
                    <a:cubicBezTo>
                      <a:pt x="402" y="11187"/>
                      <a:pt x="602" y="12339"/>
                      <a:pt x="853" y="13542"/>
                    </a:cubicBezTo>
                    <a:cubicBezTo>
                      <a:pt x="1104" y="14720"/>
                      <a:pt x="1404" y="15948"/>
                      <a:pt x="1805" y="17177"/>
                    </a:cubicBezTo>
                    <a:cubicBezTo>
                      <a:pt x="2156" y="18405"/>
                      <a:pt x="2658" y="19608"/>
                      <a:pt x="3159" y="20836"/>
                    </a:cubicBezTo>
                    <a:cubicBezTo>
                      <a:pt x="3435" y="21412"/>
                      <a:pt x="3685" y="22014"/>
                      <a:pt x="3986" y="22590"/>
                    </a:cubicBezTo>
                    <a:cubicBezTo>
                      <a:pt x="4312" y="23167"/>
                      <a:pt x="4587" y="23768"/>
                      <a:pt x="4938" y="24319"/>
                    </a:cubicBezTo>
                    <a:cubicBezTo>
                      <a:pt x="5264" y="24871"/>
                      <a:pt x="5590" y="25422"/>
                      <a:pt x="5941" y="25949"/>
                    </a:cubicBezTo>
                    <a:cubicBezTo>
                      <a:pt x="6116" y="26199"/>
                      <a:pt x="6292" y="26475"/>
                      <a:pt x="6467" y="26725"/>
                    </a:cubicBezTo>
                    <a:cubicBezTo>
                      <a:pt x="6643" y="27001"/>
                      <a:pt x="6843" y="27227"/>
                      <a:pt x="7019" y="27477"/>
                    </a:cubicBezTo>
                    <a:cubicBezTo>
                      <a:pt x="7219" y="27728"/>
                      <a:pt x="7394" y="27979"/>
                      <a:pt x="7570" y="28204"/>
                    </a:cubicBezTo>
                    <a:cubicBezTo>
                      <a:pt x="7770" y="28455"/>
                      <a:pt x="7971" y="28680"/>
                      <a:pt x="8146" y="28906"/>
                    </a:cubicBezTo>
                    <a:cubicBezTo>
                      <a:pt x="8522" y="29357"/>
                      <a:pt x="8898" y="29808"/>
                      <a:pt x="9299" y="30209"/>
                    </a:cubicBezTo>
                    <a:cubicBezTo>
                      <a:pt x="9500" y="30435"/>
                      <a:pt x="9675" y="30635"/>
                      <a:pt x="9876" y="30836"/>
                    </a:cubicBezTo>
                    <a:cubicBezTo>
                      <a:pt x="10051" y="31036"/>
                      <a:pt x="10252" y="31237"/>
                      <a:pt x="10452" y="31412"/>
                    </a:cubicBezTo>
                    <a:cubicBezTo>
                      <a:pt x="10828" y="31763"/>
                      <a:pt x="11204" y="32139"/>
                      <a:pt x="11580" y="32465"/>
                    </a:cubicBezTo>
                    <a:cubicBezTo>
                      <a:pt x="11931" y="32791"/>
                      <a:pt x="12307" y="33091"/>
                      <a:pt x="12658" y="33392"/>
                    </a:cubicBezTo>
                    <a:cubicBezTo>
                      <a:pt x="12983" y="33668"/>
                      <a:pt x="13334" y="33969"/>
                      <a:pt x="13660" y="34194"/>
                    </a:cubicBezTo>
                    <a:cubicBezTo>
                      <a:pt x="13961" y="34420"/>
                      <a:pt x="14262" y="34645"/>
                      <a:pt x="14562" y="34871"/>
                    </a:cubicBezTo>
                    <a:cubicBezTo>
                      <a:pt x="14688" y="34971"/>
                      <a:pt x="14813" y="35071"/>
                      <a:pt x="14963" y="35172"/>
                    </a:cubicBezTo>
                    <a:cubicBezTo>
                      <a:pt x="15089" y="35247"/>
                      <a:pt x="15214" y="35347"/>
                      <a:pt x="15339" y="35422"/>
                    </a:cubicBezTo>
                    <a:cubicBezTo>
                      <a:pt x="16292" y="36049"/>
                      <a:pt x="16843" y="36425"/>
                      <a:pt x="16843" y="36425"/>
                    </a:cubicBezTo>
                    <a:cubicBezTo>
                      <a:pt x="16868" y="36425"/>
                      <a:pt x="16868" y="36425"/>
                      <a:pt x="16893" y="36450"/>
                    </a:cubicBezTo>
                    <a:cubicBezTo>
                      <a:pt x="17114" y="36586"/>
                      <a:pt x="17357" y="36649"/>
                      <a:pt x="17598" y="36649"/>
                    </a:cubicBezTo>
                    <a:cubicBezTo>
                      <a:pt x="18070" y="36649"/>
                      <a:pt x="18533" y="36405"/>
                      <a:pt x="18798" y="35974"/>
                    </a:cubicBezTo>
                    <a:cubicBezTo>
                      <a:pt x="19174" y="35322"/>
                      <a:pt x="18974" y="34470"/>
                      <a:pt x="18322" y="34069"/>
                    </a:cubicBezTo>
                    <a:lnTo>
                      <a:pt x="18247" y="34044"/>
                    </a:lnTo>
                    <a:cubicBezTo>
                      <a:pt x="18247" y="34044"/>
                      <a:pt x="17745" y="33718"/>
                      <a:pt x="16818" y="33167"/>
                    </a:cubicBezTo>
                    <a:cubicBezTo>
                      <a:pt x="16693" y="33091"/>
                      <a:pt x="16567" y="33016"/>
                      <a:pt x="16442" y="32941"/>
                    </a:cubicBezTo>
                    <a:cubicBezTo>
                      <a:pt x="16342" y="32866"/>
                      <a:pt x="16192" y="32766"/>
                      <a:pt x="16066" y="32690"/>
                    </a:cubicBezTo>
                    <a:cubicBezTo>
                      <a:pt x="15791" y="32490"/>
                      <a:pt x="15515" y="32289"/>
                      <a:pt x="15214" y="32089"/>
                    </a:cubicBezTo>
                    <a:cubicBezTo>
                      <a:pt x="14888" y="31888"/>
                      <a:pt x="14588" y="31638"/>
                      <a:pt x="14262" y="31387"/>
                    </a:cubicBezTo>
                    <a:cubicBezTo>
                      <a:pt x="13911" y="31111"/>
                      <a:pt x="13560" y="30861"/>
                      <a:pt x="13209" y="30560"/>
                    </a:cubicBezTo>
                    <a:cubicBezTo>
                      <a:pt x="12858" y="30259"/>
                      <a:pt x="12507" y="29959"/>
                      <a:pt x="12131" y="29633"/>
                    </a:cubicBezTo>
                    <a:cubicBezTo>
                      <a:pt x="11931" y="29457"/>
                      <a:pt x="11755" y="29282"/>
                      <a:pt x="11580" y="29106"/>
                    </a:cubicBezTo>
                    <a:cubicBezTo>
                      <a:pt x="11405" y="28931"/>
                      <a:pt x="11204" y="28756"/>
                      <a:pt x="11029" y="28555"/>
                    </a:cubicBezTo>
                    <a:cubicBezTo>
                      <a:pt x="10628" y="28204"/>
                      <a:pt x="10277" y="27803"/>
                      <a:pt x="9901" y="27402"/>
                    </a:cubicBezTo>
                    <a:cubicBezTo>
                      <a:pt x="9725" y="27177"/>
                      <a:pt x="9525" y="26976"/>
                      <a:pt x="9349" y="26776"/>
                    </a:cubicBezTo>
                    <a:cubicBezTo>
                      <a:pt x="9149" y="26550"/>
                      <a:pt x="8973" y="26324"/>
                      <a:pt x="8798" y="26099"/>
                    </a:cubicBezTo>
                    <a:cubicBezTo>
                      <a:pt x="8623" y="25873"/>
                      <a:pt x="8422" y="25648"/>
                      <a:pt x="8247" y="25422"/>
                    </a:cubicBezTo>
                    <a:cubicBezTo>
                      <a:pt x="8071" y="25197"/>
                      <a:pt x="7896" y="24946"/>
                      <a:pt x="7745" y="24720"/>
                    </a:cubicBezTo>
                    <a:cubicBezTo>
                      <a:pt x="7369" y="24244"/>
                      <a:pt x="7044" y="23743"/>
                      <a:pt x="6718" y="23217"/>
                    </a:cubicBezTo>
                    <a:cubicBezTo>
                      <a:pt x="6367" y="22715"/>
                      <a:pt x="6091" y="22189"/>
                      <a:pt x="5790" y="21663"/>
                    </a:cubicBezTo>
                    <a:cubicBezTo>
                      <a:pt x="5465" y="21111"/>
                      <a:pt x="5214" y="20560"/>
                      <a:pt x="4913" y="20009"/>
                    </a:cubicBezTo>
                    <a:cubicBezTo>
                      <a:pt x="4387" y="18881"/>
                      <a:pt x="3886" y="17753"/>
                      <a:pt x="3485" y="16600"/>
                    </a:cubicBezTo>
                    <a:cubicBezTo>
                      <a:pt x="3084" y="15447"/>
                      <a:pt x="2758" y="14294"/>
                      <a:pt x="2457" y="13167"/>
                    </a:cubicBezTo>
                    <a:cubicBezTo>
                      <a:pt x="2181" y="12039"/>
                      <a:pt x="1931" y="10936"/>
                      <a:pt x="1780" y="9858"/>
                    </a:cubicBezTo>
                    <a:cubicBezTo>
                      <a:pt x="1680" y="9332"/>
                      <a:pt x="1630" y="8806"/>
                      <a:pt x="1580" y="8304"/>
                    </a:cubicBezTo>
                    <a:cubicBezTo>
                      <a:pt x="1530" y="7803"/>
                      <a:pt x="1455" y="7327"/>
                      <a:pt x="1430" y="6851"/>
                    </a:cubicBezTo>
                    <a:cubicBezTo>
                      <a:pt x="1354" y="5923"/>
                      <a:pt x="1329" y="5071"/>
                      <a:pt x="1304" y="4294"/>
                    </a:cubicBezTo>
                    <a:cubicBezTo>
                      <a:pt x="1304" y="3542"/>
                      <a:pt x="1304" y="2866"/>
                      <a:pt x="1329" y="2314"/>
                    </a:cubicBezTo>
                    <a:cubicBezTo>
                      <a:pt x="1354" y="1788"/>
                      <a:pt x="1379" y="1362"/>
                      <a:pt x="1404" y="1061"/>
                    </a:cubicBezTo>
                    <a:cubicBezTo>
                      <a:pt x="1430" y="936"/>
                      <a:pt x="1430" y="811"/>
                      <a:pt x="1455" y="735"/>
                    </a:cubicBezTo>
                    <a:cubicBezTo>
                      <a:pt x="1455" y="660"/>
                      <a:pt x="1455" y="635"/>
                      <a:pt x="1455" y="635"/>
                    </a:cubicBezTo>
                    <a:lnTo>
                      <a:pt x="1455" y="610"/>
                    </a:lnTo>
                    <a:cubicBezTo>
                      <a:pt x="1505" y="309"/>
                      <a:pt x="1279" y="59"/>
                      <a:pt x="978" y="9"/>
                    </a:cubicBezTo>
                    <a:cubicBezTo>
                      <a:pt x="947" y="3"/>
                      <a:pt x="917" y="1"/>
                      <a:pt x="8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3"/>
              <p:cNvSpPr/>
              <p:nvPr/>
            </p:nvSpPr>
            <p:spPr>
              <a:xfrm>
                <a:off x="1695490" y="1421268"/>
                <a:ext cx="50926" cy="50486"/>
              </a:xfrm>
              <a:custGeom>
                <a:avLst/>
                <a:gdLst/>
                <a:ahLst/>
                <a:cxnLst/>
                <a:rect l="l" t="t" r="r" b="b"/>
                <a:pathLst>
                  <a:path w="8672" h="8597" extrusionOk="0">
                    <a:moveTo>
                      <a:pt x="0" y="1"/>
                    </a:moveTo>
                    <a:lnTo>
                      <a:pt x="0" y="1"/>
                    </a:lnTo>
                    <a:cubicBezTo>
                      <a:pt x="426" y="1580"/>
                      <a:pt x="928" y="3184"/>
                      <a:pt x="1429" y="4738"/>
                    </a:cubicBezTo>
                    <a:cubicBezTo>
                      <a:pt x="1679" y="4938"/>
                      <a:pt x="1930" y="5139"/>
                      <a:pt x="2156" y="5339"/>
                    </a:cubicBezTo>
                    <a:cubicBezTo>
                      <a:pt x="2481" y="5615"/>
                      <a:pt x="2832" y="5916"/>
                      <a:pt x="3158" y="6141"/>
                    </a:cubicBezTo>
                    <a:cubicBezTo>
                      <a:pt x="3459" y="6367"/>
                      <a:pt x="3760" y="6592"/>
                      <a:pt x="4060" y="6818"/>
                    </a:cubicBezTo>
                    <a:cubicBezTo>
                      <a:pt x="4186" y="6918"/>
                      <a:pt x="4311" y="7018"/>
                      <a:pt x="4461" y="7119"/>
                    </a:cubicBezTo>
                    <a:cubicBezTo>
                      <a:pt x="4587" y="7194"/>
                      <a:pt x="4712" y="7294"/>
                      <a:pt x="4837" y="7369"/>
                    </a:cubicBezTo>
                    <a:cubicBezTo>
                      <a:pt x="5790" y="7996"/>
                      <a:pt x="6341" y="8372"/>
                      <a:pt x="6341" y="8372"/>
                    </a:cubicBezTo>
                    <a:cubicBezTo>
                      <a:pt x="6366" y="8372"/>
                      <a:pt x="6366" y="8372"/>
                      <a:pt x="6391" y="8397"/>
                    </a:cubicBezTo>
                    <a:cubicBezTo>
                      <a:pt x="6612" y="8533"/>
                      <a:pt x="6855" y="8596"/>
                      <a:pt x="7096" y="8596"/>
                    </a:cubicBezTo>
                    <a:cubicBezTo>
                      <a:pt x="7568" y="8596"/>
                      <a:pt x="8031" y="8352"/>
                      <a:pt x="8296" y="7921"/>
                    </a:cubicBezTo>
                    <a:cubicBezTo>
                      <a:pt x="8672" y="7269"/>
                      <a:pt x="8472" y="6417"/>
                      <a:pt x="7820" y="6016"/>
                    </a:cubicBezTo>
                    <a:lnTo>
                      <a:pt x="7745" y="5991"/>
                    </a:lnTo>
                    <a:cubicBezTo>
                      <a:pt x="7745" y="5991"/>
                      <a:pt x="7243" y="5665"/>
                      <a:pt x="6316" y="5114"/>
                    </a:cubicBezTo>
                    <a:cubicBezTo>
                      <a:pt x="6191" y="5038"/>
                      <a:pt x="6065" y="4963"/>
                      <a:pt x="5940" y="4888"/>
                    </a:cubicBezTo>
                    <a:cubicBezTo>
                      <a:pt x="5840" y="4813"/>
                      <a:pt x="5690" y="4713"/>
                      <a:pt x="5564" y="4637"/>
                    </a:cubicBezTo>
                    <a:cubicBezTo>
                      <a:pt x="5289" y="4437"/>
                      <a:pt x="5013" y="4236"/>
                      <a:pt x="4712" y="4036"/>
                    </a:cubicBezTo>
                    <a:cubicBezTo>
                      <a:pt x="4386" y="3835"/>
                      <a:pt x="4086" y="3585"/>
                      <a:pt x="3760" y="3334"/>
                    </a:cubicBezTo>
                    <a:cubicBezTo>
                      <a:pt x="3409" y="3058"/>
                      <a:pt x="3058" y="2808"/>
                      <a:pt x="2707" y="2507"/>
                    </a:cubicBezTo>
                    <a:cubicBezTo>
                      <a:pt x="2356" y="2206"/>
                      <a:pt x="2005" y="1906"/>
                      <a:pt x="1629" y="1580"/>
                    </a:cubicBezTo>
                    <a:cubicBezTo>
                      <a:pt x="1429" y="1404"/>
                      <a:pt x="1253" y="1229"/>
                      <a:pt x="1078" y="1053"/>
                    </a:cubicBezTo>
                    <a:cubicBezTo>
                      <a:pt x="903" y="878"/>
                      <a:pt x="702" y="703"/>
                      <a:pt x="527" y="502"/>
                    </a:cubicBezTo>
                    <a:cubicBezTo>
                      <a:pt x="351" y="352"/>
                      <a:pt x="176" y="176"/>
                      <a:pt x="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3"/>
              <p:cNvSpPr/>
              <p:nvPr/>
            </p:nvSpPr>
            <p:spPr>
              <a:xfrm>
                <a:off x="1610033" y="1203739"/>
                <a:ext cx="54256" cy="69953"/>
              </a:xfrm>
              <a:custGeom>
                <a:avLst/>
                <a:gdLst/>
                <a:ahLst/>
                <a:cxnLst/>
                <a:rect l="l" t="t" r="r" b="b"/>
                <a:pathLst>
                  <a:path w="9239" h="11912" extrusionOk="0">
                    <a:moveTo>
                      <a:pt x="4101" y="0"/>
                    </a:moveTo>
                    <a:cubicBezTo>
                      <a:pt x="4101" y="0"/>
                      <a:pt x="4703" y="2356"/>
                      <a:pt x="2698" y="4587"/>
                    </a:cubicBezTo>
                    <a:cubicBezTo>
                      <a:pt x="1" y="7577"/>
                      <a:pt x="254" y="11911"/>
                      <a:pt x="4653" y="11911"/>
                    </a:cubicBezTo>
                    <a:cubicBezTo>
                      <a:pt x="4751" y="11911"/>
                      <a:pt x="4851" y="11909"/>
                      <a:pt x="4953" y="11905"/>
                    </a:cubicBezTo>
                    <a:cubicBezTo>
                      <a:pt x="7008" y="11805"/>
                      <a:pt x="9239" y="8822"/>
                      <a:pt x="8287" y="5764"/>
                    </a:cubicBezTo>
                    <a:cubicBezTo>
                      <a:pt x="7059" y="1930"/>
                      <a:pt x="4101" y="0"/>
                      <a:pt x="4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3"/>
              <p:cNvSpPr/>
              <p:nvPr/>
            </p:nvSpPr>
            <p:spPr>
              <a:xfrm>
                <a:off x="1611595" y="1203739"/>
                <a:ext cx="24823" cy="67264"/>
              </a:xfrm>
              <a:custGeom>
                <a:avLst/>
                <a:gdLst/>
                <a:ahLst/>
                <a:cxnLst/>
                <a:rect l="l" t="t" r="r" b="b"/>
                <a:pathLst>
                  <a:path w="4227" h="11454" extrusionOk="0">
                    <a:moveTo>
                      <a:pt x="3835" y="0"/>
                    </a:moveTo>
                    <a:lnTo>
                      <a:pt x="3835" y="0"/>
                    </a:lnTo>
                    <a:cubicBezTo>
                      <a:pt x="3841" y="25"/>
                      <a:pt x="3846" y="50"/>
                      <a:pt x="3851" y="75"/>
                    </a:cubicBezTo>
                    <a:lnTo>
                      <a:pt x="3851" y="75"/>
                    </a:lnTo>
                    <a:cubicBezTo>
                      <a:pt x="3842" y="26"/>
                      <a:pt x="3835" y="0"/>
                      <a:pt x="3835" y="0"/>
                    </a:cubicBezTo>
                    <a:close/>
                    <a:moveTo>
                      <a:pt x="3851" y="75"/>
                    </a:moveTo>
                    <a:cubicBezTo>
                      <a:pt x="3933" y="492"/>
                      <a:pt x="4227" y="2590"/>
                      <a:pt x="2432" y="4587"/>
                    </a:cubicBezTo>
                    <a:cubicBezTo>
                      <a:pt x="251" y="6993"/>
                      <a:pt x="0" y="10276"/>
                      <a:pt x="2281" y="11454"/>
                    </a:cubicBezTo>
                    <a:cubicBezTo>
                      <a:pt x="1805" y="9574"/>
                      <a:pt x="2432" y="7544"/>
                      <a:pt x="3058" y="6466"/>
                    </a:cubicBezTo>
                    <a:cubicBezTo>
                      <a:pt x="4219" y="4466"/>
                      <a:pt x="4212" y="1783"/>
                      <a:pt x="3851" y="75"/>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3"/>
              <p:cNvSpPr/>
              <p:nvPr/>
            </p:nvSpPr>
            <p:spPr>
              <a:xfrm>
                <a:off x="1617039" y="1203739"/>
                <a:ext cx="41366" cy="69618"/>
              </a:xfrm>
              <a:custGeom>
                <a:avLst/>
                <a:gdLst/>
                <a:ahLst/>
                <a:cxnLst/>
                <a:rect l="l" t="t" r="r" b="b"/>
                <a:pathLst>
                  <a:path w="7044" h="11855" extrusionOk="0">
                    <a:moveTo>
                      <a:pt x="2908" y="0"/>
                    </a:moveTo>
                    <a:cubicBezTo>
                      <a:pt x="2908" y="0"/>
                      <a:pt x="3259" y="1379"/>
                      <a:pt x="2532" y="3033"/>
                    </a:cubicBezTo>
                    <a:cubicBezTo>
                      <a:pt x="1755" y="5389"/>
                      <a:pt x="76" y="7469"/>
                      <a:pt x="1" y="10025"/>
                    </a:cubicBezTo>
                    <a:cubicBezTo>
                      <a:pt x="101" y="10201"/>
                      <a:pt x="201" y="10401"/>
                      <a:pt x="327" y="10577"/>
                    </a:cubicBezTo>
                    <a:cubicBezTo>
                      <a:pt x="753" y="7769"/>
                      <a:pt x="2607" y="5313"/>
                      <a:pt x="3033" y="2632"/>
                    </a:cubicBezTo>
                    <a:lnTo>
                      <a:pt x="3033" y="2632"/>
                    </a:lnTo>
                    <a:cubicBezTo>
                      <a:pt x="3033" y="4236"/>
                      <a:pt x="2733" y="5865"/>
                      <a:pt x="2382" y="7619"/>
                    </a:cubicBezTo>
                    <a:cubicBezTo>
                      <a:pt x="2081" y="9023"/>
                      <a:pt x="1755" y="10351"/>
                      <a:pt x="1830" y="11654"/>
                    </a:cubicBezTo>
                    <a:cubicBezTo>
                      <a:pt x="2081" y="11754"/>
                      <a:pt x="2332" y="11805"/>
                      <a:pt x="2632" y="11855"/>
                    </a:cubicBezTo>
                    <a:cubicBezTo>
                      <a:pt x="2457" y="9574"/>
                      <a:pt x="3109" y="7394"/>
                      <a:pt x="3485" y="5013"/>
                    </a:cubicBezTo>
                    <a:cubicBezTo>
                      <a:pt x="3660" y="3759"/>
                      <a:pt x="3710" y="2531"/>
                      <a:pt x="3459" y="1353"/>
                    </a:cubicBezTo>
                    <a:lnTo>
                      <a:pt x="3459" y="1353"/>
                    </a:lnTo>
                    <a:cubicBezTo>
                      <a:pt x="3710" y="1880"/>
                      <a:pt x="3961" y="2431"/>
                      <a:pt x="4161" y="3008"/>
                    </a:cubicBezTo>
                    <a:cubicBezTo>
                      <a:pt x="4662" y="4386"/>
                      <a:pt x="4612" y="5940"/>
                      <a:pt x="4662" y="7394"/>
                    </a:cubicBezTo>
                    <a:cubicBezTo>
                      <a:pt x="4713" y="8897"/>
                      <a:pt x="4487" y="10326"/>
                      <a:pt x="4612" y="11704"/>
                    </a:cubicBezTo>
                    <a:cubicBezTo>
                      <a:pt x="4788" y="11629"/>
                      <a:pt x="4938" y="11554"/>
                      <a:pt x="5089" y="11454"/>
                    </a:cubicBezTo>
                    <a:cubicBezTo>
                      <a:pt x="4863" y="9474"/>
                      <a:pt x="5114" y="7394"/>
                      <a:pt x="4988" y="5363"/>
                    </a:cubicBezTo>
                    <a:cubicBezTo>
                      <a:pt x="4863" y="3709"/>
                      <a:pt x="4287" y="2331"/>
                      <a:pt x="3560" y="952"/>
                    </a:cubicBezTo>
                    <a:lnTo>
                      <a:pt x="3560" y="952"/>
                    </a:lnTo>
                    <a:cubicBezTo>
                      <a:pt x="4261" y="1930"/>
                      <a:pt x="4913" y="2932"/>
                      <a:pt x="5339" y="4060"/>
                    </a:cubicBezTo>
                    <a:cubicBezTo>
                      <a:pt x="5715" y="5113"/>
                      <a:pt x="6116" y="6165"/>
                      <a:pt x="6442" y="7243"/>
                    </a:cubicBezTo>
                    <a:cubicBezTo>
                      <a:pt x="6668" y="8070"/>
                      <a:pt x="6693" y="8922"/>
                      <a:pt x="6642" y="9800"/>
                    </a:cubicBezTo>
                    <a:cubicBezTo>
                      <a:pt x="6818" y="9499"/>
                      <a:pt x="6943" y="9198"/>
                      <a:pt x="7043" y="8872"/>
                    </a:cubicBezTo>
                    <a:cubicBezTo>
                      <a:pt x="6943" y="7444"/>
                      <a:pt x="6517" y="6065"/>
                      <a:pt x="5966" y="4587"/>
                    </a:cubicBezTo>
                    <a:cubicBezTo>
                      <a:pt x="5314" y="2957"/>
                      <a:pt x="4412" y="1679"/>
                      <a:pt x="3434" y="401"/>
                    </a:cubicBezTo>
                    <a:cubicBezTo>
                      <a:pt x="3109" y="125"/>
                      <a:pt x="2908" y="0"/>
                      <a:pt x="29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3"/>
              <p:cNvSpPr/>
              <p:nvPr/>
            </p:nvSpPr>
            <p:spPr>
              <a:xfrm>
                <a:off x="1919203" y="1374799"/>
                <a:ext cx="76249" cy="140823"/>
              </a:xfrm>
              <a:custGeom>
                <a:avLst/>
                <a:gdLst/>
                <a:ahLst/>
                <a:cxnLst/>
                <a:rect l="l" t="t" r="r" b="b"/>
                <a:pathLst>
                  <a:path w="12984" h="23980" extrusionOk="0">
                    <a:moveTo>
                      <a:pt x="8322" y="1"/>
                    </a:moveTo>
                    <a:cubicBezTo>
                      <a:pt x="3917" y="1"/>
                      <a:pt x="1" y="4781"/>
                      <a:pt x="1" y="4781"/>
                    </a:cubicBezTo>
                    <a:lnTo>
                      <a:pt x="2482" y="23979"/>
                    </a:lnTo>
                    <a:cubicBezTo>
                      <a:pt x="12983" y="12701"/>
                      <a:pt x="11078" y="621"/>
                      <a:pt x="10226" y="320"/>
                    </a:cubicBezTo>
                    <a:cubicBezTo>
                      <a:pt x="9588" y="98"/>
                      <a:pt x="8950" y="1"/>
                      <a:pt x="83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3"/>
              <p:cNvSpPr/>
              <p:nvPr/>
            </p:nvSpPr>
            <p:spPr>
              <a:xfrm>
                <a:off x="1929063" y="1480733"/>
                <a:ext cx="52993" cy="41648"/>
              </a:xfrm>
              <a:custGeom>
                <a:avLst/>
                <a:gdLst/>
                <a:ahLst/>
                <a:cxnLst/>
                <a:rect l="l" t="t" r="r" b="b"/>
                <a:pathLst>
                  <a:path w="9024" h="7092" extrusionOk="0">
                    <a:moveTo>
                      <a:pt x="1710" y="1"/>
                    </a:moveTo>
                    <a:cubicBezTo>
                      <a:pt x="1147" y="1"/>
                      <a:pt x="574" y="64"/>
                      <a:pt x="1" y="201"/>
                    </a:cubicBezTo>
                    <a:lnTo>
                      <a:pt x="803" y="7043"/>
                    </a:lnTo>
                    <a:cubicBezTo>
                      <a:pt x="803" y="7043"/>
                      <a:pt x="1683" y="7091"/>
                      <a:pt x="2868" y="7091"/>
                    </a:cubicBezTo>
                    <a:cubicBezTo>
                      <a:pt x="5303" y="7091"/>
                      <a:pt x="9024" y="6887"/>
                      <a:pt x="9024" y="5639"/>
                    </a:cubicBezTo>
                    <a:cubicBezTo>
                      <a:pt x="9024" y="2992"/>
                      <a:pt x="5585" y="1"/>
                      <a:pt x="17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3"/>
              <p:cNvSpPr/>
              <p:nvPr/>
            </p:nvSpPr>
            <p:spPr>
              <a:xfrm>
                <a:off x="1929063" y="1480709"/>
                <a:ext cx="52993" cy="41636"/>
              </a:xfrm>
              <a:custGeom>
                <a:avLst/>
                <a:gdLst/>
                <a:ahLst/>
                <a:cxnLst/>
                <a:rect l="l" t="t" r="r" b="b"/>
                <a:pathLst>
                  <a:path w="9024" h="7090" extrusionOk="0">
                    <a:moveTo>
                      <a:pt x="1713" y="0"/>
                    </a:moveTo>
                    <a:cubicBezTo>
                      <a:pt x="1149" y="0"/>
                      <a:pt x="575" y="64"/>
                      <a:pt x="1" y="205"/>
                    </a:cubicBezTo>
                    <a:lnTo>
                      <a:pt x="803" y="7047"/>
                    </a:lnTo>
                    <a:cubicBezTo>
                      <a:pt x="803" y="7047"/>
                      <a:pt x="1633" y="7090"/>
                      <a:pt x="2766" y="7090"/>
                    </a:cubicBezTo>
                    <a:cubicBezTo>
                      <a:pt x="5197" y="7090"/>
                      <a:pt x="9024" y="6892"/>
                      <a:pt x="9024" y="5643"/>
                    </a:cubicBezTo>
                    <a:cubicBezTo>
                      <a:pt x="9024" y="5593"/>
                      <a:pt x="9024" y="5543"/>
                      <a:pt x="9024" y="5493"/>
                    </a:cubicBezTo>
                    <a:cubicBezTo>
                      <a:pt x="8472" y="5192"/>
                      <a:pt x="7921" y="4866"/>
                      <a:pt x="7369" y="4541"/>
                    </a:cubicBezTo>
                    <a:cubicBezTo>
                      <a:pt x="6643" y="4190"/>
                      <a:pt x="5715" y="3814"/>
                      <a:pt x="5114" y="3287"/>
                    </a:cubicBezTo>
                    <a:cubicBezTo>
                      <a:pt x="4312" y="2686"/>
                      <a:pt x="3911" y="1408"/>
                      <a:pt x="3585" y="230"/>
                    </a:cubicBezTo>
                    <a:cubicBezTo>
                      <a:pt x="2984" y="83"/>
                      <a:pt x="2356" y="0"/>
                      <a:pt x="171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3"/>
              <p:cNvSpPr/>
              <p:nvPr/>
            </p:nvSpPr>
            <p:spPr>
              <a:xfrm>
                <a:off x="1692695" y="1374799"/>
                <a:ext cx="76243" cy="140823"/>
              </a:xfrm>
              <a:custGeom>
                <a:avLst/>
                <a:gdLst/>
                <a:ahLst/>
                <a:cxnLst/>
                <a:rect l="l" t="t" r="r" b="b"/>
                <a:pathLst>
                  <a:path w="12983" h="23980" extrusionOk="0">
                    <a:moveTo>
                      <a:pt x="4661" y="1"/>
                    </a:moveTo>
                    <a:cubicBezTo>
                      <a:pt x="4033" y="1"/>
                      <a:pt x="3395" y="98"/>
                      <a:pt x="2757" y="320"/>
                    </a:cubicBezTo>
                    <a:cubicBezTo>
                      <a:pt x="1905" y="621"/>
                      <a:pt x="0" y="12701"/>
                      <a:pt x="10501" y="23979"/>
                    </a:cubicBezTo>
                    <a:lnTo>
                      <a:pt x="12983" y="4781"/>
                    </a:lnTo>
                    <a:cubicBezTo>
                      <a:pt x="12983" y="4781"/>
                      <a:pt x="9066" y="1"/>
                      <a:pt x="4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3"/>
              <p:cNvSpPr/>
              <p:nvPr/>
            </p:nvSpPr>
            <p:spPr>
              <a:xfrm>
                <a:off x="1692695" y="1376525"/>
                <a:ext cx="62554" cy="139096"/>
              </a:xfrm>
              <a:custGeom>
                <a:avLst/>
                <a:gdLst/>
                <a:ahLst/>
                <a:cxnLst/>
                <a:rect l="l" t="t" r="r" b="b"/>
                <a:pathLst>
                  <a:path w="10652" h="23686" extrusionOk="0">
                    <a:moveTo>
                      <a:pt x="2857" y="1"/>
                    </a:moveTo>
                    <a:cubicBezTo>
                      <a:pt x="2832" y="1"/>
                      <a:pt x="2807" y="1"/>
                      <a:pt x="2757" y="26"/>
                    </a:cubicBezTo>
                    <a:cubicBezTo>
                      <a:pt x="1905" y="327"/>
                      <a:pt x="0" y="12407"/>
                      <a:pt x="10501" y="23685"/>
                    </a:cubicBezTo>
                    <a:lnTo>
                      <a:pt x="10652" y="22582"/>
                    </a:lnTo>
                    <a:cubicBezTo>
                      <a:pt x="8221" y="18272"/>
                      <a:pt x="3183" y="8347"/>
                      <a:pt x="285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3"/>
              <p:cNvSpPr/>
              <p:nvPr/>
            </p:nvSpPr>
            <p:spPr>
              <a:xfrm>
                <a:off x="1706084" y="1480733"/>
                <a:ext cx="52993" cy="41648"/>
              </a:xfrm>
              <a:custGeom>
                <a:avLst/>
                <a:gdLst/>
                <a:ahLst/>
                <a:cxnLst/>
                <a:rect l="l" t="t" r="r" b="b"/>
                <a:pathLst>
                  <a:path w="9024" h="7092" extrusionOk="0">
                    <a:moveTo>
                      <a:pt x="7314" y="1"/>
                    </a:moveTo>
                    <a:cubicBezTo>
                      <a:pt x="3439" y="1"/>
                      <a:pt x="1" y="2992"/>
                      <a:pt x="1" y="5639"/>
                    </a:cubicBezTo>
                    <a:cubicBezTo>
                      <a:pt x="1" y="6887"/>
                      <a:pt x="3721" y="7091"/>
                      <a:pt x="6156" y="7091"/>
                    </a:cubicBezTo>
                    <a:cubicBezTo>
                      <a:pt x="7341" y="7091"/>
                      <a:pt x="8221" y="7043"/>
                      <a:pt x="8221" y="7043"/>
                    </a:cubicBezTo>
                    <a:lnTo>
                      <a:pt x="9023" y="201"/>
                    </a:lnTo>
                    <a:cubicBezTo>
                      <a:pt x="8451" y="64"/>
                      <a:pt x="7878" y="1"/>
                      <a:pt x="73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3"/>
              <p:cNvSpPr/>
              <p:nvPr/>
            </p:nvSpPr>
            <p:spPr>
              <a:xfrm>
                <a:off x="1728458" y="1480762"/>
                <a:ext cx="30619" cy="41624"/>
              </a:xfrm>
              <a:custGeom>
                <a:avLst/>
                <a:gdLst/>
                <a:ahLst/>
                <a:cxnLst/>
                <a:rect l="l" t="t" r="r" b="b"/>
                <a:pathLst>
                  <a:path w="5214" h="7088" extrusionOk="0">
                    <a:moveTo>
                      <a:pt x="3507" y="1"/>
                    </a:moveTo>
                    <a:cubicBezTo>
                      <a:pt x="2260" y="1"/>
                      <a:pt x="1053" y="305"/>
                      <a:pt x="0" y="822"/>
                    </a:cubicBezTo>
                    <a:cubicBezTo>
                      <a:pt x="176" y="822"/>
                      <a:pt x="326" y="797"/>
                      <a:pt x="502" y="797"/>
                    </a:cubicBezTo>
                    <a:cubicBezTo>
                      <a:pt x="616" y="797"/>
                      <a:pt x="738" y="797"/>
                      <a:pt x="864" y="797"/>
                    </a:cubicBezTo>
                    <a:cubicBezTo>
                      <a:pt x="1845" y="797"/>
                      <a:pt x="3136" y="836"/>
                      <a:pt x="3935" y="1524"/>
                    </a:cubicBezTo>
                    <a:cubicBezTo>
                      <a:pt x="3208" y="3078"/>
                      <a:pt x="2482" y="5133"/>
                      <a:pt x="2457" y="7088"/>
                    </a:cubicBezTo>
                    <a:cubicBezTo>
                      <a:pt x="3584" y="7088"/>
                      <a:pt x="4411" y="7038"/>
                      <a:pt x="4411" y="7038"/>
                    </a:cubicBezTo>
                    <a:lnTo>
                      <a:pt x="5213" y="196"/>
                    </a:lnTo>
                    <a:cubicBezTo>
                      <a:pt x="4643" y="63"/>
                      <a:pt x="4071" y="1"/>
                      <a:pt x="3507"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3"/>
              <p:cNvSpPr/>
              <p:nvPr/>
            </p:nvSpPr>
            <p:spPr>
              <a:xfrm>
                <a:off x="1730519" y="1491914"/>
                <a:ext cx="13248" cy="30326"/>
              </a:xfrm>
              <a:custGeom>
                <a:avLst/>
                <a:gdLst/>
                <a:ahLst/>
                <a:cxnLst/>
                <a:rect l="l" t="t" r="r" b="b"/>
                <a:pathLst>
                  <a:path w="2256" h="5164" extrusionOk="0">
                    <a:moveTo>
                      <a:pt x="2206" y="1"/>
                    </a:moveTo>
                    <a:cubicBezTo>
                      <a:pt x="1128" y="653"/>
                      <a:pt x="627" y="1655"/>
                      <a:pt x="326" y="2858"/>
                    </a:cubicBezTo>
                    <a:cubicBezTo>
                      <a:pt x="151" y="3485"/>
                      <a:pt x="0" y="4337"/>
                      <a:pt x="0" y="5139"/>
                    </a:cubicBezTo>
                    <a:cubicBezTo>
                      <a:pt x="301" y="5139"/>
                      <a:pt x="577" y="5164"/>
                      <a:pt x="852" y="5164"/>
                    </a:cubicBezTo>
                    <a:cubicBezTo>
                      <a:pt x="802" y="4638"/>
                      <a:pt x="752" y="4111"/>
                      <a:pt x="802" y="3585"/>
                    </a:cubicBezTo>
                    <a:cubicBezTo>
                      <a:pt x="877" y="2332"/>
                      <a:pt x="1303" y="928"/>
                      <a:pt x="2231" y="51"/>
                    </a:cubicBezTo>
                    <a:cubicBezTo>
                      <a:pt x="2256" y="26"/>
                      <a:pt x="2231" y="1"/>
                      <a:pt x="2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3"/>
              <p:cNvSpPr/>
              <p:nvPr/>
            </p:nvSpPr>
            <p:spPr>
              <a:xfrm>
                <a:off x="1709766" y="1492613"/>
                <a:ext cx="19109" cy="27571"/>
              </a:xfrm>
              <a:custGeom>
                <a:avLst/>
                <a:gdLst/>
                <a:ahLst/>
                <a:cxnLst/>
                <a:rect l="l" t="t" r="r" b="b"/>
                <a:pathLst>
                  <a:path w="3254" h="4695" extrusionOk="0">
                    <a:moveTo>
                      <a:pt x="3222" y="0"/>
                    </a:moveTo>
                    <a:cubicBezTo>
                      <a:pt x="3218" y="0"/>
                      <a:pt x="3213" y="2"/>
                      <a:pt x="3208" y="7"/>
                    </a:cubicBezTo>
                    <a:cubicBezTo>
                      <a:pt x="1479" y="408"/>
                      <a:pt x="0" y="2589"/>
                      <a:pt x="251" y="4468"/>
                    </a:cubicBezTo>
                    <a:cubicBezTo>
                      <a:pt x="477" y="4569"/>
                      <a:pt x="727" y="4644"/>
                      <a:pt x="1003" y="4694"/>
                    </a:cubicBezTo>
                    <a:cubicBezTo>
                      <a:pt x="903" y="2864"/>
                      <a:pt x="1329" y="884"/>
                      <a:pt x="3233" y="57"/>
                    </a:cubicBezTo>
                    <a:cubicBezTo>
                      <a:pt x="3254" y="37"/>
                      <a:pt x="3241" y="0"/>
                      <a:pt x="32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3"/>
              <p:cNvSpPr/>
              <p:nvPr/>
            </p:nvSpPr>
            <p:spPr>
              <a:xfrm>
                <a:off x="1768932" y="1286735"/>
                <a:ext cx="164847" cy="235652"/>
              </a:xfrm>
              <a:custGeom>
                <a:avLst/>
                <a:gdLst/>
                <a:ahLst/>
                <a:cxnLst/>
                <a:rect l="l" t="t" r="r" b="b"/>
                <a:pathLst>
                  <a:path w="28071" h="40128" extrusionOk="0">
                    <a:moveTo>
                      <a:pt x="13936" y="1"/>
                    </a:moveTo>
                    <a:cubicBezTo>
                      <a:pt x="11582" y="1"/>
                      <a:pt x="9176" y="767"/>
                      <a:pt x="7369" y="2584"/>
                    </a:cubicBezTo>
                    <a:cubicBezTo>
                      <a:pt x="2732" y="7221"/>
                      <a:pt x="1" y="40128"/>
                      <a:pt x="1" y="40128"/>
                    </a:cubicBezTo>
                    <a:lnTo>
                      <a:pt x="28071" y="40078"/>
                    </a:lnTo>
                    <a:cubicBezTo>
                      <a:pt x="28071" y="40078"/>
                      <a:pt x="23685" y="8900"/>
                      <a:pt x="22131" y="4539"/>
                    </a:cubicBezTo>
                    <a:cubicBezTo>
                      <a:pt x="21183" y="1878"/>
                      <a:pt x="17622" y="1"/>
                      <a:pt x="13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3"/>
              <p:cNvSpPr/>
              <p:nvPr/>
            </p:nvSpPr>
            <p:spPr>
              <a:xfrm>
                <a:off x="1798664" y="1371857"/>
                <a:ext cx="102293" cy="150530"/>
              </a:xfrm>
              <a:custGeom>
                <a:avLst/>
                <a:gdLst/>
                <a:ahLst/>
                <a:cxnLst/>
                <a:rect l="l" t="t" r="r" b="b"/>
                <a:pathLst>
                  <a:path w="17419" h="25633" extrusionOk="0">
                    <a:moveTo>
                      <a:pt x="11512" y="1"/>
                    </a:moveTo>
                    <a:cubicBezTo>
                      <a:pt x="10949" y="1"/>
                      <a:pt x="10393" y="175"/>
                      <a:pt x="9875" y="495"/>
                    </a:cubicBezTo>
                    <a:cubicBezTo>
                      <a:pt x="7644" y="1873"/>
                      <a:pt x="2256" y="6911"/>
                      <a:pt x="978" y="11498"/>
                    </a:cubicBezTo>
                    <a:cubicBezTo>
                      <a:pt x="101" y="14706"/>
                      <a:pt x="0" y="21698"/>
                      <a:pt x="50" y="25633"/>
                    </a:cubicBezTo>
                    <a:lnTo>
                      <a:pt x="16015" y="25608"/>
                    </a:lnTo>
                    <a:cubicBezTo>
                      <a:pt x="17419" y="19367"/>
                      <a:pt x="17269" y="11498"/>
                      <a:pt x="16291" y="6736"/>
                    </a:cubicBezTo>
                    <a:cubicBezTo>
                      <a:pt x="15329" y="1905"/>
                      <a:pt x="13377" y="1"/>
                      <a:pt x="11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3"/>
              <p:cNvSpPr/>
              <p:nvPr/>
            </p:nvSpPr>
            <p:spPr>
              <a:xfrm>
                <a:off x="1866010" y="1293018"/>
                <a:ext cx="80136" cy="229368"/>
              </a:xfrm>
              <a:custGeom>
                <a:avLst/>
                <a:gdLst/>
                <a:ahLst/>
                <a:cxnLst/>
                <a:rect l="l" t="t" r="r" b="b"/>
                <a:pathLst>
                  <a:path w="13646" h="39058" extrusionOk="0">
                    <a:moveTo>
                      <a:pt x="1976" y="1"/>
                    </a:moveTo>
                    <a:cubicBezTo>
                      <a:pt x="0" y="1"/>
                      <a:pt x="2342" y="11664"/>
                      <a:pt x="2342" y="11664"/>
                    </a:cubicBezTo>
                    <a:cubicBezTo>
                      <a:pt x="2342" y="11664"/>
                      <a:pt x="5725" y="24522"/>
                      <a:pt x="3796" y="36050"/>
                    </a:cubicBezTo>
                    <a:lnTo>
                      <a:pt x="13044" y="39058"/>
                    </a:lnTo>
                    <a:cubicBezTo>
                      <a:pt x="13044" y="39058"/>
                      <a:pt x="13645" y="28933"/>
                      <a:pt x="11540" y="16928"/>
                    </a:cubicBezTo>
                    <a:cubicBezTo>
                      <a:pt x="9460" y="4948"/>
                      <a:pt x="4923" y="1514"/>
                      <a:pt x="2342" y="110"/>
                    </a:cubicBezTo>
                    <a:cubicBezTo>
                      <a:pt x="2206" y="36"/>
                      <a:pt x="2084"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3"/>
              <p:cNvSpPr/>
              <p:nvPr/>
            </p:nvSpPr>
            <p:spPr>
              <a:xfrm>
                <a:off x="1881085" y="1367106"/>
                <a:ext cx="23555" cy="140711"/>
              </a:xfrm>
              <a:custGeom>
                <a:avLst/>
                <a:gdLst/>
                <a:ahLst/>
                <a:cxnLst/>
                <a:rect l="l" t="t" r="r" b="b"/>
                <a:pathLst>
                  <a:path w="4011" h="23961" extrusionOk="0">
                    <a:moveTo>
                      <a:pt x="0" y="1"/>
                    </a:moveTo>
                    <a:lnTo>
                      <a:pt x="0" y="1"/>
                    </a:lnTo>
                    <a:cubicBezTo>
                      <a:pt x="702" y="3134"/>
                      <a:pt x="2858" y="13760"/>
                      <a:pt x="1229" y="23434"/>
                    </a:cubicBezTo>
                    <a:lnTo>
                      <a:pt x="2858" y="23961"/>
                    </a:lnTo>
                    <a:cubicBezTo>
                      <a:pt x="2858" y="23961"/>
                      <a:pt x="4011" y="7494"/>
                      <a:pt x="0"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3"/>
              <p:cNvSpPr/>
              <p:nvPr/>
            </p:nvSpPr>
            <p:spPr>
              <a:xfrm>
                <a:off x="1854312" y="1487756"/>
                <a:ext cx="97718" cy="45964"/>
              </a:xfrm>
              <a:custGeom>
                <a:avLst/>
                <a:gdLst/>
                <a:ahLst/>
                <a:cxnLst/>
                <a:rect l="l" t="t" r="r" b="b"/>
                <a:pathLst>
                  <a:path w="16640" h="7827" extrusionOk="0">
                    <a:moveTo>
                      <a:pt x="7102" y="1"/>
                    </a:moveTo>
                    <a:cubicBezTo>
                      <a:pt x="1507" y="1"/>
                      <a:pt x="0" y="4651"/>
                      <a:pt x="48" y="5872"/>
                    </a:cubicBezTo>
                    <a:cubicBezTo>
                      <a:pt x="123" y="7100"/>
                      <a:pt x="3582" y="7827"/>
                      <a:pt x="8118" y="7827"/>
                    </a:cubicBezTo>
                    <a:cubicBezTo>
                      <a:pt x="12655" y="7827"/>
                      <a:pt x="16389" y="7050"/>
                      <a:pt x="16514" y="5872"/>
                    </a:cubicBezTo>
                    <a:cubicBezTo>
                      <a:pt x="16640" y="4694"/>
                      <a:pt x="14184" y="483"/>
                      <a:pt x="7918" y="32"/>
                    </a:cubicBezTo>
                    <a:cubicBezTo>
                      <a:pt x="7637" y="11"/>
                      <a:pt x="7365" y="1"/>
                      <a:pt x="7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3"/>
              <p:cNvSpPr/>
              <p:nvPr/>
            </p:nvSpPr>
            <p:spPr>
              <a:xfrm>
                <a:off x="1854312" y="1487756"/>
                <a:ext cx="69166" cy="40667"/>
              </a:xfrm>
              <a:custGeom>
                <a:avLst/>
                <a:gdLst/>
                <a:ahLst/>
                <a:cxnLst/>
                <a:rect l="l" t="t" r="r" b="b"/>
                <a:pathLst>
                  <a:path w="11778" h="6925" extrusionOk="0">
                    <a:moveTo>
                      <a:pt x="7102" y="1"/>
                    </a:moveTo>
                    <a:cubicBezTo>
                      <a:pt x="1507" y="1"/>
                      <a:pt x="0" y="4651"/>
                      <a:pt x="48" y="5872"/>
                    </a:cubicBezTo>
                    <a:cubicBezTo>
                      <a:pt x="73" y="6273"/>
                      <a:pt x="499" y="6624"/>
                      <a:pt x="1176" y="6925"/>
                    </a:cubicBezTo>
                    <a:cubicBezTo>
                      <a:pt x="2028" y="5646"/>
                      <a:pt x="3056" y="4519"/>
                      <a:pt x="4384" y="3691"/>
                    </a:cubicBezTo>
                    <a:cubicBezTo>
                      <a:pt x="6539" y="2338"/>
                      <a:pt x="9146" y="1361"/>
                      <a:pt x="11778" y="909"/>
                    </a:cubicBezTo>
                    <a:cubicBezTo>
                      <a:pt x="10700" y="458"/>
                      <a:pt x="9422" y="133"/>
                      <a:pt x="7918" y="32"/>
                    </a:cubicBezTo>
                    <a:cubicBezTo>
                      <a:pt x="7637" y="11"/>
                      <a:pt x="7365" y="1"/>
                      <a:pt x="7102"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3"/>
              <p:cNvSpPr/>
              <p:nvPr/>
            </p:nvSpPr>
            <p:spPr>
              <a:xfrm>
                <a:off x="1877109" y="1493823"/>
                <a:ext cx="11780" cy="39164"/>
              </a:xfrm>
              <a:custGeom>
                <a:avLst/>
                <a:gdLst/>
                <a:ahLst/>
                <a:cxnLst/>
                <a:rect l="l" t="t" r="r" b="b"/>
                <a:pathLst>
                  <a:path w="2006" h="6669" extrusionOk="0">
                    <a:moveTo>
                      <a:pt x="1921" y="1"/>
                    </a:moveTo>
                    <a:cubicBezTo>
                      <a:pt x="1897" y="1"/>
                      <a:pt x="1873" y="9"/>
                      <a:pt x="1855" y="27"/>
                    </a:cubicBezTo>
                    <a:cubicBezTo>
                      <a:pt x="753" y="1907"/>
                      <a:pt x="1" y="4288"/>
                      <a:pt x="201" y="6543"/>
                    </a:cubicBezTo>
                    <a:cubicBezTo>
                      <a:pt x="527" y="6593"/>
                      <a:pt x="853" y="6643"/>
                      <a:pt x="1204" y="6668"/>
                    </a:cubicBezTo>
                    <a:cubicBezTo>
                      <a:pt x="1179" y="5866"/>
                      <a:pt x="1154" y="5090"/>
                      <a:pt x="1204" y="4288"/>
                    </a:cubicBezTo>
                    <a:cubicBezTo>
                      <a:pt x="1279" y="2834"/>
                      <a:pt x="1906" y="1506"/>
                      <a:pt x="2006" y="77"/>
                    </a:cubicBezTo>
                    <a:cubicBezTo>
                      <a:pt x="2006" y="28"/>
                      <a:pt x="1964" y="1"/>
                      <a:pt x="19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3"/>
              <p:cNvSpPr/>
              <p:nvPr/>
            </p:nvSpPr>
            <p:spPr>
              <a:xfrm>
                <a:off x="1902237" y="1494251"/>
                <a:ext cx="13736" cy="39175"/>
              </a:xfrm>
              <a:custGeom>
                <a:avLst/>
                <a:gdLst/>
                <a:ahLst/>
                <a:cxnLst/>
                <a:rect l="l" t="t" r="r" b="b"/>
                <a:pathLst>
                  <a:path w="2339" h="6671" extrusionOk="0">
                    <a:moveTo>
                      <a:pt x="126" y="1"/>
                    </a:moveTo>
                    <a:cubicBezTo>
                      <a:pt x="59" y="1"/>
                      <a:pt x="1" y="50"/>
                      <a:pt x="33" y="129"/>
                    </a:cubicBezTo>
                    <a:cubicBezTo>
                      <a:pt x="434" y="1508"/>
                      <a:pt x="1010" y="2736"/>
                      <a:pt x="1286" y="4164"/>
                    </a:cubicBezTo>
                    <a:cubicBezTo>
                      <a:pt x="1436" y="5017"/>
                      <a:pt x="1486" y="5844"/>
                      <a:pt x="1486" y="6671"/>
                    </a:cubicBezTo>
                    <a:cubicBezTo>
                      <a:pt x="1762" y="6671"/>
                      <a:pt x="2013" y="6646"/>
                      <a:pt x="2288" y="6646"/>
                    </a:cubicBezTo>
                    <a:cubicBezTo>
                      <a:pt x="2338" y="4340"/>
                      <a:pt x="1386" y="1959"/>
                      <a:pt x="233" y="54"/>
                    </a:cubicBezTo>
                    <a:cubicBezTo>
                      <a:pt x="205" y="17"/>
                      <a:pt x="164"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3"/>
              <p:cNvSpPr/>
              <p:nvPr/>
            </p:nvSpPr>
            <p:spPr>
              <a:xfrm>
                <a:off x="1753035" y="1293018"/>
                <a:ext cx="80136" cy="229368"/>
              </a:xfrm>
              <a:custGeom>
                <a:avLst/>
                <a:gdLst/>
                <a:ahLst/>
                <a:cxnLst/>
                <a:rect l="l" t="t" r="r" b="b"/>
                <a:pathLst>
                  <a:path w="13646" h="39058" extrusionOk="0">
                    <a:moveTo>
                      <a:pt x="11671" y="1"/>
                    </a:moveTo>
                    <a:cubicBezTo>
                      <a:pt x="11562" y="1"/>
                      <a:pt x="11440" y="36"/>
                      <a:pt x="11304" y="110"/>
                    </a:cubicBezTo>
                    <a:cubicBezTo>
                      <a:pt x="8698" y="1514"/>
                      <a:pt x="4186" y="4948"/>
                      <a:pt x="2081" y="16928"/>
                    </a:cubicBezTo>
                    <a:cubicBezTo>
                      <a:pt x="1" y="28933"/>
                      <a:pt x="577" y="39058"/>
                      <a:pt x="577" y="39058"/>
                    </a:cubicBezTo>
                    <a:lnTo>
                      <a:pt x="9851" y="36050"/>
                    </a:lnTo>
                    <a:cubicBezTo>
                      <a:pt x="7921" y="24522"/>
                      <a:pt x="11304" y="11664"/>
                      <a:pt x="11304" y="11664"/>
                    </a:cubicBezTo>
                    <a:cubicBezTo>
                      <a:pt x="11304" y="11664"/>
                      <a:pt x="13646" y="1"/>
                      <a:pt x="11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3"/>
              <p:cNvSpPr/>
              <p:nvPr/>
            </p:nvSpPr>
            <p:spPr>
              <a:xfrm>
                <a:off x="1801312" y="1341725"/>
                <a:ext cx="21640" cy="152209"/>
              </a:xfrm>
              <a:custGeom>
                <a:avLst/>
                <a:gdLst/>
                <a:ahLst/>
                <a:cxnLst/>
                <a:rect l="l" t="t" r="r" b="b"/>
                <a:pathLst>
                  <a:path w="3685" h="25919" extrusionOk="0">
                    <a:moveTo>
                      <a:pt x="3666" y="1"/>
                    </a:moveTo>
                    <a:cubicBezTo>
                      <a:pt x="3662" y="1"/>
                      <a:pt x="3660" y="4"/>
                      <a:pt x="3660" y="12"/>
                    </a:cubicBezTo>
                    <a:cubicBezTo>
                      <a:pt x="2707" y="3922"/>
                      <a:pt x="1805" y="7781"/>
                      <a:pt x="1279" y="11791"/>
                    </a:cubicBezTo>
                    <a:cubicBezTo>
                      <a:pt x="677" y="16328"/>
                      <a:pt x="0" y="21315"/>
                      <a:pt x="1178" y="25802"/>
                    </a:cubicBezTo>
                    <a:cubicBezTo>
                      <a:pt x="1201" y="25881"/>
                      <a:pt x="1274" y="25919"/>
                      <a:pt x="1346" y="25919"/>
                    </a:cubicBezTo>
                    <a:cubicBezTo>
                      <a:pt x="1433" y="25919"/>
                      <a:pt x="1518" y="25862"/>
                      <a:pt x="1504" y="25751"/>
                    </a:cubicBezTo>
                    <a:cubicBezTo>
                      <a:pt x="677" y="17180"/>
                      <a:pt x="2181" y="8458"/>
                      <a:pt x="3685" y="12"/>
                    </a:cubicBezTo>
                    <a:cubicBezTo>
                      <a:pt x="3685" y="12"/>
                      <a:pt x="3674" y="1"/>
                      <a:pt x="366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3"/>
              <p:cNvSpPr/>
              <p:nvPr/>
            </p:nvSpPr>
            <p:spPr>
              <a:xfrm>
                <a:off x="1753035" y="1311470"/>
                <a:ext cx="44602" cy="210917"/>
              </a:xfrm>
              <a:custGeom>
                <a:avLst/>
                <a:gdLst/>
                <a:ahLst/>
                <a:cxnLst/>
                <a:rect l="l" t="t" r="r" b="b"/>
                <a:pathLst>
                  <a:path w="7595" h="35916" extrusionOk="0">
                    <a:moveTo>
                      <a:pt x="7595" y="1"/>
                    </a:moveTo>
                    <a:lnTo>
                      <a:pt x="7595" y="1"/>
                    </a:lnTo>
                    <a:cubicBezTo>
                      <a:pt x="5515" y="2432"/>
                      <a:pt x="3359" y="6542"/>
                      <a:pt x="2081" y="13786"/>
                    </a:cubicBezTo>
                    <a:cubicBezTo>
                      <a:pt x="1" y="25791"/>
                      <a:pt x="577" y="35916"/>
                      <a:pt x="577" y="35916"/>
                    </a:cubicBezTo>
                    <a:lnTo>
                      <a:pt x="2708" y="35214"/>
                    </a:lnTo>
                    <a:cubicBezTo>
                      <a:pt x="2131" y="29274"/>
                      <a:pt x="1981" y="23234"/>
                      <a:pt x="2858" y="17369"/>
                    </a:cubicBezTo>
                    <a:cubicBezTo>
                      <a:pt x="3685" y="11555"/>
                      <a:pt x="4637" y="5114"/>
                      <a:pt x="759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3"/>
              <p:cNvSpPr/>
              <p:nvPr/>
            </p:nvSpPr>
            <p:spPr>
              <a:xfrm>
                <a:off x="1747004" y="1487756"/>
                <a:ext cx="97859" cy="45964"/>
              </a:xfrm>
              <a:custGeom>
                <a:avLst/>
                <a:gdLst/>
                <a:ahLst/>
                <a:cxnLst/>
                <a:rect l="l" t="t" r="r" b="b"/>
                <a:pathLst>
                  <a:path w="16664" h="7827" extrusionOk="0">
                    <a:moveTo>
                      <a:pt x="9560" y="1"/>
                    </a:moveTo>
                    <a:cubicBezTo>
                      <a:pt x="9298" y="1"/>
                      <a:pt x="9027" y="11"/>
                      <a:pt x="8747" y="32"/>
                    </a:cubicBezTo>
                    <a:cubicBezTo>
                      <a:pt x="2481" y="483"/>
                      <a:pt x="0" y="4694"/>
                      <a:pt x="151" y="5872"/>
                    </a:cubicBezTo>
                    <a:cubicBezTo>
                      <a:pt x="276" y="7050"/>
                      <a:pt x="4010" y="7827"/>
                      <a:pt x="8547" y="7827"/>
                    </a:cubicBezTo>
                    <a:cubicBezTo>
                      <a:pt x="13058" y="7827"/>
                      <a:pt x="16542" y="7100"/>
                      <a:pt x="16592" y="5872"/>
                    </a:cubicBezTo>
                    <a:cubicBezTo>
                      <a:pt x="16664" y="4651"/>
                      <a:pt x="15135" y="1"/>
                      <a:pt x="9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3"/>
              <p:cNvSpPr/>
              <p:nvPr/>
            </p:nvSpPr>
            <p:spPr>
              <a:xfrm>
                <a:off x="1747004" y="1487727"/>
                <a:ext cx="76389" cy="41577"/>
              </a:xfrm>
              <a:custGeom>
                <a:avLst/>
                <a:gdLst/>
                <a:ahLst/>
                <a:cxnLst/>
                <a:rect l="l" t="t" r="r" b="b"/>
                <a:pathLst>
                  <a:path w="13008" h="7080" extrusionOk="0">
                    <a:moveTo>
                      <a:pt x="9591" y="0"/>
                    </a:moveTo>
                    <a:cubicBezTo>
                      <a:pt x="9319" y="0"/>
                      <a:pt x="9038" y="12"/>
                      <a:pt x="8747" y="37"/>
                    </a:cubicBezTo>
                    <a:cubicBezTo>
                      <a:pt x="2481" y="488"/>
                      <a:pt x="0" y="4699"/>
                      <a:pt x="151" y="5877"/>
                    </a:cubicBezTo>
                    <a:cubicBezTo>
                      <a:pt x="201" y="6353"/>
                      <a:pt x="827" y="6754"/>
                      <a:pt x="1855" y="7080"/>
                    </a:cubicBezTo>
                    <a:cubicBezTo>
                      <a:pt x="3108" y="5551"/>
                      <a:pt x="4737" y="4273"/>
                      <a:pt x="6266" y="3346"/>
                    </a:cubicBezTo>
                    <a:cubicBezTo>
                      <a:pt x="8171" y="2193"/>
                      <a:pt x="10602" y="1140"/>
                      <a:pt x="13008" y="739"/>
                    </a:cubicBezTo>
                    <a:cubicBezTo>
                      <a:pt x="12088" y="300"/>
                      <a:pt x="10959" y="0"/>
                      <a:pt x="9591"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3"/>
              <p:cNvSpPr/>
              <p:nvPr/>
            </p:nvSpPr>
            <p:spPr>
              <a:xfrm>
                <a:off x="1773641" y="1500359"/>
                <a:ext cx="12779" cy="32481"/>
              </a:xfrm>
              <a:custGeom>
                <a:avLst/>
                <a:gdLst/>
                <a:ahLst/>
                <a:cxnLst/>
                <a:rect l="l" t="t" r="r" b="b"/>
                <a:pathLst>
                  <a:path w="2176" h="5531" extrusionOk="0">
                    <a:moveTo>
                      <a:pt x="2093" y="0"/>
                    </a:moveTo>
                    <a:cubicBezTo>
                      <a:pt x="2080" y="0"/>
                      <a:pt x="2067" y="5"/>
                      <a:pt x="2056" y="17"/>
                    </a:cubicBezTo>
                    <a:cubicBezTo>
                      <a:pt x="702" y="1570"/>
                      <a:pt x="1" y="3475"/>
                      <a:pt x="76" y="5455"/>
                    </a:cubicBezTo>
                    <a:cubicBezTo>
                      <a:pt x="301" y="5480"/>
                      <a:pt x="552" y="5505"/>
                      <a:pt x="803" y="5530"/>
                    </a:cubicBezTo>
                    <a:cubicBezTo>
                      <a:pt x="828" y="3651"/>
                      <a:pt x="1179" y="1946"/>
                      <a:pt x="2156" y="92"/>
                    </a:cubicBezTo>
                    <a:cubicBezTo>
                      <a:pt x="2175" y="53"/>
                      <a:pt x="2135" y="0"/>
                      <a:pt x="20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3"/>
              <p:cNvSpPr/>
              <p:nvPr/>
            </p:nvSpPr>
            <p:spPr>
              <a:xfrm>
                <a:off x="1802974" y="1492296"/>
                <a:ext cx="14241" cy="40837"/>
              </a:xfrm>
              <a:custGeom>
                <a:avLst/>
                <a:gdLst/>
                <a:ahLst/>
                <a:cxnLst/>
                <a:rect l="l" t="t" r="r" b="b"/>
                <a:pathLst>
                  <a:path w="2425" h="6954" extrusionOk="0">
                    <a:moveTo>
                      <a:pt x="33" y="1"/>
                    </a:moveTo>
                    <a:cubicBezTo>
                      <a:pt x="20" y="1"/>
                      <a:pt x="0" y="18"/>
                      <a:pt x="18" y="36"/>
                    </a:cubicBezTo>
                    <a:cubicBezTo>
                      <a:pt x="1246" y="2342"/>
                      <a:pt x="1647" y="4522"/>
                      <a:pt x="1773" y="6954"/>
                    </a:cubicBezTo>
                    <a:cubicBezTo>
                      <a:pt x="1998" y="6928"/>
                      <a:pt x="2224" y="6903"/>
                      <a:pt x="2424" y="6878"/>
                    </a:cubicBezTo>
                    <a:cubicBezTo>
                      <a:pt x="2399" y="4397"/>
                      <a:pt x="1672" y="2116"/>
                      <a:pt x="43" y="11"/>
                    </a:cubicBezTo>
                    <a:cubicBezTo>
                      <a:pt x="43" y="4"/>
                      <a:pt x="39" y="1"/>
                      <a:pt x="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3"/>
              <p:cNvSpPr/>
              <p:nvPr/>
            </p:nvSpPr>
            <p:spPr>
              <a:xfrm>
                <a:off x="1783354" y="1286735"/>
                <a:ext cx="136888" cy="62061"/>
              </a:xfrm>
              <a:custGeom>
                <a:avLst/>
                <a:gdLst/>
                <a:ahLst/>
                <a:cxnLst/>
                <a:rect l="l" t="t" r="r" b="b"/>
                <a:pathLst>
                  <a:path w="23310" h="10568" extrusionOk="0">
                    <a:moveTo>
                      <a:pt x="11503" y="1"/>
                    </a:moveTo>
                    <a:cubicBezTo>
                      <a:pt x="9889" y="1"/>
                      <a:pt x="8248" y="362"/>
                      <a:pt x="6793" y="1180"/>
                    </a:cubicBezTo>
                    <a:cubicBezTo>
                      <a:pt x="6705" y="1105"/>
                      <a:pt x="6611" y="1068"/>
                      <a:pt x="6505" y="1068"/>
                    </a:cubicBezTo>
                    <a:cubicBezTo>
                      <a:pt x="6398" y="1068"/>
                      <a:pt x="6279" y="1105"/>
                      <a:pt x="6141" y="1180"/>
                    </a:cubicBezTo>
                    <a:cubicBezTo>
                      <a:pt x="4512" y="2058"/>
                      <a:pt x="2081" y="3762"/>
                      <a:pt x="1" y="7922"/>
                    </a:cubicBezTo>
                    <a:cubicBezTo>
                      <a:pt x="3785" y="9802"/>
                      <a:pt x="8597" y="10278"/>
                      <a:pt x="12632" y="10529"/>
                    </a:cubicBezTo>
                    <a:cubicBezTo>
                      <a:pt x="13249" y="10555"/>
                      <a:pt x="13866" y="10568"/>
                      <a:pt x="14483" y="10568"/>
                    </a:cubicBezTo>
                    <a:cubicBezTo>
                      <a:pt x="17448" y="10568"/>
                      <a:pt x="20404" y="10261"/>
                      <a:pt x="23309" y="9576"/>
                    </a:cubicBezTo>
                    <a:cubicBezTo>
                      <a:pt x="21455" y="5140"/>
                      <a:pt x="19199" y="2960"/>
                      <a:pt x="17444" y="1782"/>
                    </a:cubicBezTo>
                    <a:cubicBezTo>
                      <a:pt x="17119" y="1581"/>
                      <a:pt x="16768" y="1356"/>
                      <a:pt x="16417" y="1180"/>
                    </a:cubicBezTo>
                    <a:cubicBezTo>
                      <a:pt x="16392" y="1180"/>
                      <a:pt x="16392" y="1180"/>
                      <a:pt x="16392" y="1155"/>
                    </a:cubicBezTo>
                    <a:cubicBezTo>
                      <a:pt x="14971" y="425"/>
                      <a:pt x="13252" y="1"/>
                      <a:pt x="11503"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3"/>
              <p:cNvSpPr/>
              <p:nvPr/>
            </p:nvSpPr>
            <p:spPr>
              <a:xfrm>
                <a:off x="1681361" y="1073070"/>
                <a:ext cx="319241" cy="269107"/>
              </a:xfrm>
              <a:custGeom>
                <a:avLst/>
                <a:gdLst/>
                <a:ahLst/>
                <a:cxnLst/>
                <a:rect l="l" t="t" r="r" b="b"/>
                <a:pathLst>
                  <a:path w="54362" h="45825" extrusionOk="0">
                    <a:moveTo>
                      <a:pt x="28917" y="0"/>
                    </a:moveTo>
                    <a:cubicBezTo>
                      <a:pt x="14867" y="0"/>
                      <a:pt x="1132" y="17639"/>
                      <a:pt x="677" y="25083"/>
                    </a:cubicBezTo>
                    <a:cubicBezTo>
                      <a:pt x="0" y="35885"/>
                      <a:pt x="16316" y="44858"/>
                      <a:pt x="25188" y="45735"/>
                    </a:cubicBezTo>
                    <a:cubicBezTo>
                      <a:pt x="25813" y="45794"/>
                      <a:pt x="26497" y="45824"/>
                      <a:pt x="27229" y="45824"/>
                    </a:cubicBezTo>
                    <a:cubicBezTo>
                      <a:pt x="36081" y="45824"/>
                      <a:pt x="51926" y="41426"/>
                      <a:pt x="53083" y="31148"/>
                    </a:cubicBezTo>
                    <a:cubicBezTo>
                      <a:pt x="54361" y="20020"/>
                      <a:pt x="45640" y="1925"/>
                      <a:pt x="30903" y="121"/>
                    </a:cubicBezTo>
                    <a:cubicBezTo>
                      <a:pt x="30241" y="39"/>
                      <a:pt x="29578" y="0"/>
                      <a:pt x="289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3"/>
              <p:cNvSpPr/>
              <p:nvPr/>
            </p:nvSpPr>
            <p:spPr>
              <a:xfrm>
                <a:off x="1683275" y="1073070"/>
                <a:ext cx="184126" cy="232375"/>
              </a:xfrm>
              <a:custGeom>
                <a:avLst/>
                <a:gdLst/>
                <a:ahLst/>
                <a:cxnLst/>
                <a:rect l="l" t="t" r="r" b="b"/>
                <a:pathLst>
                  <a:path w="31354" h="39570" extrusionOk="0">
                    <a:moveTo>
                      <a:pt x="28591" y="0"/>
                    </a:moveTo>
                    <a:cubicBezTo>
                      <a:pt x="14541" y="0"/>
                      <a:pt x="806" y="17639"/>
                      <a:pt x="351" y="25083"/>
                    </a:cubicBezTo>
                    <a:cubicBezTo>
                      <a:pt x="0" y="30697"/>
                      <a:pt x="4261" y="35835"/>
                      <a:pt x="9649" y="39569"/>
                    </a:cubicBezTo>
                    <a:cubicBezTo>
                      <a:pt x="7268" y="36712"/>
                      <a:pt x="4687" y="33579"/>
                      <a:pt x="3935" y="29895"/>
                    </a:cubicBezTo>
                    <a:cubicBezTo>
                      <a:pt x="3083" y="25660"/>
                      <a:pt x="4963" y="21424"/>
                      <a:pt x="7093" y="17890"/>
                    </a:cubicBezTo>
                    <a:cubicBezTo>
                      <a:pt x="9950" y="13103"/>
                      <a:pt x="13709" y="8642"/>
                      <a:pt x="18346" y="5384"/>
                    </a:cubicBezTo>
                    <a:cubicBezTo>
                      <a:pt x="22306" y="2652"/>
                      <a:pt x="26717" y="1248"/>
                      <a:pt x="31354" y="221"/>
                    </a:cubicBezTo>
                    <a:cubicBezTo>
                      <a:pt x="31103" y="196"/>
                      <a:pt x="30827" y="146"/>
                      <a:pt x="30577" y="121"/>
                    </a:cubicBezTo>
                    <a:cubicBezTo>
                      <a:pt x="29915" y="39"/>
                      <a:pt x="29252" y="0"/>
                      <a:pt x="28591"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3"/>
              <p:cNvSpPr/>
              <p:nvPr/>
            </p:nvSpPr>
            <p:spPr>
              <a:xfrm>
                <a:off x="1811172" y="1076717"/>
                <a:ext cx="25352" cy="84382"/>
              </a:xfrm>
              <a:custGeom>
                <a:avLst/>
                <a:gdLst/>
                <a:ahLst/>
                <a:cxnLst/>
                <a:rect l="l" t="t" r="r" b="b"/>
                <a:pathLst>
                  <a:path w="4317" h="14369" extrusionOk="0">
                    <a:moveTo>
                      <a:pt x="2106" y="1"/>
                    </a:moveTo>
                    <a:cubicBezTo>
                      <a:pt x="1956" y="51"/>
                      <a:pt x="1830" y="76"/>
                      <a:pt x="1680" y="126"/>
                    </a:cubicBezTo>
                    <a:cubicBezTo>
                      <a:pt x="1605" y="1780"/>
                      <a:pt x="1805" y="3459"/>
                      <a:pt x="2006" y="5114"/>
                    </a:cubicBezTo>
                    <a:cubicBezTo>
                      <a:pt x="2281" y="7394"/>
                      <a:pt x="2632" y="9650"/>
                      <a:pt x="3184" y="11881"/>
                    </a:cubicBezTo>
                    <a:cubicBezTo>
                      <a:pt x="1555" y="8171"/>
                      <a:pt x="928" y="4437"/>
                      <a:pt x="602" y="452"/>
                    </a:cubicBezTo>
                    <a:cubicBezTo>
                      <a:pt x="427" y="527"/>
                      <a:pt x="276" y="577"/>
                      <a:pt x="101" y="652"/>
                    </a:cubicBezTo>
                    <a:cubicBezTo>
                      <a:pt x="1" y="5339"/>
                      <a:pt x="427" y="10427"/>
                      <a:pt x="3534" y="13961"/>
                    </a:cubicBezTo>
                    <a:cubicBezTo>
                      <a:pt x="3610" y="14036"/>
                      <a:pt x="3685" y="14061"/>
                      <a:pt x="3735" y="14061"/>
                    </a:cubicBezTo>
                    <a:cubicBezTo>
                      <a:pt x="3760" y="14111"/>
                      <a:pt x="3760" y="14136"/>
                      <a:pt x="3785" y="14186"/>
                    </a:cubicBezTo>
                    <a:cubicBezTo>
                      <a:pt x="3824" y="14313"/>
                      <a:pt x="3917" y="14368"/>
                      <a:pt x="4012" y="14368"/>
                    </a:cubicBezTo>
                    <a:cubicBezTo>
                      <a:pt x="4161" y="14368"/>
                      <a:pt x="4317" y="14235"/>
                      <a:pt x="4286" y="14036"/>
                    </a:cubicBezTo>
                    <a:cubicBezTo>
                      <a:pt x="3785" y="11028"/>
                      <a:pt x="3083" y="8046"/>
                      <a:pt x="2607" y="5038"/>
                    </a:cubicBezTo>
                    <a:cubicBezTo>
                      <a:pt x="2331" y="3359"/>
                      <a:pt x="2181" y="1705"/>
                      <a:pt x="2106" y="26"/>
                    </a:cubicBezTo>
                    <a:cubicBezTo>
                      <a:pt x="2106" y="26"/>
                      <a:pt x="2106" y="26"/>
                      <a:pt x="2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3"/>
              <p:cNvSpPr/>
              <p:nvPr/>
            </p:nvSpPr>
            <p:spPr>
              <a:xfrm>
                <a:off x="1854887" y="1073774"/>
                <a:ext cx="10159" cy="87858"/>
              </a:xfrm>
              <a:custGeom>
                <a:avLst/>
                <a:gdLst/>
                <a:ahLst/>
                <a:cxnLst/>
                <a:rect l="l" t="t" r="r" b="b"/>
                <a:pathLst>
                  <a:path w="1730" h="14961" extrusionOk="0">
                    <a:moveTo>
                      <a:pt x="1329" y="1"/>
                    </a:moveTo>
                    <a:cubicBezTo>
                      <a:pt x="476" y="4888"/>
                      <a:pt x="0" y="9850"/>
                      <a:pt x="978" y="14788"/>
                    </a:cubicBezTo>
                    <a:cubicBezTo>
                      <a:pt x="999" y="14907"/>
                      <a:pt x="1092" y="14961"/>
                      <a:pt x="1189" y="14961"/>
                    </a:cubicBezTo>
                    <a:cubicBezTo>
                      <a:pt x="1317" y="14961"/>
                      <a:pt x="1454" y="14869"/>
                      <a:pt x="1454" y="14712"/>
                    </a:cubicBezTo>
                    <a:cubicBezTo>
                      <a:pt x="1128" y="9750"/>
                      <a:pt x="1278" y="4938"/>
                      <a:pt x="1730" y="51"/>
                    </a:cubicBezTo>
                    <a:cubicBezTo>
                      <a:pt x="1604" y="26"/>
                      <a:pt x="1479" y="1"/>
                      <a:pt x="1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3"/>
              <p:cNvSpPr/>
              <p:nvPr/>
            </p:nvSpPr>
            <p:spPr>
              <a:xfrm>
                <a:off x="1873227" y="1091292"/>
                <a:ext cx="41566" cy="82514"/>
              </a:xfrm>
              <a:custGeom>
                <a:avLst/>
                <a:gdLst/>
                <a:ahLst/>
                <a:cxnLst/>
                <a:rect l="l" t="t" r="r" b="b"/>
                <a:pathLst>
                  <a:path w="7078" h="14051" extrusionOk="0">
                    <a:moveTo>
                      <a:pt x="6526" y="0"/>
                    </a:moveTo>
                    <a:cubicBezTo>
                      <a:pt x="6451" y="125"/>
                      <a:pt x="6351" y="226"/>
                      <a:pt x="6251" y="351"/>
                    </a:cubicBezTo>
                    <a:cubicBezTo>
                      <a:pt x="5273" y="1754"/>
                      <a:pt x="4446" y="3283"/>
                      <a:pt x="3644" y="4762"/>
                    </a:cubicBezTo>
                    <a:cubicBezTo>
                      <a:pt x="2115" y="7619"/>
                      <a:pt x="912" y="10627"/>
                      <a:pt x="60" y="13734"/>
                    </a:cubicBezTo>
                    <a:cubicBezTo>
                      <a:pt x="1" y="13928"/>
                      <a:pt x="153" y="14050"/>
                      <a:pt x="313" y="14050"/>
                    </a:cubicBezTo>
                    <a:cubicBezTo>
                      <a:pt x="422" y="14050"/>
                      <a:pt x="536" y="13992"/>
                      <a:pt x="587" y="13860"/>
                    </a:cubicBezTo>
                    <a:cubicBezTo>
                      <a:pt x="1689" y="10902"/>
                      <a:pt x="2892" y="7995"/>
                      <a:pt x="4271" y="5138"/>
                    </a:cubicBezTo>
                    <a:cubicBezTo>
                      <a:pt x="5073" y="3459"/>
                      <a:pt x="6075" y="1905"/>
                      <a:pt x="7078" y="351"/>
                    </a:cubicBezTo>
                    <a:cubicBezTo>
                      <a:pt x="6902" y="226"/>
                      <a:pt x="6727" y="100"/>
                      <a:pt x="6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3"/>
              <p:cNvSpPr/>
              <p:nvPr/>
            </p:nvSpPr>
            <p:spPr>
              <a:xfrm>
                <a:off x="1893675" y="1121312"/>
                <a:ext cx="54826" cy="52988"/>
              </a:xfrm>
              <a:custGeom>
                <a:avLst/>
                <a:gdLst/>
                <a:ahLst/>
                <a:cxnLst/>
                <a:rect l="l" t="t" r="r" b="b"/>
                <a:pathLst>
                  <a:path w="9336" h="9023" extrusionOk="0">
                    <a:moveTo>
                      <a:pt x="8959" y="1"/>
                    </a:moveTo>
                    <a:cubicBezTo>
                      <a:pt x="5526" y="2106"/>
                      <a:pt x="2794" y="5364"/>
                      <a:pt x="212" y="8447"/>
                    </a:cubicBezTo>
                    <a:cubicBezTo>
                      <a:pt x="0" y="8698"/>
                      <a:pt x="203" y="9022"/>
                      <a:pt x="445" y="9022"/>
                    </a:cubicBezTo>
                    <a:cubicBezTo>
                      <a:pt x="518" y="9022"/>
                      <a:pt x="594" y="8993"/>
                      <a:pt x="663" y="8923"/>
                    </a:cubicBezTo>
                    <a:cubicBezTo>
                      <a:pt x="3345" y="5991"/>
                      <a:pt x="6002" y="2683"/>
                      <a:pt x="9335" y="452"/>
                    </a:cubicBezTo>
                    <a:cubicBezTo>
                      <a:pt x="9210" y="302"/>
                      <a:pt x="9085" y="151"/>
                      <a:pt x="8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3"/>
              <p:cNvSpPr/>
              <p:nvPr/>
            </p:nvSpPr>
            <p:spPr>
              <a:xfrm>
                <a:off x="1897257" y="1150311"/>
                <a:ext cx="71110" cy="44766"/>
              </a:xfrm>
              <a:custGeom>
                <a:avLst/>
                <a:gdLst/>
                <a:ahLst/>
                <a:cxnLst/>
                <a:rect l="l" t="t" r="r" b="b"/>
                <a:pathLst>
                  <a:path w="12109" h="7623" extrusionOk="0">
                    <a:moveTo>
                      <a:pt x="11833" y="0"/>
                    </a:moveTo>
                    <a:cubicBezTo>
                      <a:pt x="7522" y="1479"/>
                      <a:pt x="3738" y="3985"/>
                      <a:pt x="179" y="7243"/>
                    </a:cubicBezTo>
                    <a:cubicBezTo>
                      <a:pt x="1" y="7402"/>
                      <a:pt x="166" y="7622"/>
                      <a:pt x="354" y="7622"/>
                    </a:cubicBezTo>
                    <a:cubicBezTo>
                      <a:pt x="405" y="7622"/>
                      <a:pt x="457" y="7606"/>
                      <a:pt x="505" y="7569"/>
                    </a:cubicBezTo>
                    <a:cubicBezTo>
                      <a:pt x="4239" y="4637"/>
                      <a:pt x="7898" y="2080"/>
                      <a:pt x="12109" y="476"/>
                    </a:cubicBezTo>
                    <a:cubicBezTo>
                      <a:pt x="12008" y="301"/>
                      <a:pt x="11933" y="151"/>
                      <a:pt x="118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3"/>
              <p:cNvSpPr/>
              <p:nvPr/>
            </p:nvSpPr>
            <p:spPr>
              <a:xfrm>
                <a:off x="1901527" y="1168410"/>
                <a:ext cx="76113" cy="28270"/>
              </a:xfrm>
              <a:custGeom>
                <a:avLst/>
                <a:gdLst/>
                <a:ahLst/>
                <a:cxnLst/>
                <a:rect l="l" t="t" r="r" b="b"/>
                <a:pathLst>
                  <a:path w="12961" h="4814" extrusionOk="0">
                    <a:moveTo>
                      <a:pt x="12710" y="1"/>
                    </a:moveTo>
                    <a:cubicBezTo>
                      <a:pt x="8399" y="527"/>
                      <a:pt x="4314" y="2332"/>
                      <a:pt x="354" y="4211"/>
                    </a:cubicBezTo>
                    <a:cubicBezTo>
                      <a:pt x="0" y="4366"/>
                      <a:pt x="232" y="4814"/>
                      <a:pt x="549" y="4814"/>
                    </a:cubicBezTo>
                    <a:cubicBezTo>
                      <a:pt x="592" y="4814"/>
                      <a:pt x="636" y="4806"/>
                      <a:pt x="680" y="4788"/>
                    </a:cubicBezTo>
                    <a:cubicBezTo>
                      <a:pt x="4640" y="3109"/>
                      <a:pt x="8700" y="1229"/>
                      <a:pt x="12961" y="527"/>
                    </a:cubicBezTo>
                    <a:cubicBezTo>
                      <a:pt x="12860" y="352"/>
                      <a:pt x="12785" y="176"/>
                      <a:pt x="12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3"/>
              <p:cNvSpPr/>
              <p:nvPr/>
            </p:nvSpPr>
            <p:spPr>
              <a:xfrm>
                <a:off x="1874413" y="1194020"/>
                <a:ext cx="112793" cy="27207"/>
              </a:xfrm>
              <a:custGeom>
                <a:avLst/>
                <a:gdLst/>
                <a:ahLst/>
                <a:cxnLst/>
                <a:rect l="l" t="t" r="r" b="b"/>
                <a:pathLst>
                  <a:path w="19207" h="4633" extrusionOk="0">
                    <a:moveTo>
                      <a:pt x="18843" y="1"/>
                    </a:moveTo>
                    <a:cubicBezTo>
                      <a:pt x="12572" y="1"/>
                      <a:pt x="6207" y="1696"/>
                      <a:pt x="410" y="3886"/>
                    </a:cubicBezTo>
                    <a:cubicBezTo>
                      <a:pt x="0" y="4022"/>
                      <a:pt x="107" y="4633"/>
                      <a:pt x="486" y="4633"/>
                    </a:cubicBezTo>
                    <a:cubicBezTo>
                      <a:pt x="524" y="4633"/>
                      <a:pt x="566" y="4626"/>
                      <a:pt x="610" y="4612"/>
                    </a:cubicBezTo>
                    <a:cubicBezTo>
                      <a:pt x="6725" y="2758"/>
                      <a:pt x="12891" y="953"/>
                      <a:pt x="19207" y="728"/>
                    </a:cubicBezTo>
                    <a:cubicBezTo>
                      <a:pt x="19132" y="502"/>
                      <a:pt x="19056" y="251"/>
                      <a:pt x="18981" y="1"/>
                    </a:cubicBezTo>
                    <a:cubicBezTo>
                      <a:pt x="18935" y="1"/>
                      <a:pt x="18889" y="1"/>
                      <a:pt x="18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3"/>
              <p:cNvSpPr/>
              <p:nvPr/>
            </p:nvSpPr>
            <p:spPr>
              <a:xfrm>
                <a:off x="1889958" y="1226918"/>
                <a:ext cx="103726" cy="10970"/>
              </a:xfrm>
              <a:custGeom>
                <a:avLst/>
                <a:gdLst/>
                <a:ahLst/>
                <a:cxnLst/>
                <a:rect l="l" t="t" r="r" b="b"/>
                <a:pathLst>
                  <a:path w="17663" h="1868" extrusionOk="0">
                    <a:moveTo>
                      <a:pt x="7581" y="1"/>
                    </a:moveTo>
                    <a:cubicBezTo>
                      <a:pt x="5203" y="1"/>
                      <a:pt x="2793" y="194"/>
                      <a:pt x="344" y="564"/>
                    </a:cubicBezTo>
                    <a:cubicBezTo>
                      <a:pt x="0" y="613"/>
                      <a:pt x="90" y="1192"/>
                      <a:pt x="423" y="1192"/>
                    </a:cubicBezTo>
                    <a:cubicBezTo>
                      <a:pt x="430" y="1192"/>
                      <a:pt x="437" y="1191"/>
                      <a:pt x="444" y="1191"/>
                    </a:cubicBezTo>
                    <a:cubicBezTo>
                      <a:pt x="3084" y="990"/>
                      <a:pt x="5735" y="812"/>
                      <a:pt x="8390" y="812"/>
                    </a:cubicBezTo>
                    <a:cubicBezTo>
                      <a:pt x="9718" y="812"/>
                      <a:pt x="11046" y="857"/>
                      <a:pt x="12374" y="965"/>
                    </a:cubicBezTo>
                    <a:cubicBezTo>
                      <a:pt x="14179" y="1091"/>
                      <a:pt x="15933" y="1442"/>
                      <a:pt x="17662" y="1868"/>
                    </a:cubicBezTo>
                    <a:cubicBezTo>
                      <a:pt x="17662" y="1667"/>
                      <a:pt x="17637" y="1442"/>
                      <a:pt x="17637" y="1241"/>
                    </a:cubicBezTo>
                    <a:cubicBezTo>
                      <a:pt x="14343" y="399"/>
                      <a:pt x="10996" y="1"/>
                      <a:pt x="75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3"/>
              <p:cNvSpPr/>
              <p:nvPr/>
            </p:nvSpPr>
            <p:spPr>
              <a:xfrm>
                <a:off x="1865452" y="1244371"/>
                <a:ext cx="116751" cy="90067"/>
              </a:xfrm>
              <a:custGeom>
                <a:avLst/>
                <a:gdLst/>
                <a:ahLst/>
                <a:cxnLst/>
                <a:rect l="l" t="t" r="r" b="b"/>
                <a:pathLst>
                  <a:path w="19881" h="15337" extrusionOk="0">
                    <a:moveTo>
                      <a:pt x="324" y="0"/>
                    </a:moveTo>
                    <a:cubicBezTo>
                      <a:pt x="161" y="0"/>
                      <a:pt x="1" y="182"/>
                      <a:pt x="131" y="349"/>
                    </a:cubicBezTo>
                    <a:cubicBezTo>
                      <a:pt x="307" y="650"/>
                      <a:pt x="507" y="926"/>
                      <a:pt x="683" y="1226"/>
                    </a:cubicBezTo>
                    <a:cubicBezTo>
                      <a:pt x="607" y="1352"/>
                      <a:pt x="632" y="1602"/>
                      <a:pt x="833" y="1627"/>
                    </a:cubicBezTo>
                    <a:cubicBezTo>
                      <a:pt x="883" y="1652"/>
                      <a:pt x="908" y="1652"/>
                      <a:pt x="958" y="1652"/>
                    </a:cubicBezTo>
                    <a:cubicBezTo>
                      <a:pt x="2261" y="3733"/>
                      <a:pt x="3289" y="5838"/>
                      <a:pt x="3941" y="8319"/>
                    </a:cubicBezTo>
                    <a:cubicBezTo>
                      <a:pt x="4542" y="10600"/>
                      <a:pt x="5119" y="12956"/>
                      <a:pt x="5545" y="15337"/>
                    </a:cubicBezTo>
                    <a:cubicBezTo>
                      <a:pt x="5695" y="15287"/>
                      <a:pt x="5820" y="15262"/>
                      <a:pt x="5971" y="15211"/>
                    </a:cubicBezTo>
                    <a:cubicBezTo>
                      <a:pt x="5419" y="10575"/>
                      <a:pt x="4367" y="5713"/>
                      <a:pt x="1810" y="1828"/>
                    </a:cubicBezTo>
                    <a:lnTo>
                      <a:pt x="1810" y="1828"/>
                    </a:lnTo>
                    <a:cubicBezTo>
                      <a:pt x="1936" y="1853"/>
                      <a:pt x="2036" y="1878"/>
                      <a:pt x="2136" y="1903"/>
                    </a:cubicBezTo>
                    <a:cubicBezTo>
                      <a:pt x="2111" y="2003"/>
                      <a:pt x="2136" y="2104"/>
                      <a:pt x="2261" y="2179"/>
                    </a:cubicBezTo>
                    <a:cubicBezTo>
                      <a:pt x="4693" y="3282"/>
                      <a:pt x="6973" y="4560"/>
                      <a:pt x="9053" y="6289"/>
                    </a:cubicBezTo>
                    <a:cubicBezTo>
                      <a:pt x="10883" y="7793"/>
                      <a:pt x="12913" y="9748"/>
                      <a:pt x="14116" y="11928"/>
                    </a:cubicBezTo>
                    <a:cubicBezTo>
                      <a:pt x="14241" y="11853"/>
                      <a:pt x="14392" y="11753"/>
                      <a:pt x="14542" y="11678"/>
                    </a:cubicBezTo>
                    <a:cubicBezTo>
                      <a:pt x="13490" y="9572"/>
                      <a:pt x="11710" y="7743"/>
                      <a:pt x="10031" y="6189"/>
                    </a:cubicBezTo>
                    <a:cubicBezTo>
                      <a:pt x="8176" y="4510"/>
                      <a:pt x="6046" y="3156"/>
                      <a:pt x="3740" y="2204"/>
                    </a:cubicBezTo>
                    <a:lnTo>
                      <a:pt x="3740" y="2204"/>
                    </a:lnTo>
                    <a:cubicBezTo>
                      <a:pt x="9254" y="3231"/>
                      <a:pt x="14943" y="4209"/>
                      <a:pt x="19630" y="7216"/>
                    </a:cubicBezTo>
                    <a:cubicBezTo>
                      <a:pt x="19705" y="7091"/>
                      <a:pt x="19780" y="6991"/>
                      <a:pt x="19881" y="6866"/>
                    </a:cubicBezTo>
                    <a:cubicBezTo>
                      <a:pt x="14542" y="3231"/>
                      <a:pt x="7650" y="1978"/>
                      <a:pt x="1359" y="1176"/>
                    </a:cubicBezTo>
                    <a:cubicBezTo>
                      <a:pt x="1084" y="800"/>
                      <a:pt x="808" y="424"/>
                      <a:pt x="482" y="74"/>
                    </a:cubicBezTo>
                    <a:cubicBezTo>
                      <a:pt x="437" y="22"/>
                      <a:pt x="380" y="0"/>
                      <a:pt x="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3"/>
              <p:cNvSpPr/>
              <p:nvPr/>
            </p:nvSpPr>
            <p:spPr>
              <a:xfrm>
                <a:off x="1854887" y="1263409"/>
                <a:ext cx="12955" cy="78093"/>
              </a:xfrm>
              <a:custGeom>
                <a:avLst/>
                <a:gdLst/>
                <a:ahLst/>
                <a:cxnLst/>
                <a:rect l="l" t="t" r="r" b="b"/>
                <a:pathLst>
                  <a:path w="2206" h="13298" extrusionOk="0">
                    <a:moveTo>
                      <a:pt x="2117" y="1"/>
                    </a:moveTo>
                    <a:cubicBezTo>
                      <a:pt x="2084" y="1"/>
                      <a:pt x="2055" y="21"/>
                      <a:pt x="2055" y="65"/>
                    </a:cubicBezTo>
                    <a:cubicBezTo>
                      <a:pt x="1429" y="4300"/>
                      <a:pt x="0" y="8912"/>
                      <a:pt x="376" y="13298"/>
                    </a:cubicBezTo>
                    <a:cubicBezTo>
                      <a:pt x="577" y="13273"/>
                      <a:pt x="777" y="13248"/>
                      <a:pt x="978" y="13223"/>
                    </a:cubicBezTo>
                    <a:cubicBezTo>
                      <a:pt x="727" y="8837"/>
                      <a:pt x="1705" y="4476"/>
                      <a:pt x="2206" y="90"/>
                    </a:cubicBezTo>
                    <a:cubicBezTo>
                      <a:pt x="2206" y="33"/>
                      <a:pt x="2158" y="1"/>
                      <a:pt x="2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3"/>
              <p:cNvSpPr/>
              <p:nvPr/>
            </p:nvSpPr>
            <p:spPr>
              <a:xfrm>
                <a:off x="1830158" y="1264372"/>
                <a:ext cx="11369" cy="77570"/>
              </a:xfrm>
              <a:custGeom>
                <a:avLst/>
                <a:gdLst/>
                <a:ahLst/>
                <a:cxnLst/>
                <a:rect l="l" t="t" r="r" b="b"/>
                <a:pathLst>
                  <a:path w="1936" h="13209" extrusionOk="0">
                    <a:moveTo>
                      <a:pt x="1630" y="0"/>
                    </a:moveTo>
                    <a:cubicBezTo>
                      <a:pt x="1530" y="0"/>
                      <a:pt x="1435" y="60"/>
                      <a:pt x="1404" y="201"/>
                    </a:cubicBezTo>
                    <a:cubicBezTo>
                      <a:pt x="753" y="2883"/>
                      <a:pt x="327" y="5565"/>
                      <a:pt x="151" y="8322"/>
                    </a:cubicBezTo>
                    <a:cubicBezTo>
                      <a:pt x="76" y="9826"/>
                      <a:pt x="1" y="11555"/>
                      <a:pt x="201" y="13184"/>
                    </a:cubicBezTo>
                    <a:cubicBezTo>
                      <a:pt x="377" y="13209"/>
                      <a:pt x="552" y="13209"/>
                      <a:pt x="702" y="13209"/>
                    </a:cubicBezTo>
                    <a:cubicBezTo>
                      <a:pt x="552" y="11580"/>
                      <a:pt x="702" y="9826"/>
                      <a:pt x="778" y="8322"/>
                    </a:cubicBezTo>
                    <a:cubicBezTo>
                      <a:pt x="878" y="5640"/>
                      <a:pt x="1404" y="2958"/>
                      <a:pt x="1906" y="327"/>
                    </a:cubicBezTo>
                    <a:cubicBezTo>
                      <a:pt x="1935" y="132"/>
                      <a:pt x="1778"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3"/>
              <p:cNvSpPr/>
              <p:nvPr/>
            </p:nvSpPr>
            <p:spPr>
              <a:xfrm>
                <a:off x="1810145" y="1266005"/>
                <a:ext cx="19538" cy="72995"/>
              </a:xfrm>
              <a:custGeom>
                <a:avLst/>
                <a:gdLst/>
                <a:ahLst/>
                <a:cxnLst/>
                <a:rect l="l" t="t" r="r" b="b"/>
                <a:pathLst>
                  <a:path w="3327" h="12430" extrusionOk="0">
                    <a:moveTo>
                      <a:pt x="3045" y="0"/>
                    </a:moveTo>
                    <a:cubicBezTo>
                      <a:pt x="2996" y="0"/>
                      <a:pt x="2947" y="22"/>
                      <a:pt x="2907" y="74"/>
                    </a:cubicBezTo>
                    <a:cubicBezTo>
                      <a:pt x="100" y="3583"/>
                      <a:pt x="0" y="7994"/>
                      <a:pt x="75" y="12304"/>
                    </a:cubicBezTo>
                    <a:cubicBezTo>
                      <a:pt x="276" y="12355"/>
                      <a:pt x="451" y="12405"/>
                      <a:pt x="652" y="12430"/>
                    </a:cubicBezTo>
                    <a:cubicBezTo>
                      <a:pt x="652" y="8194"/>
                      <a:pt x="752" y="3984"/>
                      <a:pt x="3233" y="324"/>
                    </a:cubicBezTo>
                    <a:cubicBezTo>
                      <a:pt x="3326" y="176"/>
                      <a:pt x="3185" y="0"/>
                      <a:pt x="3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3"/>
              <p:cNvSpPr/>
              <p:nvPr/>
            </p:nvSpPr>
            <p:spPr>
              <a:xfrm>
                <a:off x="1769965" y="1265506"/>
                <a:ext cx="41930" cy="58631"/>
              </a:xfrm>
              <a:custGeom>
                <a:avLst/>
                <a:gdLst/>
                <a:ahLst/>
                <a:cxnLst/>
                <a:rect l="l" t="t" r="r" b="b"/>
                <a:pathLst>
                  <a:path w="7140" h="9984" extrusionOk="0">
                    <a:moveTo>
                      <a:pt x="6817" y="0"/>
                    </a:moveTo>
                    <a:cubicBezTo>
                      <a:pt x="6744" y="0"/>
                      <a:pt x="6670" y="32"/>
                      <a:pt x="6617" y="109"/>
                    </a:cubicBezTo>
                    <a:cubicBezTo>
                      <a:pt x="4461" y="3367"/>
                      <a:pt x="2556" y="6851"/>
                      <a:pt x="0" y="9808"/>
                    </a:cubicBezTo>
                    <a:cubicBezTo>
                      <a:pt x="125" y="9858"/>
                      <a:pt x="276" y="9933"/>
                      <a:pt x="401" y="9983"/>
                    </a:cubicBezTo>
                    <a:cubicBezTo>
                      <a:pt x="3058" y="7126"/>
                      <a:pt x="5038" y="3718"/>
                      <a:pt x="7018" y="359"/>
                    </a:cubicBezTo>
                    <a:cubicBezTo>
                      <a:pt x="7140" y="168"/>
                      <a:pt x="6983" y="0"/>
                      <a:pt x="6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3"/>
              <p:cNvSpPr/>
              <p:nvPr/>
            </p:nvSpPr>
            <p:spPr>
              <a:xfrm>
                <a:off x="1743322" y="1260044"/>
                <a:ext cx="50498" cy="48930"/>
              </a:xfrm>
              <a:custGeom>
                <a:avLst/>
                <a:gdLst/>
                <a:ahLst/>
                <a:cxnLst/>
                <a:rect l="l" t="t" r="r" b="b"/>
                <a:pathLst>
                  <a:path w="8599" h="8332" extrusionOk="0">
                    <a:moveTo>
                      <a:pt x="8269" y="0"/>
                    </a:moveTo>
                    <a:cubicBezTo>
                      <a:pt x="8211" y="0"/>
                      <a:pt x="8151" y="25"/>
                      <a:pt x="8096" y="86"/>
                    </a:cubicBezTo>
                    <a:cubicBezTo>
                      <a:pt x="5540" y="2893"/>
                      <a:pt x="2908" y="5675"/>
                      <a:pt x="1" y="8106"/>
                    </a:cubicBezTo>
                    <a:cubicBezTo>
                      <a:pt x="101" y="8182"/>
                      <a:pt x="226" y="8282"/>
                      <a:pt x="327" y="8332"/>
                    </a:cubicBezTo>
                    <a:cubicBezTo>
                      <a:pt x="3309" y="6001"/>
                      <a:pt x="5966" y="3319"/>
                      <a:pt x="8447" y="437"/>
                    </a:cubicBezTo>
                    <a:cubicBezTo>
                      <a:pt x="8599" y="247"/>
                      <a:pt x="8449" y="0"/>
                      <a:pt x="8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3"/>
              <p:cNvSpPr/>
              <p:nvPr/>
            </p:nvSpPr>
            <p:spPr>
              <a:xfrm>
                <a:off x="1716243" y="1256574"/>
                <a:ext cx="61591" cy="30472"/>
              </a:xfrm>
              <a:custGeom>
                <a:avLst/>
                <a:gdLst/>
                <a:ahLst/>
                <a:cxnLst/>
                <a:rect l="l" t="t" r="r" b="b"/>
                <a:pathLst>
                  <a:path w="10488" h="5189" extrusionOk="0">
                    <a:moveTo>
                      <a:pt x="10137" y="0"/>
                    </a:moveTo>
                    <a:cubicBezTo>
                      <a:pt x="10101" y="0"/>
                      <a:pt x="10064" y="8"/>
                      <a:pt x="10025" y="26"/>
                    </a:cubicBezTo>
                    <a:cubicBezTo>
                      <a:pt x="6667" y="1504"/>
                      <a:pt x="3384" y="3509"/>
                      <a:pt x="0" y="5013"/>
                    </a:cubicBezTo>
                    <a:cubicBezTo>
                      <a:pt x="50" y="5063"/>
                      <a:pt x="125" y="5138"/>
                      <a:pt x="176" y="5189"/>
                    </a:cubicBezTo>
                    <a:cubicBezTo>
                      <a:pt x="1203" y="4737"/>
                      <a:pt x="2231" y="4211"/>
                      <a:pt x="3258" y="3760"/>
                    </a:cubicBezTo>
                    <a:cubicBezTo>
                      <a:pt x="5614" y="2707"/>
                      <a:pt x="7945" y="1580"/>
                      <a:pt x="10251" y="402"/>
                    </a:cubicBezTo>
                    <a:cubicBezTo>
                      <a:pt x="10488" y="294"/>
                      <a:pt x="10354" y="0"/>
                      <a:pt x="10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3"/>
              <p:cNvSpPr/>
              <p:nvPr/>
            </p:nvSpPr>
            <p:spPr>
              <a:xfrm>
                <a:off x="1701374" y="1243578"/>
                <a:ext cx="73612" cy="27571"/>
              </a:xfrm>
              <a:custGeom>
                <a:avLst/>
                <a:gdLst/>
                <a:ahLst/>
                <a:cxnLst/>
                <a:rect l="l" t="t" r="r" b="b"/>
                <a:pathLst>
                  <a:path w="12535" h="4695" extrusionOk="0">
                    <a:moveTo>
                      <a:pt x="12146" y="0"/>
                    </a:moveTo>
                    <a:cubicBezTo>
                      <a:pt x="12125" y="0"/>
                      <a:pt x="12104" y="3"/>
                      <a:pt x="12081" y="8"/>
                    </a:cubicBezTo>
                    <a:cubicBezTo>
                      <a:pt x="7820" y="860"/>
                      <a:pt x="3735" y="2214"/>
                      <a:pt x="1" y="4344"/>
                    </a:cubicBezTo>
                    <a:cubicBezTo>
                      <a:pt x="101" y="4469"/>
                      <a:pt x="176" y="4569"/>
                      <a:pt x="276" y="4695"/>
                    </a:cubicBezTo>
                    <a:cubicBezTo>
                      <a:pt x="4036" y="2765"/>
                      <a:pt x="8096" y="1512"/>
                      <a:pt x="12231" y="509"/>
                    </a:cubicBezTo>
                    <a:cubicBezTo>
                      <a:pt x="12535" y="439"/>
                      <a:pt x="12425" y="0"/>
                      <a:pt x="12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3"/>
              <p:cNvSpPr/>
              <p:nvPr/>
            </p:nvSpPr>
            <p:spPr>
              <a:xfrm>
                <a:off x="1695196" y="1236408"/>
                <a:ext cx="69724" cy="25175"/>
              </a:xfrm>
              <a:custGeom>
                <a:avLst/>
                <a:gdLst/>
                <a:ahLst/>
                <a:cxnLst/>
                <a:rect l="l" t="t" r="r" b="b"/>
                <a:pathLst>
                  <a:path w="11873" h="4287" extrusionOk="0">
                    <a:moveTo>
                      <a:pt x="11525" y="0"/>
                    </a:moveTo>
                    <a:cubicBezTo>
                      <a:pt x="11518" y="0"/>
                      <a:pt x="11511" y="0"/>
                      <a:pt x="11504" y="1"/>
                    </a:cubicBezTo>
                    <a:cubicBezTo>
                      <a:pt x="7318" y="352"/>
                      <a:pt x="3559" y="1881"/>
                      <a:pt x="0" y="3911"/>
                    </a:cubicBezTo>
                    <a:cubicBezTo>
                      <a:pt x="75" y="4036"/>
                      <a:pt x="151" y="4161"/>
                      <a:pt x="226" y="4287"/>
                    </a:cubicBezTo>
                    <a:cubicBezTo>
                      <a:pt x="3810" y="2482"/>
                      <a:pt x="7519" y="1104"/>
                      <a:pt x="11579" y="552"/>
                    </a:cubicBezTo>
                    <a:cubicBezTo>
                      <a:pt x="11873" y="503"/>
                      <a:pt x="11808" y="0"/>
                      <a:pt x="11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3"/>
              <p:cNvSpPr/>
              <p:nvPr/>
            </p:nvSpPr>
            <p:spPr>
              <a:xfrm>
                <a:off x="1686658" y="1230717"/>
                <a:ext cx="67416" cy="8498"/>
              </a:xfrm>
              <a:custGeom>
                <a:avLst/>
                <a:gdLst/>
                <a:ahLst/>
                <a:cxnLst/>
                <a:rect l="l" t="t" r="r" b="b"/>
                <a:pathLst>
                  <a:path w="11480" h="1447" extrusionOk="0">
                    <a:moveTo>
                      <a:pt x="9926" y="0"/>
                    </a:moveTo>
                    <a:cubicBezTo>
                      <a:pt x="6562" y="0"/>
                      <a:pt x="3242" y="355"/>
                      <a:pt x="1" y="1221"/>
                    </a:cubicBezTo>
                    <a:cubicBezTo>
                      <a:pt x="26" y="1296"/>
                      <a:pt x="51" y="1371"/>
                      <a:pt x="76" y="1446"/>
                    </a:cubicBezTo>
                    <a:cubicBezTo>
                      <a:pt x="3518" y="639"/>
                      <a:pt x="7072" y="417"/>
                      <a:pt x="10632" y="417"/>
                    </a:cubicBezTo>
                    <a:cubicBezTo>
                      <a:pt x="10831" y="417"/>
                      <a:pt x="11030" y="417"/>
                      <a:pt x="11229" y="419"/>
                    </a:cubicBezTo>
                    <a:cubicBezTo>
                      <a:pt x="11479" y="419"/>
                      <a:pt x="11479" y="43"/>
                      <a:pt x="11229" y="18"/>
                    </a:cubicBezTo>
                    <a:cubicBezTo>
                      <a:pt x="10794" y="6"/>
                      <a:pt x="10359" y="0"/>
                      <a:pt x="9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3"/>
              <p:cNvSpPr/>
              <p:nvPr/>
            </p:nvSpPr>
            <p:spPr>
              <a:xfrm>
                <a:off x="1687685" y="1206240"/>
                <a:ext cx="97895" cy="18170"/>
              </a:xfrm>
              <a:custGeom>
                <a:avLst/>
                <a:gdLst/>
                <a:ahLst/>
                <a:cxnLst/>
                <a:rect l="l" t="t" r="r" b="b"/>
                <a:pathLst>
                  <a:path w="16670" h="3094" extrusionOk="0">
                    <a:moveTo>
                      <a:pt x="76" y="0"/>
                    </a:moveTo>
                    <a:cubicBezTo>
                      <a:pt x="51" y="100"/>
                      <a:pt x="26" y="201"/>
                      <a:pt x="1" y="276"/>
                    </a:cubicBezTo>
                    <a:cubicBezTo>
                      <a:pt x="2282" y="326"/>
                      <a:pt x="4562" y="426"/>
                      <a:pt x="6818" y="727"/>
                    </a:cubicBezTo>
                    <a:cubicBezTo>
                      <a:pt x="10076" y="1178"/>
                      <a:pt x="13184" y="2206"/>
                      <a:pt x="16317" y="3083"/>
                    </a:cubicBezTo>
                    <a:cubicBezTo>
                      <a:pt x="16340" y="3090"/>
                      <a:pt x="16362" y="3094"/>
                      <a:pt x="16383" y="3094"/>
                    </a:cubicBezTo>
                    <a:cubicBezTo>
                      <a:pt x="16569" y="3094"/>
                      <a:pt x="16670" y="2822"/>
                      <a:pt x="16467" y="2732"/>
                    </a:cubicBezTo>
                    <a:cubicBezTo>
                      <a:pt x="11204" y="501"/>
                      <a:pt x="5690" y="0"/>
                      <a:pt x="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3"/>
              <p:cNvSpPr/>
              <p:nvPr/>
            </p:nvSpPr>
            <p:spPr>
              <a:xfrm>
                <a:off x="1708733" y="1162819"/>
                <a:ext cx="85879" cy="63341"/>
              </a:xfrm>
              <a:custGeom>
                <a:avLst/>
                <a:gdLst/>
                <a:ahLst/>
                <a:cxnLst/>
                <a:rect l="l" t="t" r="r" b="b"/>
                <a:pathLst>
                  <a:path w="14624" h="10786" extrusionOk="0">
                    <a:moveTo>
                      <a:pt x="402" y="1"/>
                    </a:moveTo>
                    <a:cubicBezTo>
                      <a:pt x="277" y="201"/>
                      <a:pt x="151" y="402"/>
                      <a:pt x="1" y="577"/>
                    </a:cubicBezTo>
                    <a:cubicBezTo>
                      <a:pt x="1956" y="1279"/>
                      <a:pt x="3886" y="2056"/>
                      <a:pt x="5690" y="3058"/>
                    </a:cubicBezTo>
                    <a:cubicBezTo>
                      <a:pt x="9049" y="4963"/>
                      <a:pt x="11405" y="8021"/>
                      <a:pt x="14086" y="10702"/>
                    </a:cubicBezTo>
                    <a:cubicBezTo>
                      <a:pt x="14138" y="10761"/>
                      <a:pt x="14203" y="10786"/>
                      <a:pt x="14266" y="10786"/>
                    </a:cubicBezTo>
                    <a:cubicBezTo>
                      <a:pt x="14447" y="10786"/>
                      <a:pt x="14623" y="10587"/>
                      <a:pt x="14512" y="10402"/>
                    </a:cubicBezTo>
                    <a:cubicBezTo>
                      <a:pt x="12482" y="7294"/>
                      <a:pt x="9750" y="4662"/>
                      <a:pt x="6643" y="2707"/>
                    </a:cubicBezTo>
                    <a:cubicBezTo>
                      <a:pt x="4713" y="1479"/>
                      <a:pt x="2582" y="677"/>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3"/>
              <p:cNvSpPr/>
              <p:nvPr/>
            </p:nvSpPr>
            <p:spPr>
              <a:xfrm>
                <a:off x="1737584" y="1129411"/>
                <a:ext cx="75432" cy="70769"/>
              </a:xfrm>
              <a:custGeom>
                <a:avLst/>
                <a:gdLst/>
                <a:ahLst/>
                <a:cxnLst/>
                <a:rect l="l" t="t" r="r" b="b"/>
                <a:pathLst>
                  <a:path w="12845" h="12051" extrusionOk="0">
                    <a:moveTo>
                      <a:pt x="276" y="0"/>
                    </a:moveTo>
                    <a:cubicBezTo>
                      <a:pt x="176" y="101"/>
                      <a:pt x="100" y="201"/>
                      <a:pt x="0" y="301"/>
                    </a:cubicBezTo>
                    <a:cubicBezTo>
                      <a:pt x="2005" y="1454"/>
                      <a:pt x="3985" y="2682"/>
                      <a:pt x="5765" y="4186"/>
                    </a:cubicBezTo>
                    <a:cubicBezTo>
                      <a:pt x="8346" y="6341"/>
                      <a:pt x="10351" y="9123"/>
                      <a:pt x="12181" y="11905"/>
                    </a:cubicBezTo>
                    <a:cubicBezTo>
                      <a:pt x="12252" y="12007"/>
                      <a:pt x="12350" y="12050"/>
                      <a:pt x="12444" y="12050"/>
                    </a:cubicBezTo>
                    <a:cubicBezTo>
                      <a:pt x="12652" y="12050"/>
                      <a:pt x="12845" y="11845"/>
                      <a:pt x="12707" y="11604"/>
                    </a:cubicBezTo>
                    <a:cubicBezTo>
                      <a:pt x="10978" y="8597"/>
                      <a:pt x="8898" y="5965"/>
                      <a:pt x="6216" y="3735"/>
                    </a:cubicBezTo>
                    <a:cubicBezTo>
                      <a:pt x="4411" y="2256"/>
                      <a:pt x="2381" y="1078"/>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3"/>
              <p:cNvSpPr/>
              <p:nvPr/>
            </p:nvSpPr>
            <p:spPr>
              <a:xfrm>
                <a:off x="1784535" y="1092467"/>
                <a:ext cx="33238" cy="79414"/>
              </a:xfrm>
              <a:custGeom>
                <a:avLst/>
                <a:gdLst/>
                <a:ahLst/>
                <a:cxnLst/>
                <a:rect l="l" t="t" r="r" b="b"/>
                <a:pathLst>
                  <a:path w="5660" h="13523" extrusionOk="0">
                    <a:moveTo>
                      <a:pt x="326" y="1"/>
                    </a:moveTo>
                    <a:cubicBezTo>
                      <a:pt x="226" y="51"/>
                      <a:pt x="126" y="101"/>
                      <a:pt x="0" y="176"/>
                    </a:cubicBezTo>
                    <a:cubicBezTo>
                      <a:pt x="727" y="1229"/>
                      <a:pt x="1404" y="2331"/>
                      <a:pt x="1980" y="3484"/>
                    </a:cubicBezTo>
                    <a:cubicBezTo>
                      <a:pt x="3509" y="6567"/>
                      <a:pt x="4211" y="10026"/>
                      <a:pt x="5113" y="13334"/>
                    </a:cubicBezTo>
                    <a:cubicBezTo>
                      <a:pt x="5143" y="13465"/>
                      <a:pt x="5242" y="13523"/>
                      <a:pt x="5345" y="13523"/>
                    </a:cubicBezTo>
                    <a:cubicBezTo>
                      <a:pt x="5498" y="13523"/>
                      <a:pt x="5659" y="13394"/>
                      <a:pt x="5614" y="13184"/>
                    </a:cubicBezTo>
                    <a:cubicBezTo>
                      <a:pt x="4938" y="9750"/>
                      <a:pt x="4010" y="6366"/>
                      <a:pt x="2406" y="3234"/>
                    </a:cubicBezTo>
                    <a:cubicBezTo>
                      <a:pt x="1830" y="2081"/>
                      <a:pt x="1103" y="1028"/>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3"/>
              <p:cNvSpPr/>
              <p:nvPr/>
            </p:nvSpPr>
            <p:spPr>
              <a:xfrm>
                <a:off x="1864518" y="1076129"/>
                <a:ext cx="14805" cy="61984"/>
              </a:xfrm>
              <a:custGeom>
                <a:avLst/>
                <a:gdLst/>
                <a:ahLst/>
                <a:cxnLst/>
                <a:rect l="l" t="t" r="r" b="b"/>
                <a:pathLst>
                  <a:path w="2521" h="10555" extrusionOk="0">
                    <a:moveTo>
                      <a:pt x="1994" y="1"/>
                    </a:moveTo>
                    <a:cubicBezTo>
                      <a:pt x="1092" y="3434"/>
                      <a:pt x="415" y="6943"/>
                      <a:pt x="14" y="10377"/>
                    </a:cubicBezTo>
                    <a:cubicBezTo>
                      <a:pt x="0" y="10489"/>
                      <a:pt x="105" y="10554"/>
                      <a:pt x="204" y="10554"/>
                    </a:cubicBezTo>
                    <a:cubicBezTo>
                      <a:pt x="281" y="10554"/>
                      <a:pt x="354" y="10515"/>
                      <a:pt x="365" y="10427"/>
                    </a:cubicBezTo>
                    <a:cubicBezTo>
                      <a:pt x="1117" y="7043"/>
                      <a:pt x="1894" y="3585"/>
                      <a:pt x="2521" y="151"/>
                    </a:cubicBezTo>
                    <a:cubicBezTo>
                      <a:pt x="2345" y="101"/>
                      <a:pt x="2170" y="51"/>
                      <a:pt x="1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3"/>
              <p:cNvSpPr/>
              <p:nvPr/>
            </p:nvSpPr>
            <p:spPr>
              <a:xfrm>
                <a:off x="1743322" y="1110061"/>
                <a:ext cx="221370" cy="187726"/>
              </a:xfrm>
              <a:custGeom>
                <a:avLst/>
                <a:gdLst/>
                <a:ahLst/>
                <a:cxnLst/>
                <a:rect l="l" t="t" r="r" b="b"/>
                <a:pathLst>
                  <a:path w="37696" h="31967" extrusionOk="0">
                    <a:moveTo>
                      <a:pt x="18541" y="0"/>
                    </a:moveTo>
                    <a:cubicBezTo>
                      <a:pt x="13481" y="0"/>
                      <a:pt x="10073" y="2696"/>
                      <a:pt x="8522" y="4498"/>
                    </a:cubicBezTo>
                    <a:cubicBezTo>
                      <a:pt x="6642" y="6654"/>
                      <a:pt x="1" y="20488"/>
                      <a:pt x="1" y="20488"/>
                    </a:cubicBezTo>
                    <a:cubicBezTo>
                      <a:pt x="1" y="20488"/>
                      <a:pt x="9249" y="29737"/>
                      <a:pt x="12006" y="31466"/>
                    </a:cubicBezTo>
                    <a:cubicBezTo>
                      <a:pt x="12556" y="31814"/>
                      <a:pt x="13537" y="31966"/>
                      <a:pt x="14791" y="31966"/>
                    </a:cubicBezTo>
                    <a:cubicBezTo>
                      <a:pt x="19764" y="31966"/>
                      <a:pt x="29041" y="29577"/>
                      <a:pt x="32883" y="27556"/>
                    </a:cubicBezTo>
                    <a:cubicBezTo>
                      <a:pt x="37695" y="25000"/>
                      <a:pt x="32557" y="12268"/>
                      <a:pt x="30778" y="8082"/>
                    </a:cubicBezTo>
                    <a:cubicBezTo>
                      <a:pt x="28998" y="3922"/>
                      <a:pt x="28497" y="1741"/>
                      <a:pt x="21705" y="338"/>
                    </a:cubicBezTo>
                    <a:cubicBezTo>
                      <a:pt x="20588" y="104"/>
                      <a:pt x="19533" y="0"/>
                      <a:pt x="18541"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3"/>
              <p:cNvSpPr/>
              <p:nvPr/>
            </p:nvSpPr>
            <p:spPr>
              <a:xfrm>
                <a:off x="1738905" y="1115111"/>
                <a:ext cx="207681" cy="190621"/>
              </a:xfrm>
              <a:custGeom>
                <a:avLst/>
                <a:gdLst/>
                <a:ahLst/>
                <a:cxnLst/>
                <a:rect l="l" t="t" r="r" b="b"/>
                <a:pathLst>
                  <a:path w="35365" h="32460" extrusionOk="0">
                    <a:moveTo>
                      <a:pt x="18954" y="1"/>
                    </a:moveTo>
                    <a:cubicBezTo>
                      <a:pt x="16849" y="1"/>
                      <a:pt x="14589" y="492"/>
                      <a:pt x="12382" y="1809"/>
                    </a:cubicBezTo>
                    <a:cubicBezTo>
                      <a:pt x="9500" y="3538"/>
                      <a:pt x="1" y="17423"/>
                      <a:pt x="477" y="21032"/>
                    </a:cubicBezTo>
                    <a:cubicBezTo>
                      <a:pt x="928" y="24666"/>
                      <a:pt x="7520" y="30180"/>
                      <a:pt x="15715" y="32110"/>
                    </a:cubicBezTo>
                    <a:cubicBezTo>
                      <a:pt x="16736" y="32350"/>
                      <a:pt x="17789" y="32459"/>
                      <a:pt x="18852" y="32459"/>
                    </a:cubicBezTo>
                    <a:cubicBezTo>
                      <a:pt x="26320" y="32459"/>
                      <a:pt x="34258" y="27058"/>
                      <a:pt x="34763" y="23789"/>
                    </a:cubicBezTo>
                    <a:cubicBezTo>
                      <a:pt x="35364" y="20054"/>
                      <a:pt x="29500" y="5418"/>
                      <a:pt x="28497" y="3739"/>
                    </a:cubicBezTo>
                    <a:cubicBezTo>
                      <a:pt x="27799" y="2587"/>
                      <a:pt x="23783" y="1"/>
                      <a:pt x="189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3"/>
              <p:cNvSpPr/>
              <p:nvPr/>
            </p:nvSpPr>
            <p:spPr>
              <a:xfrm>
                <a:off x="1738905" y="1115129"/>
                <a:ext cx="112893" cy="147635"/>
              </a:xfrm>
              <a:custGeom>
                <a:avLst/>
                <a:gdLst/>
                <a:ahLst/>
                <a:cxnLst/>
                <a:rect l="l" t="t" r="r" b="b"/>
                <a:pathLst>
                  <a:path w="19224" h="25140" extrusionOk="0">
                    <a:moveTo>
                      <a:pt x="19062" y="0"/>
                    </a:moveTo>
                    <a:cubicBezTo>
                      <a:pt x="16927" y="0"/>
                      <a:pt x="14630" y="486"/>
                      <a:pt x="12382" y="1806"/>
                    </a:cubicBezTo>
                    <a:cubicBezTo>
                      <a:pt x="9500" y="3535"/>
                      <a:pt x="1" y="17420"/>
                      <a:pt x="477" y="21029"/>
                    </a:cubicBezTo>
                    <a:cubicBezTo>
                      <a:pt x="627" y="22257"/>
                      <a:pt x="1480" y="23686"/>
                      <a:pt x="2858" y="25139"/>
                    </a:cubicBezTo>
                    <a:cubicBezTo>
                      <a:pt x="2858" y="24488"/>
                      <a:pt x="2908" y="23836"/>
                      <a:pt x="3033" y="23159"/>
                    </a:cubicBezTo>
                    <a:cubicBezTo>
                      <a:pt x="3835" y="19325"/>
                      <a:pt x="5991" y="15615"/>
                      <a:pt x="7820" y="12182"/>
                    </a:cubicBezTo>
                    <a:cubicBezTo>
                      <a:pt x="10527" y="7219"/>
                      <a:pt x="14061" y="2307"/>
                      <a:pt x="19224" y="1"/>
                    </a:cubicBezTo>
                    <a:cubicBezTo>
                      <a:pt x="19170" y="1"/>
                      <a:pt x="19116" y="0"/>
                      <a:pt x="19062"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3"/>
              <p:cNvSpPr/>
              <p:nvPr/>
            </p:nvSpPr>
            <p:spPr>
              <a:xfrm>
                <a:off x="1876668" y="1203886"/>
                <a:ext cx="16420" cy="15315"/>
              </a:xfrm>
              <a:custGeom>
                <a:avLst/>
                <a:gdLst/>
                <a:ahLst/>
                <a:cxnLst/>
                <a:rect l="l" t="t" r="r" b="b"/>
                <a:pathLst>
                  <a:path w="2796" h="2608" extrusionOk="0">
                    <a:moveTo>
                      <a:pt x="1554" y="0"/>
                    </a:moveTo>
                    <a:cubicBezTo>
                      <a:pt x="752" y="0"/>
                      <a:pt x="1" y="2556"/>
                      <a:pt x="1153" y="2607"/>
                    </a:cubicBezTo>
                    <a:cubicBezTo>
                      <a:pt x="1164" y="2607"/>
                      <a:pt x="1174" y="2607"/>
                      <a:pt x="1185" y="2607"/>
                    </a:cubicBezTo>
                    <a:cubicBezTo>
                      <a:pt x="2291" y="2607"/>
                      <a:pt x="2796" y="0"/>
                      <a:pt x="1554" y="0"/>
                    </a:cubicBezTo>
                    <a:close/>
                  </a:path>
                </a:pathLst>
              </a:custGeom>
              <a:solidFill>
                <a:srgbClr val="F2A5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3"/>
              <p:cNvSpPr/>
              <p:nvPr/>
            </p:nvSpPr>
            <p:spPr>
              <a:xfrm>
                <a:off x="1802487" y="1193286"/>
                <a:ext cx="16455" cy="15462"/>
              </a:xfrm>
              <a:custGeom>
                <a:avLst/>
                <a:gdLst/>
                <a:ahLst/>
                <a:cxnLst/>
                <a:rect l="l" t="t" r="r" b="b"/>
                <a:pathLst>
                  <a:path w="2802" h="2633" extrusionOk="0">
                    <a:moveTo>
                      <a:pt x="1530" y="1"/>
                    </a:moveTo>
                    <a:cubicBezTo>
                      <a:pt x="728" y="1"/>
                      <a:pt x="1" y="2582"/>
                      <a:pt x="1129" y="2632"/>
                    </a:cubicBezTo>
                    <a:cubicBezTo>
                      <a:pt x="1134" y="2632"/>
                      <a:pt x="1140" y="2632"/>
                      <a:pt x="1145" y="2632"/>
                    </a:cubicBezTo>
                    <a:cubicBezTo>
                      <a:pt x="2287" y="2632"/>
                      <a:pt x="2802" y="1"/>
                      <a:pt x="1530" y="1"/>
                    </a:cubicBezTo>
                    <a:close/>
                  </a:path>
                </a:pathLst>
              </a:custGeom>
              <a:solidFill>
                <a:srgbClr val="F2A5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3"/>
              <p:cNvSpPr/>
              <p:nvPr/>
            </p:nvSpPr>
            <p:spPr>
              <a:xfrm>
                <a:off x="1829571" y="1222578"/>
                <a:ext cx="109064" cy="83113"/>
              </a:xfrm>
              <a:custGeom>
                <a:avLst/>
                <a:gdLst/>
                <a:ahLst/>
                <a:cxnLst/>
                <a:rect l="l" t="t" r="r" b="b"/>
                <a:pathLst>
                  <a:path w="18572" h="14153" extrusionOk="0">
                    <a:moveTo>
                      <a:pt x="18472" y="0"/>
                    </a:moveTo>
                    <a:cubicBezTo>
                      <a:pt x="16191" y="1278"/>
                      <a:pt x="14236" y="3183"/>
                      <a:pt x="11930" y="4486"/>
                    </a:cubicBezTo>
                    <a:cubicBezTo>
                      <a:pt x="10752" y="5138"/>
                      <a:pt x="9574" y="5890"/>
                      <a:pt x="8346" y="6567"/>
                    </a:cubicBezTo>
                    <a:cubicBezTo>
                      <a:pt x="7093" y="3459"/>
                      <a:pt x="2983" y="1203"/>
                      <a:pt x="51" y="802"/>
                    </a:cubicBezTo>
                    <a:cubicBezTo>
                      <a:pt x="26" y="802"/>
                      <a:pt x="0" y="827"/>
                      <a:pt x="26" y="852"/>
                    </a:cubicBezTo>
                    <a:cubicBezTo>
                      <a:pt x="2632" y="2882"/>
                      <a:pt x="5765" y="3910"/>
                      <a:pt x="7018" y="7218"/>
                    </a:cubicBezTo>
                    <a:cubicBezTo>
                      <a:pt x="6692" y="7369"/>
                      <a:pt x="6391" y="7494"/>
                      <a:pt x="6066" y="7619"/>
                    </a:cubicBezTo>
                    <a:cubicBezTo>
                      <a:pt x="5526" y="7799"/>
                      <a:pt x="5672" y="8605"/>
                      <a:pt x="6143" y="8605"/>
                    </a:cubicBezTo>
                    <a:cubicBezTo>
                      <a:pt x="6197" y="8605"/>
                      <a:pt x="6255" y="8595"/>
                      <a:pt x="6316" y="8572"/>
                    </a:cubicBezTo>
                    <a:cubicBezTo>
                      <a:pt x="6667" y="8446"/>
                      <a:pt x="6993" y="8321"/>
                      <a:pt x="7319" y="8171"/>
                    </a:cubicBezTo>
                    <a:lnTo>
                      <a:pt x="7319" y="8171"/>
                    </a:lnTo>
                    <a:cubicBezTo>
                      <a:pt x="7494" y="8973"/>
                      <a:pt x="7419" y="9649"/>
                      <a:pt x="7168" y="10226"/>
                    </a:cubicBezTo>
                    <a:cubicBezTo>
                      <a:pt x="7018" y="10201"/>
                      <a:pt x="6843" y="10201"/>
                      <a:pt x="6667" y="10201"/>
                    </a:cubicBezTo>
                    <a:cubicBezTo>
                      <a:pt x="6658" y="10200"/>
                      <a:pt x="6649" y="10200"/>
                      <a:pt x="6640" y="10200"/>
                    </a:cubicBezTo>
                    <a:cubicBezTo>
                      <a:pt x="6131" y="10200"/>
                      <a:pt x="5847" y="10883"/>
                      <a:pt x="6241" y="11228"/>
                    </a:cubicBezTo>
                    <a:cubicBezTo>
                      <a:pt x="6291" y="11253"/>
                      <a:pt x="6316" y="11303"/>
                      <a:pt x="6366" y="11328"/>
                    </a:cubicBezTo>
                    <a:cubicBezTo>
                      <a:pt x="4938" y="12657"/>
                      <a:pt x="2331" y="13183"/>
                      <a:pt x="351" y="13835"/>
                    </a:cubicBezTo>
                    <a:cubicBezTo>
                      <a:pt x="1351" y="14053"/>
                      <a:pt x="2390" y="14152"/>
                      <a:pt x="3430" y="14152"/>
                    </a:cubicBezTo>
                    <a:cubicBezTo>
                      <a:pt x="3825" y="14152"/>
                      <a:pt x="4219" y="14138"/>
                      <a:pt x="4612" y="14110"/>
                    </a:cubicBezTo>
                    <a:cubicBezTo>
                      <a:pt x="5765" y="13559"/>
                      <a:pt x="6767" y="12832"/>
                      <a:pt x="7519" y="11880"/>
                    </a:cubicBezTo>
                    <a:cubicBezTo>
                      <a:pt x="8121" y="12030"/>
                      <a:pt x="8772" y="12080"/>
                      <a:pt x="9424" y="12156"/>
                    </a:cubicBezTo>
                    <a:cubicBezTo>
                      <a:pt x="10101" y="12256"/>
                      <a:pt x="10803" y="12331"/>
                      <a:pt x="11479" y="12331"/>
                    </a:cubicBezTo>
                    <a:cubicBezTo>
                      <a:pt x="11880" y="12156"/>
                      <a:pt x="12281" y="11980"/>
                      <a:pt x="12657" y="11780"/>
                    </a:cubicBezTo>
                    <a:cubicBezTo>
                      <a:pt x="11229" y="11379"/>
                      <a:pt x="9800" y="10752"/>
                      <a:pt x="8346" y="10426"/>
                    </a:cubicBezTo>
                    <a:cubicBezTo>
                      <a:pt x="8547" y="9950"/>
                      <a:pt x="8647" y="9449"/>
                      <a:pt x="8722" y="8922"/>
                    </a:cubicBezTo>
                    <a:cubicBezTo>
                      <a:pt x="8747" y="8446"/>
                      <a:pt x="8722" y="7970"/>
                      <a:pt x="8647" y="7519"/>
                    </a:cubicBezTo>
                    <a:cubicBezTo>
                      <a:pt x="9800" y="6892"/>
                      <a:pt x="10928" y="6165"/>
                      <a:pt x="12031" y="5514"/>
                    </a:cubicBezTo>
                    <a:cubicBezTo>
                      <a:pt x="14437" y="4085"/>
                      <a:pt x="16642" y="2406"/>
                      <a:pt x="18572" y="401"/>
                    </a:cubicBezTo>
                    <a:cubicBezTo>
                      <a:pt x="18547" y="276"/>
                      <a:pt x="18497" y="125"/>
                      <a:pt x="18472" y="0"/>
                    </a:cubicBezTo>
                    <a:close/>
                  </a:path>
                </a:pathLst>
              </a:custGeom>
              <a:solidFill>
                <a:srgbClr val="F2A5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3"/>
              <p:cNvSpPr/>
              <p:nvPr/>
            </p:nvSpPr>
            <p:spPr>
              <a:xfrm>
                <a:off x="1804108" y="1187249"/>
                <a:ext cx="65208" cy="86126"/>
              </a:xfrm>
              <a:custGeom>
                <a:avLst/>
                <a:gdLst/>
                <a:ahLst/>
                <a:cxnLst/>
                <a:rect l="l" t="t" r="r" b="b"/>
                <a:pathLst>
                  <a:path w="11104" h="14666" extrusionOk="0">
                    <a:moveTo>
                      <a:pt x="7289" y="1"/>
                    </a:moveTo>
                    <a:cubicBezTo>
                      <a:pt x="6655" y="1"/>
                      <a:pt x="1" y="9001"/>
                      <a:pt x="126" y="10051"/>
                    </a:cubicBezTo>
                    <a:cubicBezTo>
                      <a:pt x="251" y="11104"/>
                      <a:pt x="2958" y="14362"/>
                      <a:pt x="4261" y="14638"/>
                    </a:cubicBezTo>
                    <a:cubicBezTo>
                      <a:pt x="4342" y="14656"/>
                      <a:pt x="4437" y="14665"/>
                      <a:pt x="4544" y="14665"/>
                    </a:cubicBezTo>
                    <a:cubicBezTo>
                      <a:pt x="6185" y="14665"/>
                      <a:pt x="10763" y="12619"/>
                      <a:pt x="10928" y="11655"/>
                    </a:cubicBezTo>
                    <a:cubicBezTo>
                      <a:pt x="11103" y="10603"/>
                      <a:pt x="8823" y="101"/>
                      <a:pt x="7294" y="1"/>
                    </a:cubicBezTo>
                    <a:cubicBezTo>
                      <a:pt x="7292" y="1"/>
                      <a:pt x="7291" y="1"/>
                      <a:pt x="72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3"/>
              <p:cNvSpPr/>
              <p:nvPr/>
            </p:nvSpPr>
            <p:spPr>
              <a:xfrm>
                <a:off x="1804255" y="1187548"/>
                <a:ext cx="41953" cy="75949"/>
              </a:xfrm>
              <a:custGeom>
                <a:avLst/>
                <a:gdLst/>
                <a:ahLst/>
                <a:cxnLst/>
                <a:rect l="l" t="t" r="r" b="b"/>
                <a:pathLst>
                  <a:path w="7144" h="12933" extrusionOk="0">
                    <a:moveTo>
                      <a:pt x="7144" y="0"/>
                    </a:moveTo>
                    <a:cubicBezTo>
                      <a:pt x="6066" y="702"/>
                      <a:pt x="1" y="8998"/>
                      <a:pt x="101" y="10000"/>
                    </a:cubicBezTo>
                    <a:cubicBezTo>
                      <a:pt x="176" y="10577"/>
                      <a:pt x="1053" y="11855"/>
                      <a:pt x="2056" y="12933"/>
                    </a:cubicBezTo>
                    <a:cubicBezTo>
                      <a:pt x="2357" y="10075"/>
                      <a:pt x="3134" y="7519"/>
                      <a:pt x="4462" y="4837"/>
                    </a:cubicBezTo>
                    <a:cubicBezTo>
                      <a:pt x="5289" y="3208"/>
                      <a:pt x="6116" y="1554"/>
                      <a:pt x="7144"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3"/>
              <p:cNvSpPr/>
              <p:nvPr/>
            </p:nvSpPr>
            <p:spPr>
              <a:xfrm>
                <a:off x="1804989" y="1243548"/>
                <a:ext cx="62413" cy="29803"/>
              </a:xfrm>
              <a:custGeom>
                <a:avLst/>
                <a:gdLst/>
                <a:ahLst/>
                <a:cxnLst/>
                <a:rect l="l" t="t" r="r" b="b"/>
                <a:pathLst>
                  <a:path w="10628" h="5075" extrusionOk="0">
                    <a:moveTo>
                      <a:pt x="3764" y="1"/>
                    </a:moveTo>
                    <a:cubicBezTo>
                      <a:pt x="2185" y="1"/>
                      <a:pt x="853" y="316"/>
                      <a:pt x="1" y="589"/>
                    </a:cubicBezTo>
                    <a:cubicBezTo>
                      <a:pt x="302" y="1742"/>
                      <a:pt x="2858" y="4775"/>
                      <a:pt x="4111" y="5051"/>
                    </a:cubicBezTo>
                    <a:cubicBezTo>
                      <a:pt x="4186" y="5067"/>
                      <a:pt x="4274" y="5074"/>
                      <a:pt x="4374" y="5074"/>
                    </a:cubicBezTo>
                    <a:cubicBezTo>
                      <a:pt x="5837" y="5074"/>
                      <a:pt x="9759" y="3425"/>
                      <a:pt x="10628" y="2369"/>
                    </a:cubicBezTo>
                    <a:cubicBezTo>
                      <a:pt x="8266" y="530"/>
                      <a:pt x="5808" y="1"/>
                      <a:pt x="3764" y="1"/>
                    </a:cubicBezTo>
                    <a:close/>
                  </a:path>
                </a:pathLst>
              </a:custGeom>
              <a:solidFill>
                <a:srgbClr val="6A38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3"/>
              <p:cNvSpPr/>
              <p:nvPr/>
            </p:nvSpPr>
            <p:spPr>
              <a:xfrm>
                <a:off x="1809305" y="1245692"/>
                <a:ext cx="15269" cy="5773"/>
              </a:xfrm>
              <a:custGeom>
                <a:avLst/>
                <a:gdLst/>
                <a:ahLst/>
                <a:cxnLst/>
                <a:rect l="l" t="t" r="r" b="b"/>
                <a:pathLst>
                  <a:path w="2600" h="983" extrusionOk="0">
                    <a:moveTo>
                      <a:pt x="1721" y="1"/>
                    </a:moveTo>
                    <a:cubicBezTo>
                      <a:pt x="1089" y="1"/>
                      <a:pt x="361" y="211"/>
                      <a:pt x="93" y="676"/>
                    </a:cubicBezTo>
                    <a:cubicBezTo>
                      <a:pt x="0" y="843"/>
                      <a:pt x="127" y="982"/>
                      <a:pt x="271" y="982"/>
                    </a:cubicBezTo>
                    <a:cubicBezTo>
                      <a:pt x="321" y="982"/>
                      <a:pt x="373" y="965"/>
                      <a:pt x="419" y="926"/>
                    </a:cubicBezTo>
                    <a:cubicBezTo>
                      <a:pt x="619" y="776"/>
                      <a:pt x="1045" y="701"/>
                      <a:pt x="1271" y="651"/>
                    </a:cubicBezTo>
                    <a:cubicBezTo>
                      <a:pt x="1672" y="550"/>
                      <a:pt x="2073" y="625"/>
                      <a:pt x="2449" y="450"/>
                    </a:cubicBezTo>
                    <a:cubicBezTo>
                      <a:pt x="2599" y="375"/>
                      <a:pt x="2549" y="149"/>
                      <a:pt x="2399" y="99"/>
                    </a:cubicBezTo>
                    <a:cubicBezTo>
                      <a:pt x="2212" y="35"/>
                      <a:pt x="1974" y="1"/>
                      <a:pt x="1721" y="1"/>
                    </a:cubicBezTo>
                    <a:close/>
                  </a:path>
                </a:pathLst>
              </a:custGeom>
              <a:solidFill>
                <a:srgbClr val="844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3"/>
              <p:cNvSpPr/>
              <p:nvPr/>
            </p:nvSpPr>
            <p:spPr>
              <a:xfrm>
                <a:off x="1825554" y="1246021"/>
                <a:ext cx="4169" cy="2572"/>
              </a:xfrm>
              <a:custGeom>
                <a:avLst/>
                <a:gdLst/>
                <a:ahLst/>
                <a:cxnLst/>
                <a:rect l="l" t="t" r="r" b="b"/>
                <a:pathLst>
                  <a:path w="710" h="438" extrusionOk="0">
                    <a:moveTo>
                      <a:pt x="399" y="0"/>
                    </a:moveTo>
                    <a:cubicBezTo>
                      <a:pt x="224" y="0"/>
                      <a:pt x="0" y="70"/>
                      <a:pt x="58" y="244"/>
                    </a:cubicBezTo>
                    <a:cubicBezTo>
                      <a:pt x="96" y="377"/>
                      <a:pt x="249" y="438"/>
                      <a:pt x="397" y="438"/>
                    </a:cubicBezTo>
                    <a:cubicBezTo>
                      <a:pt x="445" y="438"/>
                      <a:pt x="492" y="431"/>
                      <a:pt x="534" y="419"/>
                    </a:cubicBezTo>
                    <a:cubicBezTo>
                      <a:pt x="710" y="344"/>
                      <a:pt x="710" y="93"/>
                      <a:pt x="534" y="18"/>
                    </a:cubicBezTo>
                    <a:cubicBezTo>
                      <a:pt x="500" y="7"/>
                      <a:pt x="452" y="0"/>
                      <a:pt x="399" y="0"/>
                    </a:cubicBezTo>
                    <a:close/>
                  </a:path>
                </a:pathLst>
              </a:custGeom>
              <a:solidFill>
                <a:srgbClr val="844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3"/>
              <p:cNvSpPr/>
              <p:nvPr/>
            </p:nvSpPr>
            <p:spPr>
              <a:xfrm>
                <a:off x="1875347" y="1202705"/>
                <a:ext cx="16273" cy="15462"/>
              </a:xfrm>
              <a:custGeom>
                <a:avLst/>
                <a:gdLst/>
                <a:ahLst/>
                <a:cxnLst/>
                <a:rect l="l" t="t" r="r" b="b"/>
                <a:pathLst>
                  <a:path w="2771" h="2633" extrusionOk="0">
                    <a:moveTo>
                      <a:pt x="1529" y="1"/>
                    </a:moveTo>
                    <a:cubicBezTo>
                      <a:pt x="727" y="1"/>
                      <a:pt x="0" y="2582"/>
                      <a:pt x="1128" y="2632"/>
                    </a:cubicBezTo>
                    <a:cubicBezTo>
                      <a:pt x="1138" y="2633"/>
                      <a:pt x="1149" y="2633"/>
                      <a:pt x="1159" y="2633"/>
                    </a:cubicBezTo>
                    <a:cubicBezTo>
                      <a:pt x="2265" y="2633"/>
                      <a:pt x="2770"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3"/>
              <p:cNvSpPr/>
              <p:nvPr/>
            </p:nvSpPr>
            <p:spPr>
              <a:xfrm>
                <a:off x="1880497" y="1204009"/>
                <a:ext cx="4686" cy="4792"/>
              </a:xfrm>
              <a:custGeom>
                <a:avLst/>
                <a:gdLst/>
                <a:ahLst/>
                <a:cxnLst/>
                <a:rect l="l" t="t" r="r" b="b"/>
                <a:pathLst>
                  <a:path w="798" h="816" extrusionOk="0">
                    <a:moveTo>
                      <a:pt x="634" y="1"/>
                    </a:moveTo>
                    <a:cubicBezTo>
                      <a:pt x="623" y="1"/>
                      <a:pt x="613" y="2"/>
                      <a:pt x="602" y="4"/>
                    </a:cubicBezTo>
                    <a:cubicBezTo>
                      <a:pt x="451" y="54"/>
                      <a:pt x="301" y="104"/>
                      <a:pt x="201" y="230"/>
                    </a:cubicBezTo>
                    <a:cubicBezTo>
                      <a:pt x="100" y="380"/>
                      <a:pt x="0" y="556"/>
                      <a:pt x="100" y="731"/>
                    </a:cubicBezTo>
                    <a:cubicBezTo>
                      <a:pt x="138" y="787"/>
                      <a:pt x="204" y="816"/>
                      <a:pt x="266" y="816"/>
                    </a:cubicBezTo>
                    <a:cubicBezTo>
                      <a:pt x="287" y="816"/>
                      <a:pt x="307" y="812"/>
                      <a:pt x="326" y="806"/>
                    </a:cubicBezTo>
                    <a:cubicBezTo>
                      <a:pt x="602" y="756"/>
                      <a:pt x="652" y="430"/>
                      <a:pt x="752" y="205"/>
                    </a:cubicBezTo>
                    <a:cubicBezTo>
                      <a:pt x="798" y="113"/>
                      <a:pt x="739" y="1"/>
                      <a:pt x="6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3"/>
              <p:cNvSpPr/>
              <p:nvPr/>
            </p:nvSpPr>
            <p:spPr>
              <a:xfrm>
                <a:off x="1879170" y="1209359"/>
                <a:ext cx="3095" cy="3312"/>
              </a:xfrm>
              <a:custGeom>
                <a:avLst/>
                <a:gdLst/>
                <a:ahLst/>
                <a:cxnLst/>
                <a:rect l="l" t="t" r="r" b="b"/>
                <a:pathLst>
                  <a:path w="527" h="564" extrusionOk="0">
                    <a:moveTo>
                      <a:pt x="330" y="1"/>
                    </a:moveTo>
                    <a:cubicBezTo>
                      <a:pt x="256" y="1"/>
                      <a:pt x="178" y="33"/>
                      <a:pt x="126" y="96"/>
                    </a:cubicBezTo>
                    <a:cubicBezTo>
                      <a:pt x="101" y="121"/>
                      <a:pt x="76" y="146"/>
                      <a:pt x="76" y="196"/>
                    </a:cubicBezTo>
                    <a:cubicBezTo>
                      <a:pt x="1" y="296"/>
                      <a:pt x="26" y="396"/>
                      <a:pt x="101" y="497"/>
                    </a:cubicBezTo>
                    <a:cubicBezTo>
                      <a:pt x="101" y="497"/>
                      <a:pt x="126" y="497"/>
                      <a:pt x="126" y="522"/>
                    </a:cubicBezTo>
                    <a:cubicBezTo>
                      <a:pt x="155" y="551"/>
                      <a:pt x="210" y="563"/>
                      <a:pt x="266" y="563"/>
                    </a:cubicBezTo>
                    <a:cubicBezTo>
                      <a:pt x="306" y="563"/>
                      <a:pt x="345" y="557"/>
                      <a:pt x="377" y="547"/>
                    </a:cubicBezTo>
                    <a:cubicBezTo>
                      <a:pt x="377" y="547"/>
                      <a:pt x="377" y="522"/>
                      <a:pt x="402" y="522"/>
                    </a:cubicBezTo>
                    <a:cubicBezTo>
                      <a:pt x="477" y="497"/>
                      <a:pt x="527" y="396"/>
                      <a:pt x="527" y="321"/>
                    </a:cubicBezTo>
                    <a:cubicBezTo>
                      <a:pt x="527" y="271"/>
                      <a:pt x="527" y="246"/>
                      <a:pt x="527" y="196"/>
                    </a:cubicBezTo>
                    <a:cubicBezTo>
                      <a:pt x="527" y="64"/>
                      <a:pt x="433" y="1"/>
                      <a:pt x="3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3"/>
              <p:cNvSpPr/>
              <p:nvPr/>
            </p:nvSpPr>
            <p:spPr>
              <a:xfrm>
                <a:off x="1801019" y="1192258"/>
                <a:ext cx="16420" cy="15315"/>
              </a:xfrm>
              <a:custGeom>
                <a:avLst/>
                <a:gdLst/>
                <a:ahLst/>
                <a:cxnLst/>
                <a:rect l="l" t="t" r="r" b="b"/>
                <a:pathLst>
                  <a:path w="2796" h="2608" extrusionOk="0">
                    <a:moveTo>
                      <a:pt x="1554" y="0"/>
                    </a:moveTo>
                    <a:cubicBezTo>
                      <a:pt x="752" y="0"/>
                      <a:pt x="0" y="2557"/>
                      <a:pt x="1153" y="2607"/>
                    </a:cubicBezTo>
                    <a:cubicBezTo>
                      <a:pt x="1164" y="2607"/>
                      <a:pt x="1174" y="2607"/>
                      <a:pt x="1185" y="2607"/>
                    </a:cubicBezTo>
                    <a:cubicBezTo>
                      <a:pt x="2291" y="2607"/>
                      <a:pt x="2796" y="0"/>
                      <a:pt x="15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3"/>
              <p:cNvSpPr/>
              <p:nvPr/>
            </p:nvSpPr>
            <p:spPr>
              <a:xfrm>
                <a:off x="1806903" y="1192792"/>
                <a:ext cx="4076" cy="4128"/>
              </a:xfrm>
              <a:custGeom>
                <a:avLst/>
                <a:gdLst/>
                <a:ahLst/>
                <a:cxnLst/>
                <a:rect l="l" t="t" r="r" b="b"/>
                <a:pathLst>
                  <a:path w="694" h="703" extrusionOk="0">
                    <a:moveTo>
                      <a:pt x="462" y="1"/>
                    </a:moveTo>
                    <a:cubicBezTo>
                      <a:pt x="443" y="1"/>
                      <a:pt x="423" y="3"/>
                      <a:pt x="402" y="9"/>
                    </a:cubicBezTo>
                    <a:cubicBezTo>
                      <a:pt x="176" y="59"/>
                      <a:pt x="26" y="210"/>
                      <a:pt x="1" y="460"/>
                    </a:cubicBezTo>
                    <a:cubicBezTo>
                      <a:pt x="1" y="599"/>
                      <a:pt x="145" y="702"/>
                      <a:pt x="284" y="702"/>
                    </a:cubicBezTo>
                    <a:cubicBezTo>
                      <a:pt x="345" y="702"/>
                      <a:pt x="406" y="682"/>
                      <a:pt x="452" y="636"/>
                    </a:cubicBezTo>
                    <a:cubicBezTo>
                      <a:pt x="552" y="511"/>
                      <a:pt x="552" y="410"/>
                      <a:pt x="627" y="285"/>
                    </a:cubicBezTo>
                    <a:cubicBezTo>
                      <a:pt x="694" y="153"/>
                      <a:pt x="604"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3"/>
              <p:cNvSpPr/>
              <p:nvPr/>
            </p:nvSpPr>
            <p:spPr>
              <a:xfrm>
                <a:off x="1805059" y="1197849"/>
                <a:ext cx="3471" cy="4152"/>
              </a:xfrm>
              <a:custGeom>
                <a:avLst/>
                <a:gdLst/>
                <a:ahLst/>
                <a:cxnLst/>
                <a:rect l="l" t="t" r="r" b="b"/>
                <a:pathLst>
                  <a:path w="591" h="707" extrusionOk="0">
                    <a:moveTo>
                      <a:pt x="365" y="1"/>
                    </a:moveTo>
                    <a:cubicBezTo>
                      <a:pt x="290" y="1"/>
                      <a:pt x="240" y="51"/>
                      <a:pt x="164" y="101"/>
                    </a:cubicBezTo>
                    <a:cubicBezTo>
                      <a:pt x="64" y="201"/>
                      <a:pt x="14" y="301"/>
                      <a:pt x="14" y="452"/>
                    </a:cubicBezTo>
                    <a:cubicBezTo>
                      <a:pt x="1" y="625"/>
                      <a:pt x="115" y="706"/>
                      <a:pt x="244" y="706"/>
                    </a:cubicBezTo>
                    <a:cubicBezTo>
                      <a:pt x="358" y="706"/>
                      <a:pt x="482" y="644"/>
                      <a:pt x="540" y="527"/>
                    </a:cubicBezTo>
                    <a:cubicBezTo>
                      <a:pt x="591" y="376"/>
                      <a:pt x="565" y="26"/>
                      <a:pt x="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3"/>
              <p:cNvSpPr/>
              <p:nvPr/>
            </p:nvSpPr>
            <p:spPr>
              <a:xfrm>
                <a:off x="1748619" y="1213493"/>
                <a:ext cx="49235" cy="40191"/>
              </a:xfrm>
              <a:custGeom>
                <a:avLst/>
                <a:gdLst/>
                <a:ahLst/>
                <a:cxnLst/>
                <a:rect l="l" t="t" r="r" b="b"/>
                <a:pathLst>
                  <a:path w="8384" h="6844" extrusionOk="0">
                    <a:moveTo>
                      <a:pt x="33" y="1"/>
                    </a:moveTo>
                    <a:cubicBezTo>
                      <a:pt x="15" y="1"/>
                      <a:pt x="1" y="43"/>
                      <a:pt x="1" y="43"/>
                    </a:cubicBezTo>
                    <a:cubicBezTo>
                      <a:pt x="678" y="1998"/>
                      <a:pt x="1680" y="2499"/>
                      <a:pt x="3159" y="3853"/>
                    </a:cubicBezTo>
                    <a:cubicBezTo>
                      <a:pt x="4562" y="5156"/>
                      <a:pt x="6317" y="6284"/>
                      <a:pt x="8146" y="6835"/>
                    </a:cubicBezTo>
                    <a:cubicBezTo>
                      <a:pt x="8163" y="6841"/>
                      <a:pt x="8179" y="6843"/>
                      <a:pt x="8193" y="6843"/>
                    </a:cubicBezTo>
                    <a:cubicBezTo>
                      <a:pt x="8316" y="6843"/>
                      <a:pt x="8383" y="6677"/>
                      <a:pt x="8272" y="6610"/>
                    </a:cubicBezTo>
                    <a:cubicBezTo>
                      <a:pt x="6417" y="5632"/>
                      <a:pt x="4663" y="4730"/>
                      <a:pt x="3109" y="3327"/>
                    </a:cubicBezTo>
                    <a:cubicBezTo>
                      <a:pt x="1605" y="1998"/>
                      <a:pt x="1179" y="1622"/>
                      <a:pt x="51" y="18"/>
                    </a:cubicBezTo>
                    <a:cubicBezTo>
                      <a:pt x="45" y="6"/>
                      <a:pt x="39" y="1"/>
                      <a:pt x="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3"/>
              <p:cNvSpPr/>
              <p:nvPr/>
            </p:nvSpPr>
            <p:spPr>
              <a:xfrm>
                <a:off x="1765426" y="1272153"/>
                <a:ext cx="32211" cy="3459"/>
              </a:xfrm>
              <a:custGeom>
                <a:avLst/>
                <a:gdLst/>
                <a:ahLst/>
                <a:cxnLst/>
                <a:rect l="l" t="t" r="r" b="b"/>
                <a:pathLst>
                  <a:path w="5485" h="589" extrusionOk="0">
                    <a:moveTo>
                      <a:pt x="53" y="1"/>
                    </a:moveTo>
                    <a:cubicBezTo>
                      <a:pt x="0" y="1"/>
                      <a:pt x="21" y="104"/>
                      <a:pt x="21" y="104"/>
                    </a:cubicBezTo>
                    <a:cubicBezTo>
                      <a:pt x="948" y="405"/>
                      <a:pt x="1500" y="505"/>
                      <a:pt x="2452" y="556"/>
                    </a:cubicBezTo>
                    <a:cubicBezTo>
                      <a:pt x="2802" y="574"/>
                      <a:pt x="3159" y="588"/>
                      <a:pt x="3515" y="588"/>
                    </a:cubicBezTo>
                    <a:cubicBezTo>
                      <a:pt x="4153" y="588"/>
                      <a:pt x="4790" y="541"/>
                      <a:pt x="5385" y="380"/>
                    </a:cubicBezTo>
                    <a:cubicBezTo>
                      <a:pt x="5478" y="357"/>
                      <a:pt x="5484" y="202"/>
                      <a:pt x="5403" y="202"/>
                    </a:cubicBezTo>
                    <a:cubicBezTo>
                      <a:pt x="5397" y="202"/>
                      <a:pt x="5391" y="203"/>
                      <a:pt x="5385" y="205"/>
                    </a:cubicBezTo>
                    <a:cubicBezTo>
                      <a:pt x="4473" y="217"/>
                      <a:pt x="3626" y="264"/>
                      <a:pt x="2787" y="264"/>
                    </a:cubicBezTo>
                    <a:cubicBezTo>
                      <a:pt x="1896" y="264"/>
                      <a:pt x="1014" y="211"/>
                      <a:pt x="71" y="4"/>
                    </a:cubicBezTo>
                    <a:cubicBezTo>
                      <a:pt x="64" y="2"/>
                      <a:pt x="58" y="1"/>
                      <a:pt x="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3"/>
              <p:cNvSpPr/>
              <p:nvPr/>
            </p:nvSpPr>
            <p:spPr>
              <a:xfrm>
                <a:off x="1782473" y="1245387"/>
                <a:ext cx="15380" cy="8298"/>
              </a:xfrm>
              <a:custGeom>
                <a:avLst/>
                <a:gdLst/>
                <a:ahLst/>
                <a:cxnLst/>
                <a:rect l="l" t="t" r="r" b="b"/>
                <a:pathLst>
                  <a:path w="2619" h="1413" extrusionOk="0">
                    <a:moveTo>
                      <a:pt x="326" y="1"/>
                    </a:moveTo>
                    <a:cubicBezTo>
                      <a:pt x="226" y="101"/>
                      <a:pt x="101" y="226"/>
                      <a:pt x="0" y="352"/>
                    </a:cubicBezTo>
                    <a:cubicBezTo>
                      <a:pt x="777" y="778"/>
                      <a:pt x="1579" y="1154"/>
                      <a:pt x="2381" y="1404"/>
                    </a:cubicBezTo>
                    <a:cubicBezTo>
                      <a:pt x="2398" y="1410"/>
                      <a:pt x="2414" y="1412"/>
                      <a:pt x="2428" y="1412"/>
                    </a:cubicBezTo>
                    <a:cubicBezTo>
                      <a:pt x="2551" y="1412"/>
                      <a:pt x="2618" y="1246"/>
                      <a:pt x="2507" y="1179"/>
                    </a:cubicBezTo>
                    <a:cubicBezTo>
                      <a:pt x="1755" y="778"/>
                      <a:pt x="1028" y="402"/>
                      <a:pt x="32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3"/>
              <p:cNvSpPr/>
              <p:nvPr/>
            </p:nvSpPr>
            <p:spPr>
              <a:xfrm>
                <a:off x="1776583" y="1273340"/>
                <a:ext cx="21053" cy="2273"/>
              </a:xfrm>
              <a:custGeom>
                <a:avLst/>
                <a:gdLst/>
                <a:ahLst/>
                <a:cxnLst/>
                <a:rect l="l" t="t" r="r" b="b"/>
                <a:pathLst>
                  <a:path w="3585" h="387" extrusionOk="0">
                    <a:moveTo>
                      <a:pt x="3503" y="0"/>
                    </a:moveTo>
                    <a:cubicBezTo>
                      <a:pt x="3497" y="0"/>
                      <a:pt x="3491" y="1"/>
                      <a:pt x="3485" y="3"/>
                    </a:cubicBezTo>
                    <a:cubicBezTo>
                      <a:pt x="2591" y="3"/>
                      <a:pt x="1751" y="56"/>
                      <a:pt x="926" y="56"/>
                    </a:cubicBezTo>
                    <a:cubicBezTo>
                      <a:pt x="616" y="56"/>
                      <a:pt x="308" y="48"/>
                      <a:pt x="1" y="28"/>
                    </a:cubicBezTo>
                    <a:lnTo>
                      <a:pt x="1" y="28"/>
                    </a:lnTo>
                    <a:cubicBezTo>
                      <a:pt x="26" y="128"/>
                      <a:pt x="51" y="228"/>
                      <a:pt x="51" y="329"/>
                    </a:cubicBezTo>
                    <a:cubicBezTo>
                      <a:pt x="226" y="329"/>
                      <a:pt x="377" y="354"/>
                      <a:pt x="552" y="354"/>
                    </a:cubicBezTo>
                    <a:cubicBezTo>
                      <a:pt x="902" y="372"/>
                      <a:pt x="1259" y="386"/>
                      <a:pt x="1615" y="386"/>
                    </a:cubicBezTo>
                    <a:cubicBezTo>
                      <a:pt x="2253" y="386"/>
                      <a:pt x="2890" y="339"/>
                      <a:pt x="3485" y="178"/>
                    </a:cubicBezTo>
                    <a:cubicBezTo>
                      <a:pt x="3578" y="155"/>
                      <a:pt x="3584" y="0"/>
                      <a:pt x="350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3"/>
              <p:cNvSpPr/>
              <p:nvPr/>
            </p:nvSpPr>
            <p:spPr>
              <a:xfrm>
                <a:off x="1863027" y="1222578"/>
                <a:ext cx="75608" cy="44314"/>
              </a:xfrm>
              <a:custGeom>
                <a:avLst/>
                <a:gdLst/>
                <a:ahLst/>
                <a:cxnLst/>
                <a:rect l="l" t="t" r="r" b="b"/>
                <a:pathLst>
                  <a:path w="12875" h="7546" extrusionOk="0">
                    <a:moveTo>
                      <a:pt x="12775" y="0"/>
                    </a:moveTo>
                    <a:cubicBezTo>
                      <a:pt x="8715" y="2932"/>
                      <a:pt x="4855" y="5539"/>
                      <a:pt x="143" y="7293"/>
                    </a:cubicBezTo>
                    <a:cubicBezTo>
                      <a:pt x="1" y="7341"/>
                      <a:pt x="83" y="7546"/>
                      <a:pt x="199" y="7546"/>
                    </a:cubicBezTo>
                    <a:cubicBezTo>
                      <a:pt x="205" y="7546"/>
                      <a:pt x="212" y="7545"/>
                      <a:pt x="218" y="7544"/>
                    </a:cubicBezTo>
                    <a:cubicBezTo>
                      <a:pt x="2549" y="7093"/>
                      <a:pt x="4629" y="5589"/>
                      <a:pt x="6659" y="4461"/>
                    </a:cubicBezTo>
                    <a:cubicBezTo>
                      <a:pt x="9065" y="3133"/>
                      <a:pt x="10745" y="1855"/>
                      <a:pt x="12825" y="50"/>
                    </a:cubicBezTo>
                    <a:cubicBezTo>
                      <a:pt x="12875" y="25"/>
                      <a:pt x="12775" y="0"/>
                      <a:pt x="127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3"/>
              <p:cNvSpPr/>
              <p:nvPr/>
            </p:nvSpPr>
            <p:spPr>
              <a:xfrm>
                <a:off x="1858980" y="1272882"/>
                <a:ext cx="44925" cy="19773"/>
              </a:xfrm>
              <a:custGeom>
                <a:avLst/>
                <a:gdLst/>
                <a:ahLst/>
                <a:cxnLst/>
                <a:rect l="l" t="t" r="r" b="b"/>
                <a:pathLst>
                  <a:path w="7650" h="3367" extrusionOk="0">
                    <a:moveTo>
                      <a:pt x="177" y="1"/>
                    </a:moveTo>
                    <a:cubicBezTo>
                      <a:pt x="79" y="1"/>
                      <a:pt x="1" y="132"/>
                      <a:pt x="80" y="231"/>
                    </a:cubicBezTo>
                    <a:cubicBezTo>
                      <a:pt x="882" y="1183"/>
                      <a:pt x="2511" y="1685"/>
                      <a:pt x="3639" y="2186"/>
                    </a:cubicBezTo>
                    <a:cubicBezTo>
                      <a:pt x="5343" y="2913"/>
                      <a:pt x="5619" y="3013"/>
                      <a:pt x="7424" y="3364"/>
                    </a:cubicBezTo>
                    <a:cubicBezTo>
                      <a:pt x="7439" y="3366"/>
                      <a:pt x="7453" y="3366"/>
                      <a:pt x="7466" y="3366"/>
                    </a:cubicBezTo>
                    <a:cubicBezTo>
                      <a:pt x="7649" y="3366"/>
                      <a:pt x="7649" y="3214"/>
                      <a:pt x="7649" y="3214"/>
                    </a:cubicBezTo>
                    <a:cubicBezTo>
                      <a:pt x="4717" y="2462"/>
                      <a:pt x="2737" y="1835"/>
                      <a:pt x="256" y="31"/>
                    </a:cubicBezTo>
                    <a:cubicBezTo>
                      <a:pt x="230" y="10"/>
                      <a:pt x="203" y="1"/>
                      <a:pt x="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3"/>
              <p:cNvSpPr/>
              <p:nvPr/>
            </p:nvSpPr>
            <p:spPr>
              <a:xfrm>
                <a:off x="1776143" y="1226841"/>
                <a:ext cx="102869" cy="79731"/>
              </a:xfrm>
              <a:custGeom>
                <a:avLst/>
                <a:gdLst/>
                <a:ahLst/>
                <a:cxnLst/>
                <a:rect l="l" t="t" r="r" b="b"/>
                <a:pathLst>
                  <a:path w="17517" h="13577" extrusionOk="0">
                    <a:moveTo>
                      <a:pt x="8898" y="1"/>
                    </a:moveTo>
                    <a:cubicBezTo>
                      <a:pt x="4437" y="1"/>
                      <a:pt x="828" y="4738"/>
                      <a:pt x="327" y="5815"/>
                    </a:cubicBezTo>
                    <a:cubicBezTo>
                      <a:pt x="1" y="6517"/>
                      <a:pt x="1755" y="12357"/>
                      <a:pt x="7093" y="13334"/>
                    </a:cubicBezTo>
                    <a:cubicBezTo>
                      <a:pt x="8005" y="13502"/>
                      <a:pt x="8843" y="13576"/>
                      <a:pt x="9612" y="13576"/>
                    </a:cubicBezTo>
                    <a:cubicBezTo>
                      <a:pt x="15757" y="13576"/>
                      <a:pt x="17517" y="8795"/>
                      <a:pt x="17495" y="8171"/>
                    </a:cubicBezTo>
                    <a:cubicBezTo>
                      <a:pt x="17469" y="7470"/>
                      <a:pt x="14312" y="1"/>
                      <a:pt x="88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3"/>
              <p:cNvSpPr/>
              <p:nvPr/>
            </p:nvSpPr>
            <p:spPr>
              <a:xfrm>
                <a:off x="1799104" y="1226841"/>
                <a:ext cx="79907" cy="79731"/>
              </a:xfrm>
              <a:custGeom>
                <a:avLst/>
                <a:gdLst/>
                <a:ahLst/>
                <a:cxnLst/>
                <a:rect l="l" t="t" r="r" b="b"/>
                <a:pathLst>
                  <a:path w="13607" h="13577" extrusionOk="0">
                    <a:moveTo>
                      <a:pt x="4988" y="1"/>
                    </a:moveTo>
                    <a:cubicBezTo>
                      <a:pt x="4286" y="1"/>
                      <a:pt x="3635" y="126"/>
                      <a:pt x="2983" y="327"/>
                    </a:cubicBezTo>
                    <a:cubicBezTo>
                      <a:pt x="2557" y="753"/>
                      <a:pt x="2231" y="1204"/>
                      <a:pt x="2131" y="1630"/>
                    </a:cubicBezTo>
                    <a:cubicBezTo>
                      <a:pt x="1855" y="2758"/>
                      <a:pt x="3559" y="2482"/>
                      <a:pt x="4136" y="2933"/>
                    </a:cubicBezTo>
                    <a:cubicBezTo>
                      <a:pt x="4913" y="3510"/>
                      <a:pt x="3384" y="3810"/>
                      <a:pt x="2858" y="3936"/>
                    </a:cubicBezTo>
                    <a:cubicBezTo>
                      <a:pt x="878" y="4337"/>
                      <a:pt x="2381" y="5615"/>
                      <a:pt x="4286" y="5916"/>
                    </a:cubicBezTo>
                    <a:cubicBezTo>
                      <a:pt x="4838" y="6066"/>
                      <a:pt x="6366" y="6066"/>
                      <a:pt x="5514" y="6668"/>
                    </a:cubicBezTo>
                    <a:cubicBezTo>
                      <a:pt x="4687" y="7319"/>
                      <a:pt x="3108" y="7094"/>
                      <a:pt x="2081" y="7520"/>
                    </a:cubicBezTo>
                    <a:cubicBezTo>
                      <a:pt x="777" y="8071"/>
                      <a:pt x="126" y="9224"/>
                      <a:pt x="26" y="10627"/>
                    </a:cubicBezTo>
                    <a:cubicBezTo>
                      <a:pt x="0" y="11104"/>
                      <a:pt x="26" y="11580"/>
                      <a:pt x="101" y="12031"/>
                    </a:cubicBezTo>
                    <a:cubicBezTo>
                      <a:pt x="953" y="12633"/>
                      <a:pt x="1980" y="13109"/>
                      <a:pt x="3183" y="13334"/>
                    </a:cubicBezTo>
                    <a:cubicBezTo>
                      <a:pt x="4095" y="13502"/>
                      <a:pt x="4933" y="13576"/>
                      <a:pt x="5702" y="13576"/>
                    </a:cubicBezTo>
                    <a:cubicBezTo>
                      <a:pt x="11847" y="13576"/>
                      <a:pt x="13607" y="8795"/>
                      <a:pt x="13585" y="8171"/>
                    </a:cubicBezTo>
                    <a:cubicBezTo>
                      <a:pt x="13559" y="7470"/>
                      <a:pt x="10402" y="1"/>
                      <a:pt x="498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3"/>
              <p:cNvSpPr/>
              <p:nvPr/>
            </p:nvSpPr>
            <p:spPr>
              <a:xfrm>
                <a:off x="1787624" y="1257901"/>
                <a:ext cx="80512" cy="10159"/>
              </a:xfrm>
              <a:custGeom>
                <a:avLst/>
                <a:gdLst/>
                <a:ahLst/>
                <a:cxnLst/>
                <a:rect l="l" t="t" r="r" b="b"/>
                <a:pathLst>
                  <a:path w="13710" h="1730" extrusionOk="0">
                    <a:moveTo>
                      <a:pt x="1" y="0"/>
                    </a:moveTo>
                    <a:lnTo>
                      <a:pt x="1" y="0"/>
                    </a:lnTo>
                    <a:cubicBezTo>
                      <a:pt x="1981" y="627"/>
                      <a:pt x="4086" y="777"/>
                      <a:pt x="6116" y="1053"/>
                    </a:cubicBezTo>
                    <a:cubicBezTo>
                      <a:pt x="8547" y="1354"/>
                      <a:pt x="11028" y="1654"/>
                      <a:pt x="13484" y="1729"/>
                    </a:cubicBezTo>
                    <a:cubicBezTo>
                      <a:pt x="13660" y="1729"/>
                      <a:pt x="13710" y="1454"/>
                      <a:pt x="13534" y="1404"/>
                    </a:cubicBezTo>
                    <a:cubicBezTo>
                      <a:pt x="9123" y="451"/>
                      <a:pt x="4462" y="7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3"/>
              <p:cNvSpPr/>
              <p:nvPr/>
            </p:nvSpPr>
            <p:spPr>
              <a:xfrm>
                <a:off x="1787917" y="1268935"/>
                <a:ext cx="73154" cy="10165"/>
              </a:xfrm>
              <a:custGeom>
                <a:avLst/>
                <a:gdLst/>
                <a:ahLst/>
                <a:cxnLst/>
                <a:rect l="l" t="t" r="r" b="b"/>
                <a:pathLst>
                  <a:path w="12457" h="1731" extrusionOk="0">
                    <a:moveTo>
                      <a:pt x="76" y="1"/>
                    </a:moveTo>
                    <a:cubicBezTo>
                      <a:pt x="26" y="1"/>
                      <a:pt x="1" y="76"/>
                      <a:pt x="76" y="101"/>
                    </a:cubicBezTo>
                    <a:cubicBezTo>
                      <a:pt x="3321" y="1075"/>
                      <a:pt x="7146" y="1731"/>
                      <a:pt x="10678" y="1731"/>
                    </a:cubicBezTo>
                    <a:cubicBezTo>
                      <a:pt x="11238" y="1731"/>
                      <a:pt x="11790" y="1714"/>
                      <a:pt x="12332" y="1680"/>
                    </a:cubicBezTo>
                    <a:cubicBezTo>
                      <a:pt x="12457" y="1680"/>
                      <a:pt x="12457" y="1480"/>
                      <a:pt x="12332" y="1480"/>
                    </a:cubicBezTo>
                    <a:cubicBezTo>
                      <a:pt x="8246" y="1028"/>
                      <a:pt x="4086" y="1028"/>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3"/>
              <p:cNvSpPr/>
              <p:nvPr/>
            </p:nvSpPr>
            <p:spPr>
              <a:xfrm>
                <a:off x="1791200" y="1280974"/>
                <a:ext cx="59571" cy="8010"/>
              </a:xfrm>
              <a:custGeom>
                <a:avLst/>
                <a:gdLst/>
                <a:ahLst/>
                <a:cxnLst/>
                <a:rect l="l" t="t" r="r" b="b"/>
                <a:pathLst>
                  <a:path w="10144" h="1364" extrusionOk="0">
                    <a:moveTo>
                      <a:pt x="48" y="1"/>
                    </a:moveTo>
                    <a:cubicBezTo>
                      <a:pt x="13" y="1"/>
                      <a:pt x="0" y="56"/>
                      <a:pt x="43" y="56"/>
                    </a:cubicBezTo>
                    <a:cubicBezTo>
                      <a:pt x="2485" y="969"/>
                      <a:pt x="5241" y="1364"/>
                      <a:pt x="7900" y="1364"/>
                    </a:cubicBezTo>
                    <a:cubicBezTo>
                      <a:pt x="8599" y="1364"/>
                      <a:pt x="9290" y="1336"/>
                      <a:pt x="9968" y="1284"/>
                    </a:cubicBezTo>
                    <a:cubicBezTo>
                      <a:pt x="10144" y="1259"/>
                      <a:pt x="10144" y="1008"/>
                      <a:pt x="9968" y="1008"/>
                    </a:cubicBezTo>
                    <a:cubicBezTo>
                      <a:pt x="6660" y="958"/>
                      <a:pt x="3251" y="983"/>
                      <a:pt x="68" y="6"/>
                    </a:cubicBezTo>
                    <a:cubicBezTo>
                      <a:pt x="61" y="2"/>
                      <a:pt x="54"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3"/>
              <p:cNvSpPr/>
              <p:nvPr/>
            </p:nvSpPr>
            <p:spPr>
              <a:xfrm>
                <a:off x="1726984" y="1062587"/>
                <a:ext cx="79314" cy="56341"/>
              </a:xfrm>
              <a:custGeom>
                <a:avLst/>
                <a:gdLst/>
                <a:ahLst/>
                <a:cxnLst/>
                <a:rect l="l" t="t" r="r" b="b"/>
                <a:pathLst>
                  <a:path w="13506" h="9594" extrusionOk="0">
                    <a:moveTo>
                      <a:pt x="7689" y="0"/>
                    </a:moveTo>
                    <a:cubicBezTo>
                      <a:pt x="6812" y="0"/>
                      <a:pt x="5898" y="348"/>
                      <a:pt x="5013" y="1179"/>
                    </a:cubicBezTo>
                    <a:cubicBezTo>
                      <a:pt x="1" y="5865"/>
                      <a:pt x="5765" y="9224"/>
                      <a:pt x="7219" y="9575"/>
                    </a:cubicBezTo>
                    <a:cubicBezTo>
                      <a:pt x="7271" y="9587"/>
                      <a:pt x="7333" y="9593"/>
                      <a:pt x="7404" y="9593"/>
                    </a:cubicBezTo>
                    <a:cubicBezTo>
                      <a:pt x="8631" y="9593"/>
                      <a:pt x="12493" y="7836"/>
                      <a:pt x="12682" y="7244"/>
                    </a:cubicBezTo>
                    <a:cubicBezTo>
                      <a:pt x="13506" y="4480"/>
                      <a:pt x="10834" y="0"/>
                      <a:pt x="7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3"/>
              <p:cNvSpPr/>
              <p:nvPr/>
            </p:nvSpPr>
            <p:spPr>
              <a:xfrm>
                <a:off x="1756664" y="1081456"/>
                <a:ext cx="34055" cy="25704"/>
              </a:xfrm>
              <a:custGeom>
                <a:avLst/>
                <a:gdLst/>
                <a:ahLst/>
                <a:cxnLst/>
                <a:rect l="l" t="t" r="r" b="b"/>
                <a:pathLst>
                  <a:path w="5799" h="4377" extrusionOk="0">
                    <a:moveTo>
                      <a:pt x="2402" y="0"/>
                    </a:moveTo>
                    <a:cubicBezTo>
                      <a:pt x="2300" y="0"/>
                      <a:pt x="2196" y="7"/>
                      <a:pt x="2090" y="21"/>
                    </a:cubicBezTo>
                    <a:cubicBezTo>
                      <a:pt x="135" y="278"/>
                      <a:pt x="0" y="4376"/>
                      <a:pt x="2837" y="4376"/>
                    </a:cubicBezTo>
                    <a:cubicBezTo>
                      <a:pt x="3601" y="4376"/>
                      <a:pt x="4581" y="4079"/>
                      <a:pt x="5799" y="3329"/>
                    </a:cubicBezTo>
                    <a:cubicBezTo>
                      <a:pt x="5799" y="3329"/>
                      <a:pt x="4674" y="0"/>
                      <a:pt x="24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3"/>
              <p:cNvSpPr/>
              <p:nvPr/>
            </p:nvSpPr>
            <p:spPr>
              <a:xfrm>
                <a:off x="1754791" y="1079547"/>
                <a:ext cx="36962" cy="24118"/>
              </a:xfrm>
              <a:custGeom>
                <a:avLst/>
                <a:gdLst/>
                <a:ahLst/>
                <a:cxnLst/>
                <a:rect l="l" t="t" r="r" b="b"/>
                <a:pathLst>
                  <a:path w="6294" h="4107" extrusionOk="0">
                    <a:moveTo>
                      <a:pt x="2363" y="1"/>
                    </a:moveTo>
                    <a:cubicBezTo>
                      <a:pt x="1549" y="1"/>
                      <a:pt x="745" y="392"/>
                      <a:pt x="103" y="1348"/>
                    </a:cubicBezTo>
                    <a:cubicBezTo>
                      <a:pt x="1" y="1512"/>
                      <a:pt x="149" y="1676"/>
                      <a:pt x="302" y="1676"/>
                    </a:cubicBezTo>
                    <a:cubicBezTo>
                      <a:pt x="337" y="1676"/>
                      <a:pt x="371" y="1668"/>
                      <a:pt x="404" y="1649"/>
                    </a:cubicBezTo>
                    <a:cubicBezTo>
                      <a:pt x="1235" y="1154"/>
                      <a:pt x="1852" y="750"/>
                      <a:pt x="2573" y="750"/>
                    </a:cubicBezTo>
                    <a:cubicBezTo>
                      <a:pt x="2983" y="750"/>
                      <a:pt x="3427" y="880"/>
                      <a:pt x="3963" y="1198"/>
                    </a:cubicBezTo>
                    <a:cubicBezTo>
                      <a:pt x="5015" y="1825"/>
                      <a:pt x="5667" y="3003"/>
                      <a:pt x="6143" y="4080"/>
                    </a:cubicBezTo>
                    <a:cubicBezTo>
                      <a:pt x="6152" y="4098"/>
                      <a:pt x="6173" y="4106"/>
                      <a:pt x="6197" y="4106"/>
                    </a:cubicBezTo>
                    <a:cubicBezTo>
                      <a:pt x="6241" y="4106"/>
                      <a:pt x="6293" y="4079"/>
                      <a:pt x="6293" y="4030"/>
                    </a:cubicBezTo>
                    <a:cubicBezTo>
                      <a:pt x="6119" y="2028"/>
                      <a:pt x="4215" y="1"/>
                      <a:pt x="2363"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3"/>
              <p:cNvSpPr/>
              <p:nvPr/>
            </p:nvSpPr>
            <p:spPr>
              <a:xfrm>
                <a:off x="1926268" y="1096067"/>
                <a:ext cx="75068" cy="55865"/>
              </a:xfrm>
              <a:custGeom>
                <a:avLst/>
                <a:gdLst/>
                <a:ahLst/>
                <a:cxnLst/>
                <a:rect l="l" t="t" r="r" b="b"/>
                <a:pathLst>
                  <a:path w="12783" h="9513" extrusionOk="0">
                    <a:moveTo>
                      <a:pt x="5871" y="1"/>
                    </a:moveTo>
                    <a:cubicBezTo>
                      <a:pt x="3020" y="1"/>
                      <a:pt x="1" y="3348"/>
                      <a:pt x="126" y="5979"/>
                    </a:cubicBezTo>
                    <a:cubicBezTo>
                      <a:pt x="176" y="6631"/>
                      <a:pt x="3911" y="9513"/>
                      <a:pt x="4913" y="9513"/>
                    </a:cubicBezTo>
                    <a:cubicBezTo>
                      <a:pt x="6392" y="9513"/>
                      <a:pt x="12783" y="7583"/>
                      <a:pt x="8998" y="1869"/>
                    </a:cubicBezTo>
                    <a:cubicBezTo>
                      <a:pt x="8124" y="536"/>
                      <a:pt x="7011" y="1"/>
                      <a:pt x="58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3"/>
              <p:cNvSpPr/>
              <p:nvPr/>
            </p:nvSpPr>
            <p:spPr>
              <a:xfrm>
                <a:off x="1938482" y="1117495"/>
                <a:ext cx="36151" cy="25017"/>
              </a:xfrm>
              <a:custGeom>
                <a:avLst/>
                <a:gdLst/>
                <a:ahLst/>
                <a:cxnLst/>
                <a:rect l="l" t="t" r="r" b="b"/>
                <a:pathLst>
                  <a:path w="6156" h="4260" extrusionOk="0">
                    <a:moveTo>
                      <a:pt x="3522" y="0"/>
                    </a:moveTo>
                    <a:cubicBezTo>
                      <a:pt x="1662" y="0"/>
                      <a:pt x="1" y="2180"/>
                      <a:pt x="1" y="2180"/>
                    </a:cubicBezTo>
                    <a:cubicBezTo>
                      <a:pt x="1259" y="3702"/>
                      <a:pt x="2366" y="4260"/>
                      <a:pt x="3244" y="4260"/>
                    </a:cubicBezTo>
                    <a:cubicBezTo>
                      <a:pt x="5360" y="4260"/>
                      <a:pt x="6156" y="1029"/>
                      <a:pt x="4562" y="250"/>
                    </a:cubicBezTo>
                    <a:cubicBezTo>
                      <a:pt x="4215" y="74"/>
                      <a:pt x="3865" y="0"/>
                      <a:pt x="3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3"/>
              <p:cNvSpPr/>
              <p:nvPr/>
            </p:nvSpPr>
            <p:spPr>
              <a:xfrm>
                <a:off x="1936762" y="1116250"/>
                <a:ext cx="39757" cy="16437"/>
              </a:xfrm>
              <a:custGeom>
                <a:avLst/>
                <a:gdLst/>
                <a:ahLst/>
                <a:cxnLst/>
                <a:rect l="l" t="t" r="r" b="b"/>
                <a:pathLst>
                  <a:path w="6770" h="2799" extrusionOk="0">
                    <a:moveTo>
                      <a:pt x="4095" y="0"/>
                    </a:moveTo>
                    <a:cubicBezTo>
                      <a:pt x="2495" y="0"/>
                      <a:pt x="684" y="1158"/>
                      <a:pt x="18" y="2692"/>
                    </a:cubicBezTo>
                    <a:cubicBezTo>
                      <a:pt x="1" y="2746"/>
                      <a:pt x="45" y="2799"/>
                      <a:pt x="91" y="2799"/>
                    </a:cubicBezTo>
                    <a:cubicBezTo>
                      <a:pt x="110" y="2799"/>
                      <a:pt x="129" y="2790"/>
                      <a:pt x="144" y="2768"/>
                    </a:cubicBezTo>
                    <a:cubicBezTo>
                      <a:pt x="946" y="1915"/>
                      <a:pt x="1923" y="1013"/>
                      <a:pt x="3126" y="763"/>
                    </a:cubicBezTo>
                    <a:cubicBezTo>
                      <a:pt x="3407" y="705"/>
                      <a:pt x="3655" y="678"/>
                      <a:pt x="3879" y="678"/>
                    </a:cubicBezTo>
                    <a:cubicBezTo>
                      <a:pt x="5016" y="678"/>
                      <a:pt x="5522" y="1378"/>
                      <a:pt x="6359" y="2342"/>
                    </a:cubicBezTo>
                    <a:cubicBezTo>
                      <a:pt x="6398" y="2388"/>
                      <a:pt x="6453" y="2408"/>
                      <a:pt x="6509" y="2408"/>
                    </a:cubicBezTo>
                    <a:cubicBezTo>
                      <a:pt x="6636" y="2408"/>
                      <a:pt x="6770" y="2305"/>
                      <a:pt x="6735" y="2166"/>
                    </a:cubicBezTo>
                    <a:cubicBezTo>
                      <a:pt x="6322" y="620"/>
                      <a:pt x="5265" y="0"/>
                      <a:pt x="4095"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23" name="Google Shape;5123;p63"/>
          <p:cNvGrpSpPr/>
          <p:nvPr/>
        </p:nvGrpSpPr>
        <p:grpSpPr>
          <a:xfrm>
            <a:off x="4895691" y="2608402"/>
            <a:ext cx="1540798" cy="2004380"/>
            <a:chOff x="5038641" y="2573327"/>
            <a:chExt cx="1540798" cy="2004380"/>
          </a:xfrm>
        </p:grpSpPr>
        <p:sp>
          <p:nvSpPr>
            <p:cNvPr id="5124" name="Google Shape;5124;p63"/>
            <p:cNvSpPr/>
            <p:nvPr/>
          </p:nvSpPr>
          <p:spPr>
            <a:xfrm>
              <a:off x="5081130" y="4402390"/>
              <a:ext cx="1427169" cy="175316"/>
            </a:xfrm>
            <a:custGeom>
              <a:avLst/>
              <a:gdLst/>
              <a:ahLst/>
              <a:cxnLst/>
              <a:rect l="l" t="t" r="r" b="b"/>
              <a:pathLst>
                <a:path w="11991" h="1473" extrusionOk="0">
                  <a:moveTo>
                    <a:pt x="5996" y="1"/>
                  </a:moveTo>
                  <a:cubicBezTo>
                    <a:pt x="2686" y="1"/>
                    <a:pt x="1" y="331"/>
                    <a:pt x="1" y="741"/>
                  </a:cubicBezTo>
                  <a:cubicBezTo>
                    <a:pt x="1" y="1143"/>
                    <a:pt x="2686" y="1473"/>
                    <a:pt x="5996" y="1473"/>
                  </a:cubicBezTo>
                  <a:cubicBezTo>
                    <a:pt x="9305" y="1473"/>
                    <a:pt x="11991" y="1143"/>
                    <a:pt x="11991" y="741"/>
                  </a:cubicBezTo>
                  <a:cubicBezTo>
                    <a:pt x="11991" y="331"/>
                    <a:pt x="9305" y="1"/>
                    <a:pt x="5996" y="1"/>
                  </a:cubicBezTo>
                  <a:close/>
                </a:path>
              </a:pathLst>
            </a:custGeom>
            <a:solidFill>
              <a:srgbClr val="7F3DEC">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3"/>
            <p:cNvSpPr/>
            <p:nvPr/>
          </p:nvSpPr>
          <p:spPr>
            <a:xfrm>
              <a:off x="5072679" y="3877998"/>
              <a:ext cx="495004" cy="581413"/>
            </a:xfrm>
            <a:custGeom>
              <a:avLst/>
              <a:gdLst/>
              <a:ahLst/>
              <a:cxnLst/>
              <a:rect l="l" t="t" r="r" b="b"/>
              <a:pathLst>
                <a:path w="4159" h="4885" extrusionOk="0">
                  <a:moveTo>
                    <a:pt x="1626" y="0"/>
                  </a:moveTo>
                  <a:cubicBezTo>
                    <a:pt x="1471" y="0"/>
                    <a:pt x="1308" y="46"/>
                    <a:pt x="1142" y="152"/>
                  </a:cubicBezTo>
                  <a:cubicBezTo>
                    <a:pt x="0" y="856"/>
                    <a:pt x="946" y="2533"/>
                    <a:pt x="1472" y="3274"/>
                  </a:cubicBezTo>
                  <a:cubicBezTo>
                    <a:pt x="1731" y="3622"/>
                    <a:pt x="2097" y="4005"/>
                    <a:pt x="1990" y="4041"/>
                  </a:cubicBezTo>
                  <a:cubicBezTo>
                    <a:pt x="1874" y="4068"/>
                    <a:pt x="785" y="4773"/>
                    <a:pt x="982" y="4853"/>
                  </a:cubicBezTo>
                  <a:cubicBezTo>
                    <a:pt x="1033" y="4877"/>
                    <a:pt x="1213" y="4885"/>
                    <a:pt x="1451" y="4885"/>
                  </a:cubicBezTo>
                  <a:cubicBezTo>
                    <a:pt x="1752" y="4885"/>
                    <a:pt x="2146" y="4872"/>
                    <a:pt x="2489" y="4862"/>
                  </a:cubicBezTo>
                  <a:cubicBezTo>
                    <a:pt x="2909" y="4844"/>
                    <a:pt x="3248" y="4826"/>
                    <a:pt x="3248" y="4826"/>
                  </a:cubicBezTo>
                  <a:cubicBezTo>
                    <a:pt x="3248" y="4826"/>
                    <a:pt x="3252" y="4827"/>
                    <a:pt x="3260" y="4827"/>
                  </a:cubicBezTo>
                  <a:cubicBezTo>
                    <a:pt x="3372" y="4827"/>
                    <a:pt x="4159" y="4718"/>
                    <a:pt x="3203" y="1543"/>
                  </a:cubicBezTo>
                  <a:cubicBezTo>
                    <a:pt x="3194" y="1516"/>
                    <a:pt x="2926" y="910"/>
                    <a:pt x="2498" y="464"/>
                  </a:cubicBezTo>
                  <a:cubicBezTo>
                    <a:pt x="2256" y="203"/>
                    <a:pt x="1956" y="0"/>
                    <a:pt x="16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3"/>
            <p:cNvSpPr/>
            <p:nvPr/>
          </p:nvSpPr>
          <p:spPr>
            <a:xfrm>
              <a:off x="5232995" y="3975593"/>
              <a:ext cx="39396" cy="34159"/>
            </a:xfrm>
            <a:custGeom>
              <a:avLst/>
              <a:gdLst/>
              <a:ahLst/>
              <a:cxnLst/>
              <a:rect l="l" t="t" r="r" b="b"/>
              <a:pathLst>
                <a:path w="331" h="287" extrusionOk="0">
                  <a:moveTo>
                    <a:pt x="161" y="1"/>
                  </a:moveTo>
                  <a:cubicBezTo>
                    <a:pt x="72" y="1"/>
                    <a:pt x="0" y="63"/>
                    <a:pt x="0" y="143"/>
                  </a:cubicBezTo>
                  <a:cubicBezTo>
                    <a:pt x="0" y="224"/>
                    <a:pt x="72" y="286"/>
                    <a:pt x="161" y="286"/>
                  </a:cubicBezTo>
                  <a:cubicBezTo>
                    <a:pt x="259" y="286"/>
                    <a:pt x="330" y="224"/>
                    <a:pt x="330" y="143"/>
                  </a:cubicBezTo>
                  <a:cubicBezTo>
                    <a:pt x="330" y="63"/>
                    <a:pt x="259"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3"/>
            <p:cNvSpPr/>
            <p:nvPr/>
          </p:nvSpPr>
          <p:spPr>
            <a:xfrm>
              <a:off x="5238231" y="4103061"/>
              <a:ext cx="43680" cy="49988"/>
            </a:xfrm>
            <a:custGeom>
              <a:avLst/>
              <a:gdLst/>
              <a:ahLst/>
              <a:cxnLst/>
              <a:rect l="l" t="t" r="r" b="b"/>
              <a:pathLst>
                <a:path w="367" h="420" extrusionOk="0">
                  <a:moveTo>
                    <a:pt x="188" y="0"/>
                  </a:moveTo>
                  <a:cubicBezTo>
                    <a:pt x="81" y="0"/>
                    <a:pt x="1" y="98"/>
                    <a:pt x="1" y="214"/>
                  </a:cubicBezTo>
                  <a:cubicBezTo>
                    <a:pt x="1" y="321"/>
                    <a:pt x="81" y="419"/>
                    <a:pt x="188" y="419"/>
                  </a:cubicBezTo>
                  <a:cubicBezTo>
                    <a:pt x="286" y="419"/>
                    <a:pt x="367" y="321"/>
                    <a:pt x="367" y="214"/>
                  </a:cubicBezTo>
                  <a:cubicBezTo>
                    <a:pt x="367" y="98"/>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3"/>
            <p:cNvSpPr/>
            <p:nvPr/>
          </p:nvSpPr>
          <p:spPr>
            <a:xfrm>
              <a:off x="5244658" y="3933103"/>
              <a:ext cx="323020" cy="523569"/>
            </a:xfrm>
            <a:custGeom>
              <a:avLst/>
              <a:gdLst/>
              <a:ahLst/>
              <a:cxnLst/>
              <a:rect l="l" t="t" r="r" b="b"/>
              <a:pathLst>
                <a:path w="2714" h="4399" extrusionOk="0">
                  <a:moveTo>
                    <a:pt x="1053" y="1"/>
                  </a:moveTo>
                  <a:cubicBezTo>
                    <a:pt x="759" y="598"/>
                    <a:pt x="0" y="2392"/>
                    <a:pt x="1044" y="4399"/>
                  </a:cubicBezTo>
                  <a:cubicBezTo>
                    <a:pt x="1464" y="4381"/>
                    <a:pt x="1803" y="4363"/>
                    <a:pt x="1803" y="4363"/>
                  </a:cubicBezTo>
                  <a:cubicBezTo>
                    <a:pt x="1803" y="4363"/>
                    <a:pt x="1807" y="4364"/>
                    <a:pt x="1815" y="4364"/>
                  </a:cubicBezTo>
                  <a:cubicBezTo>
                    <a:pt x="1927" y="4364"/>
                    <a:pt x="2714" y="4255"/>
                    <a:pt x="1758" y="1080"/>
                  </a:cubicBezTo>
                  <a:cubicBezTo>
                    <a:pt x="1749" y="1053"/>
                    <a:pt x="1481" y="447"/>
                    <a:pt x="1053"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3"/>
            <p:cNvSpPr/>
            <p:nvPr/>
          </p:nvSpPr>
          <p:spPr>
            <a:xfrm>
              <a:off x="6029096" y="3877998"/>
              <a:ext cx="495123" cy="581413"/>
            </a:xfrm>
            <a:custGeom>
              <a:avLst/>
              <a:gdLst/>
              <a:ahLst/>
              <a:cxnLst/>
              <a:rect l="l" t="t" r="r" b="b"/>
              <a:pathLst>
                <a:path w="4160" h="4885" extrusionOk="0">
                  <a:moveTo>
                    <a:pt x="2538" y="0"/>
                  </a:moveTo>
                  <a:cubicBezTo>
                    <a:pt x="2208" y="0"/>
                    <a:pt x="1910" y="203"/>
                    <a:pt x="1661" y="464"/>
                  </a:cubicBezTo>
                  <a:cubicBezTo>
                    <a:pt x="1233" y="910"/>
                    <a:pt x="966" y="1516"/>
                    <a:pt x="957" y="1543"/>
                  </a:cubicBezTo>
                  <a:cubicBezTo>
                    <a:pt x="1" y="4718"/>
                    <a:pt x="787" y="4827"/>
                    <a:pt x="899" y="4827"/>
                  </a:cubicBezTo>
                  <a:cubicBezTo>
                    <a:pt x="908" y="4827"/>
                    <a:pt x="912" y="4826"/>
                    <a:pt x="912" y="4826"/>
                  </a:cubicBezTo>
                  <a:cubicBezTo>
                    <a:pt x="912" y="4826"/>
                    <a:pt x="1251" y="4844"/>
                    <a:pt x="1670" y="4862"/>
                  </a:cubicBezTo>
                  <a:cubicBezTo>
                    <a:pt x="2014" y="4872"/>
                    <a:pt x="2410" y="4885"/>
                    <a:pt x="2714" y="4885"/>
                  </a:cubicBezTo>
                  <a:cubicBezTo>
                    <a:pt x="2954" y="4885"/>
                    <a:pt x="3136" y="4877"/>
                    <a:pt x="3187" y="4853"/>
                  </a:cubicBezTo>
                  <a:cubicBezTo>
                    <a:pt x="3374" y="4773"/>
                    <a:pt x="2286" y="4068"/>
                    <a:pt x="2179" y="4041"/>
                  </a:cubicBezTo>
                  <a:cubicBezTo>
                    <a:pt x="2063" y="4005"/>
                    <a:pt x="2429" y="3622"/>
                    <a:pt x="2687" y="3274"/>
                  </a:cubicBezTo>
                  <a:cubicBezTo>
                    <a:pt x="3223" y="2533"/>
                    <a:pt x="4159" y="856"/>
                    <a:pt x="3026" y="152"/>
                  </a:cubicBezTo>
                  <a:cubicBezTo>
                    <a:pt x="2857" y="46"/>
                    <a:pt x="2694" y="0"/>
                    <a:pt x="25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3"/>
            <p:cNvSpPr/>
            <p:nvPr/>
          </p:nvSpPr>
          <p:spPr>
            <a:xfrm>
              <a:off x="6324495" y="3975593"/>
              <a:ext cx="40467" cy="34159"/>
            </a:xfrm>
            <a:custGeom>
              <a:avLst/>
              <a:gdLst/>
              <a:ahLst/>
              <a:cxnLst/>
              <a:rect l="l" t="t" r="r" b="b"/>
              <a:pathLst>
                <a:path w="340" h="287" extrusionOk="0">
                  <a:moveTo>
                    <a:pt x="170" y="1"/>
                  </a:moveTo>
                  <a:cubicBezTo>
                    <a:pt x="72" y="1"/>
                    <a:pt x="0" y="63"/>
                    <a:pt x="0" y="143"/>
                  </a:cubicBezTo>
                  <a:cubicBezTo>
                    <a:pt x="0" y="224"/>
                    <a:pt x="72" y="286"/>
                    <a:pt x="170" y="286"/>
                  </a:cubicBezTo>
                  <a:cubicBezTo>
                    <a:pt x="259" y="286"/>
                    <a:pt x="339" y="224"/>
                    <a:pt x="339" y="143"/>
                  </a:cubicBezTo>
                  <a:cubicBezTo>
                    <a:pt x="339" y="63"/>
                    <a:pt x="259" y="1"/>
                    <a:pt x="1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3"/>
            <p:cNvSpPr/>
            <p:nvPr/>
          </p:nvSpPr>
          <p:spPr>
            <a:xfrm>
              <a:off x="6314854" y="4103061"/>
              <a:ext cx="43680" cy="49988"/>
            </a:xfrm>
            <a:custGeom>
              <a:avLst/>
              <a:gdLst/>
              <a:ahLst/>
              <a:cxnLst/>
              <a:rect l="l" t="t" r="r" b="b"/>
              <a:pathLst>
                <a:path w="367" h="420" extrusionOk="0">
                  <a:moveTo>
                    <a:pt x="188" y="0"/>
                  </a:moveTo>
                  <a:cubicBezTo>
                    <a:pt x="81" y="0"/>
                    <a:pt x="1" y="98"/>
                    <a:pt x="1" y="214"/>
                  </a:cubicBezTo>
                  <a:cubicBezTo>
                    <a:pt x="1" y="321"/>
                    <a:pt x="81" y="419"/>
                    <a:pt x="188" y="419"/>
                  </a:cubicBezTo>
                  <a:cubicBezTo>
                    <a:pt x="286" y="419"/>
                    <a:pt x="367" y="321"/>
                    <a:pt x="367" y="214"/>
                  </a:cubicBezTo>
                  <a:cubicBezTo>
                    <a:pt x="367" y="98"/>
                    <a:pt x="286" y="0"/>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3"/>
            <p:cNvSpPr/>
            <p:nvPr/>
          </p:nvSpPr>
          <p:spPr>
            <a:xfrm>
              <a:off x="6029096" y="3933103"/>
              <a:ext cx="323139" cy="523569"/>
            </a:xfrm>
            <a:custGeom>
              <a:avLst/>
              <a:gdLst/>
              <a:ahLst/>
              <a:cxnLst/>
              <a:rect l="l" t="t" r="r" b="b"/>
              <a:pathLst>
                <a:path w="2715" h="4399" extrusionOk="0">
                  <a:moveTo>
                    <a:pt x="1661" y="1"/>
                  </a:moveTo>
                  <a:cubicBezTo>
                    <a:pt x="1233" y="447"/>
                    <a:pt x="966" y="1053"/>
                    <a:pt x="957" y="1080"/>
                  </a:cubicBezTo>
                  <a:cubicBezTo>
                    <a:pt x="1" y="4255"/>
                    <a:pt x="787" y="4364"/>
                    <a:pt x="899" y="4364"/>
                  </a:cubicBezTo>
                  <a:cubicBezTo>
                    <a:pt x="908" y="4364"/>
                    <a:pt x="912" y="4363"/>
                    <a:pt x="912" y="4363"/>
                  </a:cubicBezTo>
                  <a:cubicBezTo>
                    <a:pt x="912" y="4363"/>
                    <a:pt x="1251" y="4381"/>
                    <a:pt x="1670" y="4399"/>
                  </a:cubicBezTo>
                  <a:cubicBezTo>
                    <a:pt x="2714" y="2392"/>
                    <a:pt x="1965" y="598"/>
                    <a:pt x="166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3"/>
            <p:cNvSpPr/>
            <p:nvPr/>
          </p:nvSpPr>
          <p:spPr>
            <a:xfrm>
              <a:off x="5493165" y="4012488"/>
              <a:ext cx="576652" cy="510477"/>
            </a:xfrm>
            <a:custGeom>
              <a:avLst/>
              <a:gdLst/>
              <a:ahLst/>
              <a:cxnLst/>
              <a:rect l="l" t="t" r="r" b="b"/>
              <a:pathLst>
                <a:path w="4845" h="4289" extrusionOk="0">
                  <a:moveTo>
                    <a:pt x="2611" y="1"/>
                  </a:moveTo>
                  <a:cubicBezTo>
                    <a:pt x="2580" y="1"/>
                    <a:pt x="2548" y="1"/>
                    <a:pt x="2516" y="3"/>
                  </a:cubicBezTo>
                  <a:cubicBezTo>
                    <a:pt x="0" y="101"/>
                    <a:pt x="339" y="3785"/>
                    <a:pt x="339" y="3785"/>
                  </a:cubicBezTo>
                  <a:cubicBezTo>
                    <a:pt x="339" y="3785"/>
                    <a:pt x="1149" y="4289"/>
                    <a:pt x="2501" y="4289"/>
                  </a:cubicBezTo>
                  <a:cubicBezTo>
                    <a:pt x="3160" y="4289"/>
                    <a:pt x="3949" y="4169"/>
                    <a:pt x="4835" y="3812"/>
                  </a:cubicBezTo>
                  <a:cubicBezTo>
                    <a:pt x="4835" y="3812"/>
                    <a:pt x="4844" y="3705"/>
                    <a:pt x="4835" y="3518"/>
                  </a:cubicBezTo>
                  <a:cubicBezTo>
                    <a:pt x="4826" y="2697"/>
                    <a:pt x="4639" y="404"/>
                    <a:pt x="3042" y="47"/>
                  </a:cubicBezTo>
                  <a:cubicBezTo>
                    <a:pt x="2909" y="18"/>
                    <a:pt x="2764" y="1"/>
                    <a:pt x="26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3"/>
            <p:cNvSpPr/>
            <p:nvPr/>
          </p:nvSpPr>
          <p:spPr>
            <a:xfrm>
              <a:off x="5493165" y="4012488"/>
              <a:ext cx="576652" cy="510477"/>
            </a:xfrm>
            <a:custGeom>
              <a:avLst/>
              <a:gdLst/>
              <a:ahLst/>
              <a:cxnLst/>
              <a:rect l="l" t="t" r="r" b="b"/>
              <a:pathLst>
                <a:path w="4845" h="4289" extrusionOk="0">
                  <a:moveTo>
                    <a:pt x="2611" y="1"/>
                  </a:moveTo>
                  <a:cubicBezTo>
                    <a:pt x="2580" y="1"/>
                    <a:pt x="2548" y="1"/>
                    <a:pt x="2516" y="3"/>
                  </a:cubicBezTo>
                  <a:cubicBezTo>
                    <a:pt x="0" y="101"/>
                    <a:pt x="339" y="3785"/>
                    <a:pt x="339" y="3785"/>
                  </a:cubicBezTo>
                  <a:cubicBezTo>
                    <a:pt x="339" y="3785"/>
                    <a:pt x="1149" y="4289"/>
                    <a:pt x="2501" y="4289"/>
                  </a:cubicBezTo>
                  <a:cubicBezTo>
                    <a:pt x="3160" y="4289"/>
                    <a:pt x="3949" y="4169"/>
                    <a:pt x="4835" y="3812"/>
                  </a:cubicBezTo>
                  <a:cubicBezTo>
                    <a:pt x="4835" y="3812"/>
                    <a:pt x="4844" y="3705"/>
                    <a:pt x="4835" y="3518"/>
                  </a:cubicBezTo>
                  <a:cubicBezTo>
                    <a:pt x="4550" y="3606"/>
                    <a:pt x="4213" y="3675"/>
                    <a:pt x="3869" y="3675"/>
                  </a:cubicBezTo>
                  <a:cubicBezTo>
                    <a:pt x="3375" y="3675"/>
                    <a:pt x="2866" y="3531"/>
                    <a:pt x="2471" y="3090"/>
                  </a:cubicBezTo>
                  <a:cubicBezTo>
                    <a:pt x="1588" y="2117"/>
                    <a:pt x="2551" y="663"/>
                    <a:pt x="3042" y="47"/>
                  </a:cubicBezTo>
                  <a:cubicBezTo>
                    <a:pt x="2909" y="18"/>
                    <a:pt x="2764" y="1"/>
                    <a:pt x="2611"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3"/>
            <p:cNvSpPr/>
            <p:nvPr/>
          </p:nvSpPr>
          <p:spPr>
            <a:xfrm>
              <a:off x="5312617" y="3813134"/>
              <a:ext cx="990722" cy="712811"/>
            </a:xfrm>
            <a:custGeom>
              <a:avLst/>
              <a:gdLst/>
              <a:ahLst/>
              <a:cxnLst/>
              <a:rect l="l" t="t" r="r" b="b"/>
              <a:pathLst>
                <a:path w="8324" h="5989" extrusionOk="0">
                  <a:moveTo>
                    <a:pt x="1606" y="1"/>
                  </a:moveTo>
                  <a:cubicBezTo>
                    <a:pt x="1606" y="1"/>
                    <a:pt x="1392" y="322"/>
                    <a:pt x="1169" y="839"/>
                  </a:cubicBezTo>
                  <a:cubicBezTo>
                    <a:pt x="919" y="1410"/>
                    <a:pt x="643" y="2213"/>
                    <a:pt x="589" y="3096"/>
                  </a:cubicBezTo>
                  <a:cubicBezTo>
                    <a:pt x="500" y="4773"/>
                    <a:pt x="803" y="5362"/>
                    <a:pt x="803" y="5362"/>
                  </a:cubicBezTo>
                  <a:cubicBezTo>
                    <a:pt x="803" y="5362"/>
                    <a:pt x="0" y="5558"/>
                    <a:pt x="125" y="5737"/>
                  </a:cubicBezTo>
                  <a:cubicBezTo>
                    <a:pt x="177" y="5803"/>
                    <a:pt x="470" y="5831"/>
                    <a:pt x="808" y="5831"/>
                  </a:cubicBezTo>
                  <a:cubicBezTo>
                    <a:pt x="1342" y="5831"/>
                    <a:pt x="1988" y="5760"/>
                    <a:pt x="1972" y="5657"/>
                  </a:cubicBezTo>
                  <a:cubicBezTo>
                    <a:pt x="1937" y="5482"/>
                    <a:pt x="2107" y="1931"/>
                    <a:pt x="4040" y="1931"/>
                  </a:cubicBezTo>
                  <a:cubicBezTo>
                    <a:pt x="4084" y="1931"/>
                    <a:pt x="4130" y="1933"/>
                    <a:pt x="4175" y="1937"/>
                  </a:cubicBezTo>
                  <a:cubicBezTo>
                    <a:pt x="6245" y="2115"/>
                    <a:pt x="5906" y="5657"/>
                    <a:pt x="6111" y="5764"/>
                  </a:cubicBezTo>
                  <a:cubicBezTo>
                    <a:pt x="6262" y="5845"/>
                    <a:pt x="7297" y="5989"/>
                    <a:pt x="7853" y="5989"/>
                  </a:cubicBezTo>
                  <a:cubicBezTo>
                    <a:pt x="8087" y="5989"/>
                    <a:pt x="8236" y="5963"/>
                    <a:pt x="8199" y="5897"/>
                  </a:cubicBezTo>
                  <a:cubicBezTo>
                    <a:pt x="8065" y="5666"/>
                    <a:pt x="7271" y="5576"/>
                    <a:pt x="7351" y="5478"/>
                  </a:cubicBezTo>
                  <a:cubicBezTo>
                    <a:pt x="7423" y="5389"/>
                    <a:pt x="8324" y="3141"/>
                    <a:pt x="7102" y="928"/>
                  </a:cubicBezTo>
                  <a:cubicBezTo>
                    <a:pt x="6968" y="688"/>
                    <a:pt x="6807" y="438"/>
                    <a:pt x="6611" y="197"/>
                  </a:cubicBezTo>
                  <a:lnTo>
                    <a:pt x="16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3"/>
            <p:cNvSpPr/>
            <p:nvPr/>
          </p:nvSpPr>
          <p:spPr>
            <a:xfrm>
              <a:off x="5501615" y="4045694"/>
              <a:ext cx="36182" cy="55344"/>
            </a:xfrm>
            <a:custGeom>
              <a:avLst/>
              <a:gdLst/>
              <a:ahLst/>
              <a:cxnLst/>
              <a:rect l="l" t="t" r="r" b="b"/>
              <a:pathLst>
                <a:path w="304" h="465" extrusionOk="0">
                  <a:moveTo>
                    <a:pt x="152" y="0"/>
                  </a:moveTo>
                  <a:cubicBezTo>
                    <a:pt x="63" y="0"/>
                    <a:pt x="0" y="107"/>
                    <a:pt x="0" y="232"/>
                  </a:cubicBezTo>
                  <a:cubicBezTo>
                    <a:pt x="0" y="366"/>
                    <a:pt x="63" y="464"/>
                    <a:pt x="152" y="464"/>
                  </a:cubicBezTo>
                  <a:cubicBezTo>
                    <a:pt x="232" y="464"/>
                    <a:pt x="304" y="366"/>
                    <a:pt x="304" y="232"/>
                  </a:cubicBezTo>
                  <a:cubicBezTo>
                    <a:pt x="304" y="107"/>
                    <a:pt x="232" y="0"/>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3"/>
            <p:cNvSpPr/>
            <p:nvPr/>
          </p:nvSpPr>
          <p:spPr>
            <a:xfrm>
              <a:off x="5828672" y="3944767"/>
              <a:ext cx="17020" cy="19281"/>
            </a:xfrm>
            <a:custGeom>
              <a:avLst/>
              <a:gdLst/>
              <a:ahLst/>
              <a:cxnLst/>
              <a:rect l="l" t="t" r="r" b="b"/>
              <a:pathLst>
                <a:path w="143" h="162" extrusionOk="0">
                  <a:moveTo>
                    <a:pt x="71" y="1"/>
                  </a:moveTo>
                  <a:cubicBezTo>
                    <a:pt x="36" y="1"/>
                    <a:pt x="0" y="37"/>
                    <a:pt x="0" y="81"/>
                  </a:cubicBezTo>
                  <a:cubicBezTo>
                    <a:pt x="0" y="126"/>
                    <a:pt x="36" y="161"/>
                    <a:pt x="71" y="161"/>
                  </a:cubicBezTo>
                  <a:cubicBezTo>
                    <a:pt x="116" y="161"/>
                    <a:pt x="143" y="126"/>
                    <a:pt x="143" y="81"/>
                  </a:cubicBezTo>
                  <a:cubicBezTo>
                    <a:pt x="143" y="37"/>
                    <a:pt x="116" y="1"/>
                    <a:pt x="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3"/>
            <p:cNvSpPr/>
            <p:nvPr/>
          </p:nvSpPr>
          <p:spPr>
            <a:xfrm>
              <a:off x="6084557" y="4156143"/>
              <a:ext cx="55225" cy="55344"/>
            </a:xfrm>
            <a:custGeom>
              <a:avLst/>
              <a:gdLst/>
              <a:ahLst/>
              <a:cxnLst/>
              <a:rect l="l" t="t" r="r" b="b"/>
              <a:pathLst>
                <a:path w="464" h="465" extrusionOk="0">
                  <a:moveTo>
                    <a:pt x="232" y="0"/>
                  </a:moveTo>
                  <a:cubicBezTo>
                    <a:pt x="98" y="0"/>
                    <a:pt x="0" y="107"/>
                    <a:pt x="0" y="232"/>
                  </a:cubicBezTo>
                  <a:cubicBezTo>
                    <a:pt x="0" y="366"/>
                    <a:pt x="98" y="464"/>
                    <a:pt x="232" y="464"/>
                  </a:cubicBezTo>
                  <a:cubicBezTo>
                    <a:pt x="357" y="464"/>
                    <a:pt x="464" y="366"/>
                    <a:pt x="464" y="232"/>
                  </a:cubicBezTo>
                  <a:cubicBezTo>
                    <a:pt x="464" y="107"/>
                    <a:pt x="357" y="0"/>
                    <a:pt x="2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3"/>
            <p:cNvSpPr/>
            <p:nvPr/>
          </p:nvSpPr>
          <p:spPr>
            <a:xfrm>
              <a:off x="5451747" y="3813134"/>
              <a:ext cx="706146" cy="132350"/>
            </a:xfrm>
            <a:custGeom>
              <a:avLst/>
              <a:gdLst/>
              <a:ahLst/>
              <a:cxnLst/>
              <a:rect l="l" t="t" r="r" b="b"/>
              <a:pathLst>
                <a:path w="5933" h="1112" extrusionOk="0">
                  <a:moveTo>
                    <a:pt x="437" y="1"/>
                  </a:moveTo>
                  <a:cubicBezTo>
                    <a:pt x="437" y="1"/>
                    <a:pt x="223" y="322"/>
                    <a:pt x="0" y="839"/>
                  </a:cubicBezTo>
                  <a:cubicBezTo>
                    <a:pt x="500" y="937"/>
                    <a:pt x="1535" y="1071"/>
                    <a:pt x="3238" y="1107"/>
                  </a:cubicBezTo>
                  <a:cubicBezTo>
                    <a:pt x="3380" y="1110"/>
                    <a:pt x="3517" y="1112"/>
                    <a:pt x="3651" y="1112"/>
                  </a:cubicBezTo>
                  <a:cubicBezTo>
                    <a:pt x="4619" y="1112"/>
                    <a:pt x="5376" y="1030"/>
                    <a:pt x="5933" y="928"/>
                  </a:cubicBezTo>
                  <a:cubicBezTo>
                    <a:pt x="5799" y="688"/>
                    <a:pt x="5638" y="438"/>
                    <a:pt x="5442" y="197"/>
                  </a:cubicBezTo>
                  <a:lnTo>
                    <a:pt x="437" y="1"/>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3"/>
            <p:cNvSpPr/>
            <p:nvPr/>
          </p:nvSpPr>
          <p:spPr>
            <a:xfrm>
              <a:off x="5048281" y="2573327"/>
              <a:ext cx="1522623" cy="1321717"/>
            </a:xfrm>
            <a:custGeom>
              <a:avLst/>
              <a:gdLst/>
              <a:ahLst/>
              <a:cxnLst/>
              <a:rect l="l" t="t" r="r" b="b"/>
              <a:pathLst>
                <a:path w="12793" h="11105" extrusionOk="0">
                  <a:moveTo>
                    <a:pt x="2950" y="1"/>
                  </a:moveTo>
                  <a:cubicBezTo>
                    <a:pt x="2694" y="1"/>
                    <a:pt x="2400" y="83"/>
                    <a:pt x="2061" y="283"/>
                  </a:cubicBezTo>
                  <a:cubicBezTo>
                    <a:pt x="152" y="1408"/>
                    <a:pt x="1490" y="2915"/>
                    <a:pt x="1981" y="3147"/>
                  </a:cubicBezTo>
                  <a:cubicBezTo>
                    <a:pt x="1981" y="3147"/>
                    <a:pt x="1945" y="3183"/>
                    <a:pt x="1882" y="3245"/>
                  </a:cubicBezTo>
                  <a:cubicBezTo>
                    <a:pt x="1472" y="3656"/>
                    <a:pt x="0" y="5342"/>
                    <a:pt x="259" y="7911"/>
                  </a:cubicBezTo>
                  <a:cubicBezTo>
                    <a:pt x="526" y="10632"/>
                    <a:pt x="3854" y="11051"/>
                    <a:pt x="6165" y="11096"/>
                  </a:cubicBezTo>
                  <a:cubicBezTo>
                    <a:pt x="6263" y="11096"/>
                    <a:pt x="6361" y="11105"/>
                    <a:pt x="6450" y="11105"/>
                  </a:cubicBezTo>
                  <a:lnTo>
                    <a:pt x="6495" y="11105"/>
                  </a:lnTo>
                  <a:cubicBezTo>
                    <a:pt x="6584" y="11105"/>
                    <a:pt x="6682" y="11096"/>
                    <a:pt x="6780" y="11096"/>
                  </a:cubicBezTo>
                  <a:cubicBezTo>
                    <a:pt x="9091" y="11051"/>
                    <a:pt x="12418" y="10632"/>
                    <a:pt x="12686" y="7911"/>
                  </a:cubicBezTo>
                  <a:cubicBezTo>
                    <a:pt x="12730" y="7536"/>
                    <a:pt x="12730" y="7170"/>
                    <a:pt x="12695" y="6831"/>
                  </a:cubicBezTo>
                  <a:cubicBezTo>
                    <a:pt x="12498" y="4512"/>
                    <a:pt x="10964" y="3147"/>
                    <a:pt x="10964" y="3147"/>
                  </a:cubicBezTo>
                  <a:cubicBezTo>
                    <a:pt x="11455" y="2915"/>
                    <a:pt x="12793" y="1408"/>
                    <a:pt x="10884" y="283"/>
                  </a:cubicBezTo>
                  <a:cubicBezTo>
                    <a:pt x="10545" y="83"/>
                    <a:pt x="10250" y="1"/>
                    <a:pt x="9995" y="1"/>
                  </a:cubicBezTo>
                  <a:cubicBezTo>
                    <a:pt x="8917" y="1"/>
                    <a:pt x="8531" y="1465"/>
                    <a:pt x="8466" y="1747"/>
                  </a:cubicBezTo>
                  <a:cubicBezTo>
                    <a:pt x="8118" y="1595"/>
                    <a:pt x="7208" y="1515"/>
                    <a:pt x="7101" y="1515"/>
                  </a:cubicBezTo>
                  <a:cubicBezTo>
                    <a:pt x="6976" y="1515"/>
                    <a:pt x="7360" y="1300"/>
                    <a:pt x="7208" y="1131"/>
                  </a:cubicBezTo>
                  <a:cubicBezTo>
                    <a:pt x="7187" y="1108"/>
                    <a:pt x="7155" y="1097"/>
                    <a:pt x="7116" y="1097"/>
                  </a:cubicBezTo>
                  <a:cubicBezTo>
                    <a:pt x="6867" y="1097"/>
                    <a:pt x="6311" y="1491"/>
                    <a:pt x="6165" y="1515"/>
                  </a:cubicBezTo>
                  <a:cubicBezTo>
                    <a:pt x="6162" y="1515"/>
                    <a:pt x="6160" y="1515"/>
                    <a:pt x="6158" y="1515"/>
                  </a:cubicBezTo>
                  <a:cubicBezTo>
                    <a:pt x="6015" y="1515"/>
                    <a:pt x="6679" y="933"/>
                    <a:pt x="6468" y="792"/>
                  </a:cubicBezTo>
                  <a:cubicBezTo>
                    <a:pt x="6455" y="783"/>
                    <a:pt x="6435" y="778"/>
                    <a:pt x="6411" y="778"/>
                  </a:cubicBezTo>
                  <a:cubicBezTo>
                    <a:pt x="6042" y="778"/>
                    <a:pt x="4487" y="1791"/>
                    <a:pt x="4487" y="1791"/>
                  </a:cubicBezTo>
                  <a:cubicBezTo>
                    <a:pt x="4487" y="1791"/>
                    <a:pt x="4143" y="1"/>
                    <a:pt x="29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3"/>
            <p:cNvSpPr/>
            <p:nvPr/>
          </p:nvSpPr>
          <p:spPr>
            <a:xfrm>
              <a:off x="5311545" y="2652711"/>
              <a:ext cx="134969" cy="198644"/>
            </a:xfrm>
            <a:custGeom>
              <a:avLst/>
              <a:gdLst/>
              <a:ahLst/>
              <a:cxnLst/>
              <a:rect l="l" t="t" r="r" b="b"/>
              <a:pathLst>
                <a:path w="1134" h="1669" extrusionOk="0">
                  <a:moveTo>
                    <a:pt x="545" y="0"/>
                  </a:moveTo>
                  <a:cubicBezTo>
                    <a:pt x="322" y="0"/>
                    <a:pt x="161" y="268"/>
                    <a:pt x="72" y="821"/>
                  </a:cubicBezTo>
                  <a:cubicBezTo>
                    <a:pt x="9" y="1195"/>
                    <a:pt x="1" y="1561"/>
                    <a:pt x="1" y="1579"/>
                  </a:cubicBezTo>
                  <a:cubicBezTo>
                    <a:pt x="1" y="1633"/>
                    <a:pt x="36" y="1668"/>
                    <a:pt x="90" y="1668"/>
                  </a:cubicBezTo>
                  <a:cubicBezTo>
                    <a:pt x="143" y="1668"/>
                    <a:pt x="179" y="1633"/>
                    <a:pt x="179" y="1579"/>
                  </a:cubicBezTo>
                  <a:cubicBezTo>
                    <a:pt x="197" y="999"/>
                    <a:pt x="331" y="178"/>
                    <a:pt x="545" y="178"/>
                  </a:cubicBezTo>
                  <a:cubicBezTo>
                    <a:pt x="732" y="178"/>
                    <a:pt x="910" y="794"/>
                    <a:pt x="946" y="1552"/>
                  </a:cubicBezTo>
                  <a:cubicBezTo>
                    <a:pt x="946" y="1593"/>
                    <a:pt x="983" y="1634"/>
                    <a:pt x="1031" y="1634"/>
                  </a:cubicBezTo>
                  <a:cubicBezTo>
                    <a:pt x="1035" y="1634"/>
                    <a:pt x="1040" y="1633"/>
                    <a:pt x="1044" y="1633"/>
                  </a:cubicBezTo>
                  <a:cubicBezTo>
                    <a:pt x="1089" y="1633"/>
                    <a:pt x="1133" y="1588"/>
                    <a:pt x="1125" y="1543"/>
                  </a:cubicBezTo>
                  <a:cubicBezTo>
                    <a:pt x="1125" y="1526"/>
                    <a:pt x="1107" y="1169"/>
                    <a:pt x="1035" y="803"/>
                  </a:cubicBezTo>
                  <a:cubicBezTo>
                    <a:pt x="937" y="259"/>
                    <a:pt x="7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3"/>
            <p:cNvSpPr/>
            <p:nvPr/>
          </p:nvSpPr>
          <p:spPr>
            <a:xfrm>
              <a:off x="6207620" y="2652711"/>
              <a:ext cx="134969" cy="198644"/>
            </a:xfrm>
            <a:custGeom>
              <a:avLst/>
              <a:gdLst/>
              <a:ahLst/>
              <a:cxnLst/>
              <a:rect l="l" t="t" r="r" b="b"/>
              <a:pathLst>
                <a:path w="1134" h="1669" extrusionOk="0">
                  <a:moveTo>
                    <a:pt x="581" y="0"/>
                  </a:moveTo>
                  <a:cubicBezTo>
                    <a:pt x="358" y="0"/>
                    <a:pt x="197" y="259"/>
                    <a:pt x="90" y="803"/>
                  </a:cubicBezTo>
                  <a:cubicBezTo>
                    <a:pt x="19" y="1169"/>
                    <a:pt x="1" y="1526"/>
                    <a:pt x="1" y="1543"/>
                  </a:cubicBezTo>
                  <a:cubicBezTo>
                    <a:pt x="1" y="1588"/>
                    <a:pt x="37" y="1633"/>
                    <a:pt x="90" y="1633"/>
                  </a:cubicBezTo>
                  <a:cubicBezTo>
                    <a:pt x="94" y="1633"/>
                    <a:pt x="98" y="1634"/>
                    <a:pt x="102" y="1634"/>
                  </a:cubicBezTo>
                  <a:cubicBezTo>
                    <a:pt x="142" y="1634"/>
                    <a:pt x="179" y="1593"/>
                    <a:pt x="179" y="1552"/>
                  </a:cubicBezTo>
                  <a:cubicBezTo>
                    <a:pt x="224" y="794"/>
                    <a:pt x="402" y="178"/>
                    <a:pt x="581" y="178"/>
                  </a:cubicBezTo>
                  <a:cubicBezTo>
                    <a:pt x="795" y="178"/>
                    <a:pt x="929" y="999"/>
                    <a:pt x="947" y="1579"/>
                  </a:cubicBezTo>
                  <a:cubicBezTo>
                    <a:pt x="947" y="1633"/>
                    <a:pt x="991" y="1668"/>
                    <a:pt x="1036" y="1668"/>
                  </a:cubicBezTo>
                  <a:lnTo>
                    <a:pt x="1045" y="1668"/>
                  </a:lnTo>
                  <a:cubicBezTo>
                    <a:pt x="1089" y="1668"/>
                    <a:pt x="1134" y="1633"/>
                    <a:pt x="1134" y="1579"/>
                  </a:cubicBezTo>
                  <a:cubicBezTo>
                    <a:pt x="1125" y="1561"/>
                    <a:pt x="1116" y="1195"/>
                    <a:pt x="1054" y="821"/>
                  </a:cubicBezTo>
                  <a:cubicBezTo>
                    <a:pt x="964" y="268"/>
                    <a:pt x="813" y="0"/>
                    <a:pt x="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3"/>
            <p:cNvSpPr/>
            <p:nvPr/>
          </p:nvSpPr>
          <p:spPr>
            <a:xfrm>
              <a:off x="6137639" y="3597593"/>
              <a:ext cx="223043" cy="173293"/>
            </a:xfrm>
            <a:custGeom>
              <a:avLst/>
              <a:gdLst/>
              <a:ahLst/>
              <a:cxnLst/>
              <a:rect l="l" t="t" r="r" b="b"/>
              <a:pathLst>
                <a:path w="1874" h="1456" extrusionOk="0">
                  <a:moveTo>
                    <a:pt x="1174" y="0"/>
                  </a:moveTo>
                  <a:cubicBezTo>
                    <a:pt x="983" y="0"/>
                    <a:pt x="771" y="65"/>
                    <a:pt x="580" y="197"/>
                  </a:cubicBezTo>
                  <a:cubicBezTo>
                    <a:pt x="170" y="474"/>
                    <a:pt x="0" y="929"/>
                    <a:pt x="196" y="1223"/>
                  </a:cubicBezTo>
                  <a:cubicBezTo>
                    <a:pt x="304" y="1377"/>
                    <a:pt x="487" y="1455"/>
                    <a:pt x="696" y="1455"/>
                  </a:cubicBezTo>
                  <a:cubicBezTo>
                    <a:pt x="886" y="1455"/>
                    <a:pt x="1098" y="1390"/>
                    <a:pt x="1294" y="1259"/>
                  </a:cubicBezTo>
                  <a:cubicBezTo>
                    <a:pt x="1704" y="982"/>
                    <a:pt x="1874" y="518"/>
                    <a:pt x="1677" y="233"/>
                  </a:cubicBezTo>
                  <a:cubicBezTo>
                    <a:pt x="1570" y="79"/>
                    <a:pt x="1384" y="0"/>
                    <a:pt x="11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3"/>
            <p:cNvSpPr/>
            <p:nvPr/>
          </p:nvSpPr>
          <p:spPr>
            <a:xfrm>
              <a:off x="6187507" y="3531776"/>
              <a:ext cx="28803" cy="39396"/>
            </a:xfrm>
            <a:custGeom>
              <a:avLst/>
              <a:gdLst/>
              <a:ahLst/>
              <a:cxnLst/>
              <a:rect l="l" t="t" r="r" b="b"/>
              <a:pathLst>
                <a:path w="242" h="331" extrusionOk="0">
                  <a:moveTo>
                    <a:pt x="116" y="1"/>
                  </a:moveTo>
                  <a:cubicBezTo>
                    <a:pt x="54" y="1"/>
                    <a:pt x="0" y="72"/>
                    <a:pt x="0" y="170"/>
                  </a:cubicBezTo>
                  <a:cubicBezTo>
                    <a:pt x="0" y="259"/>
                    <a:pt x="54" y="331"/>
                    <a:pt x="116" y="331"/>
                  </a:cubicBezTo>
                  <a:cubicBezTo>
                    <a:pt x="188" y="331"/>
                    <a:pt x="241" y="259"/>
                    <a:pt x="241" y="170"/>
                  </a:cubicBezTo>
                  <a:cubicBezTo>
                    <a:pt x="241" y="72"/>
                    <a:pt x="188"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3"/>
            <p:cNvSpPr/>
            <p:nvPr/>
          </p:nvSpPr>
          <p:spPr>
            <a:xfrm>
              <a:off x="6391382" y="3175080"/>
              <a:ext cx="70103" cy="120091"/>
            </a:xfrm>
            <a:custGeom>
              <a:avLst/>
              <a:gdLst/>
              <a:ahLst/>
              <a:cxnLst/>
              <a:rect l="l" t="t" r="r" b="b"/>
              <a:pathLst>
                <a:path w="589" h="1009" extrusionOk="0">
                  <a:moveTo>
                    <a:pt x="295" y="0"/>
                  </a:moveTo>
                  <a:cubicBezTo>
                    <a:pt x="134" y="0"/>
                    <a:pt x="0" y="232"/>
                    <a:pt x="0" y="509"/>
                  </a:cubicBezTo>
                  <a:cubicBezTo>
                    <a:pt x="0" y="785"/>
                    <a:pt x="134" y="1008"/>
                    <a:pt x="295" y="1008"/>
                  </a:cubicBezTo>
                  <a:cubicBezTo>
                    <a:pt x="455" y="1008"/>
                    <a:pt x="589" y="785"/>
                    <a:pt x="589" y="509"/>
                  </a:cubicBezTo>
                  <a:cubicBezTo>
                    <a:pt x="589" y="232"/>
                    <a:pt x="455" y="0"/>
                    <a:pt x="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3"/>
            <p:cNvSpPr/>
            <p:nvPr/>
          </p:nvSpPr>
          <p:spPr>
            <a:xfrm>
              <a:off x="6339372" y="3104979"/>
              <a:ext cx="40467" cy="41538"/>
            </a:xfrm>
            <a:custGeom>
              <a:avLst/>
              <a:gdLst/>
              <a:ahLst/>
              <a:cxnLst/>
              <a:rect l="l" t="t" r="r" b="b"/>
              <a:pathLst>
                <a:path w="340" h="349" extrusionOk="0">
                  <a:moveTo>
                    <a:pt x="170" y="0"/>
                  </a:moveTo>
                  <a:cubicBezTo>
                    <a:pt x="80" y="0"/>
                    <a:pt x="0" y="81"/>
                    <a:pt x="0" y="179"/>
                  </a:cubicBezTo>
                  <a:cubicBezTo>
                    <a:pt x="0" y="268"/>
                    <a:pt x="80" y="348"/>
                    <a:pt x="170" y="348"/>
                  </a:cubicBezTo>
                  <a:cubicBezTo>
                    <a:pt x="259" y="348"/>
                    <a:pt x="339" y="268"/>
                    <a:pt x="339" y="179"/>
                  </a:cubicBezTo>
                  <a:cubicBezTo>
                    <a:pt x="339" y="81"/>
                    <a:pt x="259" y="0"/>
                    <a:pt x="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3"/>
            <p:cNvSpPr/>
            <p:nvPr/>
          </p:nvSpPr>
          <p:spPr>
            <a:xfrm>
              <a:off x="5439964" y="3642224"/>
              <a:ext cx="72364" cy="67008"/>
            </a:xfrm>
            <a:custGeom>
              <a:avLst/>
              <a:gdLst/>
              <a:ahLst/>
              <a:cxnLst/>
              <a:rect l="l" t="t" r="r" b="b"/>
              <a:pathLst>
                <a:path w="608" h="563" extrusionOk="0">
                  <a:moveTo>
                    <a:pt x="304" y="0"/>
                  </a:moveTo>
                  <a:cubicBezTo>
                    <a:pt x="144" y="0"/>
                    <a:pt x="1" y="125"/>
                    <a:pt x="1" y="277"/>
                  </a:cubicBezTo>
                  <a:cubicBezTo>
                    <a:pt x="1" y="438"/>
                    <a:pt x="144" y="562"/>
                    <a:pt x="304" y="562"/>
                  </a:cubicBezTo>
                  <a:cubicBezTo>
                    <a:pt x="474" y="562"/>
                    <a:pt x="608" y="438"/>
                    <a:pt x="608" y="277"/>
                  </a:cubicBezTo>
                  <a:cubicBezTo>
                    <a:pt x="608" y="125"/>
                    <a:pt x="474" y="0"/>
                    <a:pt x="3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3"/>
            <p:cNvSpPr/>
            <p:nvPr/>
          </p:nvSpPr>
          <p:spPr>
            <a:xfrm>
              <a:off x="5590758" y="3626276"/>
              <a:ext cx="33088" cy="42609"/>
            </a:xfrm>
            <a:custGeom>
              <a:avLst/>
              <a:gdLst/>
              <a:ahLst/>
              <a:cxnLst/>
              <a:rect l="l" t="t" r="r" b="b"/>
              <a:pathLst>
                <a:path w="278" h="358" extrusionOk="0">
                  <a:moveTo>
                    <a:pt x="135" y="1"/>
                  </a:moveTo>
                  <a:cubicBezTo>
                    <a:pt x="63" y="1"/>
                    <a:pt x="1" y="81"/>
                    <a:pt x="1" y="179"/>
                  </a:cubicBezTo>
                  <a:cubicBezTo>
                    <a:pt x="1" y="277"/>
                    <a:pt x="63" y="357"/>
                    <a:pt x="135" y="357"/>
                  </a:cubicBezTo>
                  <a:cubicBezTo>
                    <a:pt x="215" y="357"/>
                    <a:pt x="277" y="277"/>
                    <a:pt x="277" y="179"/>
                  </a:cubicBezTo>
                  <a:cubicBezTo>
                    <a:pt x="277" y="81"/>
                    <a:pt x="215" y="1"/>
                    <a:pt x="1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3"/>
            <p:cNvSpPr/>
            <p:nvPr/>
          </p:nvSpPr>
          <p:spPr>
            <a:xfrm>
              <a:off x="5444249" y="3534989"/>
              <a:ext cx="28803" cy="32969"/>
            </a:xfrm>
            <a:custGeom>
              <a:avLst/>
              <a:gdLst/>
              <a:ahLst/>
              <a:cxnLst/>
              <a:rect l="l" t="t" r="r" b="b"/>
              <a:pathLst>
                <a:path w="242" h="277" extrusionOk="0">
                  <a:moveTo>
                    <a:pt x="117" y="0"/>
                  </a:moveTo>
                  <a:cubicBezTo>
                    <a:pt x="54" y="0"/>
                    <a:pt x="1" y="63"/>
                    <a:pt x="1" y="143"/>
                  </a:cubicBezTo>
                  <a:cubicBezTo>
                    <a:pt x="1" y="215"/>
                    <a:pt x="54" y="277"/>
                    <a:pt x="117" y="277"/>
                  </a:cubicBezTo>
                  <a:cubicBezTo>
                    <a:pt x="188" y="277"/>
                    <a:pt x="242" y="215"/>
                    <a:pt x="242" y="143"/>
                  </a:cubicBezTo>
                  <a:cubicBezTo>
                    <a:pt x="242" y="63"/>
                    <a:pt x="188" y="0"/>
                    <a:pt x="1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3"/>
            <p:cNvSpPr/>
            <p:nvPr/>
          </p:nvSpPr>
          <p:spPr>
            <a:xfrm>
              <a:off x="5038641" y="2959539"/>
              <a:ext cx="1524884" cy="935497"/>
            </a:xfrm>
            <a:custGeom>
              <a:avLst/>
              <a:gdLst/>
              <a:ahLst/>
              <a:cxnLst/>
              <a:rect l="l" t="t" r="r" b="b"/>
              <a:pathLst>
                <a:path w="12812" h="7860" extrusionOk="0">
                  <a:moveTo>
                    <a:pt x="1963" y="0"/>
                  </a:moveTo>
                  <a:lnTo>
                    <a:pt x="1963" y="0"/>
                  </a:lnTo>
                  <a:cubicBezTo>
                    <a:pt x="1553" y="411"/>
                    <a:pt x="81" y="2097"/>
                    <a:pt x="340" y="4666"/>
                  </a:cubicBezTo>
                  <a:cubicBezTo>
                    <a:pt x="607" y="7387"/>
                    <a:pt x="3935" y="7806"/>
                    <a:pt x="6246" y="7851"/>
                  </a:cubicBezTo>
                  <a:cubicBezTo>
                    <a:pt x="6344" y="7851"/>
                    <a:pt x="6442" y="7860"/>
                    <a:pt x="6531" y="7860"/>
                  </a:cubicBezTo>
                  <a:lnTo>
                    <a:pt x="6576" y="7860"/>
                  </a:lnTo>
                  <a:cubicBezTo>
                    <a:pt x="6665" y="7860"/>
                    <a:pt x="6763" y="7851"/>
                    <a:pt x="6861" y="7851"/>
                  </a:cubicBezTo>
                  <a:cubicBezTo>
                    <a:pt x="9172" y="7806"/>
                    <a:pt x="12499" y="7387"/>
                    <a:pt x="12767" y="4666"/>
                  </a:cubicBezTo>
                  <a:cubicBezTo>
                    <a:pt x="12811" y="4291"/>
                    <a:pt x="12811" y="3925"/>
                    <a:pt x="12776" y="3586"/>
                  </a:cubicBezTo>
                  <a:lnTo>
                    <a:pt x="12776" y="3586"/>
                  </a:lnTo>
                  <a:cubicBezTo>
                    <a:pt x="11900" y="4571"/>
                    <a:pt x="9949" y="6598"/>
                    <a:pt x="6610" y="6598"/>
                  </a:cubicBezTo>
                  <a:cubicBezTo>
                    <a:pt x="6139" y="6598"/>
                    <a:pt x="5640" y="6557"/>
                    <a:pt x="5113" y="6468"/>
                  </a:cubicBezTo>
                  <a:cubicBezTo>
                    <a:pt x="1" y="5594"/>
                    <a:pt x="1758" y="812"/>
                    <a:pt x="1963"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3"/>
            <p:cNvSpPr/>
            <p:nvPr/>
          </p:nvSpPr>
          <p:spPr>
            <a:xfrm>
              <a:off x="5271199" y="2937045"/>
              <a:ext cx="176388" cy="57606"/>
            </a:xfrm>
            <a:custGeom>
              <a:avLst/>
              <a:gdLst/>
              <a:ahLst/>
              <a:cxnLst/>
              <a:rect l="l" t="t" r="r" b="b"/>
              <a:pathLst>
                <a:path w="1482" h="484" extrusionOk="0">
                  <a:moveTo>
                    <a:pt x="111" y="1"/>
                  </a:moveTo>
                  <a:cubicBezTo>
                    <a:pt x="70" y="1"/>
                    <a:pt x="26" y="33"/>
                    <a:pt x="18" y="73"/>
                  </a:cubicBezTo>
                  <a:cubicBezTo>
                    <a:pt x="1" y="127"/>
                    <a:pt x="36" y="171"/>
                    <a:pt x="81" y="180"/>
                  </a:cubicBezTo>
                  <a:lnTo>
                    <a:pt x="1357" y="484"/>
                  </a:lnTo>
                  <a:lnTo>
                    <a:pt x="1383" y="484"/>
                  </a:lnTo>
                  <a:cubicBezTo>
                    <a:pt x="1419" y="484"/>
                    <a:pt x="1464" y="457"/>
                    <a:pt x="1472" y="412"/>
                  </a:cubicBezTo>
                  <a:cubicBezTo>
                    <a:pt x="1481" y="368"/>
                    <a:pt x="1455" y="314"/>
                    <a:pt x="1401" y="305"/>
                  </a:cubicBezTo>
                  <a:lnTo>
                    <a:pt x="125" y="2"/>
                  </a:lnTo>
                  <a:cubicBezTo>
                    <a:pt x="121" y="1"/>
                    <a:pt x="116" y="1"/>
                    <a:pt x="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3"/>
            <p:cNvSpPr/>
            <p:nvPr/>
          </p:nvSpPr>
          <p:spPr>
            <a:xfrm>
              <a:off x="6187507" y="2937045"/>
              <a:ext cx="177459" cy="57606"/>
            </a:xfrm>
            <a:custGeom>
              <a:avLst/>
              <a:gdLst/>
              <a:ahLst/>
              <a:cxnLst/>
              <a:rect l="l" t="t" r="r" b="b"/>
              <a:pathLst>
                <a:path w="1491" h="484" extrusionOk="0">
                  <a:moveTo>
                    <a:pt x="1388" y="1"/>
                  </a:moveTo>
                  <a:cubicBezTo>
                    <a:pt x="1384" y="1"/>
                    <a:pt x="1379" y="1"/>
                    <a:pt x="1374" y="2"/>
                  </a:cubicBezTo>
                  <a:lnTo>
                    <a:pt x="81" y="305"/>
                  </a:lnTo>
                  <a:cubicBezTo>
                    <a:pt x="36" y="314"/>
                    <a:pt x="0" y="359"/>
                    <a:pt x="9" y="412"/>
                  </a:cubicBezTo>
                  <a:cubicBezTo>
                    <a:pt x="18" y="457"/>
                    <a:pt x="63" y="484"/>
                    <a:pt x="99" y="484"/>
                  </a:cubicBezTo>
                  <a:lnTo>
                    <a:pt x="125" y="484"/>
                  </a:lnTo>
                  <a:lnTo>
                    <a:pt x="1410" y="180"/>
                  </a:lnTo>
                  <a:cubicBezTo>
                    <a:pt x="1463" y="171"/>
                    <a:pt x="1490" y="127"/>
                    <a:pt x="1481" y="73"/>
                  </a:cubicBezTo>
                  <a:cubicBezTo>
                    <a:pt x="1473" y="33"/>
                    <a:pt x="1430" y="1"/>
                    <a:pt x="1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3"/>
            <p:cNvSpPr/>
            <p:nvPr/>
          </p:nvSpPr>
          <p:spPr>
            <a:xfrm>
              <a:off x="5051375" y="3370150"/>
              <a:ext cx="372890" cy="98072"/>
            </a:xfrm>
            <a:custGeom>
              <a:avLst/>
              <a:gdLst/>
              <a:ahLst/>
              <a:cxnLst/>
              <a:rect l="l" t="t" r="r" b="b"/>
              <a:pathLst>
                <a:path w="3133" h="824" extrusionOk="0">
                  <a:moveTo>
                    <a:pt x="3036" y="1"/>
                  </a:moveTo>
                  <a:cubicBezTo>
                    <a:pt x="3030" y="1"/>
                    <a:pt x="3023" y="2"/>
                    <a:pt x="3016" y="3"/>
                  </a:cubicBezTo>
                  <a:lnTo>
                    <a:pt x="81" y="645"/>
                  </a:lnTo>
                  <a:cubicBezTo>
                    <a:pt x="37" y="654"/>
                    <a:pt x="1" y="698"/>
                    <a:pt x="10" y="752"/>
                  </a:cubicBezTo>
                  <a:cubicBezTo>
                    <a:pt x="19" y="797"/>
                    <a:pt x="63" y="823"/>
                    <a:pt x="99" y="823"/>
                  </a:cubicBezTo>
                  <a:lnTo>
                    <a:pt x="117" y="823"/>
                  </a:lnTo>
                  <a:lnTo>
                    <a:pt x="3052" y="181"/>
                  </a:lnTo>
                  <a:cubicBezTo>
                    <a:pt x="3105" y="172"/>
                    <a:pt x="3132" y="119"/>
                    <a:pt x="3123" y="74"/>
                  </a:cubicBezTo>
                  <a:cubicBezTo>
                    <a:pt x="3115" y="27"/>
                    <a:pt x="3080" y="1"/>
                    <a:pt x="30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3"/>
            <p:cNvSpPr/>
            <p:nvPr/>
          </p:nvSpPr>
          <p:spPr>
            <a:xfrm>
              <a:off x="6205597" y="3370150"/>
              <a:ext cx="373842" cy="98072"/>
            </a:xfrm>
            <a:custGeom>
              <a:avLst/>
              <a:gdLst/>
              <a:ahLst/>
              <a:cxnLst/>
              <a:rect l="l" t="t" r="r" b="b"/>
              <a:pathLst>
                <a:path w="3141" h="824" extrusionOk="0">
                  <a:moveTo>
                    <a:pt x="105" y="1"/>
                  </a:moveTo>
                  <a:cubicBezTo>
                    <a:pt x="61" y="1"/>
                    <a:pt x="26" y="27"/>
                    <a:pt x="18" y="74"/>
                  </a:cubicBezTo>
                  <a:cubicBezTo>
                    <a:pt x="0" y="119"/>
                    <a:pt x="36" y="172"/>
                    <a:pt x="80" y="181"/>
                  </a:cubicBezTo>
                  <a:lnTo>
                    <a:pt x="3015" y="823"/>
                  </a:lnTo>
                  <a:lnTo>
                    <a:pt x="3042" y="823"/>
                  </a:lnTo>
                  <a:cubicBezTo>
                    <a:pt x="3078" y="823"/>
                    <a:pt x="3113" y="797"/>
                    <a:pt x="3131" y="752"/>
                  </a:cubicBezTo>
                  <a:cubicBezTo>
                    <a:pt x="3140" y="698"/>
                    <a:pt x="3105" y="654"/>
                    <a:pt x="3060" y="645"/>
                  </a:cubicBezTo>
                  <a:lnTo>
                    <a:pt x="125" y="3"/>
                  </a:lnTo>
                  <a:cubicBezTo>
                    <a:pt x="118" y="2"/>
                    <a:pt x="111" y="1"/>
                    <a:pt x="1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3"/>
            <p:cNvSpPr/>
            <p:nvPr/>
          </p:nvSpPr>
          <p:spPr>
            <a:xfrm>
              <a:off x="5386883" y="2920858"/>
              <a:ext cx="862300" cy="518689"/>
            </a:xfrm>
            <a:custGeom>
              <a:avLst/>
              <a:gdLst/>
              <a:ahLst/>
              <a:cxnLst/>
              <a:rect l="l" t="t" r="r" b="b"/>
              <a:pathLst>
                <a:path w="7245" h="4358" extrusionOk="0">
                  <a:moveTo>
                    <a:pt x="1898" y="1"/>
                  </a:moveTo>
                  <a:cubicBezTo>
                    <a:pt x="1076" y="1"/>
                    <a:pt x="526" y="92"/>
                    <a:pt x="411" y="530"/>
                  </a:cubicBezTo>
                  <a:cubicBezTo>
                    <a:pt x="340" y="798"/>
                    <a:pt x="251" y="1199"/>
                    <a:pt x="170" y="1637"/>
                  </a:cubicBezTo>
                  <a:cubicBezTo>
                    <a:pt x="153" y="1735"/>
                    <a:pt x="135" y="1833"/>
                    <a:pt x="117" y="1922"/>
                  </a:cubicBezTo>
                  <a:cubicBezTo>
                    <a:pt x="72" y="2234"/>
                    <a:pt x="28" y="2547"/>
                    <a:pt x="10" y="2823"/>
                  </a:cubicBezTo>
                  <a:cubicBezTo>
                    <a:pt x="1" y="2921"/>
                    <a:pt x="1" y="3019"/>
                    <a:pt x="1" y="3109"/>
                  </a:cubicBezTo>
                  <a:cubicBezTo>
                    <a:pt x="1" y="3287"/>
                    <a:pt x="10" y="3430"/>
                    <a:pt x="46" y="3528"/>
                  </a:cubicBezTo>
                  <a:cubicBezTo>
                    <a:pt x="215" y="4027"/>
                    <a:pt x="563" y="4286"/>
                    <a:pt x="3534" y="4349"/>
                  </a:cubicBezTo>
                  <a:cubicBezTo>
                    <a:pt x="3560" y="4358"/>
                    <a:pt x="3587" y="4358"/>
                    <a:pt x="3623" y="4358"/>
                  </a:cubicBezTo>
                  <a:cubicBezTo>
                    <a:pt x="3650" y="4358"/>
                    <a:pt x="3676" y="4358"/>
                    <a:pt x="3703" y="4349"/>
                  </a:cubicBezTo>
                  <a:cubicBezTo>
                    <a:pt x="6674" y="4286"/>
                    <a:pt x="7022" y="4027"/>
                    <a:pt x="7191" y="3528"/>
                  </a:cubicBezTo>
                  <a:cubicBezTo>
                    <a:pt x="7191" y="3510"/>
                    <a:pt x="7200" y="3501"/>
                    <a:pt x="7200" y="3483"/>
                  </a:cubicBezTo>
                  <a:cubicBezTo>
                    <a:pt x="7236" y="3349"/>
                    <a:pt x="7245" y="3144"/>
                    <a:pt x="7227" y="2903"/>
                  </a:cubicBezTo>
                  <a:cubicBezTo>
                    <a:pt x="7227" y="2814"/>
                    <a:pt x="7218" y="2716"/>
                    <a:pt x="7209" y="2609"/>
                  </a:cubicBezTo>
                  <a:cubicBezTo>
                    <a:pt x="7182" y="2377"/>
                    <a:pt x="7156" y="2136"/>
                    <a:pt x="7111" y="1886"/>
                  </a:cubicBezTo>
                  <a:cubicBezTo>
                    <a:pt x="7093" y="1788"/>
                    <a:pt x="7075" y="1699"/>
                    <a:pt x="7057" y="1601"/>
                  </a:cubicBezTo>
                  <a:cubicBezTo>
                    <a:pt x="6986" y="1182"/>
                    <a:pt x="6897" y="789"/>
                    <a:pt x="6826" y="530"/>
                  </a:cubicBezTo>
                  <a:cubicBezTo>
                    <a:pt x="6714" y="90"/>
                    <a:pt x="6163" y="1"/>
                    <a:pt x="5345" y="1"/>
                  </a:cubicBezTo>
                  <a:cubicBezTo>
                    <a:pt x="4854" y="1"/>
                    <a:pt x="4268" y="33"/>
                    <a:pt x="3623" y="40"/>
                  </a:cubicBezTo>
                  <a:cubicBezTo>
                    <a:pt x="3230" y="40"/>
                    <a:pt x="2865" y="22"/>
                    <a:pt x="2534" y="13"/>
                  </a:cubicBezTo>
                  <a:cubicBezTo>
                    <a:pt x="2308" y="6"/>
                    <a:pt x="2095" y="1"/>
                    <a:pt x="18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3"/>
            <p:cNvSpPr/>
            <p:nvPr/>
          </p:nvSpPr>
          <p:spPr>
            <a:xfrm>
              <a:off x="5400689" y="3002028"/>
              <a:ext cx="832545" cy="167818"/>
            </a:xfrm>
            <a:custGeom>
              <a:avLst/>
              <a:gdLst/>
              <a:ahLst/>
              <a:cxnLst/>
              <a:rect l="l" t="t" r="r" b="b"/>
              <a:pathLst>
                <a:path w="6995" h="1410" extrusionOk="0">
                  <a:moveTo>
                    <a:pt x="3025" y="286"/>
                  </a:moveTo>
                  <a:cubicBezTo>
                    <a:pt x="3052" y="286"/>
                    <a:pt x="3052" y="294"/>
                    <a:pt x="3052" y="294"/>
                  </a:cubicBezTo>
                  <a:cubicBezTo>
                    <a:pt x="3070" y="330"/>
                    <a:pt x="3061" y="428"/>
                    <a:pt x="2989" y="553"/>
                  </a:cubicBezTo>
                  <a:cubicBezTo>
                    <a:pt x="2972" y="500"/>
                    <a:pt x="2954" y="437"/>
                    <a:pt x="2963" y="402"/>
                  </a:cubicBezTo>
                  <a:cubicBezTo>
                    <a:pt x="2963" y="286"/>
                    <a:pt x="3007" y="286"/>
                    <a:pt x="3025" y="286"/>
                  </a:cubicBezTo>
                  <a:close/>
                  <a:moveTo>
                    <a:pt x="1000" y="402"/>
                  </a:moveTo>
                  <a:cubicBezTo>
                    <a:pt x="1018" y="402"/>
                    <a:pt x="1036" y="402"/>
                    <a:pt x="1036" y="455"/>
                  </a:cubicBezTo>
                  <a:cubicBezTo>
                    <a:pt x="1036" y="491"/>
                    <a:pt x="1027" y="526"/>
                    <a:pt x="1009" y="571"/>
                  </a:cubicBezTo>
                  <a:cubicBezTo>
                    <a:pt x="1009" y="562"/>
                    <a:pt x="1000" y="562"/>
                    <a:pt x="1000" y="553"/>
                  </a:cubicBezTo>
                  <a:cubicBezTo>
                    <a:pt x="955" y="464"/>
                    <a:pt x="964" y="410"/>
                    <a:pt x="973" y="402"/>
                  </a:cubicBezTo>
                  <a:close/>
                  <a:moveTo>
                    <a:pt x="4783" y="294"/>
                  </a:moveTo>
                  <a:cubicBezTo>
                    <a:pt x="4800" y="294"/>
                    <a:pt x="4818" y="303"/>
                    <a:pt x="4818" y="312"/>
                  </a:cubicBezTo>
                  <a:cubicBezTo>
                    <a:pt x="4845" y="348"/>
                    <a:pt x="4854" y="446"/>
                    <a:pt x="4783" y="589"/>
                  </a:cubicBezTo>
                  <a:cubicBezTo>
                    <a:pt x="4765" y="616"/>
                    <a:pt x="4747" y="642"/>
                    <a:pt x="4729" y="669"/>
                  </a:cubicBezTo>
                  <a:cubicBezTo>
                    <a:pt x="4676" y="580"/>
                    <a:pt x="4649" y="500"/>
                    <a:pt x="4649" y="437"/>
                  </a:cubicBezTo>
                  <a:cubicBezTo>
                    <a:pt x="4640" y="330"/>
                    <a:pt x="4693" y="303"/>
                    <a:pt x="4756" y="303"/>
                  </a:cubicBezTo>
                  <a:cubicBezTo>
                    <a:pt x="4765" y="294"/>
                    <a:pt x="4774" y="294"/>
                    <a:pt x="4783" y="294"/>
                  </a:cubicBezTo>
                  <a:close/>
                  <a:moveTo>
                    <a:pt x="6210" y="321"/>
                  </a:moveTo>
                  <a:cubicBezTo>
                    <a:pt x="6272" y="330"/>
                    <a:pt x="6299" y="357"/>
                    <a:pt x="6308" y="384"/>
                  </a:cubicBezTo>
                  <a:cubicBezTo>
                    <a:pt x="6344" y="446"/>
                    <a:pt x="6344" y="580"/>
                    <a:pt x="6272" y="723"/>
                  </a:cubicBezTo>
                  <a:cubicBezTo>
                    <a:pt x="6156" y="571"/>
                    <a:pt x="6121" y="410"/>
                    <a:pt x="6147" y="348"/>
                  </a:cubicBezTo>
                  <a:cubicBezTo>
                    <a:pt x="6156" y="339"/>
                    <a:pt x="6165" y="321"/>
                    <a:pt x="6201" y="321"/>
                  </a:cubicBezTo>
                  <a:close/>
                  <a:moveTo>
                    <a:pt x="3025" y="0"/>
                  </a:moveTo>
                  <a:cubicBezTo>
                    <a:pt x="2820" y="0"/>
                    <a:pt x="2668" y="161"/>
                    <a:pt x="2668" y="393"/>
                  </a:cubicBezTo>
                  <a:cubicBezTo>
                    <a:pt x="2668" y="517"/>
                    <a:pt x="2704" y="651"/>
                    <a:pt x="2784" y="785"/>
                  </a:cubicBezTo>
                  <a:cubicBezTo>
                    <a:pt x="2713" y="848"/>
                    <a:pt x="2615" y="910"/>
                    <a:pt x="2490" y="955"/>
                  </a:cubicBezTo>
                  <a:cubicBezTo>
                    <a:pt x="2370" y="995"/>
                    <a:pt x="2222" y="1027"/>
                    <a:pt x="2051" y="1027"/>
                  </a:cubicBezTo>
                  <a:cubicBezTo>
                    <a:pt x="2031" y="1027"/>
                    <a:pt x="2011" y="1027"/>
                    <a:pt x="1990" y="1026"/>
                  </a:cubicBezTo>
                  <a:cubicBezTo>
                    <a:pt x="1642" y="1017"/>
                    <a:pt x="1384" y="928"/>
                    <a:pt x="1214" y="803"/>
                  </a:cubicBezTo>
                  <a:cubicBezTo>
                    <a:pt x="1286" y="687"/>
                    <a:pt x="1321" y="571"/>
                    <a:pt x="1321" y="464"/>
                  </a:cubicBezTo>
                  <a:cubicBezTo>
                    <a:pt x="1321" y="268"/>
                    <a:pt x="1205" y="125"/>
                    <a:pt x="1018" y="116"/>
                  </a:cubicBezTo>
                  <a:cubicBezTo>
                    <a:pt x="1007" y="115"/>
                    <a:pt x="997" y="115"/>
                    <a:pt x="987" y="115"/>
                  </a:cubicBezTo>
                  <a:cubicBezTo>
                    <a:pt x="877" y="115"/>
                    <a:pt x="790" y="159"/>
                    <a:pt x="732" y="241"/>
                  </a:cubicBezTo>
                  <a:cubicBezTo>
                    <a:pt x="652" y="366"/>
                    <a:pt x="661" y="535"/>
                    <a:pt x="750" y="705"/>
                  </a:cubicBezTo>
                  <a:cubicBezTo>
                    <a:pt x="777" y="749"/>
                    <a:pt x="804" y="794"/>
                    <a:pt x="839" y="830"/>
                  </a:cubicBezTo>
                  <a:cubicBezTo>
                    <a:pt x="732" y="937"/>
                    <a:pt x="599" y="1017"/>
                    <a:pt x="438" y="1017"/>
                  </a:cubicBezTo>
                  <a:cubicBezTo>
                    <a:pt x="260" y="1017"/>
                    <a:pt x="144" y="990"/>
                    <a:pt x="54" y="955"/>
                  </a:cubicBezTo>
                  <a:cubicBezTo>
                    <a:pt x="37" y="1053"/>
                    <a:pt x="19" y="1151"/>
                    <a:pt x="1" y="1240"/>
                  </a:cubicBezTo>
                  <a:cubicBezTo>
                    <a:pt x="108" y="1276"/>
                    <a:pt x="242" y="1303"/>
                    <a:pt x="411" y="1303"/>
                  </a:cubicBezTo>
                  <a:lnTo>
                    <a:pt x="447" y="1303"/>
                  </a:lnTo>
                  <a:cubicBezTo>
                    <a:pt x="688" y="1303"/>
                    <a:pt x="893" y="1187"/>
                    <a:pt x="1045" y="1035"/>
                  </a:cubicBezTo>
                  <a:cubicBezTo>
                    <a:pt x="1259" y="1187"/>
                    <a:pt x="1571" y="1311"/>
                    <a:pt x="1981" y="1320"/>
                  </a:cubicBezTo>
                  <a:cubicBezTo>
                    <a:pt x="2204" y="1320"/>
                    <a:pt x="2392" y="1294"/>
                    <a:pt x="2543" y="1240"/>
                  </a:cubicBezTo>
                  <a:cubicBezTo>
                    <a:pt x="2722" y="1178"/>
                    <a:pt x="2865" y="1097"/>
                    <a:pt x="2972" y="1008"/>
                  </a:cubicBezTo>
                  <a:cubicBezTo>
                    <a:pt x="3168" y="1195"/>
                    <a:pt x="3471" y="1338"/>
                    <a:pt x="3873" y="1338"/>
                  </a:cubicBezTo>
                  <a:cubicBezTo>
                    <a:pt x="3887" y="1339"/>
                    <a:pt x="3900" y="1339"/>
                    <a:pt x="3914" y="1339"/>
                  </a:cubicBezTo>
                  <a:cubicBezTo>
                    <a:pt x="4252" y="1339"/>
                    <a:pt x="4523" y="1234"/>
                    <a:pt x="4711" y="1088"/>
                  </a:cubicBezTo>
                  <a:cubicBezTo>
                    <a:pt x="4907" y="1258"/>
                    <a:pt x="5184" y="1383"/>
                    <a:pt x="5523" y="1401"/>
                  </a:cubicBezTo>
                  <a:cubicBezTo>
                    <a:pt x="5550" y="1410"/>
                    <a:pt x="5585" y="1410"/>
                    <a:pt x="5612" y="1410"/>
                  </a:cubicBezTo>
                  <a:cubicBezTo>
                    <a:pt x="5889" y="1410"/>
                    <a:pt x="6139" y="1311"/>
                    <a:pt x="6317" y="1142"/>
                  </a:cubicBezTo>
                  <a:cubicBezTo>
                    <a:pt x="6443" y="1213"/>
                    <a:pt x="6578" y="1251"/>
                    <a:pt x="6720" y="1251"/>
                  </a:cubicBezTo>
                  <a:cubicBezTo>
                    <a:pt x="6810" y="1251"/>
                    <a:pt x="6902" y="1236"/>
                    <a:pt x="6995" y="1204"/>
                  </a:cubicBezTo>
                  <a:cubicBezTo>
                    <a:pt x="6977" y="1106"/>
                    <a:pt x="6959" y="1017"/>
                    <a:pt x="6941" y="919"/>
                  </a:cubicBezTo>
                  <a:cubicBezTo>
                    <a:pt x="6941" y="919"/>
                    <a:pt x="6933" y="919"/>
                    <a:pt x="6933" y="928"/>
                  </a:cubicBezTo>
                  <a:cubicBezTo>
                    <a:pt x="6860" y="953"/>
                    <a:pt x="6793" y="964"/>
                    <a:pt x="6732" y="964"/>
                  </a:cubicBezTo>
                  <a:cubicBezTo>
                    <a:pt x="6643" y="964"/>
                    <a:pt x="6568" y="942"/>
                    <a:pt x="6504" y="910"/>
                  </a:cubicBezTo>
                  <a:cubicBezTo>
                    <a:pt x="6629" y="678"/>
                    <a:pt x="6656" y="428"/>
                    <a:pt x="6558" y="250"/>
                  </a:cubicBezTo>
                  <a:cubicBezTo>
                    <a:pt x="6495" y="116"/>
                    <a:pt x="6371" y="45"/>
                    <a:pt x="6219" y="36"/>
                  </a:cubicBezTo>
                  <a:cubicBezTo>
                    <a:pt x="6067" y="36"/>
                    <a:pt x="5942" y="107"/>
                    <a:pt x="5889" y="232"/>
                  </a:cubicBezTo>
                  <a:cubicBezTo>
                    <a:pt x="5800" y="419"/>
                    <a:pt x="5889" y="723"/>
                    <a:pt x="6094" y="955"/>
                  </a:cubicBezTo>
                  <a:cubicBezTo>
                    <a:pt x="5988" y="1036"/>
                    <a:pt x="5838" y="1117"/>
                    <a:pt x="5609" y="1117"/>
                  </a:cubicBezTo>
                  <a:cubicBezTo>
                    <a:pt x="5587" y="1117"/>
                    <a:pt x="5564" y="1117"/>
                    <a:pt x="5541" y="1115"/>
                  </a:cubicBezTo>
                  <a:cubicBezTo>
                    <a:pt x="5282" y="1097"/>
                    <a:pt x="5077" y="1008"/>
                    <a:pt x="4925" y="883"/>
                  </a:cubicBezTo>
                  <a:cubicBezTo>
                    <a:pt x="4970" y="830"/>
                    <a:pt x="5006" y="776"/>
                    <a:pt x="5032" y="723"/>
                  </a:cubicBezTo>
                  <a:cubicBezTo>
                    <a:pt x="5148" y="509"/>
                    <a:pt x="5157" y="286"/>
                    <a:pt x="5059" y="143"/>
                  </a:cubicBezTo>
                  <a:cubicBezTo>
                    <a:pt x="4994" y="56"/>
                    <a:pt x="4900" y="10"/>
                    <a:pt x="4790" y="10"/>
                  </a:cubicBezTo>
                  <a:cubicBezTo>
                    <a:pt x="4765" y="10"/>
                    <a:pt x="4738" y="13"/>
                    <a:pt x="4711" y="18"/>
                  </a:cubicBezTo>
                  <a:cubicBezTo>
                    <a:pt x="4488" y="45"/>
                    <a:pt x="4345" y="214"/>
                    <a:pt x="4354" y="446"/>
                  </a:cubicBezTo>
                  <a:cubicBezTo>
                    <a:pt x="4363" y="580"/>
                    <a:pt x="4417" y="732"/>
                    <a:pt x="4524" y="874"/>
                  </a:cubicBezTo>
                  <a:cubicBezTo>
                    <a:pt x="4371" y="976"/>
                    <a:pt x="4171" y="1053"/>
                    <a:pt x="3922" y="1053"/>
                  </a:cubicBezTo>
                  <a:cubicBezTo>
                    <a:pt x="3909" y="1053"/>
                    <a:pt x="3895" y="1053"/>
                    <a:pt x="3882" y="1053"/>
                  </a:cubicBezTo>
                  <a:cubicBezTo>
                    <a:pt x="3543" y="1053"/>
                    <a:pt x="3311" y="937"/>
                    <a:pt x="3168" y="812"/>
                  </a:cubicBezTo>
                  <a:cubicBezTo>
                    <a:pt x="3195" y="767"/>
                    <a:pt x="3221" y="732"/>
                    <a:pt x="3239" y="714"/>
                  </a:cubicBezTo>
                  <a:cubicBezTo>
                    <a:pt x="3355" y="509"/>
                    <a:pt x="3382" y="294"/>
                    <a:pt x="3302" y="152"/>
                  </a:cubicBezTo>
                  <a:cubicBezTo>
                    <a:pt x="3248" y="54"/>
                    <a:pt x="3150" y="0"/>
                    <a:pt x="3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3"/>
            <p:cNvSpPr/>
            <p:nvPr/>
          </p:nvSpPr>
          <p:spPr>
            <a:xfrm>
              <a:off x="5386883" y="3231375"/>
              <a:ext cx="860158" cy="87123"/>
            </a:xfrm>
            <a:custGeom>
              <a:avLst/>
              <a:gdLst/>
              <a:ahLst/>
              <a:cxnLst/>
              <a:rect l="l" t="t" r="r" b="b"/>
              <a:pathLst>
                <a:path w="7227" h="732" extrusionOk="0">
                  <a:moveTo>
                    <a:pt x="7209" y="0"/>
                  </a:moveTo>
                  <a:cubicBezTo>
                    <a:pt x="6060" y="339"/>
                    <a:pt x="4681" y="448"/>
                    <a:pt x="3435" y="448"/>
                  </a:cubicBezTo>
                  <a:cubicBezTo>
                    <a:pt x="3336" y="448"/>
                    <a:pt x="3238" y="447"/>
                    <a:pt x="3141" y="446"/>
                  </a:cubicBezTo>
                  <a:cubicBezTo>
                    <a:pt x="1687" y="419"/>
                    <a:pt x="447" y="277"/>
                    <a:pt x="10" y="214"/>
                  </a:cubicBezTo>
                  <a:cubicBezTo>
                    <a:pt x="1" y="312"/>
                    <a:pt x="1" y="410"/>
                    <a:pt x="1" y="500"/>
                  </a:cubicBezTo>
                  <a:cubicBezTo>
                    <a:pt x="393" y="553"/>
                    <a:pt x="1348" y="669"/>
                    <a:pt x="2508" y="714"/>
                  </a:cubicBezTo>
                  <a:cubicBezTo>
                    <a:pt x="2784" y="732"/>
                    <a:pt x="3088" y="732"/>
                    <a:pt x="3400" y="732"/>
                  </a:cubicBezTo>
                  <a:lnTo>
                    <a:pt x="3427" y="732"/>
                  </a:lnTo>
                  <a:cubicBezTo>
                    <a:pt x="4622" y="732"/>
                    <a:pt x="6032" y="642"/>
                    <a:pt x="7227" y="294"/>
                  </a:cubicBezTo>
                  <a:cubicBezTo>
                    <a:pt x="7227" y="205"/>
                    <a:pt x="7218" y="107"/>
                    <a:pt x="7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3"/>
            <p:cNvSpPr/>
            <p:nvPr/>
          </p:nvSpPr>
          <p:spPr>
            <a:xfrm>
              <a:off x="5386883" y="2920858"/>
              <a:ext cx="857063" cy="518689"/>
            </a:xfrm>
            <a:custGeom>
              <a:avLst/>
              <a:gdLst/>
              <a:ahLst/>
              <a:cxnLst/>
              <a:rect l="l" t="t" r="r" b="b"/>
              <a:pathLst>
                <a:path w="7201" h="4358" extrusionOk="0">
                  <a:moveTo>
                    <a:pt x="1898" y="1"/>
                  </a:moveTo>
                  <a:cubicBezTo>
                    <a:pt x="1076" y="1"/>
                    <a:pt x="526" y="92"/>
                    <a:pt x="411" y="530"/>
                  </a:cubicBezTo>
                  <a:cubicBezTo>
                    <a:pt x="340" y="798"/>
                    <a:pt x="251" y="1199"/>
                    <a:pt x="170" y="1637"/>
                  </a:cubicBezTo>
                  <a:cubicBezTo>
                    <a:pt x="153" y="1735"/>
                    <a:pt x="135" y="1833"/>
                    <a:pt x="117" y="1922"/>
                  </a:cubicBezTo>
                  <a:cubicBezTo>
                    <a:pt x="72" y="2234"/>
                    <a:pt x="28" y="2547"/>
                    <a:pt x="10" y="2823"/>
                  </a:cubicBezTo>
                  <a:cubicBezTo>
                    <a:pt x="1" y="2921"/>
                    <a:pt x="1" y="3019"/>
                    <a:pt x="1" y="3109"/>
                  </a:cubicBezTo>
                  <a:cubicBezTo>
                    <a:pt x="1" y="3287"/>
                    <a:pt x="10" y="3430"/>
                    <a:pt x="46" y="3528"/>
                  </a:cubicBezTo>
                  <a:cubicBezTo>
                    <a:pt x="215" y="4027"/>
                    <a:pt x="563" y="4286"/>
                    <a:pt x="3534" y="4349"/>
                  </a:cubicBezTo>
                  <a:cubicBezTo>
                    <a:pt x="3560" y="4358"/>
                    <a:pt x="3587" y="4358"/>
                    <a:pt x="3623" y="4358"/>
                  </a:cubicBezTo>
                  <a:cubicBezTo>
                    <a:pt x="3650" y="4358"/>
                    <a:pt x="3676" y="4358"/>
                    <a:pt x="3703" y="4349"/>
                  </a:cubicBezTo>
                  <a:cubicBezTo>
                    <a:pt x="6674" y="4286"/>
                    <a:pt x="7022" y="4027"/>
                    <a:pt x="7191" y="3528"/>
                  </a:cubicBezTo>
                  <a:cubicBezTo>
                    <a:pt x="7191" y="3510"/>
                    <a:pt x="7200" y="3501"/>
                    <a:pt x="7200" y="3483"/>
                  </a:cubicBezTo>
                  <a:lnTo>
                    <a:pt x="7200" y="3483"/>
                  </a:lnTo>
                  <a:cubicBezTo>
                    <a:pt x="6531" y="3671"/>
                    <a:pt x="5719" y="3804"/>
                    <a:pt x="4783" y="3822"/>
                  </a:cubicBezTo>
                  <a:cubicBezTo>
                    <a:pt x="4769" y="3822"/>
                    <a:pt x="4755" y="3823"/>
                    <a:pt x="4741" y="3823"/>
                  </a:cubicBezTo>
                  <a:cubicBezTo>
                    <a:pt x="4156" y="3823"/>
                    <a:pt x="3722" y="3637"/>
                    <a:pt x="3400" y="3341"/>
                  </a:cubicBezTo>
                  <a:cubicBezTo>
                    <a:pt x="3302" y="3251"/>
                    <a:pt x="3221" y="3153"/>
                    <a:pt x="3141" y="3055"/>
                  </a:cubicBezTo>
                  <a:cubicBezTo>
                    <a:pt x="2909" y="2725"/>
                    <a:pt x="2758" y="2332"/>
                    <a:pt x="2659" y="1922"/>
                  </a:cubicBezTo>
                  <a:cubicBezTo>
                    <a:pt x="2642" y="1824"/>
                    <a:pt x="2624" y="1735"/>
                    <a:pt x="2606" y="1637"/>
                  </a:cubicBezTo>
                  <a:cubicBezTo>
                    <a:pt x="2499" y="1030"/>
                    <a:pt x="2508" y="432"/>
                    <a:pt x="2534" y="13"/>
                  </a:cubicBezTo>
                  <a:cubicBezTo>
                    <a:pt x="2308" y="6"/>
                    <a:pt x="2095" y="1"/>
                    <a:pt x="1898"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76"/>
        <p:cNvGrpSpPr/>
        <p:nvPr/>
      </p:nvGrpSpPr>
      <p:grpSpPr>
        <a:xfrm>
          <a:off x="0" y="0"/>
          <a:ext cx="0" cy="0"/>
          <a:chOff x="0" y="0"/>
          <a:chExt cx="0" cy="0"/>
        </a:xfrm>
      </p:grpSpPr>
      <p:sp>
        <p:nvSpPr>
          <p:cNvPr id="5177" name="Google Shape;5177;p66"/>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178" name="Google Shape;5178;p66"/>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179" name="Google Shape;5179;p66"/>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Titan One</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a:t>
            </a:r>
            <a:r>
              <a:rPr lang="en">
                <a:solidFill>
                  <a:srgbClr val="FFFFFF"/>
                </a:solidFill>
                <a:latin typeface="Arial"/>
                <a:ea typeface="Arial"/>
                <a:cs typeface="Arial"/>
                <a:sym typeface="Arial"/>
              </a:rPr>
              <a:t>Titan+One)</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Assistant</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a:t>
            </a:r>
            <a:r>
              <a:rPr lang="en">
                <a:solidFill>
                  <a:schemeClr val="lt1"/>
                </a:solidFill>
                <a:latin typeface="Arial"/>
                <a:ea typeface="Arial"/>
                <a:cs typeface="Arial"/>
                <a:sym typeface="Arial"/>
              </a:rPr>
              <a:t>Assistant)</a:t>
            </a:r>
            <a:endParaRPr>
              <a:solidFill>
                <a:srgbClr val="FFFFFF"/>
              </a:solidFill>
              <a:latin typeface="Arial"/>
              <a:ea typeface="Arial"/>
              <a:cs typeface="Arial"/>
              <a:sym typeface="Arial"/>
            </a:endParaRPr>
          </a:p>
        </p:txBody>
      </p:sp>
      <p:grpSp>
        <p:nvGrpSpPr>
          <p:cNvPr id="5180" name="Google Shape;5180;p66"/>
          <p:cNvGrpSpPr/>
          <p:nvPr/>
        </p:nvGrpSpPr>
        <p:grpSpPr>
          <a:xfrm>
            <a:off x="454341" y="3544936"/>
            <a:ext cx="8235317" cy="649495"/>
            <a:chOff x="541800" y="3558350"/>
            <a:chExt cx="8060406" cy="635700"/>
          </a:xfrm>
        </p:grpSpPr>
        <p:sp>
          <p:nvSpPr>
            <p:cNvPr id="5181" name="Google Shape;5181;p66"/>
            <p:cNvSpPr/>
            <p:nvPr/>
          </p:nvSpPr>
          <p:spPr>
            <a:xfrm>
              <a:off x="1363284" y="3558350"/>
              <a:ext cx="666900" cy="635700"/>
            </a:xfrm>
            <a:prstGeom prst="roundRect">
              <a:avLst>
                <a:gd name="adj" fmla="val 16667"/>
              </a:avLst>
            </a:prstGeom>
            <a:solidFill>
              <a:srgbClr val="AFB9E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6"/>
            <p:cNvSpPr/>
            <p:nvPr/>
          </p:nvSpPr>
          <p:spPr>
            <a:xfrm>
              <a:off x="2184763" y="3558350"/>
              <a:ext cx="666900" cy="635700"/>
            </a:xfrm>
            <a:prstGeom prst="roundRect">
              <a:avLst>
                <a:gd name="adj" fmla="val 16667"/>
              </a:avLst>
            </a:prstGeom>
            <a:solidFill>
              <a:srgbClr val="7F3DE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6"/>
            <p:cNvSpPr/>
            <p:nvPr/>
          </p:nvSpPr>
          <p:spPr>
            <a:xfrm>
              <a:off x="3006243" y="3558350"/>
              <a:ext cx="666900" cy="635700"/>
            </a:xfrm>
            <a:prstGeom prst="roundRect">
              <a:avLst>
                <a:gd name="adj" fmla="val 16667"/>
              </a:avLst>
            </a:prstGeom>
            <a:solidFill>
              <a:srgbClr val="322F4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6"/>
            <p:cNvSpPr/>
            <p:nvPr/>
          </p:nvSpPr>
          <p:spPr>
            <a:xfrm>
              <a:off x="541800" y="3558350"/>
              <a:ext cx="666900" cy="635700"/>
            </a:xfrm>
            <a:prstGeom prst="roundRect">
              <a:avLst>
                <a:gd name="adj" fmla="val 16667"/>
              </a:avLst>
            </a:prstGeom>
            <a:solidFill>
              <a:srgbClr val="EBEC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6"/>
            <p:cNvSpPr txBox="1"/>
            <p:nvPr/>
          </p:nvSpPr>
          <p:spPr>
            <a:xfrm>
              <a:off x="1363284"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#afb9e6</a:t>
              </a:r>
              <a:endParaRPr sz="1000">
                <a:solidFill>
                  <a:schemeClr val="dk1"/>
                </a:solidFill>
              </a:endParaRPr>
            </a:p>
          </p:txBody>
        </p:sp>
        <p:sp>
          <p:nvSpPr>
            <p:cNvPr id="5186" name="Google Shape;5186;p66"/>
            <p:cNvSpPr txBox="1"/>
            <p:nvPr/>
          </p:nvSpPr>
          <p:spPr>
            <a:xfrm>
              <a:off x="2184768"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#7f3dec</a:t>
              </a:r>
              <a:endParaRPr sz="1000">
                <a:solidFill>
                  <a:srgbClr val="FFFFFF"/>
                </a:solidFill>
              </a:endParaRPr>
            </a:p>
          </p:txBody>
        </p:sp>
        <p:sp>
          <p:nvSpPr>
            <p:cNvPr id="5187" name="Google Shape;5187;p66"/>
            <p:cNvSpPr txBox="1"/>
            <p:nvPr/>
          </p:nvSpPr>
          <p:spPr>
            <a:xfrm>
              <a:off x="3006252"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#322f46</a:t>
              </a:r>
              <a:endParaRPr sz="1000">
                <a:solidFill>
                  <a:srgbClr val="FFFFFF"/>
                </a:solidFill>
              </a:endParaRPr>
            </a:p>
          </p:txBody>
        </p:sp>
        <p:sp>
          <p:nvSpPr>
            <p:cNvPr id="5188" name="Google Shape;5188;p66"/>
            <p:cNvSpPr txBox="1"/>
            <p:nvPr/>
          </p:nvSpPr>
          <p:spPr>
            <a:xfrm>
              <a:off x="541800"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#ebecf3</a:t>
              </a:r>
              <a:endParaRPr sz="1000">
                <a:solidFill>
                  <a:schemeClr val="dk1"/>
                </a:solidFill>
              </a:endParaRPr>
            </a:p>
          </p:txBody>
        </p:sp>
        <p:sp>
          <p:nvSpPr>
            <p:cNvPr id="5189" name="Google Shape;5189;p66"/>
            <p:cNvSpPr/>
            <p:nvPr/>
          </p:nvSpPr>
          <p:spPr>
            <a:xfrm>
              <a:off x="3827748" y="3558350"/>
              <a:ext cx="666900" cy="635700"/>
            </a:xfrm>
            <a:prstGeom prst="roundRect">
              <a:avLst>
                <a:gd name="adj" fmla="val 16667"/>
              </a:avLst>
            </a:prstGeom>
            <a:solidFill>
              <a:srgbClr val="7CE6C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6"/>
            <p:cNvSpPr txBox="1"/>
            <p:nvPr/>
          </p:nvSpPr>
          <p:spPr>
            <a:xfrm>
              <a:off x="3827757"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#7ce6cd</a:t>
              </a:r>
              <a:endParaRPr sz="1000">
                <a:solidFill>
                  <a:schemeClr val="dk1"/>
                </a:solidFill>
              </a:endParaRPr>
            </a:p>
          </p:txBody>
        </p:sp>
        <p:sp>
          <p:nvSpPr>
            <p:cNvPr id="5191" name="Google Shape;5191;p66"/>
            <p:cNvSpPr/>
            <p:nvPr/>
          </p:nvSpPr>
          <p:spPr>
            <a:xfrm>
              <a:off x="4649253" y="3558350"/>
              <a:ext cx="666900" cy="635700"/>
            </a:xfrm>
            <a:prstGeom prst="roundRect">
              <a:avLst>
                <a:gd name="adj" fmla="val 16667"/>
              </a:avLst>
            </a:prstGeom>
            <a:solidFill>
              <a:srgbClr val="3CB3B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6"/>
            <p:cNvSpPr txBox="1"/>
            <p:nvPr/>
          </p:nvSpPr>
          <p:spPr>
            <a:xfrm>
              <a:off x="4649262"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#3cb3b3</a:t>
              </a:r>
              <a:endParaRPr sz="1000">
                <a:solidFill>
                  <a:srgbClr val="FFFFFF"/>
                </a:solidFill>
              </a:endParaRPr>
            </a:p>
          </p:txBody>
        </p:sp>
        <p:sp>
          <p:nvSpPr>
            <p:cNvPr id="5193" name="Google Shape;5193;p66"/>
            <p:cNvSpPr/>
            <p:nvPr/>
          </p:nvSpPr>
          <p:spPr>
            <a:xfrm>
              <a:off x="5470758" y="3558350"/>
              <a:ext cx="666900" cy="635700"/>
            </a:xfrm>
            <a:prstGeom prst="roundRect">
              <a:avLst>
                <a:gd name="adj" fmla="val 16667"/>
              </a:avLst>
            </a:prstGeom>
            <a:solidFill>
              <a:srgbClr val="FC476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6"/>
            <p:cNvSpPr txBox="1"/>
            <p:nvPr/>
          </p:nvSpPr>
          <p:spPr>
            <a:xfrm>
              <a:off x="5470767"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#fc476c</a:t>
              </a:r>
              <a:endParaRPr sz="1000">
                <a:solidFill>
                  <a:srgbClr val="FFFFFF"/>
                </a:solidFill>
              </a:endParaRPr>
            </a:p>
          </p:txBody>
        </p:sp>
        <p:sp>
          <p:nvSpPr>
            <p:cNvPr id="5195" name="Google Shape;5195;p66"/>
            <p:cNvSpPr/>
            <p:nvPr/>
          </p:nvSpPr>
          <p:spPr>
            <a:xfrm>
              <a:off x="6292263" y="3558350"/>
              <a:ext cx="666900" cy="635700"/>
            </a:xfrm>
            <a:prstGeom prst="roundRect">
              <a:avLst>
                <a:gd name="adj" fmla="val 16667"/>
              </a:avLst>
            </a:prstGeom>
            <a:solidFill>
              <a:srgbClr val="FCEED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6"/>
            <p:cNvSpPr txBox="1"/>
            <p:nvPr/>
          </p:nvSpPr>
          <p:spPr>
            <a:xfrm>
              <a:off x="6292272"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#fceed9</a:t>
              </a:r>
              <a:endParaRPr sz="1000">
                <a:solidFill>
                  <a:schemeClr val="dk1"/>
                </a:solidFill>
              </a:endParaRPr>
            </a:p>
          </p:txBody>
        </p:sp>
        <p:sp>
          <p:nvSpPr>
            <p:cNvPr id="5197" name="Google Shape;5197;p66"/>
            <p:cNvSpPr/>
            <p:nvPr/>
          </p:nvSpPr>
          <p:spPr>
            <a:xfrm>
              <a:off x="7113780" y="3558350"/>
              <a:ext cx="666900" cy="635700"/>
            </a:xfrm>
            <a:prstGeom prst="roundRect">
              <a:avLst>
                <a:gd name="adj" fmla="val 16667"/>
              </a:avLst>
            </a:prstGeom>
            <a:solidFill>
              <a:srgbClr val="F8B04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6"/>
            <p:cNvSpPr txBox="1"/>
            <p:nvPr/>
          </p:nvSpPr>
          <p:spPr>
            <a:xfrm>
              <a:off x="7113789"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#f8b047</a:t>
              </a:r>
              <a:endParaRPr sz="1000">
                <a:solidFill>
                  <a:srgbClr val="FFFFFF"/>
                </a:solidFill>
              </a:endParaRPr>
            </a:p>
          </p:txBody>
        </p:sp>
        <p:sp>
          <p:nvSpPr>
            <p:cNvPr id="5199" name="Google Shape;5199;p66"/>
            <p:cNvSpPr/>
            <p:nvPr/>
          </p:nvSpPr>
          <p:spPr>
            <a:xfrm>
              <a:off x="7935297" y="3558350"/>
              <a:ext cx="666900" cy="635700"/>
            </a:xfrm>
            <a:prstGeom prst="roundRect">
              <a:avLst>
                <a:gd name="adj" fmla="val 16667"/>
              </a:avLst>
            </a:prstGeom>
            <a:solidFill>
              <a:srgbClr val="B6695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6"/>
            <p:cNvSpPr txBox="1"/>
            <p:nvPr/>
          </p:nvSpPr>
          <p:spPr>
            <a:xfrm>
              <a:off x="7935307" y="3690636"/>
              <a:ext cx="666900" cy="37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#b6695e</a:t>
              </a:r>
              <a:endParaRPr sz="1000">
                <a:solidFill>
                  <a:srgbClr val="FFFFFF"/>
                </a:solidFill>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20"/>
        <p:cNvGrpSpPr/>
        <p:nvPr/>
      </p:nvGrpSpPr>
      <p:grpSpPr>
        <a:xfrm>
          <a:off x="0" y="0"/>
          <a:ext cx="0" cy="0"/>
          <a:chOff x="0" y="0"/>
          <a:chExt cx="0" cy="0"/>
        </a:xfrm>
      </p:grpSpPr>
      <p:sp>
        <p:nvSpPr>
          <p:cNvPr id="5221" name="Google Shape;5221;p68"/>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err="1">
                <a:solidFill>
                  <a:srgbClr val="FFFFFF"/>
                </a:solidFill>
              </a:rPr>
              <a:t>reatPPT</a:t>
            </a:r>
            <a:r>
              <a:rPr lang="en" sz="1100" dirty="0">
                <a:solidFill>
                  <a:srgbClr val="FFFFFF"/>
                </a:solidFill>
              </a:rPr>
              <a:t>.</a:t>
            </a:r>
            <a:endParaRPr sz="1100" dirty="0">
              <a:solidFill>
                <a:srgbClr val="FFFFFF"/>
              </a:solidFill>
            </a:endParaRPr>
          </a:p>
        </p:txBody>
      </p:sp>
      <p:grpSp>
        <p:nvGrpSpPr>
          <p:cNvPr id="5222" name="Google Shape;5222;p68"/>
          <p:cNvGrpSpPr/>
          <p:nvPr/>
        </p:nvGrpSpPr>
        <p:grpSpPr>
          <a:xfrm>
            <a:off x="5156078" y="3085736"/>
            <a:ext cx="474294" cy="551291"/>
            <a:chOff x="4727025" y="1332775"/>
            <a:chExt cx="59900" cy="69625"/>
          </a:xfrm>
        </p:grpSpPr>
        <p:sp>
          <p:nvSpPr>
            <p:cNvPr id="5223" name="Google Shape;5223;p6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68"/>
          <p:cNvGrpSpPr/>
          <p:nvPr/>
        </p:nvGrpSpPr>
        <p:grpSpPr>
          <a:xfrm>
            <a:off x="5769734" y="2314340"/>
            <a:ext cx="555653" cy="557031"/>
            <a:chOff x="4820425" y="1329900"/>
            <a:chExt cx="70175" cy="70350"/>
          </a:xfrm>
        </p:grpSpPr>
        <p:sp>
          <p:nvSpPr>
            <p:cNvPr id="5226" name="Google Shape;5226;p6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68"/>
          <p:cNvGrpSpPr/>
          <p:nvPr/>
        </p:nvGrpSpPr>
        <p:grpSpPr>
          <a:xfrm>
            <a:off x="6396103" y="2318845"/>
            <a:ext cx="582574" cy="533871"/>
            <a:chOff x="4903200" y="1331525"/>
            <a:chExt cx="73575" cy="67425"/>
          </a:xfrm>
        </p:grpSpPr>
        <p:sp>
          <p:nvSpPr>
            <p:cNvPr id="5231" name="Google Shape;5231;p6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68"/>
          <p:cNvGrpSpPr/>
          <p:nvPr/>
        </p:nvGrpSpPr>
        <p:grpSpPr>
          <a:xfrm>
            <a:off x="5755581" y="3078709"/>
            <a:ext cx="583960" cy="565345"/>
            <a:chOff x="4815575" y="1416800"/>
            <a:chExt cx="73750" cy="71400"/>
          </a:xfrm>
        </p:grpSpPr>
        <p:sp>
          <p:nvSpPr>
            <p:cNvPr id="5234" name="Google Shape;5234;p6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68"/>
          <p:cNvGrpSpPr/>
          <p:nvPr/>
        </p:nvGrpSpPr>
        <p:grpSpPr>
          <a:xfrm>
            <a:off x="6390362" y="3108896"/>
            <a:ext cx="589898" cy="504970"/>
            <a:chOff x="4902475" y="1418875"/>
            <a:chExt cx="74500" cy="63775"/>
          </a:xfrm>
        </p:grpSpPr>
        <p:sp>
          <p:nvSpPr>
            <p:cNvPr id="5238" name="Google Shape;5238;p6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8"/>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68"/>
          <p:cNvGrpSpPr/>
          <p:nvPr/>
        </p:nvGrpSpPr>
        <p:grpSpPr>
          <a:xfrm>
            <a:off x="5765577" y="3826000"/>
            <a:ext cx="563967" cy="567127"/>
            <a:chOff x="4818100" y="1507675"/>
            <a:chExt cx="71225" cy="71625"/>
          </a:xfrm>
        </p:grpSpPr>
        <p:sp>
          <p:nvSpPr>
            <p:cNvPr id="5241" name="Google Shape;5241;p6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5" name="Google Shape;5245;p68"/>
          <p:cNvGrpSpPr/>
          <p:nvPr/>
        </p:nvGrpSpPr>
        <p:grpSpPr>
          <a:xfrm>
            <a:off x="5079075" y="3829461"/>
            <a:ext cx="628301" cy="588505"/>
            <a:chOff x="4721450" y="1509475"/>
            <a:chExt cx="79350" cy="74325"/>
          </a:xfrm>
        </p:grpSpPr>
        <p:sp>
          <p:nvSpPr>
            <p:cNvPr id="5246" name="Google Shape;5246;p6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0" name="Google Shape;5250;p68"/>
          <p:cNvGrpSpPr/>
          <p:nvPr/>
        </p:nvGrpSpPr>
        <p:grpSpPr>
          <a:xfrm>
            <a:off x="6424608" y="3814027"/>
            <a:ext cx="557038" cy="562772"/>
            <a:chOff x="4906800" y="1507500"/>
            <a:chExt cx="70350" cy="71075"/>
          </a:xfrm>
        </p:grpSpPr>
        <p:sp>
          <p:nvSpPr>
            <p:cNvPr id="5251" name="Google Shape;5251;p6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6" name="Google Shape;5256;p68"/>
          <p:cNvGrpSpPr/>
          <p:nvPr/>
        </p:nvGrpSpPr>
        <p:grpSpPr>
          <a:xfrm>
            <a:off x="4462216" y="2340963"/>
            <a:ext cx="517934" cy="517934"/>
            <a:chOff x="3736598" y="2170606"/>
            <a:chExt cx="404889" cy="404889"/>
          </a:xfrm>
        </p:grpSpPr>
        <p:sp>
          <p:nvSpPr>
            <p:cNvPr id="5257" name="Google Shape;5257;p6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68"/>
          <p:cNvGrpSpPr/>
          <p:nvPr/>
        </p:nvGrpSpPr>
        <p:grpSpPr>
          <a:xfrm>
            <a:off x="3729277" y="2341061"/>
            <a:ext cx="586986" cy="517740"/>
            <a:chOff x="3161917" y="2170682"/>
            <a:chExt cx="458870" cy="404737"/>
          </a:xfrm>
        </p:grpSpPr>
        <p:sp>
          <p:nvSpPr>
            <p:cNvPr id="5262" name="Google Shape;5262;p6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5" name="Google Shape;5265;p68"/>
          <p:cNvGrpSpPr/>
          <p:nvPr/>
        </p:nvGrpSpPr>
        <p:grpSpPr>
          <a:xfrm>
            <a:off x="3752299" y="3102400"/>
            <a:ext cx="540943" cy="517963"/>
            <a:chOff x="3179914" y="2889488"/>
            <a:chExt cx="422876" cy="404911"/>
          </a:xfrm>
        </p:grpSpPr>
        <p:sp>
          <p:nvSpPr>
            <p:cNvPr id="5266" name="Google Shape;5266;p6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68"/>
          <p:cNvGrpSpPr/>
          <p:nvPr/>
        </p:nvGrpSpPr>
        <p:grpSpPr>
          <a:xfrm>
            <a:off x="4453093" y="3102358"/>
            <a:ext cx="536180" cy="518047"/>
            <a:chOff x="3729467" y="2889422"/>
            <a:chExt cx="419153" cy="404977"/>
          </a:xfrm>
        </p:grpSpPr>
        <p:sp>
          <p:nvSpPr>
            <p:cNvPr id="5273" name="Google Shape;5273;p6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0" name="Google Shape;5280;p68"/>
          <p:cNvGrpSpPr/>
          <p:nvPr/>
        </p:nvGrpSpPr>
        <p:grpSpPr>
          <a:xfrm>
            <a:off x="1990126" y="3445787"/>
            <a:ext cx="965351" cy="134611"/>
            <a:chOff x="4411970" y="2962952"/>
            <a:chExt cx="706544" cy="104212"/>
          </a:xfrm>
        </p:grpSpPr>
        <p:sp>
          <p:nvSpPr>
            <p:cNvPr id="5281" name="Google Shape;5281;p6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68"/>
          <p:cNvGrpSpPr/>
          <p:nvPr/>
        </p:nvGrpSpPr>
        <p:grpSpPr>
          <a:xfrm>
            <a:off x="1990126" y="3041077"/>
            <a:ext cx="960158" cy="289172"/>
            <a:chOff x="4411970" y="2726085"/>
            <a:chExt cx="643107" cy="193659"/>
          </a:xfrm>
        </p:grpSpPr>
        <p:sp>
          <p:nvSpPr>
            <p:cNvPr id="5286" name="Google Shape;5286;p6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68"/>
          <p:cNvGrpSpPr/>
          <p:nvPr/>
        </p:nvGrpSpPr>
        <p:grpSpPr>
          <a:xfrm>
            <a:off x="998624" y="3295400"/>
            <a:ext cx="811503" cy="252584"/>
            <a:chOff x="4411970" y="4340222"/>
            <a:chExt cx="779467" cy="242683"/>
          </a:xfrm>
        </p:grpSpPr>
        <p:sp>
          <p:nvSpPr>
            <p:cNvPr id="5290" name="Google Shape;5290;p6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3" name="Google Shape;5293;p68"/>
          <p:cNvGrpSpPr/>
          <p:nvPr/>
        </p:nvGrpSpPr>
        <p:grpSpPr>
          <a:xfrm>
            <a:off x="1990126" y="2709308"/>
            <a:ext cx="965160" cy="216230"/>
            <a:chOff x="4411970" y="2468674"/>
            <a:chExt cx="747317" cy="167425"/>
          </a:xfrm>
        </p:grpSpPr>
        <p:sp>
          <p:nvSpPr>
            <p:cNvPr id="5294" name="Google Shape;5294;p6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6" name="Google Shape;5296;p68"/>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7" name="Google Shape;5297;p68"/>
          <p:cNvGrpSpPr/>
          <p:nvPr/>
        </p:nvGrpSpPr>
        <p:grpSpPr>
          <a:xfrm>
            <a:off x="997692" y="2334687"/>
            <a:ext cx="1959041" cy="208784"/>
            <a:chOff x="6336019" y="3733725"/>
            <a:chExt cx="2566206" cy="351310"/>
          </a:xfrm>
        </p:grpSpPr>
        <p:sp>
          <p:nvSpPr>
            <p:cNvPr id="5298" name="Google Shape;5298;p68"/>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8"/>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8"/>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8"/>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68"/>
          <p:cNvGrpSpPr/>
          <p:nvPr/>
        </p:nvGrpSpPr>
        <p:grpSpPr>
          <a:xfrm>
            <a:off x="1990126" y="3950602"/>
            <a:ext cx="946551" cy="153200"/>
            <a:chOff x="4404545" y="3301592"/>
            <a:chExt cx="782403" cy="129272"/>
          </a:xfrm>
        </p:grpSpPr>
        <p:sp>
          <p:nvSpPr>
            <p:cNvPr id="5303" name="Google Shape;5303;p6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8"/>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68"/>
          <p:cNvGrpSpPr/>
          <p:nvPr/>
        </p:nvGrpSpPr>
        <p:grpSpPr>
          <a:xfrm>
            <a:off x="1990126" y="3695937"/>
            <a:ext cx="962257" cy="139127"/>
            <a:chOff x="4411970" y="3131459"/>
            <a:chExt cx="710520" cy="117397"/>
          </a:xfrm>
        </p:grpSpPr>
        <p:sp>
          <p:nvSpPr>
            <p:cNvPr id="5306" name="Google Shape;5306;p6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8" name="Google Shape;5308;p68"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9" name="Google Shape;5309;p68"/>
          <p:cNvGrpSpPr/>
          <p:nvPr/>
        </p:nvGrpSpPr>
        <p:grpSpPr>
          <a:xfrm>
            <a:off x="990271" y="3621603"/>
            <a:ext cx="823838" cy="458988"/>
            <a:chOff x="4411970" y="1801825"/>
            <a:chExt cx="734586" cy="409262"/>
          </a:xfrm>
        </p:grpSpPr>
        <p:sp>
          <p:nvSpPr>
            <p:cNvPr id="5310" name="Google Shape;5310;p6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68"/>
          <p:cNvGrpSpPr/>
          <p:nvPr/>
        </p:nvGrpSpPr>
        <p:grpSpPr>
          <a:xfrm>
            <a:off x="3095243" y="2339173"/>
            <a:ext cx="521514" cy="521514"/>
            <a:chOff x="5681300" y="2527788"/>
            <a:chExt cx="805800" cy="805800"/>
          </a:xfrm>
        </p:grpSpPr>
        <p:sp>
          <p:nvSpPr>
            <p:cNvPr id="5313" name="Google Shape;5313;p68"/>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68"/>
          <p:cNvGrpSpPr/>
          <p:nvPr/>
        </p:nvGrpSpPr>
        <p:grpSpPr>
          <a:xfrm>
            <a:off x="3089483" y="3094865"/>
            <a:ext cx="533033" cy="533033"/>
            <a:chOff x="4049800" y="640400"/>
            <a:chExt cx="858900" cy="858900"/>
          </a:xfrm>
        </p:grpSpPr>
        <p:sp>
          <p:nvSpPr>
            <p:cNvPr id="5316" name="Google Shape;5316;p68"/>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8"/>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68"/>
          <p:cNvGrpSpPr/>
          <p:nvPr/>
        </p:nvGrpSpPr>
        <p:grpSpPr>
          <a:xfrm>
            <a:off x="3014966" y="3772543"/>
            <a:ext cx="682068" cy="682068"/>
            <a:chOff x="5080188" y="927900"/>
            <a:chExt cx="961200" cy="961200"/>
          </a:xfrm>
        </p:grpSpPr>
        <p:sp>
          <p:nvSpPr>
            <p:cNvPr id="5319" name="Google Shape;5319;p68"/>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8"/>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8"/>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8"/>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7" name="Google Shape;5327;p68"/>
          <p:cNvGrpSpPr/>
          <p:nvPr/>
        </p:nvGrpSpPr>
        <p:grpSpPr>
          <a:xfrm>
            <a:off x="4478465" y="3869234"/>
            <a:ext cx="505650" cy="504006"/>
            <a:chOff x="6039282" y="1042577"/>
            <a:chExt cx="734315" cy="731929"/>
          </a:xfrm>
        </p:grpSpPr>
        <p:sp>
          <p:nvSpPr>
            <p:cNvPr id="5328" name="Google Shape;5328;p6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68"/>
          <p:cNvGrpSpPr/>
          <p:nvPr/>
        </p:nvGrpSpPr>
        <p:grpSpPr>
          <a:xfrm>
            <a:off x="5091067" y="2298862"/>
            <a:ext cx="567744" cy="602136"/>
            <a:chOff x="1825800" y="1651625"/>
            <a:chExt cx="539989" cy="571775"/>
          </a:xfrm>
        </p:grpSpPr>
        <p:sp>
          <p:nvSpPr>
            <p:cNvPr id="5350" name="Google Shape;5350;p68"/>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8"/>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8"/>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68"/>
          <p:cNvGrpSpPr/>
          <p:nvPr/>
        </p:nvGrpSpPr>
        <p:grpSpPr>
          <a:xfrm>
            <a:off x="3765995" y="3855579"/>
            <a:ext cx="508123" cy="507955"/>
            <a:chOff x="1897577" y="2802432"/>
            <a:chExt cx="492176" cy="492014"/>
          </a:xfrm>
        </p:grpSpPr>
        <p:sp>
          <p:nvSpPr>
            <p:cNvPr id="5355" name="Google Shape;5355;p68"/>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8"/>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8"/>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8"/>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8"/>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8"/>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8"/>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8"/>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8"/>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8"/>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68"/>
          <p:cNvGrpSpPr/>
          <p:nvPr/>
        </p:nvGrpSpPr>
        <p:grpSpPr>
          <a:xfrm>
            <a:off x="997525" y="4169123"/>
            <a:ext cx="809227" cy="200842"/>
            <a:chOff x="2013045" y="4813233"/>
            <a:chExt cx="921986" cy="228854"/>
          </a:xfrm>
        </p:grpSpPr>
        <p:sp>
          <p:nvSpPr>
            <p:cNvPr id="5368" name="Google Shape;5368;p68"/>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8"/>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68"/>
          <p:cNvGrpSpPr/>
          <p:nvPr/>
        </p:nvGrpSpPr>
        <p:grpSpPr>
          <a:xfrm>
            <a:off x="1005985" y="2656004"/>
            <a:ext cx="792421" cy="269941"/>
            <a:chOff x="1046767" y="4756633"/>
            <a:chExt cx="859646" cy="292841"/>
          </a:xfrm>
        </p:grpSpPr>
        <p:sp>
          <p:nvSpPr>
            <p:cNvPr id="5371" name="Google Shape;5371;p68"/>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8"/>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8"/>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4" name="Google Shape;5374;p6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8" name="Google Shape;5378;p68"/>
          <p:cNvGrpSpPr/>
          <p:nvPr/>
        </p:nvGrpSpPr>
        <p:grpSpPr>
          <a:xfrm>
            <a:off x="7141841" y="2550562"/>
            <a:ext cx="166473" cy="141497"/>
            <a:chOff x="4660325" y="1866850"/>
            <a:chExt cx="68350" cy="58100"/>
          </a:xfrm>
        </p:grpSpPr>
        <p:sp>
          <p:nvSpPr>
            <p:cNvPr id="5379" name="Google Shape;5379;p6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68"/>
          <p:cNvGrpSpPr/>
          <p:nvPr/>
        </p:nvGrpSpPr>
        <p:grpSpPr>
          <a:xfrm>
            <a:off x="7451186" y="2576286"/>
            <a:ext cx="162515" cy="90049"/>
            <a:chOff x="4791775" y="1877500"/>
            <a:chExt cx="66725" cy="36975"/>
          </a:xfrm>
        </p:grpSpPr>
        <p:sp>
          <p:nvSpPr>
            <p:cNvPr id="5382" name="Google Shape;5382;p6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68"/>
          <p:cNvGrpSpPr/>
          <p:nvPr/>
        </p:nvGrpSpPr>
        <p:grpSpPr>
          <a:xfrm>
            <a:off x="7772899" y="2576286"/>
            <a:ext cx="144979" cy="90049"/>
            <a:chOff x="4923925" y="1877500"/>
            <a:chExt cx="59525" cy="36975"/>
          </a:xfrm>
        </p:grpSpPr>
        <p:sp>
          <p:nvSpPr>
            <p:cNvPr id="5385" name="Google Shape;5385;p6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68"/>
          <p:cNvGrpSpPr/>
          <p:nvPr/>
        </p:nvGrpSpPr>
        <p:grpSpPr>
          <a:xfrm>
            <a:off x="8067390" y="2558477"/>
            <a:ext cx="141447" cy="125667"/>
            <a:chOff x="5058450" y="1870100"/>
            <a:chExt cx="58075" cy="51600"/>
          </a:xfrm>
        </p:grpSpPr>
        <p:sp>
          <p:nvSpPr>
            <p:cNvPr id="5388" name="Google Shape;5388;p6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68"/>
          <p:cNvGrpSpPr/>
          <p:nvPr/>
        </p:nvGrpSpPr>
        <p:grpSpPr>
          <a:xfrm>
            <a:off x="7481905" y="2980885"/>
            <a:ext cx="101077" cy="107645"/>
            <a:chOff x="4811425" y="2065025"/>
            <a:chExt cx="41500" cy="44200"/>
          </a:xfrm>
        </p:grpSpPr>
        <p:sp>
          <p:nvSpPr>
            <p:cNvPr id="5391" name="Google Shape;5391;p6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68"/>
          <p:cNvGrpSpPr/>
          <p:nvPr/>
        </p:nvGrpSpPr>
        <p:grpSpPr>
          <a:xfrm>
            <a:off x="7774342" y="2981098"/>
            <a:ext cx="120867" cy="107218"/>
            <a:chOff x="4929875" y="2065025"/>
            <a:chExt cx="49625" cy="44025"/>
          </a:xfrm>
        </p:grpSpPr>
        <p:sp>
          <p:nvSpPr>
            <p:cNvPr id="5394" name="Google Shape;5394;p6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68"/>
          <p:cNvGrpSpPr/>
          <p:nvPr/>
        </p:nvGrpSpPr>
        <p:grpSpPr>
          <a:xfrm>
            <a:off x="8103011" y="2984112"/>
            <a:ext cx="70206" cy="101191"/>
            <a:chOff x="5083925" y="2066350"/>
            <a:chExt cx="28825" cy="41550"/>
          </a:xfrm>
        </p:grpSpPr>
        <p:sp>
          <p:nvSpPr>
            <p:cNvPr id="5397" name="Google Shape;5397;p6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9" name="Google Shape;5399;p68"/>
          <p:cNvGrpSpPr/>
          <p:nvPr/>
        </p:nvGrpSpPr>
        <p:grpSpPr>
          <a:xfrm>
            <a:off x="7134565" y="2999759"/>
            <a:ext cx="181026" cy="69896"/>
            <a:chOff x="4659775" y="2072775"/>
            <a:chExt cx="74325" cy="28700"/>
          </a:xfrm>
        </p:grpSpPr>
        <p:sp>
          <p:nvSpPr>
            <p:cNvPr id="5400" name="Google Shape;5400;p6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68"/>
          <p:cNvGrpSpPr/>
          <p:nvPr/>
        </p:nvGrpSpPr>
        <p:grpSpPr>
          <a:xfrm>
            <a:off x="8054421" y="2790324"/>
            <a:ext cx="167387" cy="89197"/>
            <a:chOff x="4662475" y="1976500"/>
            <a:chExt cx="68725" cy="36625"/>
          </a:xfrm>
        </p:grpSpPr>
        <p:sp>
          <p:nvSpPr>
            <p:cNvPr id="5404" name="Google Shape;5404;p6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7" name="Google Shape;5407;p68"/>
          <p:cNvGrpSpPr/>
          <p:nvPr/>
        </p:nvGrpSpPr>
        <p:grpSpPr>
          <a:xfrm>
            <a:off x="7751326" y="2793764"/>
            <a:ext cx="166899" cy="82317"/>
            <a:chOff x="4920150" y="1977875"/>
            <a:chExt cx="68525" cy="33800"/>
          </a:xfrm>
        </p:grpSpPr>
        <p:sp>
          <p:nvSpPr>
            <p:cNvPr id="5408" name="Google Shape;5408;p6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1" name="Google Shape;5411;p68"/>
          <p:cNvGrpSpPr/>
          <p:nvPr/>
        </p:nvGrpSpPr>
        <p:grpSpPr>
          <a:xfrm>
            <a:off x="7162483" y="3197682"/>
            <a:ext cx="125190" cy="127859"/>
            <a:chOff x="4676550" y="2160575"/>
            <a:chExt cx="51400" cy="52500"/>
          </a:xfrm>
        </p:grpSpPr>
        <p:sp>
          <p:nvSpPr>
            <p:cNvPr id="5412" name="Google Shape;5412;p6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68"/>
          <p:cNvGrpSpPr/>
          <p:nvPr/>
        </p:nvGrpSpPr>
        <p:grpSpPr>
          <a:xfrm>
            <a:off x="7459741" y="3204714"/>
            <a:ext cx="145405" cy="113794"/>
            <a:chOff x="4768325" y="2163475"/>
            <a:chExt cx="59700" cy="46725"/>
          </a:xfrm>
        </p:grpSpPr>
        <p:sp>
          <p:nvSpPr>
            <p:cNvPr id="5416" name="Google Shape;5416;p6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8" name="Google Shape;5418;p6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4" name="Google Shape;5424;p68"/>
          <p:cNvGrpSpPr/>
          <p:nvPr/>
        </p:nvGrpSpPr>
        <p:grpSpPr>
          <a:xfrm>
            <a:off x="7476059" y="3459808"/>
            <a:ext cx="112768" cy="106853"/>
            <a:chOff x="4768575" y="2253950"/>
            <a:chExt cx="46300" cy="43875"/>
          </a:xfrm>
        </p:grpSpPr>
        <p:sp>
          <p:nvSpPr>
            <p:cNvPr id="5425" name="Google Shape;5425;p6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68"/>
          <p:cNvGrpSpPr/>
          <p:nvPr/>
        </p:nvGrpSpPr>
        <p:grpSpPr>
          <a:xfrm>
            <a:off x="7775682" y="3948834"/>
            <a:ext cx="118187" cy="146246"/>
            <a:chOff x="4960900" y="2433225"/>
            <a:chExt cx="48525" cy="60050"/>
          </a:xfrm>
        </p:grpSpPr>
        <p:sp>
          <p:nvSpPr>
            <p:cNvPr id="5428" name="Google Shape;5428;p6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68"/>
          <p:cNvGrpSpPr/>
          <p:nvPr/>
        </p:nvGrpSpPr>
        <p:grpSpPr>
          <a:xfrm>
            <a:off x="7464247" y="4212895"/>
            <a:ext cx="136394" cy="143810"/>
            <a:chOff x="4854075" y="2527625"/>
            <a:chExt cx="56000" cy="59050"/>
          </a:xfrm>
        </p:grpSpPr>
        <p:sp>
          <p:nvSpPr>
            <p:cNvPr id="5431" name="Google Shape;5431;p6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3" name="Google Shape;5433;p6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6" name="Google Shape;5436;p68"/>
          <p:cNvGrpSpPr/>
          <p:nvPr/>
        </p:nvGrpSpPr>
        <p:grpSpPr>
          <a:xfrm>
            <a:off x="8088458" y="3676639"/>
            <a:ext cx="99312" cy="160797"/>
            <a:chOff x="5059700" y="2334775"/>
            <a:chExt cx="40775" cy="66025"/>
          </a:xfrm>
        </p:grpSpPr>
        <p:sp>
          <p:nvSpPr>
            <p:cNvPr id="5437" name="Google Shape;5437;p6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68"/>
          <p:cNvGrpSpPr/>
          <p:nvPr/>
        </p:nvGrpSpPr>
        <p:grpSpPr>
          <a:xfrm>
            <a:off x="8045622" y="3941771"/>
            <a:ext cx="184984" cy="160371"/>
            <a:chOff x="5037700" y="2430325"/>
            <a:chExt cx="75950" cy="65850"/>
          </a:xfrm>
        </p:grpSpPr>
        <p:sp>
          <p:nvSpPr>
            <p:cNvPr id="5447" name="Google Shape;5447;p6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68"/>
          <p:cNvGrpSpPr/>
          <p:nvPr/>
        </p:nvGrpSpPr>
        <p:grpSpPr>
          <a:xfrm>
            <a:off x="7465128" y="3708223"/>
            <a:ext cx="173014" cy="97629"/>
            <a:chOff x="4756975" y="2341800"/>
            <a:chExt cx="91975" cy="51925"/>
          </a:xfrm>
        </p:grpSpPr>
        <p:sp>
          <p:nvSpPr>
            <p:cNvPr id="5450" name="Google Shape;5450;p6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0" name="Google Shape;5470;p68"/>
          <p:cNvGrpSpPr/>
          <p:nvPr/>
        </p:nvGrpSpPr>
        <p:grpSpPr>
          <a:xfrm>
            <a:off x="7732065" y="4196920"/>
            <a:ext cx="212497" cy="175761"/>
            <a:chOff x="4943575" y="2516350"/>
            <a:chExt cx="98675" cy="81700"/>
          </a:xfrm>
        </p:grpSpPr>
        <p:sp>
          <p:nvSpPr>
            <p:cNvPr id="5471" name="Google Shape;5471;p6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9" name="Google Shape;5549;p6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8"/>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8"/>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5557"/>
        <p:cNvGrpSpPr/>
        <p:nvPr/>
      </p:nvGrpSpPr>
      <p:grpSpPr>
        <a:xfrm>
          <a:off x="0" y="0"/>
          <a:ext cx="0" cy="0"/>
          <a:chOff x="0" y="0"/>
          <a:chExt cx="0" cy="0"/>
        </a:xfrm>
      </p:grpSpPr>
      <p:grpSp>
        <p:nvGrpSpPr>
          <p:cNvPr id="5558" name="Google Shape;5558;p69"/>
          <p:cNvGrpSpPr/>
          <p:nvPr/>
        </p:nvGrpSpPr>
        <p:grpSpPr>
          <a:xfrm>
            <a:off x="745571" y="1168666"/>
            <a:ext cx="2492868" cy="1379876"/>
            <a:chOff x="2654821" y="2311071"/>
            <a:chExt cx="2279715" cy="1262120"/>
          </a:xfrm>
        </p:grpSpPr>
        <p:grpSp>
          <p:nvGrpSpPr>
            <p:cNvPr id="5559" name="Google Shape;5559;p69"/>
            <p:cNvGrpSpPr/>
            <p:nvPr/>
          </p:nvGrpSpPr>
          <p:grpSpPr>
            <a:xfrm>
              <a:off x="4034269" y="2840745"/>
              <a:ext cx="40212" cy="36437"/>
              <a:chOff x="4293400" y="2574725"/>
              <a:chExt cx="84425" cy="80100"/>
            </a:xfrm>
          </p:grpSpPr>
          <p:sp>
            <p:nvSpPr>
              <p:cNvPr id="5560" name="Google Shape;5560;p6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561" name="Google Shape;5561;p6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69"/>
            <p:cNvGrpSpPr/>
            <p:nvPr/>
          </p:nvGrpSpPr>
          <p:grpSpPr>
            <a:xfrm>
              <a:off x="3894606" y="2334874"/>
              <a:ext cx="913198" cy="518984"/>
              <a:chOff x="4000175" y="1462675"/>
              <a:chExt cx="1917275" cy="1140875"/>
            </a:xfrm>
          </p:grpSpPr>
          <p:sp>
            <p:nvSpPr>
              <p:cNvPr id="5563" name="Google Shape;5563;p6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564" name="Google Shape;5564;p69"/>
              <p:cNvGrpSpPr/>
              <p:nvPr/>
            </p:nvGrpSpPr>
            <p:grpSpPr>
              <a:xfrm>
                <a:off x="4000175" y="1462675"/>
                <a:ext cx="1917275" cy="1140875"/>
                <a:chOff x="4000175" y="1462675"/>
                <a:chExt cx="1917275" cy="1140875"/>
              </a:xfrm>
            </p:grpSpPr>
            <p:sp>
              <p:nvSpPr>
                <p:cNvPr id="5565" name="Google Shape;5565;p6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566" name="Google Shape;5566;p6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570" name="Google Shape;5570;p6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71" name="Google Shape;5571;p69"/>
            <p:cNvGrpSpPr/>
            <p:nvPr/>
          </p:nvGrpSpPr>
          <p:grpSpPr>
            <a:xfrm>
              <a:off x="3875768" y="2846704"/>
              <a:ext cx="44796" cy="47366"/>
              <a:chOff x="3960625" y="2587825"/>
              <a:chExt cx="94050" cy="104125"/>
            </a:xfrm>
          </p:grpSpPr>
          <p:sp>
            <p:nvSpPr>
              <p:cNvPr id="5572" name="Google Shape;5572;p6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573" name="Google Shape;5573;p6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69"/>
            <p:cNvGrpSpPr/>
            <p:nvPr/>
          </p:nvGrpSpPr>
          <p:grpSpPr>
            <a:xfrm>
              <a:off x="3782759" y="2807162"/>
              <a:ext cx="82686" cy="85487"/>
              <a:chOff x="3765350" y="2500900"/>
              <a:chExt cx="173600" cy="187925"/>
            </a:xfrm>
          </p:grpSpPr>
          <p:sp>
            <p:nvSpPr>
              <p:cNvPr id="5575" name="Google Shape;5575;p6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576" name="Google Shape;5576;p6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1" name="Google Shape;5581;p69"/>
            <p:cNvGrpSpPr/>
            <p:nvPr/>
          </p:nvGrpSpPr>
          <p:grpSpPr>
            <a:xfrm>
              <a:off x="3775674" y="2798496"/>
              <a:ext cx="40545" cy="23564"/>
              <a:chOff x="3750475" y="2481850"/>
              <a:chExt cx="85125" cy="51800"/>
            </a:xfrm>
          </p:grpSpPr>
          <p:sp>
            <p:nvSpPr>
              <p:cNvPr id="5582" name="Google Shape;5582;p6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584" name="Google Shape;5584;p69"/>
            <p:cNvGrpSpPr/>
            <p:nvPr/>
          </p:nvGrpSpPr>
          <p:grpSpPr>
            <a:xfrm>
              <a:off x="3716946" y="2776024"/>
              <a:ext cx="81971" cy="76912"/>
              <a:chOff x="3627175" y="2432450"/>
              <a:chExt cx="172100" cy="169075"/>
            </a:xfrm>
          </p:grpSpPr>
          <p:sp>
            <p:nvSpPr>
              <p:cNvPr id="5585" name="Google Shape;5585;p6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587" name="Google Shape;5587;p6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588" name="Google Shape;5588;p69"/>
            <p:cNvGrpSpPr/>
            <p:nvPr/>
          </p:nvGrpSpPr>
          <p:grpSpPr>
            <a:xfrm>
              <a:off x="3685682" y="2845624"/>
              <a:ext cx="29311" cy="45055"/>
              <a:chOff x="3561536" y="2585450"/>
              <a:chExt cx="61539" cy="99045"/>
            </a:xfrm>
          </p:grpSpPr>
          <p:sp>
            <p:nvSpPr>
              <p:cNvPr id="5589" name="Google Shape;5589;p6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591" name="Google Shape;5591;p69"/>
            <p:cNvGrpSpPr/>
            <p:nvPr/>
          </p:nvGrpSpPr>
          <p:grpSpPr>
            <a:xfrm>
              <a:off x="3849905" y="2572252"/>
              <a:ext cx="74339" cy="119559"/>
              <a:chOff x="3906325" y="1984500"/>
              <a:chExt cx="156075" cy="262825"/>
            </a:xfrm>
          </p:grpSpPr>
          <p:sp>
            <p:nvSpPr>
              <p:cNvPr id="5592" name="Google Shape;5592;p6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593" name="Google Shape;5593;p6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69"/>
            <p:cNvGrpSpPr/>
            <p:nvPr/>
          </p:nvGrpSpPr>
          <p:grpSpPr>
            <a:xfrm>
              <a:off x="2654821" y="2414345"/>
              <a:ext cx="667570" cy="558731"/>
              <a:chOff x="1397225" y="1637375"/>
              <a:chExt cx="1401575" cy="1228250"/>
            </a:xfrm>
          </p:grpSpPr>
          <p:sp>
            <p:nvSpPr>
              <p:cNvPr id="5595" name="Google Shape;5595;p6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596" name="Google Shape;5596;p69"/>
              <p:cNvGrpSpPr/>
              <p:nvPr/>
            </p:nvGrpSpPr>
            <p:grpSpPr>
              <a:xfrm>
                <a:off x="1397225" y="1637375"/>
                <a:ext cx="1398775" cy="1228250"/>
                <a:chOff x="1397225" y="1637375"/>
                <a:chExt cx="1398775" cy="1228250"/>
              </a:xfrm>
            </p:grpSpPr>
            <p:sp>
              <p:nvSpPr>
                <p:cNvPr id="5597" name="Google Shape;5597;p6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9" name="Google Shape;5599;p69"/>
            <p:cNvGrpSpPr/>
            <p:nvPr/>
          </p:nvGrpSpPr>
          <p:grpSpPr>
            <a:xfrm>
              <a:off x="3230417" y="3103734"/>
              <a:ext cx="282982" cy="280332"/>
              <a:chOff x="2605700" y="3152850"/>
              <a:chExt cx="594125" cy="616250"/>
            </a:xfrm>
          </p:grpSpPr>
          <p:sp>
            <p:nvSpPr>
              <p:cNvPr id="5600" name="Google Shape;5600;p6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601" name="Google Shape;5601;p6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602" name="Google Shape;5602;p69"/>
            <p:cNvGrpSpPr/>
            <p:nvPr/>
          </p:nvGrpSpPr>
          <p:grpSpPr>
            <a:xfrm>
              <a:off x="3265985" y="3226989"/>
              <a:ext cx="87151" cy="346202"/>
              <a:chOff x="2680375" y="3423800"/>
              <a:chExt cx="182975" cy="761050"/>
            </a:xfrm>
          </p:grpSpPr>
          <p:sp>
            <p:nvSpPr>
              <p:cNvPr id="5603" name="Google Shape;5603;p6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604" name="Google Shape;5604;p6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69"/>
            <p:cNvGrpSpPr/>
            <p:nvPr/>
          </p:nvGrpSpPr>
          <p:grpSpPr>
            <a:xfrm>
              <a:off x="3855466" y="3289811"/>
              <a:ext cx="112514" cy="94210"/>
              <a:chOff x="3918000" y="3561900"/>
              <a:chExt cx="236225" cy="207100"/>
            </a:xfrm>
          </p:grpSpPr>
          <p:sp>
            <p:nvSpPr>
              <p:cNvPr id="5606" name="Google Shape;5606;p6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607" name="Google Shape;5607;p6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8" name="Google Shape;5608;p6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611" name="Google Shape;5611;p69"/>
            <p:cNvGrpSpPr/>
            <p:nvPr/>
          </p:nvGrpSpPr>
          <p:grpSpPr>
            <a:xfrm>
              <a:off x="2905224" y="2311071"/>
              <a:ext cx="596721" cy="528992"/>
              <a:chOff x="1922950" y="1410350"/>
              <a:chExt cx="1252825" cy="1162875"/>
            </a:xfrm>
          </p:grpSpPr>
          <p:sp>
            <p:nvSpPr>
              <p:cNvPr id="5612" name="Google Shape;5612;p6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628" name="Google Shape;5628;p6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648" name="Google Shape;5648;p6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649" name="Google Shape;5649;p6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0" name="Google Shape;5650;p69"/>
            <p:cNvGrpSpPr/>
            <p:nvPr/>
          </p:nvGrpSpPr>
          <p:grpSpPr>
            <a:xfrm>
              <a:off x="3280929" y="3294542"/>
              <a:ext cx="109894" cy="272224"/>
              <a:chOff x="2711750" y="3572300"/>
              <a:chExt cx="230725" cy="598425"/>
            </a:xfrm>
          </p:grpSpPr>
          <p:sp>
            <p:nvSpPr>
              <p:cNvPr id="5651" name="Google Shape;5651;p6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3" name="Google Shape;5653;p6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4" name="Google Shape;5654;p69"/>
            <p:cNvGrpSpPr/>
            <p:nvPr/>
          </p:nvGrpSpPr>
          <p:grpSpPr>
            <a:xfrm>
              <a:off x="3790439" y="2408636"/>
              <a:ext cx="73017" cy="75684"/>
              <a:chOff x="3781475" y="1624825"/>
              <a:chExt cx="153300" cy="166375"/>
            </a:xfrm>
          </p:grpSpPr>
          <p:sp>
            <p:nvSpPr>
              <p:cNvPr id="5655" name="Google Shape;5655;p6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9" name="Google Shape;5659;p6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6" name="Google Shape;5666;p69"/>
            <p:cNvGrpSpPr/>
            <p:nvPr/>
          </p:nvGrpSpPr>
          <p:grpSpPr>
            <a:xfrm>
              <a:off x="4403342" y="3107749"/>
              <a:ext cx="316680" cy="101374"/>
              <a:chOff x="5068275" y="3161675"/>
              <a:chExt cx="664875" cy="222850"/>
            </a:xfrm>
          </p:grpSpPr>
          <p:sp>
            <p:nvSpPr>
              <p:cNvPr id="5667" name="Google Shape;5667;p6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1" name="Google Shape;5671;p6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0" name="Google Shape;5700;p69"/>
            <p:cNvGrpSpPr/>
            <p:nvPr/>
          </p:nvGrpSpPr>
          <p:grpSpPr>
            <a:xfrm>
              <a:off x="3697513" y="2707266"/>
              <a:ext cx="59549" cy="79733"/>
              <a:chOff x="3586375" y="2281300"/>
              <a:chExt cx="125025" cy="175275"/>
            </a:xfrm>
          </p:grpSpPr>
          <p:sp>
            <p:nvSpPr>
              <p:cNvPr id="5701" name="Google Shape;5701;p6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3" name="Google Shape;5703;p6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4" name="Google Shape;5704;p69"/>
            <p:cNvGrpSpPr/>
            <p:nvPr/>
          </p:nvGrpSpPr>
          <p:grpSpPr>
            <a:xfrm>
              <a:off x="4513224" y="3221724"/>
              <a:ext cx="274563" cy="280321"/>
              <a:chOff x="5298975" y="3412225"/>
              <a:chExt cx="576450" cy="616225"/>
            </a:xfrm>
          </p:grpSpPr>
          <p:sp>
            <p:nvSpPr>
              <p:cNvPr id="5705" name="Google Shape;5705;p6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706" name="Google Shape;5706;p6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69"/>
            <p:cNvGrpSpPr/>
            <p:nvPr/>
          </p:nvGrpSpPr>
          <p:grpSpPr>
            <a:xfrm>
              <a:off x="4824403" y="3421846"/>
              <a:ext cx="110132" cy="130647"/>
              <a:chOff x="5952300" y="3852150"/>
              <a:chExt cx="231225" cy="287200"/>
            </a:xfrm>
          </p:grpSpPr>
          <p:sp>
            <p:nvSpPr>
              <p:cNvPr id="5708" name="Google Shape;5708;p6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0" name="Google Shape;5710;p6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8" name="Google Shape;5718;p69"/>
            <p:cNvGrpSpPr/>
            <p:nvPr/>
          </p:nvGrpSpPr>
          <p:grpSpPr>
            <a:xfrm>
              <a:off x="4295710" y="3079670"/>
              <a:ext cx="14968" cy="27135"/>
              <a:chOff x="4842300" y="3099950"/>
              <a:chExt cx="31425" cy="59650"/>
            </a:xfrm>
          </p:grpSpPr>
          <p:sp>
            <p:nvSpPr>
              <p:cNvPr id="5719" name="Google Shape;5719;p6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3" name="Google Shape;5723;p6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1" name="Google Shape;5731;p69"/>
            <p:cNvGrpSpPr/>
            <p:nvPr/>
          </p:nvGrpSpPr>
          <p:grpSpPr>
            <a:xfrm>
              <a:off x="3831056" y="2816010"/>
              <a:ext cx="37378" cy="27612"/>
              <a:chOff x="3866750" y="2520350"/>
              <a:chExt cx="78475" cy="60700"/>
            </a:xfrm>
          </p:grpSpPr>
          <p:sp>
            <p:nvSpPr>
              <p:cNvPr id="5732" name="Google Shape;5732;p6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6" name="Google Shape;5736;p6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753" name="Google Shape;5753;p6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765" name="Google Shape;5765;p6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8" name="Google Shape;5778;p69"/>
            <p:cNvGrpSpPr/>
            <p:nvPr/>
          </p:nvGrpSpPr>
          <p:grpSpPr>
            <a:xfrm>
              <a:off x="3632736" y="3051591"/>
              <a:ext cx="63288" cy="45217"/>
              <a:chOff x="3450375" y="3038225"/>
              <a:chExt cx="132875" cy="99400"/>
            </a:xfrm>
          </p:grpSpPr>
          <p:sp>
            <p:nvSpPr>
              <p:cNvPr id="5779" name="Google Shape;5779;p6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1" name="Google Shape;5781;p6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790" name="Google Shape;5790;p6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800" name="Google Shape;5800;p6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806" name="Google Shape;5806;p6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69"/>
          <p:cNvGrpSpPr/>
          <p:nvPr/>
        </p:nvGrpSpPr>
        <p:grpSpPr>
          <a:xfrm>
            <a:off x="3554131" y="1233340"/>
            <a:ext cx="2078182" cy="1366558"/>
            <a:chOff x="235800" y="830650"/>
            <a:chExt cx="6978450" cy="4588844"/>
          </a:xfrm>
        </p:grpSpPr>
        <p:sp>
          <p:nvSpPr>
            <p:cNvPr id="5817" name="Google Shape;5817;p6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69"/>
          <p:cNvGrpSpPr/>
          <p:nvPr/>
        </p:nvGrpSpPr>
        <p:grpSpPr>
          <a:xfrm>
            <a:off x="742628" y="3064442"/>
            <a:ext cx="2622876" cy="1333540"/>
            <a:chOff x="238125" y="1038125"/>
            <a:chExt cx="7146800" cy="3633625"/>
          </a:xfrm>
        </p:grpSpPr>
        <p:sp>
          <p:nvSpPr>
            <p:cNvPr id="5824" name="Google Shape;5824;p6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69"/>
          <p:cNvGrpSpPr/>
          <p:nvPr/>
        </p:nvGrpSpPr>
        <p:grpSpPr>
          <a:xfrm>
            <a:off x="5857556" y="1206552"/>
            <a:ext cx="2590840" cy="1380235"/>
            <a:chOff x="233350" y="949250"/>
            <a:chExt cx="7137300" cy="3802300"/>
          </a:xfrm>
        </p:grpSpPr>
        <p:sp>
          <p:nvSpPr>
            <p:cNvPr id="7397" name="Google Shape;7397;p6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69"/>
          <p:cNvGrpSpPr/>
          <p:nvPr/>
        </p:nvGrpSpPr>
        <p:grpSpPr>
          <a:xfrm>
            <a:off x="7671985" y="3251325"/>
            <a:ext cx="104231" cy="320340"/>
            <a:chOff x="7564426" y="3224343"/>
            <a:chExt cx="119985" cy="368801"/>
          </a:xfrm>
        </p:grpSpPr>
        <p:sp>
          <p:nvSpPr>
            <p:cNvPr id="7449" name="Google Shape;7449;p6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69"/>
          <p:cNvGrpSpPr/>
          <p:nvPr/>
        </p:nvGrpSpPr>
        <p:grpSpPr>
          <a:xfrm>
            <a:off x="7371473" y="3245427"/>
            <a:ext cx="189489" cy="332132"/>
            <a:chOff x="8370831" y="3202002"/>
            <a:chExt cx="218129" cy="382376"/>
          </a:xfrm>
        </p:grpSpPr>
        <p:sp>
          <p:nvSpPr>
            <p:cNvPr id="7452" name="Google Shape;7452;p6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69"/>
          <p:cNvGrpSpPr/>
          <p:nvPr/>
        </p:nvGrpSpPr>
        <p:grpSpPr>
          <a:xfrm>
            <a:off x="8094863" y="3656559"/>
            <a:ext cx="309429" cy="267000"/>
            <a:chOff x="6742064" y="3750480"/>
            <a:chExt cx="399315" cy="344560"/>
          </a:xfrm>
        </p:grpSpPr>
        <p:sp>
          <p:nvSpPr>
            <p:cNvPr id="7455" name="Google Shape;7455;p6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69"/>
          <p:cNvGrpSpPr/>
          <p:nvPr/>
        </p:nvGrpSpPr>
        <p:grpSpPr>
          <a:xfrm>
            <a:off x="7633882" y="4007606"/>
            <a:ext cx="180437" cy="281608"/>
            <a:chOff x="7248525" y="3739696"/>
            <a:chExt cx="230531" cy="359790"/>
          </a:xfrm>
        </p:grpSpPr>
        <p:sp>
          <p:nvSpPr>
            <p:cNvPr id="7458" name="Google Shape;7458;p6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69"/>
          <p:cNvGrpSpPr/>
          <p:nvPr/>
        </p:nvGrpSpPr>
        <p:grpSpPr>
          <a:xfrm>
            <a:off x="7879801" y="3650830"/>
            <a:ext cx="162896" cy="278710"/>
            <a:chOff x="7601242" y="3729267"/>
            <a:chExt cx="222566" cy="380803"/>
          </a:xfrm>
        </p:grpSpPr>
        <p:sp>
          <p:nvSpPr>
            <p:cNvPr id="7461" name="Google Shape;7461;p6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3" name="Google Shape;7463;p69"/>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4" name="Google Shape;7464;p69"/>
          <p:cNvGrpSpPr/>
          <p:nvPr/>
        </p:nvGrpSpPr>
        <p:grpSpPr>
          <a:xfrm>
            <a:off x="7369446" y="3651971"/>
            <a:ext cx="193543" cy="275990"/>
            <a:chOff x="8304647" y="3738687"/>
            <a:chExt cx="225076" cy="320956"/>
          </a:xfrm>
        </p:grpSpPr>
        <p:sp>
          <p:nvSpPr>
            <p:cNvPr id="7465" name="Google Shape;7465;p6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9"/>
          <p:cNvGrpSpPr/>
          <p:nvPr/>
        </p:nvGrpSpPr>
        <p:grpSpPr>
          <a:xfrm>
            <a:off x="7641939" y="3651971"/>
            <a:ext cx="178492" cy="275990"/>
            <a:chOff x="8615101" y="3738687"/>
            <a:chExt cx="207573" cy="320956"/>
          </a:xfrm>
        </p:grpSpPr>
        <p:sp>
          <p:nvSpPr>
            <p:cNvPr id="7469" name="Google Shape;7469;p6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2" name="Google Shape;7472;p69"/>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3" name="Google Shape;7473;p69"/>
          <p:cNvGrpSpPr/>
          <p:nvPr/>
        </p:nvGrpSpPr>
        <p:grpSpPr>
          <a:xfrm>
            <a:off x="6036644" y="3773459"/>
            <a:ext cx="557670" cy="511283"/>
            <a:chOff x="6015419" y="3716859"/>
            <a:chExt cx="557671" cy="511283"/>
          </a:xfrm>
        </p:grpSpPr>
        <p:sp>
          <p:nvSpPr>
            <p:cNvPr id="7474" name="Google Shape;7474;p6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69"/>
            <p:cNvGrpSpPr/>
            <p:nvPr/>
          </p:nvGrpSpPr>
          <p:grpSpPr>
            <a:xfrm>
              <a:off x="6036094" y="3716980"/>
              <a:ext cx="529860" cy="510468"/>
              <a:chOff x="6036094" y="3716980"/>
              <a:chExt cx="529860" cy="510468"/>
            </a:xfrm>
          </p:grpSpPr>
          <p:sp>
            <p:nvSpPr>
              <p:cNvPr id="7476" name="Google Shape;7476;p6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6" name="Google Shape;7486;p69"/>
          <p:cNvGrpSpPr/>
          <p:nvPr/>
        </p:nvGrpSpPr>
        <p:grpSpPr>
          <a:xfrm>
            <a:off x="6665529" y="3130228"/>
            <a:ext cx="576302" cy="511871"/>
            <a:chOff x="6644304" y="3073628"/>
            <a:chExt cx="576302" cy="511871"/>
          </a:xfrm>
        </p:grpSpPr>
        <p:sp>
          <p:nvSpPr>
            <p:cNvPr id="7487" name="Google Shape;7487;p6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8" name="Google Shape;7488;p69"/>
            <p:cNvGrpSpPr/>
            <p:nvPr/>
          </p:nvGrpSpPr>
          <p:grpSpPr>
            <a:xfrm>
              <a:off x="6712169" y="3085440"/>
              <a:ext cx="481622" cy="494913"/>
              <a:chOff x="6712169" y="3085440"/>
              <a:chExt cx="481622" cy="494913"/>
            </a:xfrm>
          </p:grpSpPr>
          <p:sp>
            <p:nvSpPr>
              <p:cNvPr id="7489" name="Google Shape;7489;p6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4" name="Google Shape;7494;p6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69"/>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69"/>
          <p:cNvGrpSpPr/>
          <p:nvPr/>
        </p:nvGrpSpPr>
        <p:grpSpPr>
          <a:xfrm>
            <a:off x="6673379" y="3773223"/>
            <a:ext cx="560631" cy="511352"/>
            <a:chOff x="6652154" y="3716623"/>
            <a:chExt cx="560631" cy="511352"/>
          </a:xfrm>
        </p:grpSpPr>
        <p:sp>
          <p:nvSpPr>
            <p:cNvPr id="7499" name="Google Shape;7499;p6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0" name="Google Shape;7500;p69"/>
            <p:cNvGrpSpPr/>
            <p:nvPr/>
          </p:nvGrpSpPr>
          <p:grpSpPr>
            <a:xfrm>
              <a:off x="6669657" y="3716715"/>
              <a:ext cx="466779" cy="464290"/>
              <a:chOff x="6669657" y="3716715"/>
              <a:chExt cx="466779" cy="464290"/>
            </a:xfrm>
          </p:grpSpPr>
          <p:sp>
            <p:nvSpPr>
              <p:cNvPr id="7501" name="Google Shape;7501;p6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4" name="Google Shape;7514;p69"/>
          <p:cNvGrpSpPr/>
          <p:nvPr/>
        </p:nvGrpSpPr>
        <p:grpSpPr>
          <a:xfrm>
            <a:off x="7867470" y="4054631"/>
            <a:ext cx="187557" cy="187557"/>
            <a:chOff x="8565775" y="671075"/>
            <a:chExt cx="441000" cy="441000"/>
          </a:xfrm>
        </p:grpSpPr>
        <p:sp>
          <p:nvSpPr>
            <p:cNvPr id="7515" name="Google Shape;7515;p6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7" name="Google Shape;7517;p69"/>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9"/>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9" name="Google Shape;7519;p69"/>
          <p:cNvGrpSpPr/>
          <p:nvPr/>
        </p:nvGrpSpPr>
        <p:grpSpPr>
          <a:xfrm>
            <a:off x="6021325" y="3132850"/>
            <a:ext cx="587871" cy="512373"/>
            <a:chOff x="6000100" y="3076250"/>
            <a:chExt cx="587871" cy="512373"/>
          </a:xfrm>
        </p:grpSpPr>
        <p:sp>
          <p:nvSpPr>
            <p:cNvPr id="7520" name="Google Shape;7520;p6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1" name="Google Shape;7521;p69"/>
            <p:cNvGrpSpPr/>
            <p:nvPr/>
          </p:nvGrpSpPr>
          <p:grpSpPr>
            <a:xfrm>
              <a:off x="6031360" y="3076713"/>
              <a:ext cx="539107" cy="480965"/>
              <a:chOff x="6031360" y="3076713"/>
              <a:chExt cx="539107" cy="480965"/>
            </a:xfrm>
          </p:grpSpPr>
          <p:sp>
            <p:nvSpPr>
              <p:cNvPr id="7522" name="Google Shape;7522;p6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9" name="Google Shape;7529;p69"/>
          <p:cNvGrpSpPr/>
          <p:nvPr/>
        </p:nvGrpSpPr>
        <p:grpSpPr>
          <a:xfrm>
            <a:off x="3597785" y="3065882"/>
            <a:ext cx="2241344" cy="1330656"/>
            <a:chOff x="3597785" y="3065882"/>
            <a:chExt cx="2241344" cy="1330656"/>
          </a:xfrm>
        </p:grpSpPr>
        <p:grpSp>
          <p:nvGrpSpPr>
            <p:cNvPr id="7530" name="Google Shape;7530;p69"/>
            <p:cNvGrpSpPr/>
            <p:nvPr/>
          </p:nvGrpSpPr>
          <p:grpSpPr>
            <a:xfrm>
              <a:off x="5296908" y="3937355"/>
              <a:ext cx="143198" cy="32380"/>
              <a:chOff x="5296908" y="3937355"/>
              <a:chExt cx="143198" cy="32380"/>
            </a:xfrm>
          </p:grpSpPr>
          <p:sp>
            <p:nvSpPr>
              <p:cNvPr id="7531" name="Google Shape;7531;p69"/>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2" name="Google Shape;7532;p69"/>
              <p:cNvGrpSpPr/>
              <p:nvPr/>
            </p:nvGrpSpPr>
            <p:grpSpPr>
              <a:xfrm>
                <a:off x="5402331" y="3937355"/>
                <a:ext cx="37776" cy="32380"/>
                <a:chOff x="5402331" y="3937355"/>
                <a:chExt cx="37776" cy="32380"/>
              </a:xfrm>
            </p:grpSpPr>
            <p:sp>
              <p:nvSpPr>
                <p:cNvPr id="7533" name="Google Shape;7533;p69"/>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9"/>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69"/>
              <p:cNvGrpSpPr/>
              <p:nvPr/>
            </p:nvGrpSpPr>
            <p:grpSpPr>
              <a:xfrm>
                <a:off x="5296908" y="3937355"/>
                <a:ext cx="37783" cy="32380"/>
                <a:chOff x="5296908" y="3937355"/>
                <a:chExt cx="37783" cy="32380"/>
              </a:xfrm>
            </p:grpSpPr>
            <p:sp>
              <p:nvSpPr>
                <p:cNvPr id="7536" name="Google Shape;7536;p69"/>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9"/>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69"/>
            <p:cNvGrpSpPr/>
            <p:nvPr/>
          </p:nvGrpSpPr>
          <p:grpSpPr>
            <a:xfrm>
              <a:off x="4724163" y="3119631"/>
              <a:ext cx="120838" cy="84218"/>
              <a:chOff x="4724163" y="3119631"/>
              <a:chExt cx="120838" cy="84218"/>
            </a:xfrm>
          </p:grpSpPr>
          <p:grpSp>
            <p:nvGrpSpPr>
              <p:cNvPr id="7539" name="Google Shape;7539;p69"/>
              <p:cNvGrpSpPr/>
              <p:nvPr/>
            </p:nvGrpSpPr>
            <p:grpSpPr>
              <a:xfrm>
                <a:off x="4746712" y="3132773"/>
                <a:ext cx="86869" cy="56424"/>
                <a:chOff x="4746712" y="3132773"/>
                <a:chExt cx="86869" cy="56424"/>
              </a:xfrm>
            </p:grpSpPr>
            <p:sp>
              <p:nvSpPr>
                <p:cNvPr id="7540" name="Google Shape;7540;p69"/>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9"/>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69"/>
              <p:cNvGrpSpPr/>
              <p:nvPr/>
            </p:nvGrpSpPr>
            <p:grpSpPr>
              <a:xfrm>
                <a:off x="4773634" y="3143336"/>
                <a:ext cx="37776" cy="32451"/>
                <a:chOff x="4773634" y="3143336"/>
                <a:chExt cx="37776" cy="32451"/>
              </a:xfrm>
            </p:grpSpPr>
            <p:sp>
              <p:nvSpPr>
                <p:cNvPr id="7543" name="Google Shape;7543;p69"/>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9"/>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69"/>
              <p:cNvGrpSpPr/>
              <p:nvPr/>
            </p:nvGrpSpPr>
            <p:grpSpPr>
              <a:xfrm>
                <a:off x="4724163" y="3131248"/>
                <a:ext cx="37776" cy="32459"/>
                <a:chOff x="4724163" y="3131248"/>
                <a:chExt cx="37776" cy="32459"/>
              </a:xfrm>
            </p:grpSpPr>
            <p:sp>
              <p:nvSpPr>
                <p:cNvPr id="7546" name="Google Shape;7546;p69"/>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9"/>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9"/>
              <p:cNvGrpSpPr/>
              <p:nvPr/>
            </p:nvGrpSpPr>
            <p:grpSpPr>
              <a:xfrm>
                <a:off x="4755081" y="3176054"/>
                <a:ext cx="32357" cy="27795"/>
                <a:chOff x="4755081" y="3176054"/>
                <a:chExt cx="32357" cy="27795"/>
              </a:xfrm>
            </p:grpSpPr>
            <p:sp>
              <p:nvSpPr>
                <p:cNvPr id="7549" name="Google Shape;7549;p69"/>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9"/>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69"/>
              <p:cNvGrpSpPr/>
              <p:nvPr/>
            </p:nvGrpSpPr>
            <p:grpSpPr>
              <a:xfrm>
                <a:off x="4812550" y="3119631"/>
                <a:ext cx="32451" cy="27803"/>
                <a:chOff x="4812550" y="3119631"/>
                <a:chExt cx="32451" cy="27803"/>
              </a:xfrm>
            </p:grpSpPr>
            <p:sp>
              <p:nvSpPr>
                <p:cNvPr id="7552" name="Google Shape;7552;p69"/>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9"/>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4" name="Google Shape;7554;p69"/>
            <p:cNvGrpSpPr/>
            <p:nvPr/>
          </p:nvGrpSpPr>
          <p:grpSpPr>
            <a:xfrm>
              <a:off x="5382826" y="4027197"/>
              <a:ext cx="268967" cy="250422"/>
              <a:chOff x="5382826" y="4027197"/>
              <a:chExt cx="268967" cy="250422"/>
            </a:xfrm>
          </p:grpSpPr>
          <p:grpSp>
            <p:nvGrpSpPr>
              <p:cNvPr id="7555" name="Google Shape;7555;p69"/>
              <p:cNvGrpSpPr/>
              <p:nvPr/>
            </p:nvGrpSpPr>
            <p:grpSpPr>
              <a:xfrm>
                <a:off x="5405280" y="4042510"/>
                <a:ext cx="237570" cy="218647"/>
                <a:chOff x="5405280" y="4042510"/>
                <a:chExt cx="237570" cy="218647"/>
              </a:xfrm>
            </p:grpSpPr>
            <p:sp>
              <p:nvSpPr>
                <p:cNvPr id="7556" name="Google Shape;7556;p69"/>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9"/>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9"/>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9"/>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9"/>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9"/>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69"/>
              <p:cNvGrpSpPr/>
              <p:nvPr/>
            </p:nvGrpSpPr>
            <p:grpSpPr>
              <a:xfrm>
                <a:off x="5382826" y="4125549"/>
                <a:ext cx="37776" cy="32380"/>
                <a:chOff x="5382826" y="4125549"/>
                <a:chExt cx="37776" cy="32380"/>
              </a:xfrm>
            </p:grpSpPr>
            <p:sp>
              <p:nvSpPr>
                <p:cNvPr id="7563" name="Google Shape;7563;p69"/>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9"/>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69"/>
              <p:cNvGrpSpPr/>
              <p:nvPr/>
            </p:nvGrpSpPr>
            <p:grpSpPr>
              <a:xfrm>
                <a:off x="5475680" y="4195587"/>
                <a:ext cx="37783" cy="32364"/>
                <a:chOff x="5475680" y="4195587"/>
                <a:chExt cx="37783" cy="32364"/>
              </a:xfrm>
            </p:grpSpPr>
            <p:sp>
              <p:nvSpPr>
                <p:cNvPr id="7566" name="Google Shape;7566;p69"/>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9"/>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69"/>
              <p:cNvGrpSpPr/>
              <p:nvPr/>
            </p:nvGrpSpPr>
            <p:grpSpPr>
              <a:xfrm>
                <a:off x="5532575" y="4027197"/>
                <a:ext cx="33308" cy="32262"/>
                <a:chOff x="5532575" y="4027197"/>
                <a:chExt cx="33308" cy="32262"/>
              </a:xfrm>
            </p:grpSpPr>
            <p:sp>
              <p:nvSpPr>
                <p:cNvPr id="7569" name="Google Shape;7569;p69"/>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9"/>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9"/>
              <p:cNvGrpSpPr/>
              <p:nvPr/>
            </p:nvGrpSpPr>
            <p:grpSpPr>
              <a:xfrm>
                <a:off x="5590706" y="4245348"/>
                <a:ext cx="33497" cy="32270"/>
                <a:chOff x="5590706" y="4245348"/>
                <a:chExt cx="33497" cy="32270"/>
              </a:xfrm>
            </p:grpSpPr>
            <p:sp>
              <p:nvSpPr>
                <p:cNvPr id="7572" name="Google Shape;7572;p69"/>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9"/>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69"/>
              <p:cNvGrpSpPr/>
              <p:nvPr/>
            </p:nvGrpSpPr>
            <p:grpSpPr>
              <a:xfrm>
                <a:off x="5618681" y="4109677"/>
                <a:ext cx="33112" cy="32357"/>
                <a:chOff x="5618681" y="4109677"/>
                <a:chExt cx="33112" cy="32357"/>
              </a:xfrm>
            </p:grpSpPr>
            <p:sp>
              <p:nvSpPr>
                <p:cNvPr id="7575" name="Google Shape;7575;p69"/>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9"/>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69"/>
              <p:cNvGrpSpPr/>
              <p:nvPr/>
            </p:nvGrpSpPr>
            <p:grpSpPr>
              <a:xfrm>
                <a:off x="5479298" y="4128262"/>
                <a:ext cx="31405" cy="26906"/>
                <a:chOff x="5479298" y="4128262"/>
                <a:chExt cx="31405" cy="26906"/>
              </a:xfrm>
            </p:grpSpPr>
            <p:sp>
              <p:nvSpPr>
                <p:cNvPr id="7578" name="Google Shape;7578;p69"/>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9"/>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69"/>
              <p:cNvGrpSpPr/>
              <p:nvPr/>
            </p:nvGrpSpPr>
            <p:grpSpPr>
              <a:xfrm>
                <a:off x="5582903" y="4180116"/>
                <a:ext cx="31499" cy="26898"/>
                <a:chOff x="5582903" y="4180116"/>
                <a:chExt cx="31499" cy="26898"/>
              </a:xfrm>
            </p:grpSpPr>
            <p:sp>
              <p:nvSpPr>
                <p:cNvPr id="7581" name="Google Shape;7581;p69"/>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9"/>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3" name="Google Shape;7583;p69"/>
            <p:cNvGrpSpPr/>
            <p:nvPr/>
          </p:nvGrpSpPr>
          <p:grpSpPr>
            <a:xfrm>
              <a:off x="3977681" y="3230323"/>
              <a:ext cx="94584" cy="84085"/>
              <a:chOff x="3977681" y="3230323"/>
              <a:chExt cx="94584" cy="84085"/>
            </a:xfrm>
          </p:grpSpPr>
          <p:grpSp>
            <p:nvGrpSpPr>
              <p:cNvPr id="7584" name="Google Shape;7584;p69"/>
              <p:cNvGrpSpPr/>
              <p:nvPr/>
            </p:nvGrpSpPr>
            <p:grpSpPr>
              <a:xfrm>
                <a:off x="4000135" y="3243041"/>
                <a:ext cx="59570" cy="57186"/>
                <a:chOff x="4000135" y="3243041"/>
                <a:chExt cx="59570" cy="57186"/>
              </a:xfrm>
            </p:grpSpPr>
            <p:sp>
              <p:nvSpPr>
                <p:cNvPr id="7585" name="Google Shape;7585;p69"/>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9"/>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9"/>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69"/>
              <p:cNvGrpSpPr/>
              <p:nvPr/>
            </p:nvGrpSpPr>
            <p:grpSpPr>
              <a:xfrm>
                <a:off x="3977681" y="3245872"/>
                <a:ext cx="37783" cy="32380"/>
                <a:chOff x="3977681" y="3245872"/>
                <a:chExt cx="37783" cy="32380"/>
              </a:xfrm>
            </p:grpSpPr>
            <p:sp>
              <p:nvSpPr>
                <p:cNvPr id="7589" name="Google Shape;7589;p69"/>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9"/>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69"/>
              <p:cNvGrpSpPr/>
              <p:nvPr/>
            </p:nvGrpSpPr>
            <p:grpSpPr>
              <a:xfrm>
                <a:off x="4040860" y="3262672"/>
                <a:ext cx="31405" cy="27001"/>
                <a:chOff x="4040860" y="3262672"/>
                <a:chExt cx="31405" cy="27001"/>
              </a:xfrm>
            </p:grpSpPr>
            <p:sp>
              <p:nvSpPr>
                <p:cNvPr id="7592" name="Google Shape;7592;p69"/>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9"/>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69"/>
              <p:cNvGrpSpPr/>
              <p:nvPr/>
            </p:nvGrpSpPr>
            <p:grpSpPr>
              <a:xfrm>
                <a:off x="4021072" y="3230323"/>
                <a:ext cx="31397" cy="26906"/>
                <a:chOff x="4021072" y="3230323"/>
                <a:chExt cx="31397" cy="26906"/>
              </a:xfrm>
            </p:grpSpPr>
            <p:sp>
              <p:nvSpPr>
                <p:cNvPr id="7595" name="Google Shape;7595;p69"/>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9"/>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69"/>
              <p:cNvGrpSpPr/>
              <p:nvPr/>
            </p:nvGrpSpPr>
            <p:grpSpPr>
              <a:xfrm>
                <a:off x="4001472" y="3287462"/>
                <a:ext cx="31499" cy="26945"/>
                <a:chOff x="4001472" y="3287462"/>
                <a:chExt cx="31499" cy="26945"/>
              </a:xfrm>
            </p:grpSpPr>
            <p:sp>
              <p:nvSpPr>
                <p:cNvPr id="7598" name="Google Shape;7598;p69"/>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9"/>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0" name="Google Shape;7600;p69"/>
            <p:cNvGrpSpPr/>
            <p:nvPr/>
          </p:nvGrpSpPr>
          <p:grpSpPr>
            <a:xfrm>
              <a:off x="4084715" y="3258865"/>
              <a:ext cx="184961" cy="137268"/>
              <a:chOff x="4084715" y="3258865"/>
              <a:chExt cx="184961" cy="137268"/>
            </a:xfrm>
          </p:grpSpPr>
          <p:grpSp>
            <p:nvGrpSpPr>
              <p:cNvPr id="7601" name="Google Shape;7601;p69"/>
              <p:cNvGrpSpPr/>
              <p:nvPr/>
            </p:nvGrpSpPr>
            <p:grpSpPr>
              <a:xfrm>
                <a:off x="4107453" y="3271583"/>
                <a:ext cx="153470" cy="110275"/>
                <a:chOff x="4107453" y="3271583"/>
                <a:chExt cx="153470" cy="110275"/>
              </a:xfrm>
            </p:grpSpPr>
            <p:sp>
              <p:nvSpPr>
                <p:cNvPr id="7602" name="Google Shape;7602;p69"/>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9"/>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9"/>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9"/>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69"/>
              <p:cNvGrpSpPr/>
              <p:nvPr/>
            </p:nvGrpSpPr>
            <p:grpSpPr>
              <a:xfrm>
                <a:off x="4136947" y="3258865"/>
                <a:ext cx="31499" cy="27001"/>
                <a:chOff x="4136947" y="3258865"/>
                <a:chExt cx="31499" cy="27001"/>
              </a:xfrm>
            </p:grpSpPr>
            <p:sp>
              <p:nvSpPr>
                <p:cNvPr id="7607" name="Google Shape;7607;p69"/>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9"/>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69"/>
              <p:cNvGrpSpPr/>
              <p:nvPr/>
            </p:nvGrpSpPr>
            <p:grpSpPr>
              <a:xfrm>
                <a:off x="4084715" y="3266478"/>
                <a:ext cx="31468" cy="26898"/>
                <a:chOff x="4084715" y="3266478"/>
                <a:chExt cx="31468" cy="26898"/>
              </a:xfrm>
            </p:grpSpPr>
            <p:sp>
              <p:nvSpPr>
                <p:cNvPr id="7610" name="Google Shape;7610;p69"/>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9"/>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69"/>
              <p:cNvGrpSpPr/>
              <p:nvPr/>
            </p:nvGrpSpPr>
            <p:grpSpPr>
              <a:xfrm>
                <a:off x="4159213" y="3279849"/>
                <a:ext cx="31405" cy="26945"/>
                <a:chOff x="4159213" y="3279849"/>
                <a:chExt cx="31405" cy="26945"/>
              </a:xfrm>
            </p:grpSpPr>
            <p:sp>
              <p:nvSpPr>
                <p:cNvPr id="7613" name="Google Shape;7613;p69"/>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9"/>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69"/>
              <p:cNvGrpSpPr/>
              <p:nvPr/>
            </p:nvGrpSpPr>
            <p:grpSpPr>
              <a:xfrm>
                <a:off x="4201550" y="3266502"/>
                <a:ext cx="31405" cy="26883"/>
                <a:chOff x="4201550" y="3266502"/>
                <a:chExt cx="31405" cy="26883"/>
              </a:xfrm>
            </p:grpSpPr>
            <p:sp>
              <p:nvSpPr>
                <p:cNvPr id="7616" name="Google Shape;7616;p69"/>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9"/>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69"/>
              <p:cNvGrpSpPr/>
              <p:nvPr/>
            </p:nvGrpSpPr>
            <p:grpSpPr>
              <a:xfrm>
                <a:off x="4201550" y="3338278"/>
                <a:ext cx="31405" cy="26930"/>
                <a:chOff x="4201550" y="3338278"/>
                <a:chExt cx="31405" cy="26930"/>
              </a:xfrm>
            </p:grpSpPr>
            <p:sp>
              <p:nvSpPr>
                <p:cNvPr id="7619" name="Google Shape;7619;p69"/>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9"/>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69"/>
              <p:cNvGrpSpPr/>
              <p:nvPr/>
            </p:nvGrpSpPr>
            <p:grpSpPr>
              <a:xfrm>
                <a:off x="4238272" y="3369132"/>
                <a:ext cx="31405" cy="27001"/>
                <a:chOff x="4238272" y="3369132"/>
                <a:chExt cx="31405" cy="27001"/>
              </a:xfrm>
            </p:grpSpPr>
            <p:sp>
              <p:nvSpPr>
                <p:cNvPr id="7622" name="Google Shape;7622;p69"/>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9"/>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4" name="Google Shape;7624;p69"/>
            <p:cNvGrpSpPr/>
            <p:nvPr/>
          </p:nvGrpSpPr>
          <p:grpSpPr>
            <a:xfrm>
              <a:off x="4068639" y="3200169"/>
              <a:ext cx="77643" cy="37272"/>
              <a:chOff x="4068639" y="3200169"/>
              <a:chExt cx="77643" cy="37272"/>
            </a:xfrm>
          </p:grpSpPr>
          <p:sp>
            <p:nvSpPr>
              <p:cNvPr id="7625" name="Google Shape;7625;p69"/>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6" name="Google Shape;7626;p69"/>
              <p:cNvGrpSpPr/>
              <p:nvPr/>
            </p:nvGrpSpPr>
            <p:grpSpPr>
              <a:xfrm>
                <a:off x="4114878" y="3200169"/>
                <a:ext cx="31405" cy="26993"/>
                <a:chOff x="4114878" y="3200169"/>
                <a:chExt cx="31405" cy="26993"/>
              </a:xfrm>
            </p:grpSpPr>
            <p:sp>
              <p:nvSpPr>
                <p:cNvPr id="7627" name="Google Shape;7627;p69"/>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9"/>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9"/>
              <p:cNvGrpSpPr/>
              <p:nvPr/>
            </p:nvGrpSpPr>
            <p:grpSpPr>
              <a:xfrm>
                <a:off x="4068639" y="3210535"/>
                <a:ext cx="31499" cy="26906"/>
                <a:chOff x="4068639" y="3210535"/>
                <a:chExt cx="31499" cy="26906"/>
              </a:xfrm>
            </p:grpSpPr>
            <p:sp>
              <p:nvSpPr>
                <p:cNvPr id="7630" name="Google Shape;7630;p69"/>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9"/>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32" name="Google Shape;7632;p69"/>
            <p:cNvGrpSpPr/>
            <p:nvPr/>
          </p:nvGrpSpPr>
          <p:grpSpPr>
            <a:xfrm>
              <a:off x="3869702" y="3066935"/>
              <a:ext cx="382664" cy="190294"/>
              <a:chOff x="3869702" y="3066935"/>
              <a:chExt cx="382664" cy="190294"/>
            </a:xfrm>
          </p:grpSpPr>
          <p:grpSp>
            <p:nvGrpSpPr>
              <p:cNvPr id="7633" name="Google Shape;7633;p69"/>
              <p:cNvGrpSpPr/>
              <p:nvPr/>
            </p:nvGrpSpPr>
            <p:grpSpPr>
              <a:xfrm>
                <a:off x="3888633" y="3082351"/>
                <a:ext cx="351172" cy="160698"/>
                <a:chOff x="3888633" y="3082351"/>
                <a:chExt cx="351172" cy="160698"/>
              </a:xfrm>
            </p:grpSpPr>
            <p:sp>
              <p:nvSpPr>
                <p:cNvPr id="7634" name="Google Shape;7634;p69"/>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9"/>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9"/>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9"/>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9"/>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9"/>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69"/>
              <p:cNvGrpSpPr/>
              <p:nvPr/>
            </p:nvGrpSpPr>
            <p:grpSpPr>
              <a:xfrm>
                <a:off x="4143703" y="3066935"/>
                <a:ext cx="37783" cy="32357"/>
                <a:chOff x="4143703" y="3066935"/>
                <a:chExt cx="37783" cy="32357"/>
              </a:xfrm>
            </p:grpSpPr>
            <p:sp>
              <p:nvSpPr>
                <p:cNvPr id="7641" name="Google Shape;7641;p69"/>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9"/>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69"/>
              <p:cNvGrpSpPr/>
              <p:nvPr/>
            </p:nvGrpSpPr>
            <p:grpSpPr>
              <a:xfrm>
                <a:off x="4044565" y="3103563"/>
                <a:ext cx="37783" cy="32451"/>
                <a:chOff x="4044565" y="3103563"/>
                <a:chExt cx="37783" cy="32451"/>
              </a:xfrm>
            </p:grpSpPr>
            <p:sp>
              <p:nvSpPr>
                <p:cNvPr id="7644" name="Google Shape;7644;p69"/>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9"/>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69"/>
              <p:cNvGrpSpPr/>
              <p:nvPr/>
            </p:nvGrpSpPr>
            <p:grpSpPr>
              <a:xfrm>
                <a:off x="4017454" y="3188237"/>
                <a:ext cx="37776" cy="32357"/>
                <a:chOff x="4017454" y="3188237"/>
                <a:chExt cx="37776" cy="32357"/>
              </a:xfrm>
            </p:grpSpPr>
            <p:sp>
              <p:nvSpPr>
                <p:cNvPr id="7647" name="Google Shape;7647;p69"/>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9"/>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69"/>
              <p:cNvGrpSpPr/>
              <p:nvPr/>
            </p:nvGrpSpPr>
            <p:grpSpPr>
              <a:xfrm>
                <a:off x="3921548" y="3157509"/>
                <a:ext cx="37783" cy="32357"/>
                <a:chOff x="3921548" y="3157509"/>
                <a:chExt cx="37783" cy="32357"/>
              </a:xfrm>
            </p:grpSpPr>
            <p:sp>
              <p:nvSpPr>
                <p:cNvPr id="7650" name="Google Shape;7650;p69"/>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9"/>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69"/>
              <p:cNvGrpSpPr/>
              <p:nvPr/>
            </p:nvGrpSpPr>
            <p:grpSpPr>
              <a:xfrm>
                <a:off x="3939056" y="3211620"/>
                <a:ext cx="37783" cy="32380"/>
                <a:chOff x="3939056" y="3211620"/>
                <a:chExt cx="37783" cy="32380"/>
              </a:xfrm>
            </p:grpSpPr>
            <p:sp>
              <p:nvSpPr>
                <p:cNvPr id="7653" name="Google Shape;7653;p69"/>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9"/>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69"/>
              <p:cNvGrpSpPr/>
              <p:nvPr/>
            </p:nvGrpSpPr>
            <p:grpSpPr>
              <a:xfrm>
                <a:off x="4176240" y="3136965"/>
                <a:ext cx="31405" cy="26930"/>
                <a:chOff x="4176240" y="3136965"/>
                <a:chExt cx="31405" cy="26930"/>
              </a:xfrm>
            </p:grpSpPr>
            <p:sp>
              <p:nvSpPr>
                <p:cNvPr id="7656" name="Google Shape;7656;p69"/>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9"/>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9"/>
              <p:cNvGrpSpPr/>
              <p:nvPr/>
            </p:nvGrpSpPr>
            <p:grpSpPr>
              <a:xfrm>
                <a:off x="4133148" y="3152593"/>
                <a:ext cx="31499" cy="27001"/>
                <a:chOff x="4133148" y="3152593"/>
                <a:chExt cx="31499" cy="27001"/>
              </a:xfrm>
            </p:grpSpPr>
            <p:sp>
              <p:nvSpPr>
                <p:cNvPr id="7659" name="Google Shape;7659;p69"/>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9"/>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9"/>
              <p:cNvGrpSpPr/>
              <p:nvPr/>
            </p:nvGrpSpPr>
            <p:grpSpPr>
              <a:xfrm>
                <a:off x="4220866" y="3073534"/>
                <a:ext cx="31499" cy="26898"/>
                <a:chOff x="4220866" y="3073534"/>
                <a:chExt cx="31499" cy="26898"/>
              </a:xfrm>
            </p:grpSpPr>
            <p:sp>
              <p:nvSpPr>
                <p:cNvPr id="7662" name="Google Shape;7662;p69"/>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9"/>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9"/>
              <p:cNvGrpSpPr/>
              <p:nvPr/>
            </p:nvGrpSpPr>
            <p:grpSpPr>
              <a:xfrm>
                <a:off x="3869702" y="3230323"/>
                <a:ext cx="31499" cy="26906"/>
                <a:chOff x="3869702" y="3230323"/>
                <a:chExt cx="31499" cy="26906"/>
              </a:xfrm>
            </p:grpSpPr>
            <p:sp>
              <p:nvSpPr>
                <p:cNvPr id="7665" name="Google Shape;7665;p69"/>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9"/>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67" name="Google Shape;7667;p69"/>
            <p:cNvGrpSpPr/>
            <p:nvPr/>
          </p:nvGrpSpPr>
          <p:grpSpPr>
            <a:xfrm>
              <a:off x="4271383" y="3065882"/>
              <a:ext cx="304556" cy="341663"/>
              <a:chOff x="4271383" y="3065882"/>
              <a:chExt cx="304556" cy="341663"/>
            </a:xfrm>
          </p:grpSpPr>
          <p:grpSp>
            <p:nvGrpSpPr>
              <p:cNvPr id="7668" name="Google Shape;7668;p69"/>
              <p:cNvGrpSpPr/>
              <p:nvPr/>
            </p:nvGrpSpPr>
            <p:grpSpPr>
              <a:xfrm>
                <a:off x="4293838" y="3078639"/>
                <a:ext cx="269353" cy="311973"/>
                <a:chOff x="4293838" y="3078639"/>
                <a:chExt cx="269353" cy="311973"/>
              </a:xfrm>
            </p:grpSpPr>
            <p:sp>
              <p:nvSpPr>
                <p:cNvPr id="7669" name="Google Shape;7669;p69"/>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9"/>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9"/>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9"/>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9"/>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9"/>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9"/>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9"/>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9"/>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9"/>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9"/>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9"/>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9"/>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9"/>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9"/>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9"/>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9"/>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69"/>
              <p:cNvGrpSpPr/>
              <p:nvPr/>
            </p:nvGrpSpPr>
            <p:grpSpPr>
              <a:xfrm>
                <a:off x="4538164" y="3342061"/>
                <a:ext cx="37776" cy="32380"/>
                <a:chOff x="4538164" y="3342061"/>
                <a:chExt cx="37776" cy="32380"/>
              </a:xfrm>
            </p:grpSpPr>
            <p:sp>
              <p:nvSpPr>
                <p:cNvPr id="7687" name="Google Shape;7687;p69"/>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9"/>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69"/>
              <p:cNvGrpSpPr/>
              <p:nvPr/>
            </p:nvGrpSpPr>
            <p:grpSpPr>
              <a:xfrm>
                <a:off x="4271383" y="3194742"/>
                <a:ext cx="37783" cy="32420"/>
                <a:chOff x="4271383" y="3194742"/>
                <a:chExt cx="37783" cy="32420"/>
              </a:xfrm>
            </p:grpSpPr>
            <p:sp>
              <p:nvSpPr>
                <p:cNvPr id="7690" name="Google Shape;7690;p69"/>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9"/>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69"/>
              <p:cNvGrpSpPr/>
              <p:nvPr/>
            </p:nvGrpSpPr>
            <p:grpSpPr>
              <a:xfrm>
                <a:off x="4284416" y="3084058"/>
                <a:ext cx="37783" cy="32357"/>
                <a:chOff x="4284416" y="3084058"/>
                <a:chExt cx="37783" cy="32357"/>
              </a:xfrm>
            </p:grpSpPr>
            <p:sp>
              <p:nvSpPr>
                <p:cNvPr id="7693" name="Google Shape;7693;p69"/>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9"/>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9"/>
              <p:cNvGrpSpPr/>
              <p:nvPr/>
            </p:nvGrpSpPr>
            <p:grpSpPr>
              <a:xfrm>
                <a:off x="4478697" y="3297561"/>
                <a:ext cx="37776" cy="32451"/>
                <a:chOff x="4478697" y="3297561"/>
                <a:chExt cx="37776" cy="32451"/>
              </a:xfrm>
            </p:grpSpPr>
            <p:sp>
              <p:nvSpPr>
                <p:cNvPr id="7696" name="Google Shape;7696;p69"/>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9"/>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69"/>
              <p:cNvGrpSpPr/>
              <p:nvPr/>
            </p:nvGrpSpPr>
            <p:grpSpPr>
              <a:xfrm>
                <a:off x="4411813" y="3331711"/>
                <a:ext cx="37776" cy="32451"/>
                <a:chOff x="4411813" y="3331711"/>
                <a:chExt cx="37776" cy="32451"/>
              </a:xfrm>
            </p:grpSpPr>
            <p:sp>
              <p:nvSpPr>
                <p:cNvPr id="7699" name="Google Shape;7699;p69"/>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9"/>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69"/>
              <p:cNvGrpSpPr/>
              <p:nvPr/>
            </p:nvGrpSpPr>
            <p:grpSpPr>
              <a:xfrm>
                <a:off x="4337984" y="3375188"/>
                <a:ext cx="37776" cy="32357"/>
                <a:chOff x="4337984" y="3375188"/>
                <a:chExt cx="37776" cy="32357"/>
              </a:xfrm>
            </p:grpSpPr>
            <p:sp>
              <p:nvSpPr>
                <p:cNvPr id="7702" name="Google Shape;7702;p69"/>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9"/>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69"/>
              <p:cNvGrpSpPr/>
              <p:nvPr/>
            </p:nvGrpSpPr>
            <p:grpSpPr>
              <a:xfrm>
                <a:off x="4494867" y="3090530"/>
                <a:ext cx="37878" cy="32451"/>
                <a:chOff x="4494867" y="3090530"/>
                <a:chExt cx="37878" cy="32451"/>
              </a:xfrm>
            </p:grpSpPr>
            <p:sp>
              <p:nvSpPr>
                <p:cNvPr id="7705" name="Google Shape;7705;p69"/>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9"/>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69"/>
              <p:cNvGrpSpPr/>
              <p:nvPr/>
            </p:nvGrpSpPr>
            <p:grpSpPr>
              <a:xfrm>
                <a:off x="4525124" y="3207774"/>
                <a:ext cx="37783" cy="32420"/>
                <a:chOff x="4525124" y="3207774"/>
                <a:chExt cx="37783" cy="32420"/>
              </a:xfrm>
            </p:grpSpPr>
            <p:sp>
              <p:nvSpPr>
                <p:cNvPr id="7708" name="Google Shape;7708;p69"/>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9"/>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69"/>
              <p:cNvGrpSpPr/>
              <p:nvPr/>
            </p:nvGrpSpPr>
            <p:grpSpPr>
              <a:xfrm>
                <a:off x="4440544" y="3176479"/>
                <a:ext cx="31499" cy="26898"/>
                <a:chOff x="4440544" y="3176479"/>
                <a:chExt cx="31499" cy="26898"/>
              </a:xfrm>
            </p:grpSpPr>
            <p:sp>
              <p:nvSpPr>
                <p:cNvPr id="7711" name="Google Shape;7711;p69"/>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9"/>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69"/>
              <p:cNvGrpSpPr/>
              <p:nvPr/>
            </p:nvGrpSpPr>
            <p:grpSpPr>
              <a:xfrm>
                <a:off x="4350545" y="3156400"/>
                <a:ext cx="31405" cy="27001"/>
                <a:chOff x="4350545" y="3156400"/>
                <a:chExt cx="31405" cy="27001"/>
              </a:xfrm>
            </p:grpSpPr>
            <p:sp>
              <p:nvSpPr>
                <p:cNvPr id="7714" name="Google Shape;7714;p69"/>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9"/>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69"/>
              <p:cNvGrpSpPr/>
              <p:nvPr/>
            </p:nvGrpSpPr>
            <p:grpSpPr>
              <a:xfrm>
                <a:off x="4376703" y="3255058"/>
                <a:ext cx="31405" cy="27001"/>
                <a:chOff x="4376703" y="3255058"/>
                <a:chExt cx="31405" cy="27001"/>
              </a:xfrm>
            </p:grpSpPr>
            <p:sp>
              <p:nvSpPr>
                <p:cNvPr id="7717" name="Google Shape;7717;p69"/>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9"/>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69"/>
              <p:cNvGrpSpPr/>
              <p:nvPr/>
            </p:nvGrpSpPr>
            <p:grpSpPr>
              <a:xfrm>
                <a:off x="4331322" y="3283656"/>
                <a:ext cx="31405" cy="26945"/>
                <a:chOff x="4331322" y="3283656"/>
                <a:chExt cx="31405" cy="26945"/>
              </a:xfrm>
            </p:grpSpPr>
            <p:sp>
              <p:nvSpPr>
                <p:cNvPr id="7720" name="Google Shape;7720;p69"/>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9"/>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69"/>
              <p:cNvGrpSpPr/>
              <p:nvPr/>
            </p:nvGrpSpPr>
            <p:grpSpPr>
              <a:xfrm>
                <a:off x="4380510" y="3065882"/>
                <a:ext cx="31405" cy="26938"/>
                <a:chOff x="4380510" y="3065882"/>
                <a:chExt cx="31405" cy="26938"/>
              </a:xfrm>
            </p:grpSpPr>
            <p:sp>
              <p:nvSpPr>
                <p:cNvPr id="7723" name="Google Shape;7723;p69"/>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9"/>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5" name="Google Shape;7725;p69"/>
            <p:cNvGrpSpPr/>
            <p:nvPr/>
          </p:nvGrpSpPr>
          <p:grpSpPr>
            <a:xfrm>
              <a:off x="4558998" y="3188237"/>
              <a:ext cx="1280131" cy="1052746"/>
              <a:chOff x="4558998" y="3188237"/>
              <a:chExt cx="1280131" cy="1052746"/>
            </a:xfrm>
          </p:grpSpPr>
          <p:sp>
            <p:nvSpPr>
              <p:cNvPr id="7726" name="Google Shape;7726;p69"/>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7" name="Google Shape;7727;p69"/>
              <p:cNvGrpSpPr/>
              <p:nvPr/>
            </p:nvGrpSpPr>
            <p:grpSpPr>
              <a:xfrm>
                <a:off x="4579164" y="3203653"/>
                <a:ext cx="1244833" cy="1020397"/>
                <a:chOff x="4579164" y="3203653"/>
                <a:chExt cx="1244833" cy="1020397"/>
              </a:xfrm>
            </p:grpSpPr>
            <p:sp>
              <p:nvSpPr>
                <p:cNvPr id="7728" name="Google Shape;7728;p69"/>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9"/>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0" name="Google Shape;7730;p69"/>
                <p:cNvGrpSpPr/>
                <p:nvPr/>
              </p:nvGrpSpPr>
              <p:grpSpPr>
                <a:xfrm>
                  <a:off x="4579164" y="3203653"/>
                  <a:ext cx="1244833" cy="1020397"/>
                  <a:chOff x="4579164" y="3203653"/>
                  <a:chExt cx="1244833" cy="1020397"/>
                </a:xfrm>
              </p:grpSpPr>
              <p:sp>
                <p:nvSpPr>
                  <p:cNvPr id="7731" name="Google Shape;7731;p69"/>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9"/>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3" name="Google Shape;7733;p69"/>
                  <p:cNvGrpSpPr/>
                  <p:nvPr/>
                </p:nvGrpSpPr>
                <p:grpSpPr>
                  <a:xfrm>
                    <a:off x="4579164" y="3203653"/>
                    <a:ext cx="1244833" cy="1020397"/>
                    <a:chOff x="4579164" y="3203653"/>
                    <a:chExt cx="1244833" cy="1020397"/>
                  </a:xfrm>
                </p:grpSpPr>
                <p:sp>
                  <p:nvSpPr>
                    <p:cNvPr id="7734" name="Google Shape;7734;p69"/>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9"/>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9"/>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9"/>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9"/>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9"/>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9"/>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9"/>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2" name="Google Shape;7742;p69"/>
                    <p:cNvGrpSpPr/>
                    <p:nvPr/>
                  </p:nvGrpSpPr>
                  <p:grpSpPr>
                    <a:xfrm>
                      <a:off x="4579164" y="3203653"/>
                      <a:ext cx="1244833" cy="1020397"/>
                      <a:chOff x="4579164" y="3203653"/>
                      <a:chExt cx="1244833" cy="1020397"/>
                    </a:xfrm>
                  </p:grpSpPr>
                  <p:sp>
                    <p:nvSpPr>
                      <p:cNvPr id="7743" name="Google Shape;7743;p69"/>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9"/>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9"/>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9"/>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9"/>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9"/>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9"/>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9"/>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9"/>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9"/>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9"/>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9"/>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9"/>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9"/>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7" name="Google Shape;7757;p69"/>
                      <p:cNvGrpSpPr/>
                      <p:nvPr/>
                    </p:nvGrpSpPr>
                    <p:grpSpPr>
                      <a:xfrm>
                        <a:off x="4579164" y="3203653"/>
                        <a:ext cx="1244833" cy="1020397"/>
                        <a:chOff x="4579164" y="3203653"/>
                        <a:chExt cx="1244833" cy="1020397"/>
                      </a:xfrm>
                    </p:grpSpPr>
                    <p:sp>
                      <p:nvSpPr>
                        <p:cNvPr id="7758" name="Google Shape;7758;p69"/>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9"/>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9"/>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9"/>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9"/>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9"/>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9"/>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9"/>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9"/>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9"/>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9"/>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9"/>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9"/>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9"/>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9"/>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9"/>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9"/>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9"/>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9"/>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9"/>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9"/>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9"/>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9"/>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9"/>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2" name="Google Shape;7782;p69"/>
                        <p:cNvGrpSpPr/>
                        <p:nvPr/>
                      </p:nvGrpSpPr>
                      <p:grpSpPr>
                        <a:xfrm>
                          <a:off x="4579164" y="3203653"/>
                          <a:ext cx="1244833" cy="1020397"/>
                          <a:chOff x="4579164" y="3203653"/>
                          <a:chExt cx="1244833" cy="1020397"/>
                        </a:xfrm>
                      </p:grpSpPr>
                      <p:sp>
                        <p:nvSpPr>
                          <p:cNvPr id="7783" name="Google Shape;7783;p69"/>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4" name="Google Shape;7784;p69"/>
                          <p:cNvGrpSpPr/>
                          <p:nvPr/>
                        </p:nvGrpSpPr>
                        <p:grpSpPr>
                          <a:xfrm>
                            <a:off x="4579164" y="3203653"/>
                            <a:ext cx="1244833" cy="1020397"/>
                            <a:chOff x="4579164" y="3203653"/>
                            <a:chExt cx="1244833" cy="1020397"/>
                          </a:xfrm>
                        </p:grpSpPr>
                        <p:sp>
                          <p:nvSpPr>
                            <p:cNvPr id="7785" name="Google Shape;7785;p69"/>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9"/>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9"/>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9"/>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9"/>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9"/>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9"/>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69"/>
                            <p:cNvGrpSpPr/>
                            <p:nvPr/>
                          </p:nvGrpSpPr>
                          <p:grpSpPr>
                            <a:xfrm>
                              <a:off x="4579164" y="3203653"/>
                              <a:ext cx="1244833" cy="1020397"/>
                              <a:chOff x="4579164" y="3203653"/>
                              <a:chExt cx="1244833" cy="1020397"/>
                            </a:xfrm>
                          </p:grpSpPr>
                          <p:sp>
                            <p:nvSpPr>
                              <p:cNvPr id="7793" name="Google Shape;7793;p69"/>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9"/>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9"/>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9"/>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9"/>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9"/>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9"/>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9"/>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9"/>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9"/>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9"/>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9"/>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9"/>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6" name="Google Shape;7806;p69"/>
                              <p:cNvGrpSpPr/>
                              <p:nvPr/>
                            </p:nvGrpSpPr>
                            <p:grpSpPr>
                              <a:xfrm>
                                <a:off x="4579164" y="3203653"/>
                                <a:ext cx="1244833" cy="1020397"/>
                                <a:chOff x="4579164" y="3203653"/>
                                <a:chExt cx="1244833" cy="1020397"/>
                              </a:xfrm>
                            </p:grpSpPr>
                            <p:sp>
                              <p:nvSpPr>
                                <p:cNvPr id="7807" name="Google Shape;7807;p69"/>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9"/>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9"/>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9"/>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9"/>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9"/>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9"/>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4" name="Google Shape;7814;p69"/>
                                <p:cNvGrpSpPr/>
                                <p:nvPr/>
                              </p:nvGrpSpPr>
                              <p:grpSpPr>
                                <a:xfrm>
                                  <a:off x="4579164" y="3203653"/>
                                  <a:ext cx="1244833" cy="1020397"/>
                                  <a:chOff x="4579164" y="3203653"/>
                                  <a:chExt cx="1244833" cy="1020397"/>
                                </a:xfrm>
                              </p:grpSpPr>
                              <p:sp>
                                <p:nvSpPr>
                                  <p:cNvPr id="7815" name="Google Shape;7815;p69"/>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9"/>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9"/>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9"/>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9"/>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0" name="Google Shape;7820;p69"/>
                                  <p:cNvGrpSpPr/>
                                  <p:nvPr/>
                                </p:nvGrpSpPr>
                                <p:grpSpPr>
                                  <a:xfrm>
                                    <a:off x="4579164" y="3203653"/>
                                    <a:ext cx="1244833" cy="1020397"/>
                                    <a:chOff x="4579164" y="3203653"/>
                                    <a:chExt cx="1244833" cy="1020397"/>
                                  </a:xfrm>
                                </p:grpSpPr>
                                <p:sp>
                                  <p:nvSpPr>
                                    <p:cNvPr id="7821" name="Google Shape;7821;p69"/>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9"/>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9"/>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9"/>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825" name="Google Shape;7825;p69"/>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9"/>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9"/>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28" name="Google Shape;7828;p69"/>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829" name="Google Shape;7829;p69"/>
              <p:cNvGrpSpPr/>
              <p:nvPr/>
            </p:nvGrpSpPr>
            <p:grpSpPr>
              <a:xfrm>
                <a:off x="4595437" y="3598775"/>
                <a:ext cx="37776" cy="32451"/>
                <a:chOff x="4595437" y="3598775"/>
                <a:chExt cx="37776" cy="32451"/>
              </a:xfrm>
            </p:grpSpPr>
            <p:sp>
              <p:nvSpPr>
                <p:cNvPr id="7830" name="Google Shape;7830;p69"/>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9"/>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69"/>
              <p:cNvGrpSpPr/>
              <p:nvPr/>
            </p:nvGrpSpPr>
            <p:grpSpPr>
              <a:xfrm>
                <a:off x="4641864" y="3524443"/>
                <a:ext cx="37776" cy="32380"/>
                <a:chOff x="4641864" y="3524443"/>
                <a:chExt cx="37776" cy="32380"/>
              </a:xfrm>
            </p:grpSpPr>
            <p:sp>
              <p:nvSpPr>
                <p:cNvPr id="7833" name="Google Shape;7833;p69"/>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9"/>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69"/>
              <p:cNvGrpSpPr/>
              <p:nvPr/>
            </p:nvGrpSpPr>
            <p:grpSpPr>
              <a:xfrm>
                <a:off x="4648431" y="3893901"/>
                <a:ext cx="37776" cy="32357"/>
                <a:chOff x="4648431" y="3893901"/>
                <a:chExt cx="37776" cy="32357"/>
              </a:xfrm>
            </p:grpSpPr>
            <p:sp>
              <p:nvSpPr>
                <p:cNvPr id="7836" name="Google Shape;7836;p69"/>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9"/>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69"/>
              <p:cNvGrpSpPr/>
              <p:nvPr/>
            </p:nvGrpSpPr>
            <p:grpSpPr>
              <a:xfrm>
                <a:off x="4567752" y="3722908"/>
                <a:ext cx="37870" cy="32380"/>
                <a:chOff x="4567752" y="3722908"/>
                <a:chExt cx="37870" cy="32380"/>
              </a:xfrm>
            </p:grpSpPr>
            <p:sp>
              <p:nvSpPr>
                <p:cNvPr id="7839" name="Google Shape;7839;p69"/>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9"/>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69"/>
              <p:cNvGrpSpPr/>
              <p:nvPr/>
            </p:nvGrpSpPr>
            <p:grpSpPr>
              <a:xfrm>
                <a:off x="4617506" y="3652052"/>
                <a:ext cx="37783" cy="32357"/>
                <a:chOff x="4617506" y="3652052"/>
                <a:chExt cx="37783" cy="32357"/>
              </a:xfrm>
            </p:grpSpPr>
            <p:sp>
              <p:nvSpPr>
                <p:cNvPr id="7842" name="Google Shape;7842;p69"/>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9"/>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69"/>
              <p:cNvGrpSpPr/>
              <p:nvPr/>
            </p:nvGrpSpPr>
            <p:grpSpPr>
              <a:xfrm>
                <a:off x="4739005" y="3554149"/>
                <a:ext cx="37870" cy="32357"/>
                <a:chOff x="4739005" y="3554149"/>
                <a:chExt cx="37870" cy="32357"/>
              </a:xfrm>
            </p:grpSpPr>
            <p:sp>
              <p:nvSpPr>
                <p:cNvPr id="7845" name="Google Shape;7845;p69"/>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9"/>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69"/>
              <p:cNvGrpSpPr/>
              <p:nvPr/>
            </p:nvGrpSpPr>
            <p:grpSpPr>
              <a:xfrm>
                <a:off x="4806557" y="3630258"/>
                <a:ext cx="37776" cy="32364"/>
                <a:chOff x="4806557" y="3630258"/>
                <a:chExt cx="37776" cy="32364"/>
              </a:xfrm>
            </p:grpSpPr>
            <p:sp>
              <p:nvSpPr>
                <p:cNvPr id="7848" name="Google Shape;7848;p69"/>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9"/>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69"/>
              <p:cNvGrpSpPr/>
              <p:nvPr/>
            </p:nvGrpSpPr>
            <p:grpSpPr>
              <a:xfrm>
                <a:off x="4737007" y="4004357"/>
                <a:ext cx="37870" cy="32357"/>
                <a:chOff x="4737007" y="4004357"/>
                <a:chExt cx="37870" cy="32357"/>
              </a:xfrm>
            </p:grpSpPr>
            <p:sp>
              <p:nvSpPr>
                <p:cNvPr id="7851" name="Google Shape;7851;p69"/>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9"/>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69"/>
              <p:cNvGrpSpPr/>
              <p:nvPr/>
            </p:nvGrpSpPr>
            <p:grpSpPr>
              <a:xfrm>
                <a:off x="4773634" y="4208627"/>
                <a:ext cx="37776" cy="32357"/>
                <a:chOff x="4773634" y="4208627"/>
                <a:chExt cx="37776" cy="32357"/>
              </a:xfrm>
            </p:grpSpPr>
            <p:sp>
              <p:nvSpPr>
                <p:cNvPr id="7854" name="Google Shape;7854;p69"/>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9"/>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69"/>
              <p:cNvGrpSpPr/>
              <p:nvPr/>
            </p:nvGrpSpPr>
            <p:grpSpPr>
              <a:xfrm>
                <a:off x="4888282" y="4074764"/>
                <a:ext cx="37776" cy="32451"/>
                <a:chOff x="4888282" y="4074764"/>
                <a:chExt cx="37776" cy="32451"/>
              </a:xfrm>
            </p:grpSpPr>
            <p:sp>
              <p:nvSpPr>
                <p:cNvPr id="7857" name="Google Shape;7857;p69"/>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9"/>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69"/>
              <p:cNvGrpSpPr/>
              <p:nvPr/>
            </p:nvGrpSpPr>
            <p:grpSpPr>
              <a:xfrm>
                <a:off x="4901315" y="3804271"/>
                <a:ext cx="37776" cy="32364"/>
                <a:chOff x="4901315" y="3804271"/>
                <a:chExt cx="37776" cy="32364"/>
              </a:xfrm>
            </p:grpSpPr>
            <p:sp>
              <p:nvSpPr>
                <p:cNvPr id="7860" name="Google Shape;7860;p69"/>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9"/>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69"/>
              <p:cNvGrpSpPr/>
              <p:nvPr/>
            </p:nvGrpSpPr>
            <p:grpSpPr>
              <a:xfrm>
                <a:off x="4866394" y="3715035"/>
                <a:ext cx="37846" cy="32357"/>
                <a:chOff x="4866394" y="3715035"/>
                <a:chExt cx="37846" cy="32357"/>
              </a:xfrm>
            </p:grpSpPr>
            <p:sp>
              <p:nvSpPr>
                <p:cNvPr id="7863" name="Google Shape;7863;p69"/>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9"/>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69"/>
              <p:cNvGrpSpPr/>
              <p:nvPr/>
            </p:nvGrpSpPr>
            <p:grpSpPr>
              <a:xfrm>
                <a:off x="4979233" y="3839798"/>
                <a:ext cx="37878" cy="32420"/>
                <a:chOff x="4979233" y="3839798"/>
                <a:chExt cx="37878" cy="32420"/>
              </a:xfrm>
            </p:grpSpPr>
            <p:sp>
              <p:nvSpPr>
                <p:cNvPr id="7866" name="Google Shape;7866;p69"/>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9"/>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69"/>
              <p:cNvGrpSpPr/>
              <p:nvPr/>
            </p:nvGrpSpPr>
            <p:grpSpPr>
              <a:xfrm>
                <a:off x="4790662" y="3679147"/>
                <a:ext cx="37783" cy="32380"/>
                <a:chOff x="4790662" y="3679147"/>
                <a:chExt cx="37783" cy="32380"/>
              </a:xfrm>
            </p:grpSpPr>
            <p:sp>
              <p:nvSpPr>
                <p:cNvPr id="7869" name="Google Shape;7869;p69"/>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9"/>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69"/>
              <p:cNvGrpSpPr/>
              <p:nvPr/>
            </p:nvGrpSpPr>
            <p:grpSpPr>
              <a:xfrm>
                <a:off x="4857263" y="3557861"/>
                <a:ext cx="37776" cy="32357"/>
                <a:chOff x="4857263" y="3557861"/>
                <a:chExt cx="37776" cy="32357"/>
              </a:xfrm>
            </p:grpSpPr>
            <p:sp>
              <p:nvSpPr>
                <p:cNvPr id="7872" name="Google Shape;7872;p69"/>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9"/>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69"/>
              <p:cNvGrpSpPr/>
              <p:nvPr/>
            </p:nvGrpSpPr>
            <p:grpSpPr>
              <a:xfrm>
                <a:off x="4883902" y="3648033"/>
                <a:ext cx="37783" cy="32380"/>
                <a:chOff x="4883902" y="3648033"/>
                <a:chExt cx="37783" cy="32380"/>
              </a:xfrm>
            </p:grpSpPr>
            <p:sp>
              <p:nvSpPr>
                <p:cNvPr id="7875" name="Google Shape;7875;p69"/>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9"/>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69"/>
              <p:cNvGrpSpPr/>
              <p:nvPr/>
            </p:nvGrpSpPr>
            <p:grpSpPr>
              <a:xfrm>
                <a:off x="4907780" y="3347220"/>
                <a:ext cx="37878" cy="32357"/>
                <a:chOff x="4907780" y="3347220"/>
                <a:chExt cx="37878" cy="32357"/>
              </a:xfrm>
            </p:grpSpPr>
            <p:sp>
              <p:nvSpPr>
                <p:cNvPr id="7878" name="Google Shape;7878;p69"/>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9"/>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69"/>
              <p:cNvGrpSpPr/>
              <p:nvPr/>
            </p:nvGrpSpPr>
            <p:grpSpPr>
              <a:xfrm>
                <a:off x="5065048" y="3738150"/>
                <a:ext cx="37783" cy="32364"/>
                <a:chOff x="5065048" y="3738150"/>
                <a:chExt cx="37783" cy="32364"/>
              </a:xfrm>
            </p:grpSpPr>
            <p:sp>
              <p:nvSpPr>
                <p:cNvPr id="7881" name="Google Shape;7881;p69"/>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9"/>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69"/>
              <p:cNvGrpSpPr/>
              <p:nvPr/>
            </p:nvGrpSpPr>
            <p:grpSpPr>
              <a:xfrm>
                <a:off x="5071616" y="3284615"/>
                <a:ext cx="37783" cy="32357"/>
                <a:chOff x="5071616" y="3284615"/>
                <a:chExt cx="37783" cy="32357"/>
              </a:xfrm>
            </p:grpSpPr>
            <p:sp>
              <p:nvSpPr>
                <p:cNvPr id="7884" name="Google Shape;7884;p69"/>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9"/>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69"/>
              <p:cNvGrpSpPr/>
              <p:nvPr/>
            </p:nvGrpSpPr>
            <p:grpSpPr>
              <a:xfrm>
                <a:off x="5389291" y="3759921"/>
                <a:ext cx="37783" cy="32380"/>
                <a:chOff x="5389291" y="3759921"/>
                <a:chExt cx="37783" cy="32380"/>
              </a:xfrm>
            </p:grpSpPr>
            <p:sp>
              <p:nvSpPr>
                <p:cNvPr id="7887" name="Google Shape;7887;p69"/>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9"/>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9"/>
              <p:cNvGrpSpPr/>
              <p:nvPr/>
            </p:nvGrpSpPr>
            <p:grpSpPr>
              <a:xfrm>
                <a:off x="5431534" y="3632932"/>
                <a:ext cx="37878" cy="32451"/>
                <a:chOff x="5431534" y="3632932"/>
                <a:chExt cx="37878" cy="32451"/>
              </a:xfrm>
            </p:grpSpPr>
            <p:sp>
              <p:nvSpPr>
                <p:cNvPr id="7890" name="Google Shape;7890;p69"/>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9"/>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69"/>
              <p:cNvGrpSpPr/>
              <p:nvPr/>
            </p:nvGrpSpPr>
            <p:grpSpPr>
              <a:xfrm>
                <a:off x="5540755" y="3544829"/>
                <a:ext cx="37783" cy="32357"/>
                <a:chOff x="5540755" y="3544829"/>
                <a:chExt cx="37783" cy="32357"/>
              </a:xfrm>
            </p:grpSpPr>
            <p:sp>
              <p:nvSpPr>
                <p:cNvPr id="7893" name="Google Shape;7893;p69"/>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9"/>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69"/>
              <p:cNvGrpSpPr/>
              <p:nvPr/>
            </p:nvGrpSpPr>
            <p:grpSpPr>
              <a:xfrm>
                <a:off x="5579293" y="3412107"/>
                <a:ext cx="37776" cy="32357"/>
                <a:chOff x="5579293" y="3412107"/>
                <a:chExt cx="37776" cy="32357"/>
              </a:xfrm>
            </p:grpSpPr>
            <p:sp>
              <p:nvSpPr>
                <p:cNvPr id="7896" name="Google Shape;7896;p69"/>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9"/>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69"/>
              <p:cNvGrpSpPr/>
              <p:nvPr/>
            </p:nvGrpSpPr>
            <p:grpSpPr>
              <a:xfrm>
                <a:off x="5801346" y="3284615"/>
                <a:ext cx="37783" cy="32357"/>
                <a:chOff x="5801346" y="3284615"/>
                <a:chExt cx="37783" cy="32357"/>
              </a:xfrm>
            </p:grpSpPr>
            <p:sp>
              <p:nvSpPr>
                <p:cNvPr id="7899" name="Google Shape;7899;p69"/>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9"/>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69"/>
              <p:cNvGrpSpPr/>
              <p:nvPr/>
            </p:nvGrpSpPr>
            <p:grpSpPr>
              <a:xfrm>
                <a:off x="5763578" y="3399067"/>
                <a:ext cx="37776" cy="32364"/>
                <a:chOff x="5763578" y="3399067"/>
                <a:chExt cx="37776" cy="32364"/>
              </a:xfrm>
            </p:grpSpPr>
            <p:sp>
              <p:nvSpPr>
                <p:cNvPr id="7902" name="Google Shape;7902;p69"/>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9"/>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69"/>
              <p:cNvGrpSpPr/>
              <p:nvPr/>
            </p:nvGrpSpPr>
            <p:grpSpPr>
              <a:xfrm>
                <a:off x="5395858" y="3230952"/>
                <a:ext cx="37776" cy="32364"/>
                <a:chOff x="5395858" y="3230952"/>
                <a:chExt cx="37776" cy="32364"/>
              </a:xfrm>
            </p:grpSpPr>
            <p:sp>
              <p:nvSpPr>
                <p:cNvPr id="7905" name="Google Shape;7905;p69"/>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9"/>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69"/>
              <p:cNvGrpSpPr/>
              <p:nvPr/>
            </p:nvGrpSpPr>
            <p:grpSpPr>
              <a:xfrm>
                <a:off x="5264088" y="3188237"/>
                <a:ext cx="37776" cy="32357"/>
                <a:chOff x="5264088" y="3188237"/>
                <a:chExt cx="37776" cy="32357"/>
              </a:xfrm>
            </p:grpSpPr>
            <p:sp>
              <p:nvSpPr>
                <p:cNvPr id="7908" name="Google Shape;7908;p69"/>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9"/>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69"/>
              <p:cNvGrpSpPr/>
              <p:nvPr/>
            </p:nvGrpSpPr>
            <p:grpSpPr>
              <a:xfrm>
                <a:off x="5585758" y="3237425"/>
                <a:ext cx="37878" cy="32357"/>
                <a:chOff x="5585758" y="3237425"/>
                <a:chExt cx="37878" cy="32357"/>
              </a:xfrm>
            </p:grpSpPr>
            <p:sp>
              <p:nvSpPr>
                <p:cNvPr id="7911" name="Google Shape;7911;p69"/>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9"/>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69"/>
              <p:cNvGrpSpPr/>
              <p:nvPr/>
            </p:nvGrpSpPr>
            <p:grpSpPr>
              <a:xfrm>
                <a:off x="4874196" y="3291088"/>
                <a:ext cx="37878" cy="32451"/>
                <a:chOff x="4874196" y="3291088"/>
                <a:chExt cx="37878" cy="32451"/>
              </a:xfrm>
            </p:grpSpPr>
            <p:sp>
              <p:nvSpPr>
                <p:cNvPr id="7914" name="Google Shape;7914;p69"/>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9"/>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69"/>
              <p:cNvGrpSpPr/>
              <p:nvPr/>
            </p:nvGrpSpPr>
            <p:grpSpPr>
              <a:xfrm>
                <a:off x="5197770" y="3785466"/>
                <a:ext cx="37783" cy="32427"/>
                <a:chOff x="5197770" y="3785466"/>
                <a:chExt cx="37783" cy="32427"/>
              </a:xfrm>
            </p:grpSpPr>
            <p:sp>
              <p:nvSpPr>
                <p:cNvPr id="7917" name="Google Shape;7917;p69"/>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9"/>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69"/>
              <p:cNvGrpSpPr/>
              <p:nvPr/>
            </p:nvGrpSpPr>
            <p:grpSpPr>
              <a:xfrm>
                <a:off x="5177699" y="3492117"/>
                <a:ext cx="37776" cy="32357"/>
                <a:chOff x="5177699" y="3492117"/>
                <a:chExt cx="37776" cy="32357"/>
              </a:xfrm>
            </p:grpSpPr>
            <p:sp>
              <p:nvSpPr>
                <p:cNvPr id="7920" name="Google Shape;7920;p69"/>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9"/>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69"/>
              <p:cNvGrpSpPr/>
              <p:nvPr/>
            </p:nvGrpSpPr>
            <p:grpSpPr>
              <a:xfrm>
                <a:off x="5349431" y="3622346"/>
                <a:ext cx="37870" cy="32380"/>
                <a:chOff x="5349431" y="3622346"/>
                <a:chExt cx="37870" cy="32380"/>
              </a:xfrm>
            </p:grpSpPr>
            <p:sp>
              <p:nvSpPr>
                <p:cNvPr id="7923" name="Google Shape;7923;p69"/>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9"/>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9"/>
              <p:cNvGrpSpPr/>
              <p:nvPr/>
            </p:nvGrpSpPr>
            <p:grpSpPr>
              <a:xfrm>
                <a:off x="5068855" y="3563980"/>
                <a:ext cx="53954" cy="46223"/>
                <a:chOff x="5068855" y="3563980"/>
                <a:chExt cx="53954" cy="46223"/>
              </a:xfrm>
            </p:grpSpPr>
            <p:sp>
              <p:nvSpPr>
                <p:cNvPr id="7926" name="Google Shape;7926;p69"/>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9"/>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9"/>
              <p:cNvGrpSpPr/>
              <p:nvPr/>
            </p:nvGrpSpPr>
            <p:grpSpPr>
              <a:xfrm>
                <a:off x="5037654" y="3392507"/>
                <a:ext cx="37870" cy="32451"/>
                <a:chOff x="5037654" y="3392507"/>
                <a:chExt cx="37870" cy="32451"/>
              </a:xfrm>
            </p:grpSpPr>
            <p:sp>
              <p:nvSpPr>
                <p:cNvPr id="7929" name="Google Shape;7929;p69"/>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9"/>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69"/>
              <p:cNvGrpSpPr/>
              <p:nvPr/>
            </p:nvGrpSpPr>
            <p:grpSpPr>
              <a:xfrm>
                <a:off x="5456560" y="3368629"/>
                <a:ext cx="37870" cy="32451"/>
                <a:chOff x="5456560" y="3368629"/>
                <a:chExt cx="37870" cy="32451"/>
              </a:xfrm>
            </p:grpSpPr>
            <p:sp>
              <p:nvSpPr>
                <p:cNvPr id="7932" name="Google Shape;7932;p69"/>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9"/>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69"/>
              <p:cNvGrpSpPr/>
              <p:nvPr/>
            </p:nvGrpSpPr>
            <p:grpSpPr>
              <a:xfrm>
                <a:off x="4755749" y="3501516"/>
                <a:ext cx="46246" cy="39608"/>
                <a:chOff x="4755749" y="3501516"/>
                <a:chExt cx="46246" cy="39608"/>
              </a:xfrm>
            </p:grpSpPr>
            <p:sp>
              <p:nvSpPr>
                <p:cNvPr id="7935" name="Google Shape;7935;p69"/>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9"/>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69"/>
              <p:cNvGrpSpPr/>
              <p:nvPr/>
            </p:nvGrpSpPr>
            <p:grpSpPr>
              <a:xfrm>
                <a:off x="4681346" y="3485582"/>
                <a:ext cx="37783" cy="32427"/>
                <a:chOff x="4681346" y="3485582"/>
                <a:chExt cx="37783" cy="32427"/>
              </a:xfrm>
            </p:grpSpPr>
            <p:sp>
              <p:nvSpPr>
                <p:cNvPr id="7938" name="Google Shape;7938;p69"/>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9"/>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69"/>
              <p:cNvGrpSpPr/>
              <p:nvPr/>
            </p:nvGrpSpPr>
            <p:grpSpPr>
              <a:xfrm>
                <a:off x="4767067" y="3291088"/>
                <a:ext cx="37878" cy="32451"/>
                <a:chOff x="4767067" y="3291088"/>
                <a:chExt cx="37878" cy="32451"/>
              </a:xfrm>
            </p:grpSpPr>
            <p:sp>
              <p:nvSpPr>
                <p:cNvPr id="7941" name="Google Shape;7941;p69"/>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9"/>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69"/>
              <p:cNvGrpSpPr/>
              <p:nvPr/>
            </p:nvGrpSpPr>
            <p:grpSpPr>
              <a:xfrm>
                <a:off x="4687819" y="3405539"/>
                <a:ext cx="37776" cy="32451"/>
                <a:chOff x="4687819" y="3405539"/>
                <a:chExt cx="37776" cy="32451"/>
              </a:xfrm>
            </p:grpSpPr>
            <p:sp>
              <p:nvSpPr>
                <p:cNvPr id="7944" name="Google Shape;7944;p69"/>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9"/>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69"/>
              <p:cNvGrpSpPr/>
              <p:nvPr/>
            </p:nvGrpSpPr>
            <p:grpSpPr>
              <a:xfrm>
                <a:off x="4923101" y="3444809"/>
                <a:ext cx="52813" cy="45318"/>
                <a:chOff x="4923101" y="3444809"/>
                <a:chExt cx="52813" cy="45318"/>
              </a:xfrm>
            </p:grpSpPr>
            <p:sp>
              <p:nvSpPr>
                <p:cNvPr id="7947" name="Google Shape;7947;p69"/>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9"/>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69"/>
              <p:cNvGrpSpPr/>
              <p:nvPr/>
            </p:nvGrpSpPr>
            <p:grpSpPr>
              <a:xfrm>
                <a:off x="4846040" y="3654750"/>
                <a:ext cx="31405" cy="26993"/>
                <a:chOff x="4846040" y="3654750"/>
                <a:chExt cx="31405" cy="26993"/>
              </a:xfrm>
            </p:grpSpPr>
            <p:sp>
              <p:nvSpPr>
                <p:cNvPr id="7950" name="Google Shape;7950;p69"/>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9"/>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69"/>
              <p:cNvGrpSpPr/>
              <p:nvPr/>
            </p:nvGrpSpPr>
            <p:grpSpPr>
              <a:xfrm>
                <a:off x="4925673" y="3691700"/>
                <a:ext cx="40253" cy="34472"/>
                <a:chOff x="4925673" y="3691700"/>
                <a:chExt cx="40253" cy="34472"/>
              </a:xfrm>
            </p:grpSpPr>
            <p:sp>
              <p:nvSpPr>
                <p:cNvPr id="7953" name="Google Shape;7953;p69"/>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9"/>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69"/>
              <p:cNvGrpSpPr/>
              <p:nvPr/>
            </p:nvGrpSpPr>
            <p:grpSpPr>
              <a:xfrm>
                <a:off x="4894653" y="3740848"/>
                <a:ext cx="31405" cy="26906"/>
                <a:chOff x="4894653" y="3740848"/>
                <a:chExt cx="31405" cy="26906"/>
              </a:xfrm>
            </p:grpSpPr>
            <p:sp>
              <p:nvSpPr>
                <p:cNvPr id="7956" name="Google Shape;7956;p69"/>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9"/>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69"/>
              <p:cNvGrpSpPr/>
              <p:nvPr/>
            </p:nvGrpSpPr>
            <p:grpSpPr>
              <a:xfrm>
                <a:off x="4962300" y="3696348"/>
                <a:ext cx="38255" cy="32773"/>
                <a:chOff x="4962300" y="3696348"/>
                <a:chExt cx="38255" cy="32773"/>
              </a:xfrm>
            </p:grpSpPr>
            <p:sp>
              <p:nvSpPr>
                <p:cNvPr id="7959" name="Google Shape;7959;p69"/>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9"/>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69"/>
              <p:cNvGrpSpPr/>
              <p:nvPr/>
            </p:nvGrpSpPr>
            <p:grpSpPr>
              <a:xfrm>
                <a:off x="4980185" y="3743349"/>
                <a:ext cx="31499" cy="26969"/>
                <a:chOff x="4980185" y="3743349"/>
                <a:chExt cx="31499" cy="26969"/>
              </a:xfrm>
            </p:grpSpPr>
            <p:sp>
              <p:nvSpPr>
                <p:cNvPr id="7962" name="Google Shape;7962;p69"/>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9"/>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69"/>
              <p:cNvGrpSpPr/>
              <p:nvPr/>
            </p:nvGrpSpPr>
            <p:grpSpPr>
              <a:xfrm>
                <a:off x="5013768" y="3734312"/>
                <a:ext cx="31499" cy="26969"/>
                <a:chOff x="5013768" y="3734312"/>
                <a:chExt cx="31499" cy="26969"/>
              </a:xfrm>
            </p:grpSpPr>
            <p:sp>
              <p:nvSpPr>
                <p:cNvPr id="7965" name="Google Shape;7965;p69"/>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9"/>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69"/>
              <p:cNvGrpSpPr/>
              <p:nvPr/>
            </p:nvGrpSpPr>
            <p:grpSpPr>
              <a:xfrm>
                <a:off x="5036703" y="3764545"/>
                <a:ext cx="31499" cy="26898"/>
                <a:chOff x="5036703" y="3764545"/>
                <a:chExt cx="31499" cy="26898"/>
              </a:xfrm>
            </p:grpSpPr>
            <p:sp>
              <p:nvSpPr>
                <p:cNvPr id="7968" name="Google Shape;7968;p69"/>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9"/>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69"/>
              <p:cNvGrpSpPr/>
              <p:nvPr/>
            </p:nvGrpSpPr>
            <p:grpSpPr>
              <a:xfrm>
                <a:off x="4953546" y="3768352"/>
                <a:ext cx="31405" cy="26898"/>
                <a:chOff x="4953546" y="3768352"/>
                <a:chExt cx="31405" cy="26898"/>
              </a:xfrm>
            </p:grpSpPr>
            <p:sp>
              <p:nvSpPr>
                <p:cNvPr id="7971" name="Google Shape;7971;p69"/>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9"/>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69"/>
              <p:cNvGrpSpPr/>
              <p:nvPr/>
            </p:nvGrpSpPr>
            <p:grpSpPr>
              <a:xfrm>
                <a:off x="4964770" y="3814016"/>
                <a:ext cx="31499" cy="26993"/>
                <a:chOff x="4964770" y="3814016"/>
                <a:chExt cx="31499" cy="26993"/>
              </a:xfrm>
            </p:grpSpPr>
            <p:sp>
              <p:nvSpPr>
                <p:cNvPr id="7974" name="Google Shape;7974;p69"/>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9"/>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69"/>
              <p:cNvGrpSpPr/>
              <p:nvPr/>
            </p:nvGrpSpPr>
            <p:grpSpPr>
              <a:xfrm>
                <a:off x="4923290" y="3800504"/>
                <a:ext cx="31468" cy="26898"/>
                <a:chOff x="4923290" y="3800504"/>
                <a:chExt cx="31468" cy="26898"/>
              </a:xfrm>
            </p:grpSpPr>
            <p:sp>
              <p:nvSpPr>
                <p:cNvPr id="7977" name="Google Shape;7977;p69"/>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9"/>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69"/>
              <p:cNvGrpSpPr/>
              <p:nvPr/>
            </p:nvGrpSpPr>
            <p:grpSpPr>
              <a:xfrm>
                <a:off x="5108534" y="3650943"/>
                <a:ext cx="31405" cy="26993"/>
                <a:chOff x="5108534" y="3650943"/>
                <a:chExt cx="31405" cy="26993"/>
              </a:xfrm>
            </p:grpSpPr>
            <p:sp>
              <p:nvSpPr>
                <p:cNvPr id="7980" name="Google Shape;7980;p69"/>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9"/>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69"/>
              <p:cNvGrpSpPr/>
              <p:nvPr/>
            </p:nvGrpSpPr>
            <p:grpSpPr>
              <a:xfrm>
                <a:off x="5119380" y="3760739"/>
                <a:ext cx="31499" cy="26993"/>
                <a:chOff x="5119380" y="3760739"/>
                <a:chExt cx="31499" cy="26993"/>
              </a:xfrm>
            </p:grpSpPr>
            <p:sp>
              <p:nvSpPr>
                <p:cNvPr id="7983" name="Google Shape;7983;p69"/>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9"/>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69"/>
              <p:cNvGrpSpPr/>
              <p:nvPr/>
            </p:nvGrpSpPr>
            <p:grpSpPr>
              <a:xfrm>
                <a:off x="5119380" y="3788235"/>
                <a:ext cx="31499" cy="26993"/>
                <a:chOff x="5119380" y="3788235"/>
                <a:chExt cx="31499" cy="26993"/>
              </a:xfrm>
            </p:grpSpPr>
            <p:sp>
              <p:nvSpPr>
                <p:cNvPr id="7986" name="Google Shape;7986;p69"/>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9"/>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69"/>
              <p:cNvGrpSpPr/>
              <p:nvPr/>
            </p:nvGrpSpPr>
            <p:grpSpPr>
              <a:xfrm>
                <a:off x="5158005" y="3875284"/>
                <a:ext cx="31405" cy="27001"/>
                <a:chOff x="5158005" y="3875284"/>
                <a:chExt cx="31405" cy="27001"/>
              </a:xfrm>
            </p:grpSpPr>
            <p:sp>
              <p:nvSpPr>
                <p:cNvPr id="7989" name="Google Shape;7989;p69"/>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9"/>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69"/>
              <p:cNvGrpSpPr/>
              <p:nvPr/>
            </p:nvGrpSpPr>
            <p:grpSpPr>
              <a:xfrm>
                <a:off x="5233163" y="3764545"/>
                <a:ext cx="31499" cy="26898"/>
                <a:chOff x="5233163" y="3764545"/>
                <a:chExt cx="31499" cy="26898"/>
              </a:xfrm>
            </p:grpSpPr>
            <p:sp>
              <p:nvSpPr>
                <p:cNvPr id="7992" name="Google Shape;7992;p69"/>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9"/>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69"/>
              <p:cNvGrpSpPr/>
              <p:nvPr/>
            </p:nvGrpSpPr>
            <p:grpSpPr>
              <a:xfrm>
                <a:off x="5276168" y="3805545"/>
                <a:ext cx="31499" cy="26906"/>
                <a:chOff x="5276168" y="3805545"/>
                <a:chExt cx="31499" cy="26906"/>
              </a:xfrm>
            </p:grpSpPr>
            <p:sp>
              <p:nvSpPr>
                <p:cNvPr id="7995" name="Google Shape;7995;p69"/>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9"/>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69"/>
              <p:cNvGrpSpPr/>
              <p:nvPr/>
            </p:nvGrpSpPr>
            <p:grpSpPr>
              <a:xfrm>
                <a:off x="5294053" y="3851933"/>
                <a:ext cx="31405" cy="26945"/>
                <a:chOff x="5294053" y="3851933"/>
                <a:chExt cx="31405" cy="26945"/>
              </a:xfrm>
            </p:grpSpPr>
            <p:sp>
              <p:nvSpPr>
                <p:cNvPr id="7998" name="Google Shape;7998;p69"/>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9"/>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69"/>
              <p:cNvGrpSpPr/>
              <p:nvPr/>
            </p:nvGrpSpPr>
            <p:grpSpPr>
              <a:xfrm>
                <a:off x="5341723" y="3851902"/>
                <a:ext cx="31405" cy="26977"/>
                <a:chOff x="5341723" y="3851902"/>
                <a:chExt cx="31405" cy="26977"/>
              </a:xfrm>
            </p:grpSpPr>
            <p:sp>
              <p:nvSpPr>
                <p:cNvPr id="8001" name="Google Shape;8001;p69"/>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9"/>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69"/>
              <p:cNvGrpSpPr/>
              <p:nvPr/>
            </p:nvGrpSpPr>
            <p:grpSpPr>
              <a:xfrm>
                <a:off x="5054871" y="3507855"/>
                <a:ext cx="31405" cy="26993"/>
                <a:chOff x="5054871" y="3507855"/>
                <a:chExt cx="31405" cy="26993"/>
              </a:xfrm>
            </p:grpSpPr>
            <p:sp>
              <p:nvSpPr>
                <p:cNvPr id="8004" name="Google Shape;8004;p69"/>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9"/>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69"/>
              <p:cNvGrpSpPr/>
              <p:nvPr/>
            </p:nvGrpSpPr>
            <p:grpSpPr>
              <a:xfrm>
                <a:off x="4876579" y="3675325"/>
                <a:ext cx="31405" cy="26969"/>
                <a:chOff x="4876579" y="3675325"/>
                <a:chExt cx="31405" cy="26969"/>
              </a:xfrm>
            </p:grpSpPr>
            <p:sp>
              <p:nvSpPr>
                <p:cNvPr id="8007" name="Google Shape;8007;p69"/>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9"/>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69"/>
              <p:cNvGrpSpPr/>
              <p:nvPr/>
            </p:nvGrpSpPr>
            <p:grpSpPr>
              <a:xfrm>
                <a:off x="4842233" y="3688333"/>
                <a:ext cx="31405" cy="26993"/>
                <a:chOff x="4842233" y="3688333"/>
                <a:chExt cx="31405" cy="26993"/>
              </a:xfrm>
            </p:grpSpPr>
            <p:sp>
              <p:nvSpPr>
                <p:cNvPr id="8010" name="Google Shape;8010;p69"/>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9"/>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69"/>
              <p:cNvGrpSpPr/>
              <p:nvPr/>
            </p:nvGrpSpPr>
            <p:grpSpPr>
              <a:xfrm>
                <a:off x="5187876" y="3608032"/>
                <a:ext cx="31405" cy="27001"/>
                <a:chOff x="5187876" y="3608032"/>
                <a:chExt cx="31405" cy="27001"/>
              </a:xfrm>
            </p:grpSpPr>
            <p:sp>
              <p:nvSpPr>
                <p:cNvPr id="8013" name="Google Shape;8013;p69"/>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9"/>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5" name="Google Shape;8015;p69"/>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9"/>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7" name="Google Shape;8017;p69"/>
              <p:cNvGrpSpPr/>
              <p:nvPr/>
            </p:nvGrpSpPr>
            <p:grpSpPr>
              <a:xfrm>
                <a:off x="5269224" y="3304167"/>
                <a:ext cx="40253" cy="34402"/>
                <a:chOff x="5269224" y="3304167"/>
                <a:chExt cx="40253" cy="34402"/>
              </a:xfrm>
            </p:grpSpPr>
            <p:sp>
              <p:nvSpPr>
                <p:cNvPr id="8018" name="Google Shape;8018;p69"/>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9"/>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69"/>
              <p:cNvGrpSpPr/>
              <p:nvPr/>
            </p:nvGrpSpPr>
            <p:grpSpPr>
              <a:xfrm>
                <a:off x="5327354" y="3476615"/>
                <a:ext cx="49864" cy="42723"/>
                <a:chOff x="5327354" y="3476615"/>
                <a:chExt cx="49864" cy="42723"/>
              </a:xfrm>
            </p:grpSpPr>
            <p:sp>
              <p:nvSpPr>
                <p:cNvPr id="8021" name="Google Shape;8021;p69"/>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9"/>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3" name="Google Shape;8023;p69"/>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9"/>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5" name="Google Shape;8025;p69"/>
              <p:cNvGrpSpPr/>
              <p:nvPr/>
            </p:nvGrpSpPr>
            <p:grpSpPr>
              <a:xfrm>
                <a:off x="5341723" y="3775957"/>
                <a:ext cx="31405" cy="26898"/>
                <a:chOff x="5341723" y="3775957"/>
                <a:chExt cx="31405" cy="26898"/>
              </a:xfrm>
            </p:grpSpPr>
            <p:sp>
              <p:nvSpPr>
                <p:cNvPr id="8026" name="Google Shape;8026;p69"/>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9"/>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69"/>
              <p:cNvGrpSpPr/>
              <p:nvPr/>
            </p:nvGrpSpPr>
            <p:grpSpPr>
              <a:xfrm>
                <a:off x="5439053" y="3699274"/>
                <a:ext cx="31405" cy="26898"/>
                <a:chOff x="5439053" y="3699274"/>
                <a:chExt cx="31405" cy="26898"/>
              </a:xfrm>
            </p:grpSpPr>
            <p:sp>
              <p:nvSpPr>
                <p:cNvPr id="8029" name="Google Shape;8029;p69"/>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9"/>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031;p69"/>
              <p:cNvGrpSpPr/>
              <p:nvPr/>
            </p:nvGrpSpPr>
            <p:grpSpPr>
              <a:xfrm>
                <a:off x="5412414" y="3622307"/>
                <a:ext cx="31499" cy="26993"/>
                <a:chOff x="5412414" y="3622307"/>
                <a:chExt cx="31499" cy="26993"/>
              </a:xfrm>
            </p:grpSpPr>
            <p:sp>
              <p:nvSpPr>
                <p:cNvPr id="8032" name="Google Shape;8032;p69"/>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9"/>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69"/>
              <p:cNvGrpSpPr/>
              <p:nvPr/>
            </p:nvGrpSpPr>
            <p:grpSpPr>
              <a:xfrm>
                <a:off x="5476254" y="3473949"/>
                <a:ext cx="26835" cy="26930"/>
                <a:chOff x="5476254" y="3473949"/>
                <a:chExt cx="26835" cy="26930"/>
              </a:xfrm>
            </p:grpSpPr>
            <p:sp>
              <p:nvSpPr>
                <p:cNvPr id="8035" name="Google Shape;8035;p69"/>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9"/>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69"/>
              <p:cNvGrpSpPr/>
              <p:nvPr/>
            </p:nvGrpSpPr>
            <p:grpSpPr>
              <a:xfrm>
                <a:off x="5564547" y="3481594"/>
                <a:ext cx="31397" cy="26898"/>
                <a:chOff x="5564547" y="3481594"/>
                <a:chExt cx="31397" cy="26898"/>
              </a:xfrm>
            </p:grpSpPr>
            <p:sp>
              <p:nvSpPr>
                <p:cNvPr id="8038" name="Google Shape;8038;p69"/>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9"/>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9"/>
              <p:cNvGrpSpPr/>
              <p:nvPr/>
            </p:nvGrpSpPr>
            <p:grpSpPr>
              <a:xfrm>
                <a:off x="5534101" y="3470174"/>
                <a:ext cx="31397" cy="26906"/>
                <a:chOff x="5534101" y="3470174"/>
                <a:chExt cx="31397" cy="26906"/>
              </a:xfrm>
            </p:grpSpPr>
            <p:sp>
              <p:nvSpPr>
                <p:cNvPr id="8041" name="Google Shape;8041;p69"/>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9"/>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69"/>
              <p:cNvGrpSpPr/>
              <p:nvPr/>
            </p:nvGrpSpPr>
            <p:grpSpPr>
              <a:xfrm>
                <a:off x="5610879" y="3314486"/>
                <a:ext cx="31499" cy="26938"/>
                <a:chOff x="5610879" y="3314486"/>
                <a:chExt cx="31499" cy="26938"/>
              </a:xfrm>
            </p:grpSpPr>
            <p:sp>
              <p:nvSpPr>
                <p:cNvPr id="8044" name="Google Shape;8044;p69"/>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9"/>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69"/>
              <p:cNvGrpSpPr/>
              <p:nvPr/>
            </p:nvGrpSpPr>
            <p:grpSpPr>
              <a:xfrm>
                <a:off x="4834525" y="3501382"/>
                <a:ext cx="31499" cy="26898"/>
                <a:chOff x="4834525" y="3501382"/>
                <a:chExt cx="31499" cy="26898"/>
              </a:xfrm>
            </p:grpSpPr>
            <p:sp>
              <p:nvSpPr>
                <p:cNvPr id="8047" name="Google Shape;8047;p69"/>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9"/>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69"/>
              <p:cNvGrpSpPr/>
              <p:nvPr/>
            </p:nvGrpSpPr>
            <p:grpSpPr>
              <a:xfrm>
                <a:off x="4898460" y="3580158"/>
                <a:ext cx="31405" cy="26898"/>
                <a:chOff x="4898460" y="3580158"/>
                <a:chExt cx="31405" cy="26898"/>
              </a:xfrm>
            </p:grpSpPr>
            <p:sp>
              <p:nvSpPr>
                <p:cNvPr id="8050" name="Google Shape;8050;p69"/>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9"/>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69"/>
              <p:cNvGrpSpPr/>
              <p:nvPr/>
            </p:nvGrpSpPr>
            <p:grpSpPr>
              <a:xfrm>
                <a:off x="4882667" y="3608032"/>
                <a:ext cx="31499" cy="27001"/>
                <a:chOff x="4882667" y="3608032"/>
                <a:chExt cx="31499" cy="27001"/>
              </a:xfrm>
            </p:grpSpPr>
            <p:sp>
              <p:nvSpPr>
                <p:cNvPr id="8053" name="Google Shape;8053;p69"/>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9"/>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69"/>
              <p:cNvGrpSpPr/>
              <p:nvPr/>
            </p:nvGrpSpPr>
            <p:grpSpPr>
              <a:xfrm>
                <a:off x="4843373" y="3631407"/>
                <a:ext cx="16273" cy="16186"/>
                <a:chOff x="4843373" y="3631407"/>
                <a:chExt cx="16273" cy="16186"/>
              </a:xfrm>
            </p:grpSpPr>
            <p:sp>
              <p:nvSpPr>
                <p:cNvPr id="8056" name="Google Shape;8056;p69"/>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9"/>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69"/>
              <p:cNvGrpSpPr/>
              <p:nvPr/>
            </p:nvGrpSpPr>
            <p:grpSpPr>
              <a:xfrm>
                <a:off x="4727773" y="3591578"/>
                <a:ext cx="31499" cy="26898"/>
                <a:chOff x="4727773" y="3591578"/>
                <a:chExt cx="31499" cy="26898"/>
              </a:xfrm>
            </p:grpSpPr>
            <p:sp>
              <p:nvSpPr>
                <p:cNvPr id="8059" name="Google Shape;8059;p69"/>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9"/>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1" name="Google Shape;8061;p69"/>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9"/>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3" name="Google Shape;8063;p69"/>
              <p:cNvGrpSpPr/>
              <p:nvPr/>
            </p:nvGrpSpPr>
            <p:grpSpPr>
              <a:xfrm>
                <a:off x="4609421" y="3577398"/>
                <a:ext cx="31499" cy="27001"/>
                <a:chOff x="4609421" y="3577398"/>
                <a:chExt cx="31499" cy="27001"/>
              </a:xfrm>
            </p:grpSpPr>
            <p:sp>
              <p:nvSpPr>
                <p:cNvPr id="8064" name="Google Shape;8064;p69"/>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9"/>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69"/>
              <p:cNvGrpSpPr/>
              <p:nvPr/>
            </p:nvGrpSpPr>
            <p:grpSpPr>
              <a:xfrm>
                <a:off x="4649289" y="3577398"/>
                <a:ext cx="31499" cy="27001"/>
                <a:chOff x="4649289" y="3577398"/>
                <a:chExt cx="31499" cy="27001"/>
              </a:xfrm>
            </p:grpSpPr>
            <p:sp>
              <p:nvSpPr>
                <p:cNvPr id="8067" name="Google Shape;8067;p69"/>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9"/>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69"/>
              <p:cNvGrpSpPr/>
              <p:nvPr/>
            </p:nvGrpSpPr>
            <p:grpSpPr>
              <a:xfrm>
                <a:off x="4605614" y="3639523"/>
                <a:ext cx="31499" cy="26906"/>
                <a:chOff x="4605614" y="3639523"/>
                <a:chExt cx="31499" cy="26906"/>
              </a:xfrm>
            </p:grpSpPr>
            <p:sp>
              <p:nvSpPr>
                <p:cNvPr id="8070" name="Google Shape;8070;p69"/>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9"/>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69"/>
              <p:cNvGrpSpPr/>
              <p:nvPr/>
            </p:nvGrpSpPr>
            <p:grpSpPr>
              <a:xfrm>
                <a:off x="4785149" y="3618846"/>
                <a:ext cx="26930" cy="26843"/>
                <a:chOff x="4785149" y="3618846"/>
                <a:chExt cx="26930" cy="26843"/>
              </a:xfrm>
            </p:grpSpPr>
            <p:sp>
              <p:nvSpPr>
                <p:cNvPr id="8073" name="Google Shape;8073;p69"/>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9"/>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69"/>
              <p:cNvGrpSpPr/>
              <p:nvPr/>
            </p:nvGrpSpPr>
            <p:grpSpPr>
              <a:xfrm>
                <a:off x="4810167" y="3601567"/>
                <a:ext cx="31405" cy="26898"/>
                <a:chOff x="4810167" y="3601567"/>
                <a:chExt cx="31405" cy="26898"/>
              </a:xfrm>
            </p:grpSpPr>
            <p:sp>
              <p:nvSpPr>
                <p:cNvPr id="8076" name="Google Shape;8076;p69"/>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9"/>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69"/>
              <p:cNvGrpSpPr/>
              <p:nvPr/>
            </p:nvGrpSpPr>
            <p:grpSpPr>
              <a:xfrm>
                <a:off x="4831002" y="3373230"/>
                <a:ext cx="31405" cy="26898"/>
                <a:chOff x="4831002" y="3373230"/>
                <a:chExt cx="31405" cy="26898"/>
              </a:xfrm>
            </p:grpSpPr>
            <p:sp>
              <p:nvSpPr>
                <p:cNvPr id="8079" name="Google Shape;8079;p69"/>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9"/>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69"/>
              <p:cNvGrpSpPr/>
              <p:nvPr/>
            </p:nvGrpSpPr>
            <p:grpSpPr>
              <a:xfrm>
                <a:off x="4719311" y="3355054"/>
                <a:ext cx="31499" cy="27001"/>
                <a:chOff x="4719311" y="3355054"/>
                <a:chExt cx="31499" cy="27001"/>
              </a:xfrm>
            </p:grpSpPr>
            <p:sp>
              <p:nvSpPr>
                <p:cNvPr id="8082" name="Google Shape;8082;p69"/>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9"/>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9"/>
              <p:cNvGrpSpPr/>
              <p:nvPr/>
            </p:nvGrpSpPr>
            <p:grpSpPr>
              <a:xfrm>
                <a:off x="4798755" y="3450260"/>
                <a:ext cx="26930" cy="26930"/>
                <a:chOff x="4798755" y="3450260"/>
                <a:chExt cx="26930" cy="26930"/>
              </a:xfrm>
            </p:grpSpPr>
            <p:sp>
              <p:nvSpPr>
                <p:cNvPr id="8085" name="Google Shape;8085;p69"/>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9"/>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69"/>
              <p:cNvGrpSpPr/>
              <p:nvPr/>
            </p:nvGrpSpPr>
            <p:grpSpPr>
              <a:xfrm>
                <a:off x="4645576" y="3467555"/>
                <a:ext cx="31405" cy="26953"/>
                <a:chOff x="4645576" y="3467555"/>
                <a:chExt cx="31405" cy="26953"/>
              </a:xfrm>
            </p:grpSpPr>
            <p:sp>
              <p:nvSpPr>
                <p:cNvPr id="8088" name="Google Shape;8088;p69"/>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9"/>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9"/>
              <p:cNvGrpSpPr/>
              <p:nvPr/>
            </p:nvGrpSpPr>
            <p:grpSpPr>
              <a:xfrm>
                <a:off x="4687631" y="3583965"/>
                <a:ext cx="31499" cy="26898"/>
                <a:chOff x="4687631" y="3583965"/>
                <a:chExt cx="31499" cy="26898"/>
              </a:xfrm>
            </p:grpSpPr>
            <p:sp>
              <p:nvSpPr>
                <p:cNvPr id="8091" name="Google Shape;8091;p69"/>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9"/>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69"/>
              <p:cNvGrpSpPr/>
              <p:nvPr/>
            </p:nvGrpSpPr>
            <p:grpSpPr>
              <a:xfrm>
                <a:off x="4719311" y="3471314"/>
                <a:ext cx="31499" cy="27001"/>
                <a:chOff x="4719311" y="3471314"/>
                <a:chExt cx="31499" cy="27001"/>
              </a:xfrm>
            </p:grpSpPr>
            <p:sp>
              <p:nvSpPr>
                <p:cNvPr id="8094" name="Google Shape;8094;p69"/>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9"/>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69"/>
              <p:cNvGrpSpPr/>
              <p:nvPr/>
            </p:nvGrpSpPr>
            <p:grpSpPr>
              <a:xfrm>
                <a:off x="4719311" y="3434404"/>
                <a:ext cx="31499" cy="26898"/>
                <a:chOff x="4719311" y="3434404"/>
                <a:chExt cx="31499" cy="26898"/>
              </a:xfrm>
            </p:grpSpPr>
            <p:sp>
              <p:nvSpPr>
                <p:cNvPr id="8097" name="Google Shape;8097;p69"/>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9"/>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9" name="Google Shape;8099;p69"/>
              <p:cNvGrpSpPr/>
              <p:nvPr/>
            </p:nvGrpSpPr>
            <p:grpSpPr>
              <a:xfrm>
                <a:off x="4768876" y="3401772"/>
                <a:ext cx="31499" cy="26898"/>
                <a:chOff x="4768876" y="3401772"/>
                <a:chExt cx="31499" cy="26898"/>
              </a:xfrm>
            </p:grpSpPr>
            <p:sp>
              <p:nvSpPr>
                <p:cNvPr id="8100" name="Google Shape;8100;p69"/>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9"/>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69"/>
              <p:cNvGrpSpPr/>
              <p:nvPr/>
            </p:nvGrpSpPr>
            <p:grpSpPr>
              <a:xfrm>
                <a:off x="4762214" y="3471377"/>
                <a:ext cx="26938" cy="26938"/>
                <a:chOff x="4762214" y="3471377"/>
                <a:chExt cx="26938" cy="26938"/>
              </a:xfrm>
            </p:grpSpPr>
            <p:sp>
              <p:nvSpPr>
                <p:cNvPr id="8103" name="Google Shape;8103;p69"/>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9"/>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69"/>
              <p:cNvGrpSpPr/>
              <p:nvPr/>
            </p:nvGrpSpPr>
            <p:grpSpPr>
              <a:xfrm>
                <a:off x="4790473" y="3344782"/>
                <a:ext cx="31405" cy="26898"/>
                <a:chOff x="4790473" y="3344782"/>
                <a:chExt cx="31405" cy="26898"/>
              </a:xfrm>
            </p:grpSpPr>
            <p:sp>
              <p:nvSpPr>
                <p:cNvPr id="8106" name="Google Shape;8106;p69"/>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9"/>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69"/>
              <p:cNvGrpSpPr/>
              <p:nvPr/>
            </p:nvGrpSpPr>
            <p:grpSpPr>
              <a:xfrm>
                <a:off x="4823774" y="3950733"/>
                <a:ext cx="37398" cy="32034"/>
                <a:chOff x="4823774" y="3950733"/>
                <a:chExt cx="37398" cy="32034"/>
              </a:xfrm>
            </p:grpSpPr>
            <p:sp>
              <p:nvSpPr>
                <p:cNvPr id="8109" name="Google Shape;8109;p69"/>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9"/>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69"/>
              <p:cNvGrpSpPr/>
              <p:nvPr/>
            </p:nvGrpSpPr>
            <p:grpSpPr>
              <a:xfrm>
                <a:off x="4823396" y="4110566"/>
                <a:ext cx="31405" cy="26906"/>
                <a:chOff x="4823396" y="4110566"/>
                <a:chExt cx="31405" cy="26906"/>
              </a:xfrm>
            </p:grpSpPr>
            <p:sp>
              <p:nvSpPr>
                <p:cNvPr id="8112" name="Google Shape;8112;p69"/>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9"/>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69"/>
              <p:cNvGrpSpPr/>
              <p:nvPr/>
            </p:nvGrpSpPr>
            <p:grpSpPr>
              <a:xfrm>
                <a:off x="4838332" y="3821150"/>
                <a:ext cx="31499" cy="26898"/>
                <a:chOff x="4838332" y="3821150"/>
                <a:chExt cx="31499" cy="26898"/>
              </a:xfrm>
            </p:grpSpPr>
            <p:sp>
              <p:nvSpPr>
                <p:cNvPr id="8115" name="Google Shape;8115;p69"/>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9"/>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69"/>
              <p:cNvGrpSpPr/>
              <p:nvPr/>
            </p:nvGrpSpPr>
            <p:grpSpPr>
              <a:xfrm>
                <a:off x="4661275" y="3815007"/>
                <a:ext cx="36824" cy="31523"/>
                <a:chOff x="4661275" y="3815007"/>
                <a:chExt cx="36824" cy="31523"/>
              </a:xfrm>
            </p:grpSpPr>
            <p:sp>
              <p:nvSpPr>
                <p:cNvPr id="8118" name="Google Shape;8118;p69"/>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9"/>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69"/>
              <p:cNvGrpSpPr/>
              <p:nvPr/>
            </p:nvGrpSpPr>
            <p:grpSpPr>
              <a:xfrm>
                <a:off x="4558998" y="3851037"/>
                <a:ext cx="33591" cy="28699"/>
                <a:chOff x="4558998" y="3851037"/>
                <a:chExt cx="33591" cy="28699"/>
              </a:xfrm>
            </p:grpSpPr>
            <p:sp>
              <p:nvSpPr>
                <p:cNvPr id="8121" name="Google Shape;8121;p69"/>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9"/>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69"/>
              <p:cNvGrpSpPr/>
              <p:nvPr/>
            </p:nvGrpSpPr>
            <p:grpSpPr>
              <a:xfrm>
                <a:off x="4696762" y="3638587"/>
                <a:ext cx="33591" cy="28794"/>
                <a:chOff x="4696762" y="3638587"/>
                <a:chExt cx="33591" cy="28794"/>
              </a:xfrm>
            </p:grpSpPr>
            <p:sp>
              <p:nvSpPr>
                <p:cNvPr id="8124" name="Google Shape;8124;p69"/>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9"/>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69"/>
              <p:cNvGrpSpPr/>
              <p:nvPr/>
            </p:nvGrpSpPr>
            <p:grpSpPr>
              <a:xfrm>
                <a:off x="4929479" y="3939140"/>
                <a:ext cx="33497" cy="28692"/>
                <a:chOff x="4929479" y="3939140"/>
                <a:chExt cx="33497" cy="28692"/>
              </a:xfrm>
            </p:grpSpPr>
            <p:sp>
              <p:nvSpPr>
                <p:cNvPr id="8127" name="Google Shape;8127;p69"/>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9"/>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69"/>
              <p:cNvGrpSpPr/>
              <p:nvPr/>
            </p:nvGrpSpPr>
            <p:grpSpPr>
              <a:xfrm>
                <a:off x="4907119" y="3986039"/>
                <a:ext cx="33497" cy="28699"/>
                <a:chOff x="4907119" y="3986039"/>
                <a:chExt cx="33497" cy="28699"/>
              </a:xfrm>
            </p:grpSpPr>
            <p:sp>
              <p:nvSpPr>
                <p:cNvPr id="8130" name="Google Shape;8130;p69"/>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9"/>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69"/>
              <p:cNvGrpSpPr/>
              <p:nvPr/>
            </p:nvGrpSpPr>
            <p:grpSpPr>
              <a:xfrm>
                <a:off x="4911783" y="4048102"/>
                <a:ext cx="33591" cy="28762"/>
                <a:chOff x="4911783" y="4048102"/>
                <a:chExt cx="33591" cy="28762"/>
              </a:xfrm>
            </p:grpSpPr>
            <p:sp>
              <p:nvSpPr>
                <p:cNvPr id="8133" name="Google Shape;8133;p69"/>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9"/>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5" name="Google Shape;8135;p69"/>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9"/>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7" name="Google Shape;8137;p69"/>
              <p:cNvGrpSpPr/>
              <p:nvPr/>
            </p:nvGrpSpPr>
            <p:grpSpPr>
              <a:xfrm>
                <a:off x="4762623" y="3837847"/>
                <a:ext cx="42416" cy="36273"/>
                <a:chOff x="4762623" y="3837847"/>
                <a:chExt cx="42416" cy="36273"/>
              </a:xfrm>
            </p:grpSpPr>
            <p:sp>
              <p:nvSpPr>
                <p:cNvPr id="8138" name="Google Shape;8138;p69"/>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9"/>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9"/>
              <p:cNvGrpSpPr/>
              <p:nvPr/>
            </p:nvGrpSpPr>
            <p:grpSpPr>
              <a:xfrm>
                <a:off x="4746044" y="4104966"/>
                <a:ext cx="33497" cy="28699"/>
                <a:chOff x="4746044" y="4104966"/>
                <a:chExt cx="33497" cy="28699"/>
              </a:xfrm>
            </p:grpSpPr>
            <p:sp>
              <p:nvSpPr>
                <p:cNvPr id="8141" name="Google Shape;8141;p69"/>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9"/>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69"/>
              <p:cNvGrpSpPr/>
              <p:nvPr/>
            </p:nvGrpSpPr>
            <p:grpSpPr>
              <a:xfrm>
                <a:off x="4859646" y="4162554"/>
                <a:ext cx="33591" cy="28762"/>
                <a:chOff x="4859646" y="4162554"/>
                <a:chExt cx="33591" cy="28762"/>
              </a:xfrm>
            </p:grpSpPr>
            <p:sp>
              <p:nvSpPr>
                <p:cNvPr id="8144" name="Google Shape;8144;p69"/>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9"/>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6" name="Google Shape;8146;p69"/>
            <p:cNvGrpSpPr/>
            <p:nvPr/>
          </p:nvGrpSpPr>
          <p:grpSpPr>
            <a:xfrm>
              <a:off x="3597785" y="3274438"/>
              <a:ext cx="855610" cy="1122100"/>
              <a:chOff x="3597785" y="3274438"/>
              <a:chExt cx="855610" cy="1122100"/>
            </a:xfrm>
          </p:grpSpPr>
          <p:grpSp>
            <p:nvGrpSpPr>
              <p:cNvPr id="8147" name="Google Shape;8147;p69"/>
              <p:cNvGrpSpPr/>
              <p:nvPr/>
            </p:nvGrpSpPr>
            <p:grpSpPr>
              <a:xfrm>
                <a:off x="3617857" y="3284717"/>
                <a:ext cx="826785" cy="1099165"/>
                <a:chOff x="3617857" y="3284717"/>
                <a:chExt cx="826785" cy="1099165"/>
              </a:xfrm>
            </p:grpSpPr>
            <p:sp>
              <p:nvSpPr>
                <p:cNvPr id="8148" name="Google Shape;8148;p69"/>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9"/>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9"/>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9"/>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9"/>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9"/>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9"/>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9"/>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9"/>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9"/>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9"/>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9"/>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9"/>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9"/>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9"/>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9"/>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9"/>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9"/>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9"/>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9"/>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9"/>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9"/>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9"/>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9"/>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9"/>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9"/>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9"/>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9"/>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9"/>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9"/>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9"/>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9"/>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9"/>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9"/>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9"/>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9"/>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9"/>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9"/>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9"/>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9"/>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9"/>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9"/>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9"/>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9"/>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9"/>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9"/>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9"/>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9"/>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9"/>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9"/>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9"/>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9"/>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9"/>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9"/>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9"/>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9"/>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69"/>
              <p:cNvGrpSpPr/>
              <p:nvPr/>
            </p:nvGrpSpPr>
            <p:grpSpPr>
              <a:xfrm>
                <a:off x="4180904" y="4251758"/>
                <a:ext cx="37783" cy="32420"/>
                <a:chOff x="4180904" y="4251758"/>
                <a:chExt cx="37783" cy="32420"/>
              </a:xfrm>
            </p:grpSpPr>
            <p:sp>
              <p:nvSpPr>
                <p:cNvPr id="8205" name="Google Shape;8205;p69"/>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9"/>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69"/>
              <p:cNvGrpSpPr/>
              <p:nvPr/>
            </p:nvGrpSpPr>
            <p:grpSpPr>
              <a:xfrm>
                <a:off x="4201644" y="4081324"/>
                <a:ext cx="37783" cy="32364"/>
                <a:chOff x="4201644" y="4081324"/>
                <a:chExt cx="37783" cy="32364"/>
              </a:xfrm>
            </p:grpSpPr>
            <p:sp>
              <p:nvSpPr>
                <p:cNvPr id="8208" name="Google Shape;8208;p69"/>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9"/>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69"/>
              <p:cNvGrpSpPr/>
              <p:nvPr/>
            </p:nvGrpSpPr>
            <p:grpSpPr>
              <a:xfrm>
                <a:off x="4284416" y="3887428"/>
                <a:ext cx="37783" cy="32451"/>
                <a:chOff x="4284416" y="3887428"/>
                <a:chExt cx="37783" cy="32451"/>
              </a:xfrm>
            </p:grpSpPr>
            <p:sp>
              <p:nvSpPr>
                <p:cNvPr id="8211" name="Google Shape;8211;p69"/>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9"/>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69"/>
              <p:cNvGrpSpPr/>
              <p:nvPr/>
            </p:nvGrpSpPr>
            <p:grpSpPr>
              <a:xfrm>
                <a:off x="4223721" y="3860404"/>
                <a:ext cx="37870" cy="32364"/>
                <a:chOff x="4223721" y="3860404"/>
                <a:chExt cx="37870" cy="32364"/>
              </a:xfrm>
            </p:grpSpPr>
            <p:sp>
              <p:nvSpPr>
                <p:cNvPr id="8214" name="Google Shape;8214;p69"/>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9"/>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69"/>
              <p:cNvGrpSpPr/>
              <p:nvPr/>
            </p:nvGrpSpPr>
            <p:grpSpPr>
              <a:xfrm>
                <a:off x="4104889" y="3699242"/>
                <a:ext cx="37776" cy="32357"/>
                <a:chOff x="4104889" y="3699242"/>
                <a:chExt cx="37776" cy="32357"/>
              </a:xfrm>
            </p:grpSpPr>
            <p:sp>
              <p:nvSpPr>
                <p:cNvPr id="8217" name="Google Shape;8217;p69"/>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9"/>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69"/>
              <p:cNvGrpSpPr/>
              <p:nvPr/>
            </p:nvGrpSpPr>
            <p:grpSpPr>
              <a:xfrm>
                <a:off x="4143608" y="3475121"/>
                <a:ext cx="37878" cy="32420"/>
                <a:chOff x="4143608" y="3475121"/>
                <a:chExt cx="37878" cy="32420"/>
              </a:xfrm>
            </p:grpSpPr>
            <p:sp>
              <p:nvSpPr>
                <p:cNvPr id="8220" name="Google Shape;8220;p69"/>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9"/>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69"/>
              <p:cNvGrpSpPr/>
              <p:nvPr/>
            </p:nvGrpSpPr>
            <p:grpSpPr>
              <a:xfrm>
                <a:off x="4217248" y="3570893"/>
                <a:ext cx="37776" cy="32364"/>
                <a:chOff x="4217248" y="3570893"/>
                <a:chExt cx="37776" cy="32364"/>
              </a:xfrm>
            </p:grpSpPr>
            <p:sp>
              <p:nvSpPr>
                <p:cNvPr id="8223" name="Google Shape;8223;p69"/>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9"/>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69"/>
              <p:cNvGrpSpPr/>
              <p:nvPr/>
            </p:nvGrpSpPr>
            <p:grpSpPr>
              <a:xfrm>
                <a:off x="4255307" y="3431612"/>
                <a:ext cx="37776" cy="32451"/>
                <a:chOff x="4255307" y="3431612"/>
                <a:chExt cx="37776" cy="32451"/>
              </a:xfrm>
            </p:grpSpPr>
            <p:sp>
              <p:nvSpPr>
                <p:cNvPr id="8226" name="Google Shape;8226;p69"/>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9"/>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69"/>
              <p:cNvGrpSpPr/>
              <p:nvPr/>
            </p:nvGrpSpPr>
            <p:grpSpPr>
              <a:xfrm>
                <a:off x="3853052" y="3577398"/>
                <a:ext cx="37776" cy="32420"/>
                <a:chOff x="3853052" y="3577398"/>
                <a:chExt cx="37776" cy="32420"/>
              </a:xfrm>
            </p:grpSpPr>
            <p:sp>
              <p:nvSpPr>
                <p:cNvPr id="8229" name="Google Shape;8229;p69"/>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9"/>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69"/>
              <p:cNvGrpSpPr/>
              <p:nvPr/>
            </p:nvGrpSpPr>
            <p:grpSpPr>
              <a:xfrm>
                <a:off x="4039908" y="3412107"/>
                <a:ext cx="37776" cy="32357"/>
                <a:chOff x="4039908" y="3412107"/>
                <a:chExt cx="37776" cy="32357"/>
              </a:xfrm>
            </p:grpSpPr>
            <p:sp>
              <p:nvSpPr>
                <p:cNvPr id="8232" name="Google Shape;8232;p69"/>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9"/>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69"/>
              <p:cNvGrpSpPr/>
              <p:nvPr/>
            </p:nvGrpSpPr>
            <p:grpSpPr>
              <a:xfrm>
                <a:off x="4017360" y="3342061"/>
                <a:ext cx="37870" cy="32380"/>
                <a:chOff x="4017360" y="3342061"/>
                <a:chExt cx="37870" cy="32380"/>
              </a:xfrm>
            </p:grpSpPr>
            <p:sp>
              <p:nvSpPr>
                <p:cNvPr id="8235" name="Google Shape;8235;p69"/>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9"/>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7" name="Google Shape;8237;p69"/>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9"/>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9" name="Google Shape;8239;p69"/>
              <p:cNvGrpSpPr/>
              <p:nvPr/>
            </p:nvGrpSpPr>
            <p:grpSpPr>
              <a:xfrm>
                <a:off x="3750870" y="3418650"/>
                <a:ext cx="37776" cy="32380"/>
                <a:chOff x="3750870" y="3418650"/>
                <a:chExt cx="37776" cy="32380"/>
              </a:xfrm>
            </p:grpSpPr>
            <p:sp>
              <p:nvSpPr>
                <p:cNvPr id="8240" name="Google Shape;8240;p69"/>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9"/>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69"/>
              <p:cNvGrpSpPr/>
              <p:nvPr/>
            </p:nvGrpSpPr>
            <p:grpSpPr>
              <a:xfrm>
                <a:off x="3632509" y="3274438"/>
                <a:ext cx="37783" cy="32357"/>
                <a:chOff x="3632509" y="3274438"/>
                <a:chExt cx="37783" cy="32357"/>
              </a:xfrm>
            </p:grpSpPr>
            <p:sp>
              <p:nvSpPr>
                <p:cNvPr id="8243" name="Google Shape;8243;p69"/>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9"/>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69"/>
              <p:cNvGrpSpPr/>
              <p:nvPr/>
            </p:nvGrpSpPr>
            <p:grpSpPr>
              <a:xfrm>
                <a:off x="3906424" y="3297561"/>
                <a:ext cx="37776" cy="32451"/>
                <a:chOff x="3906424" y="3297561"/>
                <a:chExt cx="37776" cy="32451"/>
              </a:xfrm>
            </p:grpSpPr>
            <p:sp>
              <p:nvSpPr>
                <p:cNvPr id="8246" name="Google Shape;8246;p69"/>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9"/>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69"/>
              <p:cNvGrpSpPr/>
              <p:nvPr/>
            </p:nvGrpSpPr>
            <p:grpSpPr>
              <a:xfrm>
                <a:off x="3866084" y="3412107"/>
                <a:ext cx="37776" cy="32357"/>
                <a:chOff x="3866084" y="3412107"/>
                <a:chExt cx="37776" cy="32357"/>
              </a:xfrm>
            </p:grpSpPr>
            <p:sp>
              <p:nvSpPr>
                <p:cNvPr id="8249" name="Google Shape;8249;p69"/>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9"/>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69"/>
              <p:cNvGrpSpPr/>
              <p:nvPr/>
            </p:nvGrpSpPr>
            <p:grpSpPr>
              <a:xfrm>
                <a:off x="4023919" y="3766409"/>
                <a:ext cx="37783" cy="32357"/>
                <a:chOff x="4023919" y="3766409"/>
                <a:chExt cx="37783" cy="32357"/>
              </a:xfrm>
            </p:grpSpPr>
            <p:sp>
              <p:nvSpPr>
                <p:cNvPr id="8252" name="Google Shape;8252;p69"/>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9"/>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69"/>
              <p:cNvGrpSpPr/>
              <p:nvPr/>
            </p:nvGrpSpPr>
            <p:grpSpPr>
              <a:xfrm>
                <a:off x="3973882" y="3779449"/>
                <a:ext cx="37776" cy="32357"/>
                <a:chOff x="3973882" y="3779449"/>
                <a:chExt cx="37776" cy="32357"/>
              </a:xfrm>
            </p:grpSpPr>
            <p:sp>
              <p:nvSpPr>
                <p:cNvPr id="8255" name="Google Shape;8255;p69"/>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9"/>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69"/>
              <p:cNvGrpSpPr/>
              <p:nvPr/>
            </p:nvGrpSpPr>
            <p:grpSpPr>
              <a:xfrm>
                <a:off x="4073398" y="3838028"/>
                <a:ext cx="37776" cy="32380"/>
                <a:chOff x="4073398" y="3838028"/>
                <a:chExt cx="37776" cy="32380"/>
              </a:xfrm>
            </p:grpSpPr>
            <p:sp>
              <p:nvSpPr>
                <p:cNvPr id="8258" name="Google Shape;8258;p69"/>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9"/>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69"/>
              <p:cNvGrpSpPr/>
              <p:nvPr/>
            </p:nvGrpSpPr>
            <p:grpSpPr>
              <a:xfrm>
                <a:off x="4342672" y="4144496"/>
                <a:ext cx="37752" cy="32364"/>
                <a:chOff x="4342672" y="4144496"/>
                <a:chExt cx="37752" cy="32364"/>
              </a:xfrm>
            </p:grpSpPr>
            <p:sp>
              <p:nvSpPr>
                <p:cNvPr id="8261" name="Google Shape;8261;p69"/>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9"/>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69"/>
              <p:cNvGrpSpPr/>
              <p:nvPr/>
            </p:nvGrpSpPr>
            <p:grpSpPr>
              <a:xfrm>
                <a:off x="4406386" y="4056872"/>
                <a:ext cx="37783" cy="32364"/>
                <a:chOff x="4406386" y="4056872"/>
                <a:chExt cx="37783" cy="32364"/>
              </a:xfrm>
            </p:grpSpPr>
            <p:sp>
              <p:nvSpPr>
                <p:cNvPr id="8264" name="Google Shape;8264;p69"/>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9"/>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69"/>
              <p:cNvGrpSpPr/>
              <p:nvPr/>
            </p:nvGrpSpPr>
            <p:grpSpPr>
              <a:xfrm>
                <a:off x="4284416" y="4245254"/>
                <a:ext cx="37783" cy="32357"/>
                <a:chOff x="4284416" y="4245254"/>
                <a:chExt cx="37783" cy="32357"/>
              </a:xfrm>
            </p:grpSpPr>
            <p:sp>
              <p:nvSpPr>
                <p:cNvPr id="8267" name="Google Shape;8267;p69"/>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9"/>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69"/>
              <p:cNvGrpSpPr/>
              <p:nvPr/>
            </p:nvGrpSpPr>
            <p:grpSpPr>
              <a:xfrm>
                <a:off x="4219057" y="4331258"/>
                <a:ext cx="37776" cy="32364"/>
                <a:chOff x="4219057" y="4331258"/>
                <a:chExt cx="37776" cy="32364"/>
              </a:xfrm>
            </p:grpSpPr>
            <p:sp>
              <p:nvSpPr>
                <p:cNvPr id="8270" name="Google Shape;8270;p69"/>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9"/>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69"/>
              <p:cNvGrpSpPr/>
              <p:nvPr/>
            </p:nvGrpSpPr>
            <p:grpSpPr>
              <a:xfrm>
                <a:off x="4204122" y="4141688"/>
                <a:ext cx="33497" cy="28699"/>
                <a:chOff x="4204122" y="4141688"/>
                <a:chExt cx="33497" cy="28699"/>
              </a:xfrm>
            </p:grpSpPr>
            <p:sp>
              <p:nvSpPr>
                <p:cNvPr id="8273" name="Google Shape;8273;p69"/>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9"/>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69"/>
              <p:cNvGrpSpPr/>
              <p:nvPr/>
            </p:nvGrpSpPr>
            <p:grpSpPr>
              <a:xfrm>
                <a:off x="4301546" y="4003869"/>
                <a:ext cx="38916" cy="33324"/>
                <a:chOff x="4301546" y="4003869"/>
                <a:chExt cx="38916" cy="33324"/>
              </a:xfrm>
            </p:grpSpPr>
            <p:sp>
              <p:nvSpPr>
                <p:cNvPr id="8276" name="Google Shape;8276;p69"/>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9"/>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9"/>
              <p:cNvGrpSpPr/>
              <p:nvPr/>
            </p:nvGrpSpPr>
            <p:grpSpPr>
              <a:xfrm>
                <a:off x="4210681" y="3924669"/>
                <a:ext cx="36549" cy="31366"/>
                <a:chOff x="4210681" y="3924669"/>
                <a:chExt cx="36549" cy="31366"/>
              </a:xfrm>
            </p:grpSpPr>
            <p:sp>
              <p:nvSpPr>
                <p:cNvPr id="8279" name="Google Shape;8279;p69"/>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9"/>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69"/>
              <p:cNvGrpSpPr/>
              <p:nvPr/>
            </p:nvGrpSpPr>
            <p:grpSpPr>
              <a:xfrm>
                <a:off x="3987771" y="3628874"/>
                <a:ext cx="31499" cy="26993"/>
                <a:chOff x="3987771" y="3628874"/>
                <a:chExt cx="31499" cy="26993"/>
              </a:xfrm>
            </p:grpSpPr>
            <p:sp>
              <p:nvSpPr>
                <p:cNvPr id="8282" name="Google Shape;8282;p69"/>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9"/>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9"/>
              <p:cNvGrpSpPr/>
              <p:nvPr/>
            </p:nvGrpSpPr>
            <p:grpSpPr>
              <a:xfrm>
                <a:off x="4087382" y="3775674"/>
                <a:ext cx="31405" cy="26898"/>
                <a:chOff x="4087382" y="3775674"/>
                <a:chExt cx="31405" cy="26898"/>
              </a:xfrm>
            </p:grpSpPr>
            <p:sp>
              <p:nvSpPr>
                <p:cNvPr id="8285" name="Google Shape;8285;p69"/>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9"/>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69"/>
              <p:cNvGrpSpPr/>
              <p:nvPr/>
            </p:nvGrpSpPr>
            <p:grpSpPr>
              <a:xfrm>
                <a:off x="4118873" y="3856637"/>
                <a:ext cx="31405" cy="26906"/>
                <a:chOff x="4118873" y="3856637"/>
                <a:chExt cx="31405" cy="26906"/>
              </a:xfrm>
            </p:grpSpPr>
            <p:sp>
              <p:nvSpPr>
                <p:cNvPr id="8288" name="Google Shape;8288;p69"/>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9"/>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69"/>
              <p:cNvGrpSpPr/>
              <p:nvPr/>
            </p:nvGrpSpPr>
            <p:grpSpPr>
              <a:xfrm>
                <a:off x="4168541" y="3639523"/>
                <a:ext cx="31499" cy="26906"/>
                <a:chOff x="4168541" y="3639523"/>
                <a:chExt cx="31499" cy="26906"/>
              </a:xfrm>
            </p:grpSpPr>
            <p:sp>
              <p:nvSpPr>
                <p:cNvPr id="8291" name="Google Shape;8291;p69"/>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9"/>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69"/>
              <p:cNvGrpSpPr/>
              <p:nvPr/>
            </p:nvGrpSpPr>
            <p:grpSpPr>
              <a:xfrm>
                <a:off x="3965789" y="3393545"/>
                <a:ext cx="31405" cy="26945"/>
                <a:chOff x="3965789" y="3393545"/>
                <a:chExt cx="31405" cy="26945"/>
              </a:xfrm>
            </p:grpSpPr>
            <p:sp>
              <p:nvSpPr>
                <p:cNvPr id="8294" name="Google Shape;8294;p69"/>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9"/>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69"/>
              <p:cNvGrpSpPr/>
              <p:nvPr/>
            </p:nvGrpSpPr>
            <p:grpSpPr>
              <a:xfrm>
                <a:off x="3925166" y="3491008"/>
                <a:ext cx="31405" cy="27001"/>
                <a:chOff x="3925166" y="3491008"/>
                <a:chExt cx="31405" cy="27001"/>
              </a:xfrm>
            </p:grpSpPr>
            <p:sp>
              <p:nvSpPr>
                <p:cNvPr id="8297" name="Google Shape;8297;p69"/>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9"/>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69"/>
              <p:cNvGrpSpPr/>
              <p:nvPr/>
            </p:nvGrpSpPr>
            <p:grpSpPr>
              <a:xfrm>
                <a:off x="3682845" y="3340976"/>
                <a:ext cx="31397" cy="26898"/>
                <a:chOff x="3682845" y="3340976"/>
                <a:chExt cx="31397" cy="26898"/>
              </a:xfrm>
            </p:grpSpPr>
            <p:sp>
              <p:nvSpPr>
                <p:cNvPr id="8300" name="Google Shape;8300;p69"/>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9"/>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69"/>
              <p:cNvGrpSpPr/>
              <p:nvPr/>
            </p:nvGrpSpPr>
            <p:grpSpPr>
              <a:xfrm>
                <a:off x="3795393" y="3353725"/>
                <a:ext cx="31499" cy="26993"/>
                <a:chOff x="3795393" y="3353725"/>
                <a:chExt cx="31499" cy="26993"/>
              </a:xfrm>
            </p:grpSpPr>
            <p:sp>
              <p:nvSpPr>
                <p:cNvPr id="8303" name="Google Shape;8303;p69"/>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9"/>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69"/>
              <p:cNvGrpSpPr/>
              <p:nvPr/>
            </p:nvGrpSpPr>
            <p:grpSpPr>
              <a:xfrm>
                <a:off x="4176909" y="4363221"/>
                <a:ext cx="38924" cy="33316"/>
                <a:chOff x="4176909" y="4363221"/>
                <a:chExt cx="38924" cy="33316"/>
              </a:xfrm>
            </p:grpSpPr>
            <p:sp>
              <p:nvSpPr>
                <p:cNvPr id="8306" name="Google Shape;8306;p69"/>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9"/>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69"/>
              <p:cNvGrpSpPr/>
              <p:nvPr/>
            </p:nvGrpSpPr>
            <p:grpSpPr>
              <a:xfrm>
                <a:off x="4226191" y="4007660"/>
                <a:ext cx="33560" cy="28770"/>
                <a:chOff x="4226191" y="4007660"/>
                <a:chExt cx="33560" cy="28770"/>
              </a:xfrm>
            </p:grpSpPr>
            <p:sp>
              <p:nvSpPr>
                <p:cNvPr id="8309" name="Google Shape;8309;p69"/>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9"/>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69"/>
              <p:cNvGrpSpPr/>
              <p:nvPr/>
            </p:nvGrpSpPr>
            <p:grpSpPr>
              <a:xfrm>
                <a:off x="3597785" y="3377045"/>
                <a:ext cx="33591" cy="28699"/>
                <a:chOff x="3597785" y="3377045"/>
                <a:chExt cx="33591" cy="28699"/>
              </a:xfrm>
            </p:grpSpPr>
            <p:sp>
              <p:nvSpPr>
                <p:cNvPr id="8312" name="Google Shape;8312;p69"/>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9"/>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69"/>
              <p:cNvGrpSpPr/>
              <p:nvPr/>
            </p:nvGrpSpPr>
            <p:grpSpPr>
              <a:xfrm>
                <a:off x="3887870" y="3669796"/>
                <a:ext cx="33591" cy="28692"/>
                <a:chOff x="3887870" y="3669796"/>
                <a:chExt cx="33591" cy="28692"/>
              </a:xfrm>
            </p:grpSpPr>
            <p:sp>
              <p:nvSpPr>
                <p:cNvPr id="8315" name="Google Shape;8315;p69"/>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9"/>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69"/>
              <p:cNvGrpSpPr/>
              <p:nvPr/>
            </p:nvGrpSpPr>
            <p:grpSpPr>
              <a:xfrm>
                <a:off x="3818320" y="3481625"/>
                <a:ext cx="33497" cy="28770"/>
                <a:chOff x="3818320" y="3481625"/>
                <a:chExt cx="33497" cy="28770"/>
              </a:xfrm>
            </p:grpSpPr>
            <p:sp>
              <p:nvSpPr>
                <p:cNvPr id="8318" name="Google Shape;8318;p69"/>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9"/>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69"/>
              <p:cNvGrpSpPr/>
              <p:nvPr/>
            </p:nvGrpSpPr>
            <p:grpSpPr>
              <a:xfrm>
                <a:off x="4278139" y="4120948"/>
                <a:ext cx="37492" cy="32129"/>
                <a:chOff x="4278139" y="4120948"/>
                <a:chExt cx="37492" cy="32129"/>
              </a:xfrm>
            </p:grpSpPr>
            <p:sp>
              <p:nvSpPr>
                <p:cNvPr id="8321" name="Google Shape;8321;p69"/>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9"/>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69"/>
              <p:cNvGrpSpPr/>
              <p:nvPr/>
            </p:nvGrpSpPr>
            <p:grpSpPr>
              <a:xfrm>
                <a:off x="4419898" y="3977388"/>
                <a:ext cx="33497" cy="28692"/>
                <a:chOff x="4419898" y="3977388"/>
                <a:chExt cx="33497" cy="28692"/>
              </a:xfrm>
            </p:grpSpPr>
            <p:sp>
              <p:nvSpPr>
                <p:cNvPr id="8324" name="Google Shape;8324;p69"/>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9"/>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69"/>
              <p:cNvGrpSpPr/>
              <p:nvPr/>
            </p:nvGrpSpPr>
            <p:grpSpPr>
              <a:xfrm>
                <a:off x="4158930" y="4034684"/>
                <a:ext cx="33497" cy="28762"/>
                <a:chOff x="4158930" y="4034684"/>
                <a:chExt cx="33497" cy="28762"/>
              </a:xfrm>
            </p:grpSpPr>
            <p:sp>
              <p:nvSpPr>
                <p:cNvPr id="8327" name="Google Shape;8327;p69"/>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9"/>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69"/>
              <p:cNvGrpSpPr/>
              <p:nvPr/>
            </p:nvGrpSpPr>
            <p:grpSpPr>
              <a:xfrm>
                <a:off x="4134949" y="3957049"/>
                <a:ext cx="33497" cy="28770"/>
                <a:chOff x="4134949" y="3957049"/>
                <a:chExt cx="33497" cy="28770"/>
              </a:xfrm>
            </p:grpSpPr>
            <p:sp>
              <p:nvSpPr>
                <p:cNvPr id="8330" name="Google Shape;8330;p69"/>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9"/>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69"/>
              <p:cNvGrpSpPr/>
              <p:nvPr/>
            </p:nvGrpSpPr>
            <p:grpSpPr>
              <a:xfrm>
                <a:off x="4193653" y="4184403"/>
                <a:ext cx="43580" cy="37264"/>
                <a:chOff x="4193653" y="4184403"/>
                <a:chExt cx="43580" cy="37264"/>
              </a:xfrm>
            </p:grpSpPr>
            <p:sp>
              <p:nvSpPr>
                <p:cNvPr id="8333" name="Google Shape;8333;p69"/>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9"/>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69"/>
              <p:cNvGrpSpPr/>
              <p:nvPr/>
            </p:nvGrpSpPr>
            <p:grpSpPr>
              <a:xfrm>
                <a:off x="4343600" y="3943844"/>
                <a:ext cx="43580" cy="37312"/>
                <a:chOff x="4343600" y="3943844"/>
                <a:chExt cx="43580" cy="37312"/>
              </a:xfrm>
            </p:grpSpPr>
            <p:sp>
              <p:nvSpPr>
                <p:cNvPr id="8336" name="Google Shape;8336;p69"/>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9"/>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69"/>
              <p:cNvGrpSpPr/>
              <p:nvPr/>
            </p:nvGrpSpPr>
            <p:grpSpPr>
              <a:xfrm>
                <a:off x="4172339" y="3381693"/>
                <a:ext cx="31499" cy="27001"/>
                <a:chOff x="4172339" y="3381693"/>
                <a:chExt cx="31499" cy="27001"/>
              </a:xfrm>
            </p:grpSpPr>
            <p:sp>
              <p:nvSpPr>
                <p:cNvPr id="8339" name="Google Shape;8339;p69"/>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9"/>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344"/>
        <p:cNvGrpSpPr/>
        <p:nvPr/>
      </p:nvGrpSpPr>
      <p:grpSpPr>
        <a:xfrm>
          <a:off x="0" y="0"/>
          <a:ext cx="0" cy="0"/>
          <a:chOff x="0" y="0"/>
          <a:chExt cx="0" cy="0"/>
        </a:xfrm>
      </p:grpSpPr>
      <p:grpSp>
        <p:nvGrpSpPr>
          <p:cNvPr id="8345" name="Google Shape;8345;p70"/>
          <p:cNvGrpSpPr/>
          <p:nvPr/>
        </p:nvGrpSpPr>
        <p:grpSpPr>
          <a:xfrm>
            <a:off x="729274" y="1175734"/>
            <a:ext cx="2507799" cy="206239"/>
            <a:chOff x="106648" y="895722"/>
            <a:chExt cx="4481413" cy="374300"/>
          </a:xfrm>
        </p:grpSpPr>
        <p:grpSp>
          <p:nvGrpSpPr>
            <p:cNvPr id="8346" name="Google Shape;8346;p70"/>
            <p:cNvGrpSpPr/>
            <p:nvPr/>
          </p:nvGrpSpPr>
          <p:grpSpPr>
            <a:xfrm>
              <a:off x="2233276" y="895722"/>
              <a:ext cx="1082667" cy="223591"/>
              <a:chOff x="4808316" y="2800065"/>
              <a:chExt cx="1999386" cy="412910"/>
            </a:xfrm>
          </p:grpSpPr>
          <p:sp>
            <p:nvSpPr>
              <p:cNvPr id="8347" name="Google Shape;8347;p7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8" name="Google Shape;8348;p70"/>
              <p:cNvGrpSpPr/>
              <p:nvPr/>
            </p:nvGrpSpPr>
            <p:grpSpPr>
              <a:xfrm>
                <a:off x="4808316" y="2800065"/>
                <a:ext cx="92400" cy="411825"/>
                <a:chOff x="845575" y="2563700"/>
                <a:chExt cx="92400" cy="411825"/>
              </a:xfrm>
            </p:grpSpPr>
            <p:cxnSp>
              <p:nvCxnSpPr>
                <p:cNvPr id="8349" name="Google Shape;8349;p7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50" name="Google Shape;8350;p7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1" name="Google Shape;8351;p70"/>
            <p:cNvGrpSpPr/>
            <p:nvPr/>
          </p:nvGrpSpPr>
          <p:grpSpPr>
            <a:xfrm>
              <a:off x="106648" y="895722"/>
              <a:ext cx="1088401" cy="223591"/>
              <a:chOff x="881025" y="2800065"/>
              <a:chExt cx="2009975" cy="412910"/>
            </a:xfrm>
          </p:grpSpPr>
          <p:sp>
            <p:nvSpPr>
              <p:cNvPr id="8352" name="Google Shape;8352;p7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70"/>
              <p:cNvGrpSpPr/>
              <p:nvPr/>
            </p:nvGrpSpPr>
            <p:grpSpPr>
              <a:xfrm>
                <a:off x="881025" y="2800065"/>
                <a:ext cx="92400" cy="411825"/>
                <a:chOff x="845575" y="2563700"/>
                <a:chExt cx="92400" cy="411825"/>
              </a:xfrm>
            </p:grpSpPr>
            <p:cxnSp>
              <p:nvCxnSpPr>
                <p:cNvPr id="8354" name="Google Shape;8354;p7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55" name="Google Shape;8355;p7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6" name="Google Shape;8356;p70"/>
            <p:cNvGrpSpPr/>
            <p:nvPr/>
          </p:nvGrpSpPr>
          <p:grpSpPr>
            <a:xfrm>
              <a:off x="1172346" y="1047018"/>
              <a:ext cx="1083151" cy="223003"/>
              <a:chOff x="2849073" y="3079467"/>
              <a:chExt cx="2000279" cy="411825"/>
            </a:xfrm>
          </p:grpSpPr>
          <p:sp>
            <p:nvSpPr>
              <p:cNvPr id="8357" name="Google Shape;8357;p7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70"/>
              <p:cNvGrpSpPr/>
              <p:nvPr/>
            </p:nvGrpSpPr>
            <p:grpSpPr>
              <a:xfrm rot="10800000">
                <a:off x="2849073" y="3079467"/>
                <a:ext cx="92400" cy="411825"/>
                <a:chOff x="2070100" y="2563700"/>
                <a:chExt cx="92400" cy="411825"/>
              </a:xfrm>
            </p:grpSpPr>
            <p:cxnSp>
              <p:nvCxnSpPr>
                <p:cNvPr id="8359" name="Google Shape;8359;p7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60" name="Google Shape;8360;p7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1" name="Google Shape;8361;p70"/>
            <p:cNvGrpSpPr/>
            <p:nvPr/>
          </p:nvGrpSpPr>
          <p:grpSpPr>
            <a:xfrm>
              <a:off x="3290132" y="1047018"/>
              <a:ext cx="1297929" cy="223003"/>
              <a:chOff x="6760035" y="3079467"/>
              <a:chExt cx="2396914" cy="411825"/>
            </a:xfrm>
          </p:grpSpPr>
          <p:sp>
            <p:nvSpPr>
              <p:cNvPr id="8362" name="Google Shape;8362;p7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3" name="Google Shape;8363;p70"/>
              <p:cNvGrpSpPr/>
              <p:nvPr/>
            </p:nvGrpSpPr>
            <p:grpSpPr>
              <a:xfrm rot="10800000">
                <a:off x="6760035" y="3079467"/>
                <a:ext cx="92400" cy="411825"/>
                <a:chOff x="2070100" y="2563700"/>
                <a:chExt cx="92400" cy="411825"/>
              </a:xfrm>
            </p:grpSpPr>
            <p:cxnSp>
              <p:nvCxnSpPr>
                <p:cNvPr id="8364" name="Google Shape;8364;p7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65" name="Google Shape;8365;p7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66" name="Google Shape;8366;p70"/>
          <p:cNvGrpSpPr/>
          <p:nvPr/>
        </p:nvGrpSpPr>
        <p:grpSpPr>
          <a:xfrm>
            <a:off x="2147036" y="3575105"/>
            <a:ext cx="1086701" cy="799429"/>
            <a:chOff x="2183288" y="3555572"/>
            <a:chExt cx="1136241" cy="835873"/>
          </a:xfrm>
        </p:grpSpPr>
        <p:sp>
          <p:nvSpPr>
            <p:cNvPr id="8367" name="Google Shape;8367;p7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8" name="Google Shape;8368;p70"/>
            <p:cNvGrpSpPr/>
            <p:nvPr/>
          </p:nvGrpSpPr>
          <p:grpSpPr>
            <a:xfrm>
              <a:off x="2205895" y="3637269"/>
              <a:ext cx="1089848" cy="724993"/>
              <a:chOff x="2205895" y="3637269"/>
              <a:chExt cx="1089848" cy="724993"/>
            </a:xfrm>
          </p:grpSpPr>
          <p:sp>
            <p:nvSpPr>
              <p:cNvPr id="8369" name="Google Shape;8369;p7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5" name="Google Shape;8375;p7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6" name="Google Shape;8376;p7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377" name="Google Shape;8377;p70"/>
            <p:cNvGrpSpPr/>
            <p:nvPr/>
          </p:nvGrpSpPr>
          <p:grpSpPr>
            <a:xfrm>
              <a:off x="3173850" y="3779426"/>
              <a:ext cx="145679" cy="70048"/>
              <a:chOff x="3173850" y="3779426"/>
              <a:chExt cx="145679" cy="70048"/>
            </a:xfrm>
          </p:grpSpPr>
          <p:cxnSp>
            <p:nvCxnSpPr>
              <p:cNvPr id="8378" name="Google Shape;8378;p7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8379" name="Google Shape;8379;p7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70"/>
            <p:cNvGrpSpPr/>
            <p:nvPr/>
          </p:nvGrpSpPr>
          <p:grpSpPr>
            <a:xfrm>
              <a:off x="2183288" y="4139483"/>
              <a:ext cx="145133" cy="70048"/>
              <a:chOff x="2183288" y="4139483"/>
              <a:chExt cx="145133" cy="70048"/>
            </a:xfrm>
          </p:grpSpPr>
          <p:cxnSp>
            <p:nvCxnSpPr>
              <p:cNvPr id="8381" name="Google Shape;8381;p7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8382" name="Google Shape;8382;p7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3" name="Google Shape;8383;p7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84" name="Google Shape;8384;p7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385" name="Google Shape;8385;p70"/>
            <p:cNvGrpSpPr/>
            <p:nvPr/>
          </p:nvGrpSpPr>
          <p:grpSpPr>
            <a:xfrm>
              <a:off x="2943836" y="4268886"/>
              <a:ext cx="60717" cy="122559"/>
              <a:chOff x="2943836" y="4268886"/>
              <a:chExt cx="60717" cy="122559"/>
            </a:xfrm>
          </p:grpSpPr>
          <p:sp>
            <p:nvSpPr>
              <p:cNvPr id="8386" name="Google Shape;8386;p7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87" name="Google Shape;8387;p7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8388" name="Google Shape;8388;p70"/>
          <p:cNvGrpSpPr/>
          <p:nvPr/>
        </p:nvGrpSpPr>
        <p:grpSpPr>
          <a:xfrm>
            <a:off x="3409981" y="1496104"/>
            <a:ext cx="1675870" cy="758251"/>
            <a:chOff x="3530532" y="1496185"/>
            <a:chExt cx="1562000" cy="706730"/>
          </a:xfrm>
        </p:grpSpPr>
        <p:cxnSp>
          <p:nvCxnSpPr>
            <p:cNvPr id="8389" name="Google Shape;8389;p7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8390" name="Google Shape;8390;p70"/>
            <p:cNvGrpSpPr/>
            <p:nvPr/>
          </p:nvGrpSpPr>
          <p:grpSpPr>
            <a:xfrm>
              <a:off x="3530532" y="1496185"/>
              <a:ext cx="323430" cy="463587"/>
              <a:chOff x="3530532" y="1496185"/>
              <a:chExt cx="323430" cy="463587"/>
            </a:xfrm>
          </p:grpSpPr>
          <p:grpSp>
            <p:nvGrpSpPr>
              <p:cNvPr id="8391" name="Google Shape;8391;p70"/>
              <p:cNvGrpSpPr/>
              <p:nvPr/>
            </p:nvGrpSpPr>
            <p:grpSpPr>
              <a:xfrm>
                <a:off x="3567462" y="1496185"/>
                <a:ext cx="286500" cy="361376"/>
                <a:chOff x="3567462" y="1496185"/>
                <a:chExt cx="286500" cy="361376"/>
              </a:xfrm>
            </p:grpSpPr>
            <p:cxnSp>
              <p:nvCxnSpPr>
                <p:cNvPr id="8392" name="Google Shape;8392;p7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393" name="Google Shape;8393;p7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4" name="Google Shape;8394;p7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70"/>
            <p:cNvGrpSpPr/>
            <p:nvPr/>
          </p:nvGrpSpPr>
          <p:grpSpPr>
            <a:xfrm>
              <a:off x="3891569" y="1779209"/>
              <a:ext cx="323945" cy="423706"/>
              <a:chOff x="3891569" y="1779209"/>
              <a:chExt cx="323945" cy="423706"/>
            </a:xfrm>
          </p:grpSpPr>
          <p:grpSp>
            <p:nvGrpSpPr>
              <p:cNvPr id="8396" name="Google Shape;8396;p70"/>
              <p:cNvGrpSpPr/>
              <p:nvPr/>
            </p:nvGrpSpPr>
            <p:grpSpPr>
              <a:xfrm>
                <a:off x="3929014" y="1881638"/>
                <a:ext cx="286500" cy="321278"/>
                <a:chOff x="3929014" y="1881638"/>
                <a:chExt cx="286500" cy="321278"/>
              </a:xfrm>
            </p:grpSpPr>
            <p:cxnSp>
              <p:nvCxnSpPr>
                <p:cNvPr id="8397" name="Google Shape;8397;p7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8398" name="Google Shape;8398;p7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9" name="Google Shape;8399;p7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70"/>
            <p:cNvGrpSpPr/>
            <p:nvPr/>
          </p:nvGrpSpPr>
          <p:grpSpPr>
            <a:xfrm>
              <a:off x="4252606" y="1496185"/>
              <a:ext cx="324721" cy="463587"/>
              <a:chOff x="4252606" y="1496185"/>
              <a:chExt cx="324721" cy="463587"/>
            </a:xfrm>
          </p:grpSpPr>
          <p:grpSp>
            <p:nvGrpSpPr>
              <p:cNvPr id="8401" name="Google Shape;8401;p70"/>
              <p:cNvGrpSpPr/>
              <p:nvPr/>
            </p:nvGrpSpPr>
            <p:grpSpPr>
              <a:xfrm>
                <a:off x="4290828" y="1496185"/>
                <a:ext cx="286500" cy="361376"/>
                <a:chOff x="4290828" y="1496185"/>
                <a:chExt cx="286500" cy="361376"/>
              </a:xfrm>
            </p:grpSpPr>
            <p:cxnSp>
              <p:nvCxnSpPr>
                <p:cNvPr id="8402" name="Google Shape;8402;p7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403" name="Google Shape;8403;p7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4" name="Google Shape;8404;p7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70"/>
            <p:cNvGrpSpPr/>
            <p:nvPr/>
          </p:nvGrpSpPr>
          <p:grpSpPr>
            <a:xfrm>
              <a:off x="4613643" y="1763716"/>
              <a:ext cx="325308" cy="439200"/>
              <a:chOff x="4613643" y="1763716"/>
              <a:chExt cx="325308" cy="439200"/>
            </a:xfrm>
          </p:grpSpPr>
          <p:grpSp>
            <p:nvGrpSpPr>
              <p:cNvPr id="8406" name="Google Shape;8406;p70"/>
              <p:cNvGrpSpPr/>
              <p:nvPr/>
            </p:nvGrpSpPr>
            <p:grpSpPr>
              <a:xfrm>
                <a:off x="4652451" y="1879538"/>
                <a:ext cx="286500" cy="323378"/>
                <a:chOff x="4652451" y="1879538"/>
                <a:chExt cx="286500" cy="323378"/>
              </a:xfrm>
            </p:grpSpPr>
            <p:cxnSp>
              <p:nvCxnSpPr>
                <p:cNvPr id="8407" name="Google Shape;8407;p7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8408" name="Google Shape;8408;p7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9" name="Google Shape;8409;p7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0" name="Google Shape;8410;p70"/>
          <p:cNvGrpSpPr/>
          <p:nvPr/>
        </p:nvGrpSpPr>
        <p:grpSpPr>
          <a:xfrm>
            <a:off x="3421841" y="2434421"/>
            <a:ext cx="1652173" cy="306826"/>
            <a:chOff x="3512551" y="2440153"/>
            <a:chExt cx="1597383" cy="296651"/>
          </a:xfrm>
        </p:grpSpPr>
        <p:cxnSp>
          <p:nvCxnSpPr>
            <p:cNvPr id="8411" name="Google Shape;8411;p70"/>
            <p:cNvCxnSpPr>
              <a:stCxn id="8412" idx="6"/>
              <a:endCxn id="841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8414" name="Google Shape;8414;p70"/>
            <p:cNvGrpSpPr/>
            <p:nvPr/>
          </p:nvGrpSpPr>
          <p:grpSpPr>
            <a:xfrm>
              <a:off x="3512551" y="2440252"/>
              <a:ext cx="225647" cy="225732"/>
              <a:chOff x="2182679" y="2292572"/>
              <a:chExt cx="792300" cy="792600"/>
            </a:xfrm>
          </p:grpSpPr>
          <p:cxnSp>
            <p:nvCxnSpPr>
              <p:cNvPr id="8415" name="Google Shape;8415;p70"/>
              <p:cNvCxnSpPr>
                <a:stCxn id="8416" idx="0"/>
              </p:cNvCxnSpPr>
              <p:nvPr/>
            </p:nvCxnSpPr>
            <p:spPr>
              <a:xfrm rot="10800000">
                <a:off x="2578961" y="2362314"/>
                <a:ext cx="0" cy="31500"/>
              </a:xfrm>
              <a:prstGeom prst="straightConnector1">
                <a:avLst/>
              </a:prstGeom>
              <a:noFill/>
              <a:ln w="9525" cap="flat" cmpd="sng">
                <a:solidFill>
                  <a:srgbClr val="435D74"/>
                </a:solidFill>
                <a:prstDash val="solid"/>
                <a:round/>
                <a:headEnd type="none" w="med" len="med"/>
                <a:tailEnd type="none" w="med" len="med"/>
              </a:ln>
            </p:spPr>
          </p:cxnSp>
          <p:sp>
            <p:nvSpPr>
              <p:cNvPr id="8412" name="Google Shape;8412;p7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70"/>
            <p:cNvGrpSpPr/>
            <p:nvPr/>
          </p:nvGrpSpPr>
          <p:grpSpPr>
            <a:xfrm>
              <a:off x="3969644" y="2440153"/>
              <a:ext cx="225853" cy="296651"/>
              <a:chOff x="3775710" y="1729289"/>
              <a:chExt cx="136500" cy="179289"/>
            </a:xfrm>
          </p:grpSpPr>
          <p:cxnSp>
            <p:nvCxnSpPr>
              <p:cNvPr id="8418" name="Google Shape;8418;p7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8419" name="Google Shape;8419;p7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0"/>
            <p:cNvGrpSpPr/>
            <p:nvPr/>
          </p:nvGrpSpPr>
          <p:grpSpPr>
            <a:xfrm>
              <a:off x="4427051" y="2440252"/>
              <a:ext cx="225647" cy="225732"/>
              <a:chOff x="5393704" y="2292572"/>
              <a:chExt cx="792300" cy="792600"/>
            </a:xfrm>
          </p:grpSpPr>
          <p:cxnSp>
            <p:nvCxnSpPr>
              <p:cNvPr id="8422" name="Google Shape;8422;p70"/>
              <p:cNvCxnSpPr>
                <a:stCxn id="8423" idx="0"/>
              </p:cNvCxnSpPr>
              <p:nvPr/>
            </p:nvCxnSpPr>
            <p:spPr>
              <a:xfrm rot="10800000">
                <a:off x="5789986" y="2362314"/>
                <a:ext cx="0" cy="31500"/>
              </a:xfrm>
              <a:prstGeom prst="straightConnector1">
                <a:avLst/>
              </a:prstGeom>
              <a:noFill/>
              <a:ln w="9525" cap="flat" cmpd="sng">
                <a:solidFill>
                  <a:srgbClr val="435D74"/>
                </a:solidFill>
                <a:prstDash val="solid"/>
                <a:round/>
                <a:headEnd type="none" w="med" len="med"/>
                <a:tailEnd type="none" w="med" len="med"/>
              </a:ln>
            </p:spPr>
          </p:cxnSp>
          <p:sp>
            <p:nvSpPr>
              <p:cNvPr id="8424" name="Google Shape;8424;p7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0"/>
            <p:cNvGrpSpPr/>
            <p:nvPr/>
          </p:nvGrpSpPr>
          <p:grpSpPr>
            <a:xfrm>
              <a:off x="4884287" y="2440252"/>
              <a:ext cx="225647" cy="296532"/>
              <a:chOff x="6999166" y="2292572"/>
              <a:chExt cx="792300" cy="1041192"/>
            </a:xfrm>
          </p:grpSpPr>
          <p:cxnSp>
            <p:nvCxnSpPr>
              <p:cNvPr id="8426" name="Google Shape;8426;p7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8413" name="Google Shape;8413;p7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28" name="Google Shape;8428;p70"/>
          <p:cNvGrpSpPr/>
          <p:nvPr/>
        </p:nvGrpSpPr>
        <p:grpSpPr>
          <a:xfrm>
            <a:off x="6842649" y="1185930"/>
            <a:ext cx="1581844" cy="732818"/>
            <a:chOff x="634175" y="2986275"/>
            <a:chExt cx="3147949" cy="1458344"/>
          </a:xfrm>
        </p:grpSpPr>
        <p:cxnSp>
          <p:nvCxnSpPr>
            <p:cNvPr id="8429" name="Google Shape;8429;p70"/>
            <p:cNvCxnSpPr>
              <a:stCxn id="8430" idx="4"/>
              <a:endCxn id="843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8432" name="Google Shape;8432;p70"/>
            <p:cNvCxnSpPr>
              <a:stCxn id="8431" idx="0"/>
              <a:endCxn id="843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434" name="Google Shape;8434;p70"/>
            <p:cNvCxnSpPr>
              <a:stCxn id="8433" idx="4"/>
              <a:endCxn id="843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436" name="Google Shape;8436;p70"/>
            <p:cNvCxnSpPr>
              <a:stCxn id="8435" idx="0"/>
              <a:endCxn id="843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8437" name="Google Shape;8437;p7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33" name="Google Shape;8433;p7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30" name="Google Shape;8430;p7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35" name="Google Shape;8435;p7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31" name="Google Shape;8431;p7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438" name="Google Shape;8438;p70"/>
          <p:cNvGrpSpPr/>
          <p:nvPr/>
        </p:nvGrpSpPr>
        <p:grpSpPr>
          <a:xfrm>
            <a:off x="3410364" y="2880240"/>
            <a:ext cx="1675128" cy="313674"/>
            <a:chOff x="998425" y="1182125"/>
            <a:chExt cx="1065400" cy="199500"/>
          </a:xfrm>
        </p:grpSpPr>
        <p:sp>
          <p:nvSpPr>
            <p:cNvPr id="8439" name="Google Shape;8439;p7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70"/>
          <p:cNvGrpSpPr/>
          <p:nvPr/>
        </p:nvGrpSpPr>
        <p:grpSpPr>
          <a:xfrm>
            <a:off x="3410363" y="3836206"/>
            <a:ext cx="1675129" cy="525345"/>
            <a:chOff x="5194708" y="3484366"/>
            <a:chExt cx="3148148" cy="987304"/>
          </a:xfrm>
        </p:grpSpPr>
        <p:grpSp>
          <p:nvGrpSpPr>
            <p:cNvPr id="8445" name="Google Shape;8445;p70"/>
            <p:cNvGrpSpPr/>
            <p:nvPr/>
          </p:nvGrpSpPr>
          <p:grpSpPr>
            <a:xfrm>
              <a:off x="7531521" y="3484366"/>
              <a:ext cx="811335" cy="987304"/>
              <a:chOff x="3379425" y="1617275"/>
              <a:chExt cx="1090650" cy="1327200"/>
            </a:xfrm>
          </p:grpSpPr>
          <p:sp>
            <p:nvSpPr>
              <p:cNvPr id="8446" name="Google Shape;8446;p7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70"/>
            <p:cNvGrpSpPr/>
            <p:nvPr/>
          </p:nvGrpSpPr>
          <p:grpSpPr>
            <a:xfrm>
              <a:off x="6752546" y="3484366"/>
              <a:ext cx="811428" cy="987304"/>
              <a:chOff x="2332275" y="1617275"/>
              <a:chExt cx="1090775" cy="1327200"/>
            </a:xfrm>
          </p:grpSpPr>
          <p:sp>
            <p:nvSpPr>
              <p:cNvPr id="8450" name="Google Shape;8450;p7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3" name="Google Shape;8453;p70"/>
            <p:cNvGrpSpPr/>
            <p:nvPr/>
          </p:nvGrpSpPr>
          <p:grpSpPr>
            <a:xfrm>
              <a:off x="5973664" y="3484366"/>
              <a:ext cx="811335" cy="987304"/>
              <a:chOff x="1285250" y="1617275"/>
              <a:chExt cx="1090650" cy="1327200"/>
            </a:xfrm>
          </p:grpSpPr>
          <p:sp>
            <p:nvSpPr>
              <p:cNvPr id="8454" name="Google Shape;8454;p7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70"/>
            <p:cNvGrpSpPr/>
            <p:nvPr/>
          </p:nvGrpSpPr>
          <p:grpSpPr>
            <a:xfrm>
              <a:off x="5194708" y="3484366"/>
              <a:ext cx="811409" cy="987304"/>
              <a:chOff x="238125" y="1617275"/>
              <a:chExt cx="1090750" cy="1327200"/>
            </a:xfrm>
          </p:grpSpPr>
          <p:sp>
            <p:nvSpPr>
              <p:cNvPr id="8458" name="Google Shape;8458;p7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1" name="Google Shape;8461;p70"/>
          <p:cNvGrpSpPr/>
          <p:nvPr/>
        </p:nvGrpSpPr>
        <p:grpSpPr>
          <a:xfrm>
            <a:off x="6844048" y="2482095"/>
            <a:ext cx="1579046" cy="522230"/>
            <a:chOff x="6853641" y="2534077"/>
            <a:chExt cx="1515545" cy="501229"/>
          </a:xfrm>
        </p:grpSpPr>
        <p:grpSp>
          <p:nvGrpSpPr>
            <p:cNvPr id="8462" name="Google Shape;8462;p70"/>
            <p:cNvGrpSpPr/>
            <p:nvPr/>
          </p:nvGrpSpPr>
          <p:grpSpPr>
            <a:xfrm>
              <a:off x="6853641" y="2618923"/>
              <a:ext cx="1515545" cy="324556"/>
              <a:chOff x="6853641" y="2618923"/>
              <a:chExt cx="1515545" cy="324556"/>
            </a:xfrm>
          </p:grpSpPr>
          <p:sp>
            <p:nvSpPr>
              <p:cNvPr id="8463" name="Google Shape;8463;p7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8" name="Google Shape;8468;p7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70"/>
          <p:cNvGrpSpPr/>
          <p:nvPr/>
        </p:nvGrpSpPr>
        <p:grpSpPr>
          <a:xfrm>
            <a:off x="3438940" y="3357136"/>
            <a:ext cx="1617976" cy="346616"/>
            <a:chOff x="1808063" y="4294338"/>
            <a:chExt cx="3370782" cy="721817"/>
          </a:xfrm>
        </p:grpSpPr>
        <p:sp>
          <p:nvSpPr>
            <p:cNvPr id="8474" name="Google Shape;8474;p7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70"/>
          <p:cNvGrpSpPr/>
          <p:nvPr/>
        </p:nvGrpSpPr>
        <p:grpSpPr>
          <a:xfrm>
            <a:off x="5264936" y="4023886"/>
            <a:ext cx="1417067" cy="350605"/>
            <a:chOff x="4234950" y="2101012"/>
            <a:chExt cx="4219974" cy="1044090"/>
          </a:xfrm>
        </p:grpSpPr>
        <p:sp>
          <p:nvSpPr>
            <p:cNvPr id="8485" name="Google Shape;8485;p7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70"/>
          <p:cNvGrpSpPr/>
          <p:nvPr/>
        </p:nvGrpSpPr>
        <p:grpSpPr>
          <a:xfrm>
            <a:off x="6840408" y="2014643"/>
            <a:ext cx="1586327" cy="371557"/>
            <a:chOff x="1247650" y="2075423"/>
            <a:chExt cx="6648477" cy="1557238"/>
          </a:xfrm>
        </p:grpSpPr>
        <p:sp>
          <p:nvSpPr>
            <p:cNvPr id="8502" name="Google Shape;8502;p7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70"/>
          <p:cNvGrpSpPr/>
          <p:nvPr/>
        </p:nvGrpSpPr>
        <p:grpSpPr>
          <a:xfrm>
            <a:off x="5271678" y="1167833"/>
            <a:ext cx="1415601" cy="1648533"/>
            <a:chOff x="1839112" y="2209163"/>
            <a:chExt cx="1918159" cy="2233784"/>
          </a:xfrm>
        </p:grpSpPr>
        <p:sp>
          <p:nvSpPr>
            <p:cNvPr id="8509" name="Google Shape;8509;p7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12" name="Google Shape;8512;p70"/>
            <p:cNvCxnSpPr>
              <a:stCxn id="8509" idx="6"/>
              <a:endCxn id="851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513" name="Google Shape;8513;p70"/>
            <p:cNvCxnSpPr>
              <a:stCxn id="8510" idx="4"/>
              <a:endCxn id="851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515" name="Google Shape;8515;p70"/>
            <p:cNvCxnSpPr>
              <a:stCxn id="8514" idx="6"/>
              <a:endCxn id="851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516" name="Google Shape;8516;p70"/>
            <p:cNvCxnSpPr>
              <a:stCxn id="8511" idx="4"/>
              <a:endCxn id="851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514" name="Google Shape;8514;p7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19" name="Google Shape;8519;p70"/>
            <p:cNvCxnSpPr>
              <a:endCxn id="851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520" name="Google Shape;8520;p70"/>
          <p:cNvGrpSpPr/>
          <p:nvPr/>
        </p:nvGrpSpPr>
        <p:grpSpPr>
          <a:xfrm>
            <a:off x="3428944" y="1185917"/>
            <a:ext cx="1637968" cy="154942"/>
            <a:chOff x="238125" y="2506075"/>
            <a:chExt cx="7115411" cy="673075"/>
          </a:xfrm>
        </p:grpSpPr>
        <p:sp>
          <p:nvSpPr>
            <p:cNvPr id="8521" name="Google Shape;8521;p7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70"/>
          <p:cNvGrpSpPr/>
          <p:nvPr/>
        </p:nvGrpSpPr>
        <p:grpSpPr>
          <a:xfrm>
            <a:off x="1969680" y="1500635"/>
            <a:ext cx="1262932" cy="785408"/>
            <a:chOff x="548861" y="389676"/>
            <a:chExt cx="3843371" cy="2390163"/>
          </a:xfrm>
        </p:grpSpPr>
        <p:cxnSp>
          <p:nvCxnSpPr>
            <p:cNvPr id="8527" name="Google Shape;8527;p7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28" name="Google Shape;8528;p7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29" name="Google Shape;8529;p7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30" name="Google Shape;8530;p7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531" name="Google Shape;8531;p7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532" name="Google Shape;8532;p7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3" name="Google Shape;8533;p7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534" name="Google Shape;8534;p7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0"/>
          <p:cNvGrpSpPr/>
          <p:nvPr/>
        </p:nvGrpSpPr>
        <p:grpSpPr>
          <a:xfrm>
            <a:off x="757812" y="2607512"/>
            <a:ext cx="1412054" cy="633562"/>
            <a:chOff x="1187400" y="2529299"/>
            <a:chExt cx="6769193" cy="2241903"/>
          </a:xfrm>
        </p:grpSpPr>
        <p:sp>
          <p:nvSpPr>
            <p:cNvPr id="8541" name="Google Shape;8541;p7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542" name="Google Shape;8542;p7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43" name="Google Shape;8543;p7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44" name="Google Shape;8544;p7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45" name="Google Shape;8545;p7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46" name="Google Shape;8546;p7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47" name="Google Shape;8547;p7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548" name="Google Shape;8548;p70"/>
            <p:cNvCxnSpPr>
              <a:stCxn id="8541" idx="2"/>
              <a:endCxn id="854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49" name="Google Shape;8549;p70"/>
            <p:cNvCxnSpPr>
              <a:stCxn id="8543" idx="0"/>
              <a:endCxn id="854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50" name="Google Shape;8550;p70"/>
            <p:cNvCxnSpPr>
              <a:stCxn id="8543" idx="2"/>
              <a:endCxn id="854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51" name="Google Shape;8551;p70"/>
            <p:cNvCxnSpPr>
              <a:stCxn id="8544" idx="0"/>
              <a:endCxn id="854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52" name="Google Shape;8552;p70"/>
            <p:cNvCxnSpPr>
              <a:stCxn id="8542" idx="2"/>
              <a:endCxn id="854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53" name="Google Shape;8553;p70"/>
            <p:cNvCxnSpPr>
              <a:stCxn id="8546" idx="0"/>
              <a:endCxn id="854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554" name="Google Shape;8554;p70"/>
          <p:cNvGrpSpPr/>
          <p:nvPr/>
        </p:nvGrpSpPr>
        <p:grpSpPr>
          <a:xfrm>
            <a:off x="6844058" y="3100221"/>
            <a:ext cx="1579035" cy="540873"/>
            <a:chOff x="6895650" y="3126697"/>
            <a:chExt cx="1436662" cy="492105"/>
          </a:xfrm>
        </p:grpSpPr>
        <p:sp>
          <p:nvSpPr>
            <p:cNvPr id="8555" name="Google Shape;8555;p7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0" name="Google Shape;8560;p70"/>
            <p:cNvGrpSpPr/>
            <p:nvPr/>
          </p:nvGrpSpPr>
          <p:grpSpPr>
            <a:xfrm>
              <a:off x="6995957" y="3335810"/>
              <a:ext cx="1230393" cy="71754"/>
              <a:chOff x="6995957" y="3287964"/>
              <a:chExt cx="1230393" cy="71754"/>
            </a:xfrm>
          </p:grpSpPr>
          <p:sp>
            <p:nvSpPr>
              <p:cNvPr id="8561" name="Google Shape;8561;p7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6" name="Google Shape;8566;p70"/>
          <p:cNvGrpSpPr/>
          <p:nvPr/>
        </p:nvGrpSpPr>
        <p:grpSpPr>
          <a:xfrm>
            <a:off x="6842640" y="3736984"/>
            <a:ext cx="1581862" cy="650625"/>
            <a:chOff x="6777990" y="3710194"/>
            <a:chExt cx="1646915" cy="677382"/>
          </a:xfrm>
        </p:grpSpPr>
        <p:grpSp>
          <p:nvGrpSpPr>
            <p:cNvPr id="8567" name="Google Shape;8567;p70"/>
            <p:cNvGrpSpPr/>
            <p:nvPr/>
          </p:nvGrpSpPr>
          <p:grpSpPr>
            <a:xfrm>
              <a:off x="6777990" y="3874492"/>
              <a:ext cx="411129" cy="513083"/>
              <a:chOff x="6777990" y="3874492"/>
              <a:chExt cx="411129" cy="513083"/>
            </a:xfrm>
          </p:grpSpPr>
          <p:cxnSp>
            <p:nvCxnSpPr>
              <p:cNvPr id="8568" name="Google Shape;8568;p7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569" name="Google Shape;8569;p7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0"/>
            <p:cNvGrpSpPr/>
            <p:nvPr/>
          </p:nvGrpSpPr>
          <p:grpSpPr>
            <a:xfrm>
              <a:off x="7188425" y="3710194"/>
              <a:ext cx="411123" cy="520535"/>
              <a:chOff x="7188425" y="3710194"/>
              <a:chExt cx="411123" cy="520535"/>
            </a:xfrm>
          </p:grpSpPr>
          <p:cxnSp>
            <p:nvCxnSpPr>
              <p:cNvPr id="8571" name="Google Shape;8571;p7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8572" name="Google Shape;8572;p7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70"/>
            <p:cNvGrpSpPr/>
            <p:nvPr/>
          </p:nvGrpSpPr>
          <p:grpSpPr>
            <a:xfrm>
              <a:off x="7603341" y="3874492"/>
              <a:ext cx="411474" cy="513083"/>
              <a:chOff x="7603341" y="3874492"/>
              <a:chExt cx="411474" cy="513083"/>
            </a:xfrm>
          </p:grpSpPr>
          <p:cxnSp>
            <p:nvCxnSpPr>
              <p:cNvPr id="8574" name="Google Shape;8574;p7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575" name="Google Shape;8575;p7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70"/>
            <p:cNvGrpSpPr/>
            <p:nvPr/>
          </p:nvGrpSpPr>
          <p:grpSpPr>
            <a:xfrm>
              <a:off x="8013776" y="3722847"/>
              <a:ext cx="411129" cy="507881"/>
              <a:chOff x="8013776" y="3722847"/>
              <a:chExt cx="411129" cy="507881"/>
            </a:xfrm>
          </p:grpSpPr>
          <p:cxnSp>
            <p:nvCxnSpPr>
              <p:cNvPr id="8577" name="Google Shape;8577;p7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8578" name="Google Shape;8578;p7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9" name="Google Shape;8579;p70"/>
          <p:cNvGrpSpPr/>
          <p:nvPr/>
        </p:nvGrpSpPr>
        <p:grpSpPr>
          <a:xfrm>
            <a:off x="5262155" y="2909824"/>
            <a:ext cx="1421889" cy="1020603"/>
            <a:chOff x="5190863" y="2824811"/>
            <a:chExt cx="1544860" cy="1108869"/>
          </a:xfrm>
        </p:grpSpPr>
        <p:grpSp>
          <p:nvGrpSpPr>
            <p:cNvPr id="8580" name="Google Shape;8580;p70"/>
            <p:cNvGrpSpPr/>
            <p:nvPr/>
          </p:nvGrpSpPr>
          <p:grpSpPr>
            <a:xfrm>
              <a:off x="5938695" y="3176919"/>
              <a:ext cx="685761" cy="404739"/>
              <a:chOff x="5938695" y="3176919"/>
              <a:chExt cx="685761" cy="404739"/>
            </a:xfrm>
          </p:grpSpPr>
          <p:grpSp>
            <p:nvGrpSpPr>
              <p:cNvPr id="8581" name="Google Shape;8581;p70"/>
              <p:cNvGrpSpPr/>
              <p:nvPr/>
            </p:nvGrpSpPr>
            <p:grpSpPr>
              <a:xfrm>
                <a:off x="5938695" y="3176919"/>
                <a:ext cx="685761" cy="404739"/>
                <a:chOff x="5938695" y="3176919"/>
                <a:chExt cx="685761" cy="404739"/>
              </a:xfrm>
            </p:grpSpPr>
            <p:sp>
              <p:nvSpPr>
                <p:cNvPr id="8582" name="Google Shape;8582;p7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4" name="Google Shape;8584;p7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70"/>
            <p:cNvGrpSpPr/>
            <p:nvPr/>
          </p:nvGrpSpPr>
          <p:grpSpPr>
            <a:xfrm>
              <a:off x="5305233" y="3176835"/>
              <a:ext cx="685971" cy="404655"/>
              <a:chOff x="5305233" y="3176835"/>
              <a:chExt cx="685971" cy="404655"/>
            </a:xfrm>
          </p:grpSpPr>
          <p:grpSp>
            <p:nvGrpSpPr>
              <p:cNvPr id="8586" name="Google Shape;8586;p70"/>
              <p:cNvGrpSpPr/>
              <p:nvPr/>
            </p:nvGrpSpPr>
            <p:grpSpPr>
              <a:xfrm>
                <a:off x="5305233" y="3176835"/>
                <a:ext cx="685971" cy="404655"/>
                <a:chOff x="5305233" y="3176835"/>
                <a:chExt cx="685971" cy="404655"/>
              </a:xfrm>
            </p:grpSpPr>
            <p:sp>
              <p:nvSpPr>
                <p:cNvPr id="8587" name="Google Shape;8587;p7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9" name="Google Shape;8589;p7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0" name="Google Shape;8590;p7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1" name="Google Shape;8591;p70"/>
            <p:cNvGrpSpPr/>
            <p:nvPr/>
          </p:nvGrpSpPr>
          <p:grpSpPr>
            <a:xfrm>
              <a:off x="5657361" y="2824811"/>
              <a:ext cx="1078361" cy="404655"/>
              <a:chOff x="5657361" y="2824811"/>
              <a:chExt cx="1078361" cy="404655"/>
            </a:xfrm>
          </p:grpSpPr>
          <p:grpSp>
            <p:nvGrpSpPr>
              <p:cNvPr id="8592" name="Google Shape;8592;p70"/>
              <p:cNvGrpSpPr/>
              <p:nvPr/>
            </p:nvGrpSpPr>
            <p:grpSpPr>
              <a:xfrm>
                <a:off x="5657361" y="2824811"/>
                <a:ext cx="1078361" cy="404655"/>
                <a:chOff x="5657361" y="2824811"/>
                <a:chExt cx="1078361" cy="404655"/>
              </a:xfrm>
            </p:grpSpPr>
            <p:grpSp>
              <p:nvGrpSpPr>
                <p:cNvPr id="8593" name="Google Shape;8593;p70"/>
                <p:cNvGrpSpPr/>
                <p:nvPr/>
              </p:nvGrpSpPr>
              <p:grpSpPr>
                <a:xfrm>
                  <a:off x="5938485" y="2824811"/>
                  <a:ext cx="797237" cy="404655"/>
                  <a:chOff x="5938485" y="2824811"/>
                  <a:chExt cx="797237" cy="404655"/>
                </a:xfrm>
              </p:grpSpPr>
              <p:sp>
                <p:nvSpPr>
                  <p:cNvPr id="8594" name="Google Shape;8594;p7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6" name="Google Shape;8596;p7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7" name="Google Shape;8597;p7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0"/>
            <p:cNvGrpSpPr/>
            <p:nvPr/>
          </p:nvGrpSpPr>
          <p:grpSpPr>
            <a:xfrm>
              <a:off x="5190863" y="3528942"/>
              <a:ext cx="1078026" cy="404739"/>
              <a:chOff x="5190863" y="3528942"/>
              <a:chExt cx="1078026" cy="404739"/>
            </a:xfrm>
          </p:grpSpPr>
          <p:sp>
            <p:nvSpPr>
              <p:cNvPr id="8599" name="Google Shape;8599;p7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0" name="Google Shape;8600;p70"/>
              <p:cNvGrpSpPr/>
              <p:nvPr/>
            </p:nvGrpSpPr>
            <p:grpSpPr>
              <a:xfrm>
                <a:off x="5190863" y="3528942"/>
                <a:ext cx="1078026" cy="404739"/>
                <a:chOff x="5190863" y="3528942"/>
                <a:chExt cx="1078026" cy="404739"/>
              </a:xfrm>
            </p:grpSpPr>
            <p:sp>
              <p:nvSpPr>
                <p:cNvPr id="8601" name="Google Shape;8601;p7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03" name="Google Shape;8603;p70"/>
          <p:cNvGrpSpPr/>
          <p:nvPr/>
        </p:nvGrpSpPr>
        <p:grpSpPr>
          <a:xfrm>
            <a:off x="728162" y="1474292"/>
            <a:ext cx="1086719" cy="879487"/>
            <a:chOff x="803162" y="1474292"/>
            <a:chExt cx="1086719" cy="879487"/>
          </a:xfrm>
        </p:grpSpPr>
        <p:grpSp>
          <p:nvGrpSpPr>
            <p:cNvPr id="8604" name="Google Shape;8604;p70"/>
            <p:cNvGrpSpPr/>
            <p:nvPr/>
          </p:nvGrpSpPr>
          <p:grpSpPr>
            <a:xfrm>
              <a:off x="803162" y="1625948"/>
              <a:ext cx="445856" cy="576579"/>
              <a:chOff x="803162" y="1625948"/>
              <a:chExt cx="445856" cy="576579"/>
            </a:xfrm>
          </p:grpSpPr>
          <p:sp>
            <p:nvSpPr>
              <p:cNvPr id="8605" name="Google Shape;8605;p7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6" name="Google Shape;8606;p70"/>
              <p:cNvGrpSpPr/>
              <p:nvPr/>
            </p:nvGrpSpPr>
            <p:grpSpPr>
              <a:xfrm>
                <a:off x="1056023" y="1625948"/>
                <a:ext cx="192995" cy="576579"/>
                <a:chOff x="1056023" y="1625948"/>
                <a:chExt cx="192995" cy="576579"/>
              </a:xfrm>
            </p:grpSpPr>
            <p:sp>
              <p:nvSpPr>
                <p:cNvPr id="8607" name="Google Shape;8607;p7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12" name="Google Shape;8612;p70"/>
            <p:cNvGrpSpPr/>
            <p:nvPr/>
          </p:nvGrpSpPr>
          <p:grpSpPr>
            <a:xfrm>
              <a:off x="1371406" y="1474292"/>
              <a:ext cx="518475" cy="879487"/>
              <a:chOff x="1398231" y="1474292"/>
              <a:chExt cx="518475" cy="879487"/>
            </a:xfrm>
          </p:grpSpPr>
          <p:grpSp>
            <p:nvGrpSpPr>
              <p:cNvPr id="8613" name="Google Shape;8613;p70"/>
              <p:cNvGrpSpPr/>
              <p:nvPr/>
            </p:nvGrpSpPr>
            <p:grpSpPr>
              <a:xfrm>
                <a:off x="1398231" y="1474292"/>
                <a:ext cx="518475" cy="341643"/>
                <a:chOff x="1398231" y="1474292"/>
                <a:chExt cx="518475" cy="341643"/>
              </a:xfrm>
            </p:grpSpPr>
            <p:sp>
              <p:nvSpPr>
                <p:cNvPr id="8614" name="Google Shape;8614;p7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5" name="Google Shape;8615;p70"/>
                <p:cNvGrpSpPr/>
                <p:nvPr/>
              </p:nvGrpSpPr>
              <p:grpSpPr>
                <a:xfrm>
                  <a:off x="1616453" y="1474292"/>
                  <a:ext cx="300253" cy="341643"/>
                  <a:chOff x="1616453" y="1475379"/>
                  <a:chExt cx="300253" cy="341643"/>
                </a:xfrm>
              </p:grpSpPr>
              <p:sp>
                <p:nvSpPr>
                  <p:cNvPr id="8616" name="Google Shape;8616;p7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70"/>
                  <p:cNvGrpSpPr/>
                  <p:nvPr/>
                </p:nvGrpSpPr>
                <p:grpSpPr>
                  <a:xfrm>
                    <a:off x="1839639" y="1475379"/>
                    <a:ext cx="77067" cy="341643"/>
                    <a:chOff x="1839639" y="1475379"/>
                    <a:chExt cx="77067" cy="341643"/>
                  </a:xfrm>
                </p:grpSpPr>
                <p:sp>
                  <p:nvSpPr>
                    <p:cNvPr id="8624" name="Google Shape;8624;p7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26" name="Google Shape;8626;p70"/>
              <p:cNvGrpSpPr/>
              <p:nvPr/>
            </p:nvGrpSpPr>
            <p:grpSpPr>
              <a:xfrm>
                <a:off x="1398451" y="2012951"/>
                <a:ext cx="518255" cy="340828"/>
                <a:chOff x="1398451" y="2012951"/>
                <a:chExt cx="518255" cy="340828"/>
              </a:xfrm>
            </p:grpSpPr>
            <p:sp>
              <p:nvSpPr>
                <p:cNvPr id="8627" name="Google Shape;8627;p7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8" name="Google Shape;8628;p70"/>
                <p:cNvGrpSpPr/>
                <p:nvPr/>
              </p:nvGrpSpPr>
              <p:grpSpPr>
                <a:xfrm>
                  <a:off x="1616453" y="2012951"/>
                  <a:ext cx="300253" cy="340828"/>
                  <a:chOff x="1616453" y="2013538"/>
                  <a:chExt cx="300253" cy="340828"/>
                </a:xfrm>
              </p:grpSpPr>
              <p:sp>
                <p:nvSpPr>
                  <p:cNvPr id="8629" name="Google Shape;8629;p7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6" name="Google Shape;8636;p70"/>
                  <p:cNvGrpSpPr/>
                  <p:nvPr/>
                </p:nvGrpSpPr>
                <p:grpSpPr>
                  <a:xfrm>
                    <a:off x="1839639" y="2013538"/>
                    <a:ext cx="77067" cy="340828"/>
                    <a:chOff x="1839639" y="2013538"/>
                    <a:chExt cx="77067" cy="340828"/>
                  </a:xfrm>
                </p:grpSpPr>
                <p:sp>
                  <p:nvSpPr>
                    <p:cNvPr id="8637" name="Google Shape;8637;p7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639" name="Google Shape;8639;p70"/>
          <p:cNvGrpSpPr/>
          <p:nvPr/>
        </p:nvGrpSpPr>
        <p:grpSpPr>
          <a:xfrm>
            <a:off x="724986" y="3605478"/>
            <a:ext cx="1368681" cy="682918"/>
            <a:chOff x="724986" y="3605478"/>
            <a:chExt cx="1368681" cy="682918"/>
          </a:xfrm>
        </p:grpSpPr>
        <p:grpSp>
          <p:nvGrpSpPr>
            <p:cNvPr id="8640" name="Google Shape;8640;p70"/>
            <p:cNvGrpSpPr/>
            <p:nvPr/>
          </p:nvGrpSpPr>
          <p:grpSpPr>
            <a:xfrm>
              <a:off x="1289102" y="3823629"/>
              <a:ext cx="240442" cy="250435"/>
              <a:chOff x="-165066" y="3843615"/>
              <a:chExt cx="221259" cy="230455"/>
            </a:xfrm>
          </p:grpSpPr>
          <p:sp>
            <p:nvSpPr>
              <p:cNvPr id="8641" name="Google Shape;8641;p7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70"/>
            <p:cNvGrpSpPr/>
            <p:nvPr/>
          </p:nvGrpSpPr>
          <p:grpSpPr>
            <a:xfrm>
              <a:off x="724986" y="3605478"/>
              <a:ext cx="1368681" cy="682918"/>
              <a:chOff x="724986" y="3605478"/>
              <a:chExt cx="1368681" cy="682918"/>
            </a:xfrm>
          </p:grpSpPr>
          <p:grpSp>
            <p:nvGrpSpPr>
              <p:cNvPr id="8662" name="Google Shape;8662;p70"/>
              <p:cNvGrpSpPr/>
              <p:nvPr/>
            </p:nvGrpSpPr>
            <p:grpSpPr>
              <a:xfrm>
                <a:off x="1498221" y="4047614"/>
                <a:ext cx="529172" cy="240783"/>
                <a:chOff x="1498221" y="4047614"/>
                <a:chExt cx="529172" cy="240783"/>
              </a:xfrm>
            </p:grpSpPr>
            <p:grpSp>
              <p:nvGrpSpPr>
                <p:cNvPr id="8663" name="Google Shape;8663;p70"/>
                <p:cNvGrpSpPr/>
                <p:nvPr/>
              </p:nvGrpSpPr>
              <p:grpSpPr>
                <a:xfrm>
                  <a:off x="1826655" y="4224370"/>
                  <a:ext cx="200738" cy="25631"/>
                  <a:chOff x="1826655" y="4224370"/>
                  <a:chExt cx="200738" cy="25631"/>
                </a:xfrm>
              </p:grpSpPr>
              <p:sp>
                <p:nvSpPr>
                  <p:cNvPr id="8664" name="Google Shape;8664;p7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70"/>
                <p:cNvGrpSpPr/>
                <p:nvPr/>
              </p:nvGrpSpPr>
              <p:grpSpPr>
                <a:xfrm>
                  <a:off x="1498221" y="4047614"/>
                  <a:ext cx="328444" cy="240783"/>
                  <a:chOff x="1498221" y="4047614"/>
                  <a:chExt cx="328444" cy="240783"/>
                </a:xfrm>
              </p:grpSpPr>
              <p:sp>
                <p:nvSpPr>
                  <p:cNvPr id="8667" name="Google Shape;8667;p7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8" name="Google Shape;8668;p70"/>
                  <p:cNvGrpSpPr/>
                  <p:nvPr/>
                </p:nvGrpSpPr>
                <p:grpSpPr>
                  <a:xfrm>
                    <a:off x="1498221" y="4047614"/>
                    <a:ext cx="150566" cy="190416"/>
                    <a:chOff x="1498221" y="4047614"/>
                    <a:chExt cx="150566" cy="190416"/>
                  </a:xfrm>
                </p:grpSpPr>
                <p:sp>
                  <p:nvSpPr>
                    <p:cNvPr id="8669" name="Google Shape;8669;p7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71" name="Google Shape;8671;p70"/>
              <p:cNvGrpSpPr/>
              <p:nvPr/>
            </p:nvGrpSpPr>
            <p:grpSpPr>
              <a:xfrm>
                <a:off x="1560718" y="3800594"/>
                <a:ext cx="532948" cy="302090"/>
                <a:chOff x="1560718" y="3800594"/>
                <a:chExt cx="532948" cy="302090"/>
              </a:xfrm>
            </p:grpSpPr>
            <p:grpSp>
              <p:nvGrpSpPr>
                <p:cNvPr id="8672" name="Google Shape;8672;p70"/>
                <p:cNvGrpSpPr/>
                <p:nvPr/>
              </p:nvGrpSpPr>
              <p:grpSpPr>
                <a:xfrm>
                  <a:off x="1912179" y="3827344"/>
                  <a:ext cx="181487" cy="25631"/>
                  <a:chOff x="1912179" y="3827344"/>
                  <a:chExt cx="181487" cy="25631"/>
                </a:xfrm>
              </p:grpSpPr>
              <p:sp>
                <p:nvSpPr>
                  <p:cNvPr id="8673" name="Google Shape;8673;p7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70"/>
                <p:cNvGrpSpPr/>
                <p:nvPr/>
              </p:nvGrpSpPr>
              <p:grpSpPr>
                <a:xfrm>
                  <a:off x="1912179" y="4044505"/>
                  <a:ext cx="181487" cy="25622"/>
                  <a:chOff x="1912179" y="4044506"/>
                  <a:chExt cx="181487" cy="25622"/>
                </a:xfrm>
              </p:grpSpPr>
              <p:sp>
                <p:nvSpPr>
                  <p:cNvPr id="8676" name="Google Shape;8676;p7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0"/>
                <p:cNvGrpSpPr/>
                <p:nvPr/>
              </p:nvGrpSpPr>
              <p:grpSpPr>
                <a:xfrm>
                  <a:off x="1560718" y="3800594"/>
                  <a:ext cx="351472" cy="302090"/>
                  <a:chOff x="1560718" y="3800594"/>
                  <a:chExt cx="351472" cy="302090"/>
                </a:xfrm>
              </p:grpSpPr>
              <p:grpSp>
                <p:nvGrpSpPr>
                  <p:cNvPr id="8679" name="Google Shape;8679;p70"/>
                  <p:cNvGrpSpPr/>
                  <p:nvPr/>
                </p:nvGrpSpPr>
                <p:grpSpPr>
                  <a:xfrm>
                    <a:off x="1560718" y="3842857"/>
                    <a:ext cx="173586" cy="217131"/>
                    <a:chOff x="1560718" y="3842857"/>
                    <a:chExt cx="173586" cy="217131"/>
                  </a:xfrm>
                </p:grpSpPr>
                <p:sp>
                  <p:nvSpPr>
                    <p:cNvPr id="8680" name="Google Shape;8680;p7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3" name="Google Shape;8683;p7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685" name="Google Shape;8685;p7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6" name="Google Shape;8686;p70"/>
              <p:cNvGrpSpPr/>
              <p:nvPr/>
            </p:nvGrpSpPr>
            <p:grpSpPr>
              <a:xfrm>
                <a:off x="785350" y="3605478"/>
                <a:ext cx="535311" cy="249245"/>
                <a:chOff x="785350" y="3605478"/>
                <a:chExt cx="535311" cy="249245"/>
              </a:xfrm>
            </p:grpSpPr>
            <p:grpSp>
              <p:nvGrpSpPr>
                <p:cNvPr id="8687" name="Google Shape;8687;p70"/>
                <p:cNvGrpSpPr/>
                <p:nvPr/>
              </p:nvGrpSpPr>
              <p:grpSpPr>
                <a:xfrm>
                  <a:off x="785350" y="3605478"/>
                  <a:ext cx="376191" cy="102736"/>
                  <a:chOff x="785350" y="3605478"/>
                  <a:chExt cx="376191" cy="102736"/>
                </a:xfrm>
              </p:grpSpPr>
              <p:sp>
                <p:nvSpPr>
                  <p:cNvPr id="8688" name="Google Shape;8688;p7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70"/>
                <p:cNvGrpSpPr/>
                <p:nvPr/>
              </p:nvGrpSpPr>
              <p:grpSpPr>
                <a:xfrm>
                  <a:off x="1161530" y="3655851"/>
                  <a:ext cx="159131" cy="198872"/>
                  <a:chOff x="1161530" y="3655851"/>
                  <a:chExt cx="159131" cy="198872"/>
                </a:xfrm>
              </p:grpSpPr>
              <p:sp>
                <p:nvSpPr>
                  <p:cNvPr id="8692" name="Google Shape;8692;p7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4" name="Google Shape;8694;p70"/>
              <p:cNvGrpSpPr/>
              <p:nvPr/>
            </p:nvGrpSpPr>
            <p:grpSpPr>
              <a:xfrm>
                <a:off x="785350" y="4047614"/>
                <a:ext cx="535311" cy="240783"/>
                <a:chOff x="785350" y="4047614"/>
                <a:chExt cx="535311" cy="240783"/>
              </a:xfrm>
            </p:grpSpPr>
            <p:grpSp>
              <p:nvGrpSpPr>
                <p:cNvPr id="8695" name="Google Shape;8695;p70"/>
                <p:cNvGrpSpPr/>
                <p:nvPr/>
              </p:nvGrpSpPr>
              <p:grpSpPr>
                <a:xfrm>
                  <a:off x="1161636" y="4047614"/>
                  <a:ext cx="159025" cy="190415"/>
                  <a:chOff x="1161636" y="4047614"/>
                  <a:chExt cx="159025" cy="190415"/>
                </a:xfrm>
              </p:grpSpPr>
              <p:sp>
                <p:nvSpPr>
                  <p:cNvPr id="8696" name="Google Shape;8696;p7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70"/>
                <p:cNvGrpSpPr/>
                <p:nvPr/>
              </p:nvGrpSpPr>
              <p:grpSpPr>
                <a:xfrm>
                  <a:off x="785350" y="4185661"/>
                  <a:ext cx="376191" cy="102736"/>
                  <a:chOff x="785350" y="4185661"/>
                  <a:chExt cx="376191" cy="102736"/>
                </a:xfrm>
              </p:grpSpPr>
              <p:sp>
                <p:nvSpPr>
                  <p:cNvPr id="8699" name="Google Shape;8699;p7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70"/>
              <p:cNvGrpSpPr/>
              <p:nvPr/>
            </p:nvGrpSpPr>
            <p:grpSpPr>
              <a:xfrm>
                <a:off x="1501054" y="3605478"/>
                <a:ext cx="526340" cy="249240"/>
                <a:chOff x="1501054" y="3605478"/>
                <a:chExt cx="526340" cy="249240"/>
              </a:xfrm>
            </p:grpSpPr>
            <p:grpSp>
              <p:nvGrpSpPr>
                <p:cNvPr id="8703" name="Google Shape;8703;p70"/>
                <p:cNvGrpSpPr/>
                <p:nvPr/>
              </p:nvGrpSpPr>
              <p:grpSpPr>
                <a:xfrm>
                  <a:off x="1834208" y="3643867"/>
                  <a:ext cx="193185" cy="25622"/>
                  <a:chOff x="1834208" y="3643867"/>
                  <a:chExt cx="193185" cy="25622"/>
                </a:xfrm>
              </p:grpSpPr>
              <p:sp>
                <p:nvSpPr>
                  <p:cNvPr id="8704" name="Google Shape;8704;p7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70"/>
                <p:cNvGrpSpPr/>
                <p:nvPr/>
              </p:nvGrpSpPr>
              <p:grpSpPr>
                <a:xfrm>
                  <a:off x="1501054" y="3605478"/>
                  <a:ext cx="333165" cy="249240"/>
                  <a:chOff x="1501054" y="3605478"/>
                  <a:chExt cx="333165" cy="249240"/>
                </a:xfrm>
              </p:grpSpPr>
              <p:sp>
                <p:nvSpPr>
                  <p:cNvPr id="8707" name="Google Shape;8707;p7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8" name="Google Shape;8708;p70"/>
                  <p:cNvGrpSpPr/>
                  <p:nvPr/>
                </p:nvGrpSpPr>
                <p:grpSpPr>
                  <a:xfrm>
                    <a:off x="1501054" y="3655851"/>
                    <a:ext cx="155286" cy="198867"/>
                    <a:chOff x="1501054" y="3655851"/>
                    <a:chExt cx="155286" cy="198867"/>
                  </a:xfrm>
                </p:grpSpPr>
                <p:sp>
                  <p:nvSpPr>
                    <p:cNvPr id="8709" name="Google Shape;8709;p7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11" name="Google Shape;8711;p70"/>
              <p:cNvGrpSpPr/>
              <p:nvPr/>
            </p:nvGrpSpPr>
            <p:grpSpPr>
              <a:xfrm>
                <a:off x="724986" y="3800594"/>
                <a:ext cx="532950" cy="302090"/>
                <a:chOff x="724986" y="3800594"/>
                <a:chExt cx="532950" cy="302090"/>
              </a:xfrm>
            </p:grpSpPr>
            <p:grpSp>
              <p:nvGrpSpPr>
                <p:cNvPr id="8712" name="Google Shape;8712;p70"/>
                <p:cNvGrpSpPr/>
                <p:nvPr/>
              </p:nvGrpSpPr>
              <p:grpSpPr>
                <a:xfrm>
                  <a:off x="724986" y="4044367"/>
                  <a:ext cx="181314" cy="25626"/>
                  <a:chOff x="724986" y="4044367"/>
                  <a:chExt cx="181314" cy="25626"/>
                </a:xfrm>
              </p:grpSpPr>
              <p:sp>
                <p:nvSpPr>
                  <p:cNvPr id="8713" name="Google Shape;8713;p7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70"/>
                <p:cNvGrpSpPr/>
                <p:nvPr/>
              </p:nvGrpSpPr>
              <p:grpSpPr>
                <a:xfrm>
                  <a:off x="906290" y="3800594"/>
                  <a:ext cx="351646" cy="302090"/>
                  <a:chOff x="906290" y="3800594"/>
                  <a:chExt cx="351646" cy="302090"/>
                </a:xfrm>
              </p:grpSpPr>
              <p:grpSp>
                <p:nvGrpSpPr>
                  <p:cNvPr id="8716" name="Google Shape;8716;p70"/>
                  <p:cNvGrpSpPr/>
                  <p:nvPr/>
                </p:nvGrpSpPr>
                <p:grpSpPr>
                  <a:xfrm>
                    <a:off x="1084172" y="3842857"/>
                    <a:ext cx="173764" cy="217131"/>
                    <a:chOff x="1084172" y="3842857"/>
                    <a:chExt cx="173764" cy="217131"/>
                  </a:xfrm>
                </p:grpSpPr>
                <p:grpSp>
                  <p:nvGrpSpPr>
                    <p:cNvPr id="8717" name="Google Shape;8717;p70"/>
                    <p:cNvGrpSpPr/>
                    <p:nvPr/>
                  </p:nvGrpSpPr>
                  <p:grpSpPr>
                    <a:xfrm>
                      <a:off x="1156862" y="3936509"/>
                      <a:ext cx="101073" cy="25622"/>
                      <a:chOff x="1156862" y="3936509"/>
                      <a:chExt cx="101073" cy="25622"/>
                    </a:xfrm>
                  </p:grpSpPr>
                  <p:sp>
                    <p:nvSpPr>
                      <p:cNvPr id="8718" name="Google Shape;8718;p7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0" name="Google Shape;8720;p7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1" name="Google Shape;8721;p7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70"/>
                <p:cNvGrpSpPr/>
                <p:nvPr/>
              </p:nvGrpSpPr>
              <p:grpSpPr>
                <a:xfrm>
                  <a:off x="724986" y="3830189"/>
                  <a:ext cx="189533" cy="25626"/>
                  <a:chOff x="724986" y="3830189"/>
                  <a:chExt cx="189533" cy="25626"/>
                </a:xfrm>
              </p:grpSpPr>
              <p:sp>
                <p:nvSpPr>
                  <p:cNvPr id="8724" name="Google Shape;8724;p7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726" name="Google Shape;8726;p70"/>
          <p:cNvGrpSpPr/>
          <p:nvPr/>
        </p:nvGrpSpPr>
        <p:grpSpPr>
          <a:xfrm>
            <a:off x="2253298" y="2455640"/>
            <a:ext cx="948701" cy="935378"/>
            <a:chOff x="2253298" y="2428317"/>
            <a:chExt cx="948701" cy="935378"/>
          </a:xfrm>
        </p:grpSpPr>
        <p:sp>
          <p:nvSpPr>
            <p:cNvPr id="8727" name="Google Shape;8727;p7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763"/>
        <p:cNvGrpSpPr/>
        <p:nvPr/>
      </p:nvGrpSpPr>
      <p:grpSpPr>
        <a:xfrm>
          <a:off x="0" y="0"/>
          <a:ext cx="0" cy="0"/>
          <a:chOff x="0" y="0"/>
          <a:chExt cx="0" cy="0"/>
        </a:xfrm>
      </p:grpSpPr>
      <p:grpSp>
        <p:nvGrpSpPr>
          <p:cNvPr id="8764" name="Google Shape;8764;p71"/>
          <p:cNvGrpSpPr/>
          <p:nvPr/>
        </p:nvGrpSpPr>
        <p:grpSpPr>
          <a:xfrm>
            <a:off x="3353582" y="1145627"/>
            <a:ext cx="2363393" cy="1017867"/>
            <a:chOff x="3292400" y="1219146"/>
            <a:chExt cx="2615240" cy="1110239"/>
          </a:xfrm>
        </p:grpSpPr>
        <p:sp>
          <p:nvSpPr>
            <p:cNvPr id="8765" name="Google Shape;8765;p7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8766" name="Google Shape;8766;p7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67" name="Google Shape;8767;p7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768" name="Google Shape;8768;p7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769" name="Google Shape;8769;p7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770" name="Google Shape;8770;p7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771" name="Google Shape;8771;p7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772" name="Google Shape;8772;p7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773" name="Google Shape;8773;p7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774" name="Google Shape;8774;p7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775" name="Google Shape;8775;p7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776" name="Google Shape;8776;p7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777" name="Google Shape;8777;p7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778" name="Google Shape;8778;p7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779" name="Google Shape;8779;p71"/>
            <p:cNvGrpSpPr/>
            <p:nvPr/>
          </p:nvGrpSpPr>
          <p:grpSpPr>
            <a:xfrm>
              <a:off x="3748438" y="1378608"/>
              <a:ext cx="2159202" cy="903971"/>
              <a:chOff x="1683525" y="2179850"/>
              <a:chExt cx="4519050" cy="2134525"/>
            </a:xfrm>
          </p:grpSpPr>
          <p:sp>
            <p:nvSpPr>
              <p:cNvPr id="8780" name="Google Shape;8780;p7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81" name="Google Shape;8781;p7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82" name="Google Shape;8782;p7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83" name="Google Shape;8783;p7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84" name="Google Shape;8784;p7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85" name="Google Shape;8785;p7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86" name="Google Shape;8786;p7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87" name="Google Shape;8787;p7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88" name="Google Shape;8788;p7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89" name="Google Shape;8789;p7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90" name="Google Shape;8790;p7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91" name="Google Shape;8791;p7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8792" name="Google Shape;8792;p71"/>
          <p:cNvGraphicFramePr/>
          <p:nvPr/>
        </p:nvGraphicFramePr>
        <p:xfrm>
          <a:off x="5949675" y="2323100"/>
          <a:ext cx="3000000" cy="3000000"/>
        </p:xfrm>
        <a:graphic>
          <a:graphicData uri="http://schemas.openxmlformats.org/drawingml/2006/table">
            <a:tbl>
              <a:tblPr>
                <a:noFill/>
                <a:tableStyleId>{814897C6-AEED-41FB-8BF7-C6D6D41C70A8}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793" name="Google Shape;8793;p71"/>
          <p:cNvGrpSpPr/>
          <p:nvPr/>
        </p:nvGrpSpPr>
        <p:grpSpPr>
          <a:xfrm>
            <a:off x="5926924" y="3381697"/>
            <a:ext cx="2519825" cy="1001454"/>
            <a:chOff x="1906114" y="789980"/>
            <a:chExt cx="1487676" cy="606868"/>
          </a:xfrm>
        </p:grpSpPr>
        <p:cxnSp>
          <p:nvCxnSpPr>
            <p:cNvPr id="8794" name="Google Shape;8794;p7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795" name="Google Shape;8795;p7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796" name="Google Shape;8796;p7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797" name="Google Shape;8797;p7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798" name="Google Shape;8798;p7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799" name="Google Shape;8799;p7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800" name="Google Shape;8800;p7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801" name="Google Shape;8801;p7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808" name="Google Shape;8808;p7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809" name="Google Shape;8809;p7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810" name="Google Shape;8810;p7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71"/>
          <p:cNvGrpSpPr/>
          <p:nvPr/>
        </p:nvGrpSpPr>
        <p:grpSpPr>
          <a:xfrm>
            <a:off x="726399" y="1190655"/>
            <a:ext cx="2394370" cy="976502"/>
            <a:chOff x="749309" y="1112739"/>
            <a:chExt cx="2371603" cy="976502"/>
          </a:xfrm>
        </p:grpSpPr>
        <p:sp>
          <p:nvSpPr>
            <p:cNvPr id="8812" name="Google Shape;8812;p7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844" name="Google Shape;8844;p71"/>
          <p:cNvGraphicFramePr/>
          <p:nvPr/>
        </p:nvGraphicFramePr>
        <p:xfrm>
          <a:off x="5949700" y="1188950"/>
          <a:ext cx="3000000" cy="3000000"/>
        </p:xfrm>
        <a:graphic>
          <a:graphicData uri="http://schemas.openxmlformats.org/drawingml/2006/table">
            <a:tbl>
              <a:tblPr>
                <a:noFill/>
                <a:tableStyleId>{814897C6-AEED-41FB-8BF7-C6D6D41C70A8}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845" name="Google Shape;8845;p71"/>
          <p:cNvGraphicFramePr/>
          <p:nvPr/>
        </p:nvGraphicFramePr>
        <p:xfrm>
          <a:off x="3356413" y="2323100"/>
          <a:ext cx="3000000" cy="3000000"/>
        </p:xfrm>
        <a:graphic>
          <a:graphicData uri="http://schemas.openxmlformats.org/drawingml/2006/table">
            <a:tbl>
              <a:tblPr>
                <a:noFill/>
                <a:tableStyleId>{814897C6-AEED-41FB-8BF7-C6D6D41C70A8}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846" name="Google Shape;8846;p71"/>
          <p:cNvGrpSpPr/>
          <p:nvPr/>
        </p:nvGrpSpPr>
        <p:grpSpPr>
          <a:xfrm>
            <a:off x="4100342" y="2709743"/>
            <a:ext cx="1517436" cy="74460"/>
            <a:chOff x="3980086" y="2804397"/>
            <a:chExt cx="1227600" cy="66900"/>
          </a:xfrm>
        </p:grpSpPr>
        <p:sp>
          <p:nvSpPr>
            <p:cNvPr id="8847" name="Google Shape;8847;p7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71"/>
          <p:cNvGrpSpPr/>
          <p:nvPr/>
        </p:nvGrpSpPr>
        <p:grpSpPr>
          <a:xfrm>
            <a:off x="4725406" y="3002330"/>
            <a:ext cx="892956" cy="74460"/>
            <a:chOff x="3980086" y="2804397"/>
            <a:chExt cx="1227600" cy="66900"/>
          </a:xfrm>
        </p:grpSpPr>
        <p:sp>
          <p:nvSpPr>
            <p:cNvPr id="8850" name="Google Shape;8850;p7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71"/>
          <p:cNvGrpSpPr/>
          <p:nvPr/>
        </p:nvGrpSpPr>
        <p:grpSpPr>
          <a:xfrm>
            <a:off x="3358498" y="3361213"/>
            <a:ext cx="2363244" cy="1005943"/>
            <a:chOff x="3358415" y="3361302"/>
            <a:chExt cx="2363244" cy="1024695"/>
          </a:xfrm>
        </p:grpSpPr>
        <p:grpSp>
          <p:nvGrpSpPr>
            <p:cNvPr id="8853" name="Google Shape;8853;p71"/>
            <p:cNvGrpSpPr/>
            <p:nvPr/>
          </p:nvGrpSpPr>
          <p:grpSpPr>
            <a:xfrm>
              <a:off x="3358415" y="3361302"/>
              <a:ext cx="441300" cy="1024695"/>
              <a:chOff x="3358415" y="3361302"/>
              <a:chExt cx="441300" cy="1024695"/>
            </a:xfrm>
          </p:grpSpPr>
          <p:sp>
            <p:nvSpPr>
              <p:cNvPr id="8854" name="Google Shape;8854;p7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71"/>
            <p:cNvGrpSpPr/>
            <p:nvPr/>
          </p:nvGrpSpPr>
          <p:grpSpPr>
            <a:xfrm>
              <a:off x="3838901" y="3361302"/>
              <a:ext cx="441300" cy="1024695"/>
              <a:chOff x="3838901" y="3361302"/>
              <a:chExt cx="441300" cy="1024695"/>
            </a:xfrm>
          </p:grpSpPr>
          <p:sp>
            <p:nvSpPr>
              <p:cNvPr id="8861" name="Google Shape;8861;p7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71"/>
            <p:cNvGrpSpPr/>
            <p:nvPr/>
          </p:nvGrpSpPr>
          <p:grpSpPr>
            <a:xfrm>
              <a:off x="4319387" y="3361302"/>
              <a:ext cx="441300" cy="1024695"/>
              <a:chOff x="4319387" y="3361302"/>
              <a:chExt cx="441300" cy="1024695"/>
            </a:xfrm>
          </p:grpSpPr>
          <p:sp>
            <p:nvSpPr>
              <p:cNvPr id="8868" name="Google Shape;8868;p7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4" name="Google Shape;8874;p71"/>
            <p:cNvGrpSpPr/>
            <p:nvPr/>
          </p:nvGrpSpPr>
          <p:grpSpPr>
            <a:xfrm>
              <a:off x="4799873" y="3361302"/>
              <a:ext cx="441300" cy="1024695"/>
              <a:chOff x="4799873" y="3361302"/>
              <a:chExt cx="441300" cy="1024695"/>
            </a:xfrm>
          </p:grpSpPr>
          <p:sp>
            <p:nvSpPr>
              <p:cNvPr id="8875" name="Google Shape;8875;p7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71"/>
            <p:cNvGrpSpPr/>
            <p:nvPr/>
          </p:nvGrpSpPr>
          <p:grpSpPr>
            <a:xfrm>
              <a:off x="5280360" y="3361302"/>
              <a:ext cx="441300" cy="1024695"/>
              <a:chOff x="5280360" y="3361302"/>
              <a:chExt cx="441300" cy="1024695"/>
            </a:xfrm>
          </p:grpSpPr>
          <p:sp>
            <p:nvSpPr>
              <p:cNvPr id="8882" name="Google Shape;8882;p7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888" name="Google Shape;8888;p71"/>
          <p:cNvGraphicFramePr/>
          <p:nvPr/>
        </p:nvGraphicFramePr>
        <p:xfrm>
          <a:off x="724925" y="2323100"/>
          <a:ext cx="3000000" cy="3000000"/>
        </p:xfrm>
        <a:graphic>
          <a:graphicData uri="http://schemas.openxmlformats.org/drawingml/2006/table">
            <a:tbl>
              <a:tblPr>
                <a:noFill/>
                <a:tableStyleId>{814897C6-AEED-41FB-8BF7-C6D6D41C70A8}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889" name="Google Shape;8889;p71"/>
          <p:cNvGrpSpPr/>
          <p:nvPr/>
        </p:nvGrpSpPr>
        <p:grpSpPr>
          <a:xfrm>
            <a:off x="726450" y="3372825"/>
            <a:ext cx="2403614" cy="1005900"/>
            <a:chOff x="726450" y="3372825"/>
            <a:chExt cx="2403614" cy="1005900"/>
          </a:xfrm>
        </p:grpSpPr>
        <p:grpSp>
          <p:nvGrpSpPr>
            <p:cNvPr id="8890" name="Google Shape;8890;p71"/>
            <p:cNvGrpSpPr/>
            <p:nvPr/>
          </p:nvGrpSpPr>
          <p:grpSpPr>
            <a:xfrm>
              <a:off x="726450" y="3696000"/>
              <a:ext cx="2403614" cy="500898"/>
              <a:chOff x="726450" y="3696000"/>
              <a:chExt cx="2403614" cy="500898"/>
            </a:xfrm>
          </p:grpSpPr>
          <p:sp>
            <p:nvSpPr>
              <p:cNvPr id="8891" name="Google Shape;8891;p7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92" name="Google Shape;8892;p7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893" name="Google Shape;8893;p71"/>
            <p:cNvGrpSpPr/>
            <p:nvPr/>
          </p:nvGrpSpPr>
          <p:grpSpPr>
            <a:xfrm>
              <a:off x="1348050" y="3372825"/>
              <a:ext cx="1720425" cy="1005900"/>
              <a:chOff x="1348050" y="3372825"/>
              <a:chExt cx="1720425" cy="1005900"/>
            </a:xfrm>
          </p:grpSpPr>
          <p:sp>
            <p:nvSpPr>
              <p:cNvPr id="8894" name="Google Shape;8894;p7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95" name="Google Shape;8895;p7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96" name="Google Shape;8896;p7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97" name="Google Shape;8897;p7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898" name="Google Shape;8898;p7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899" name="Google Shape;8899;p71"/>
            <p:cNvGrpSpPr/>
            <p:nvPr/>
          </p:nvGrpSpPr>
          <p:grpSpPr>
            <a:xfrm>
              <a:off x="1455707" y="3731058"/>
              <a:ext cx="1491150" cy="417657"/>
              <a:chOff x="1455707" y="3731058"/>
              <a:chExt cx="1491150" cy="417657"/>
            </a:xfrm>
          </p:grpSpPr>
          <p:grpSp>
            <p:nvGrpSpPr>
              <p:cNvPr id="8900" name="Google Shape;8900;p71"/>
              <p:cNvGrpSpPr/>
              <p:nvPr/>
            </p:nvGrpSpPr>
            <p:grpSpPr>
              <a:xfrm>
                <a:off x="1472938" y="3745828"/>
                <a:ext cx="72126" cy="53788"/>
                <a:chOff x="1472938" y="3745828"/>
                <a:chExt cx="72126" cy="53788"/>
              </a:xfrm>
            </p:grpSpPr>
            <p:sp>
              <p:nvSpPr>
                <p:cNvPr id="8901" name="Google Shape;8901;p7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71"/>
              <p:cNvGrpSpPr/>
              <p:nvPr/>
            </p:nvGrpSpPr>
            <p:grpSpPr>
              <a:xfrm>
                <a:off x="1819181" y="4089633"/>
                <a:ext cx="72126" cy="53788"/>
                <a:chOff x="1819181" y="4089633"/>
                <a:chExt cx="72126" cy="53788"/>
              </a:xfrm>
            </p:grpSpPr>
            <p:sp>
              <p:nvSpPr>
                <p:cNvPr id="8904" name="Google Shape;8904;p7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71"/>
              <p:cNvGrpSpPr/>
              <p:nvPr/>
            </p:nvGrpSpPr>
            <p:grpSpPr>
              <a:xfrm>
                <a:off x="1455707" y="4084171"/>
                <a:ext cx="64321" cy="64544"/>
                <a:chOff x="1455707" y="4084171"/>
                <a:chExt cx="64321" cy="64544"/>
              </a:xfrm>
            </p:grpSpPr>
            <p:sp>
              <p:nvSpPr>
                <p:cNvPr id="8907" name="Google Shape;8907;p7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71"/>
              <p:cNvGrpSpPr/>
              <p:nvPr/>
            </p:nvGrpSpPr>
            <p:grpSpPr>
              <a:xfrm>
                <a:off x="1818610" y="3731058"/>
                <a:ext cx="64321" cy="64544"/>
                <a:chOff x="1818610" y="3731058"/>
                <a:chExt cx="64321" cy="64544"/>
              </a:xfrm>
            </p:grpSpPr>
            <p:sp>
              <p:nvSpPr>
                <p:cNvPr id="8910" name="Google Shape;8910;p7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71"/>
              <p:cNvGrpSpPr/>
              <p:nvPr/>
            </p:nvGrpSpPr>
            <p:grpSpPr>
              <a:xfrm>
                <a:off x="2172491" y="4089633"/>
                <a:ext cx="72126" cy="53788"/>
                <a:chOff x="2172491" y="4089633"/>
                <a:chExt cx="72126" cy="53788"/>
              </a:xfrm>
            </p:grpSpPr>
            <p:sp>
              <p:nvSpPr>
                <p:cNvPr id="8913" name="Google Shape;8913;p7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71"/>
              <p:cNvGrpSpPr/>
              <p:nvPr/>
            </p:nvGrpSpPr>
            <p:grpSpPr>
              <a:xfrm>
                <a:off x="2171920" y="3731058"/>
                <a:ext cx="64321" cy="64544"/>
                <a:chOff x="2171920" y="3731058"/>
                <a:chExt cx="64321" cy="64544"/>
              </a:xfrm>
            </p:grpSpPr>
            <p:sp>
              <p:nvSpPr>
                <p:cNvPr id="8916" name="Google Shape;8916;p7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71"/>
              <p:cNvGrpSpPr/>
              <p:nvPr/>
            </p:nvGrpSpPr>
            <p:grpSpPr>
              <a:xfrm>
                <a:off x="2874730" y="3745828"/>
                <a:ext cx="72126" cy="53788"/>
                <a:chOff x="2874730" y="3745828"/>
                <a:chExt cx="72126" cy="53788"/>
              </a:xfrm>
            </p:grpSpPr>
            <p:sp>
              <p:nvSpPr>
                <p:cNvPr id="8919" name="Google Shape;8919;p7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71"/>
              <p:cNvGrpSpPr/>
              <p:nvPr/>
            </p:nvGrpSpPr>
            <p:grpSpPr>
              <a:xfrm>
                <a:off x="2878589" y="4081481"/>
                <a:ext cx="64321" cy="64544"/>
                <a:chOff x="2878589" y="4081481"/>
                <a:chExt cx="64321" cy="64544"/>
              </a:xfrm>
            </p:grpSpPr>
            <p:sp>
              <p:nvSpPr>
                <p:cNvPr id="8922" name="Google Shape;8922;p7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71"/>
              <p:cNvGrpSpPr/>
              <p:nvPr/>
            </p:nvGrpSpPr>
            <p:grpSpPr>
              <a:xfrm>
                <a:off x="2525796" y="4089633"/>
                <a:ext cx="72126" cy="53788"/>
                <a:chOff x="2525796" y="4089633"/>
                <a:chExt cx="72126" cy="53788"/>
              </a:xfrm>
            </p:grpSpPr>
            <p:sp>
              <p:nvSpPr>
                <p:cNvPr id="8925" name="Google Shape;8925;p7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71"/>
              <p:cNvGrpSpPr/>
              <p:nvPr/>
            </p:nvGrpSpPr>
            <p:grpSpPr>
              <a:xfrm>
                <a:off x="2525225" y="3731058"/>
                <a:ext cx="64321" cy="64544"/>
                <a:chOff x="2525225" y="3731058"/>
                <a:chExt cx="64321" cy="64544"/>
              </a:xfrm>
            </p:grpSpPr>
            <p:sp>
              <p:nvSpPr>
                <p:cNvPr id="8928" name="Google Shape;8928;p7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933"/>
        <p:cNvGrpSpPr/>
        <p:nvPr/>
      </p:nvGrpSpPr>
      <p:grpSpPr>
        <a:xfrm>
          <a:off x="0" y="0"/>
          <a:ext cx="0" cy="0"/>
          <a:chOff x="0" y="0"/>
          <a:chExt cx="0" cy="0"/>
        </a:xfrm>
      </p:grpSpPr>
      <p:grpSp>
        <p:nvGrpSpPr>
          <p:cNvPr id="8934" name="Google Shape;8934;p72"/>
          <p:cNvGrpSpPr/>
          <p:nvPr/>
        </p:nvGrpSpPr>
        <p:grpSpPr>
          <a:xfrm>
            <a:off x="732428" y="1171356"/>
            <a:ext cx="845921" cy="690752"/>
            <a:chOff x="732428" y="1198513"/>
            <a:chExt cx="845921" cy="690752"/>
          </a:xfrm>
        </p:grpSpPr>
        <p:grpSp>
          <p:nvGrpSpPr>
            <p:cNvPr id="8935" name="Google Shape;8935;p72"/>
            <p:cNvGrpSpPr/>
            <p:nvPr/>
          </p:nvGrpSpPr>
          <p:grpSpPr>
            <a:xfrm>
              <a:off x="823030" y="1198513"/>
              <a:ext cx="755319" cy="690752"/>
              <a:chOff x="823030" y="1198513"/>
              <a:chExt cx="755319" cy="690752"/>
            </a:xfrm>
          </p:grpSpPr>
          <p:sp>
            <p:nvSpPr>
              <p:cNvPr id="8936" name="Google Shape;8936;p7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72"/>
            <p:cNvGrpSpPr/>
            <p:nvPr/>
          </p:nvGrpSpPr>
          <p:grpSpPr>
            <a:xfrm>
              <a:off x="732428" y="1239937"/>
              <a:ext cx="739912" cy="607886"/>
              <a:chOff x="732428" y="1239937"/>
              <a:chExt cx="739912" cy="607886"/>
            </a:xfrm>
          </p:grpSpPr>
          <p:sp>
            <p:nvSpPr>
              <p:cNvPr id="8939" name="Google Shape;8939;p7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72"/>
            <p:cNvGrpSpPr/>
            <p:nvPr/>
          </p:nvGrpSpPr>
          <p:grpSpPr>
            <a:xfrm>
              <a:off x="732428" y="1277018"/>
              <a:ext cx="702832" cy="533758"/>
              <a:chOff x="732428" y="1277018"/>
              <a:chExt cx="702832" cy="533758"/>
            </a:xfrm>
          </p:grpSpPr>
          <p:sp>
            <p:nvSpPr>
              <p:cNvPr id="8942" name="Google Shape;8942;p7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72"/>
            <p:cNvGrpSpPr/>
            <p:nvPr/>
          </p:nvGrpSpPr>
          <p:grpSpPr>
            <a:xfrm>
              <a:off x="931170" y="1306653"/>
              <a:ext cx="647179" cy="474455"/>
              <a:chOff x="931170" y="1306653"/>
              <a:chExt cx="647179" cy="474455"/>
            </a:xfrm>
          </p:grpSpPr>
          <p:sp>
            <p:nvSpPr>
              <p:cNvPr id="8945" name="Google Shape;8945;p7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7" name="Google Shape;8947;p7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72"/>
          <p:cNvGrpSpPr/>
          <p:nvPr/>
        </p:nvGrpSpPr>
        <p:grpSpPr>
          <a:xfrm>
            <a:off x="3964037" y="1171363"/>
            <a:ext cx="634656" cy="699982"/>
            <a:chOff x="5985650" y="2860025"/>
            <a:chExt cx="1396075" cy="1539775"/>
          </a:xfrm>
        </p:grpSpPr>
        <p:sp>
          <p:nvSpPr>
            <p:cNvPr id="8949" name="Google Shape;8949;p7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72"/>
          <p:cNvGrpSpPr/>
          <p:nvPr/>
        </p:nvGrpSpPr>
        <p:grpSpPr>
          <a:xfrm>
            <a:off x="4719687" y="1171356"/>
            <a:ext cx="725845" cy="699975"/>
            <a:chOff x="4249973" y="1201875"/>
            <a:chExt cx="1958568" cy="1888762"/>
          </a:xfrm>
        </p:grpSpPr>
        <p:sp>
          <p:nvSpPr>
            <p:cNvPr id="8982" name="Google Shape;8982;p7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3" name="Google Shape;8983;p72"/>
            <p:cNvGrpSpPr/>
            <p:nvPr/>
          </p:nvGrpSpPr>
          <p:grpSpPr>
            <a:xfrm>
              <a:off x="5853086" y="1789142"/>
              <a:ext cx="355454" cy="1048099"/>
              <a:chOff x="5576108" y="2016725"/>
              <a:chExt cx="565200" cy="1666560"/>
            </a:xfrm>
          </p:grpSpPr>
          <p:sp>
            <p:nvSpPr>
              <p:cNvPr id="8984" name="Google Shape;8984;p7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985" name="Google Shape;8985;p7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72"/>
            <p:cNvGrpSpPr/>
            <p:nvPr/>
          </p:nvGrpSpPr>
          <p:grpSpPr>
            <a:xfrm>
              <a:off x="4869455" y="2691676"/>
              <a:ext cx="1013897" cy="398961"/>
              <a:chOff x="4012057" y="3451825"/>
              <a:chExt cx="1612175" cy="634379"/>
            </a:xfrm>
          </p:grpSpPr>
          <p:sp>
            <p:nvSpPr>
              <p:cNvPr id="8987" name="Google Shape;8987;p7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988" name="Google Shape;8988;p7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72"/>
            <p:cNvGrpSpPr/>
            <p:nvPr/>
          </p:nvGrpSpPr>
          <p:grpSpPr>
            <a:xfrm>
              <a:off x="4276937" y="2155961"/>
              <a:ext cx="651965" cy="891358"/>
              <a:chOff x="3069908" y="2599997"/>
              <a:chExt cx="1036675" cy="1417328"/>
            </a:xfrm>
          </p:grpSpPr>
          <p:sp>
            <p:nvSpPr>
              <p:cNvPr id="8990" name="Google Shape;8990;p7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991" name="Google Shape;8991;p7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72"/>
            <p:cNvGrpSpPr/>
            <p:nvPr/>
          </p:nvGrpSpPr>
          <p:grpSpPr>
            <a:xfrm>
              <a:off x="5054918" y="1201875"/>
              <a:ext cx="999548" cy="602711"/>
              <a:chOff x="4306958" y="1082925"/>
              <a:chExt cx="1589359" cy="958358"/>
            </a:xfrm>
          </p:grpSpPr>
          <p:sp>
            <p:nvSpPr>
              <p:cNvPr id="8993" name="Google Shape;8993;p7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994" name="Google Shape;8994;p7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72"/>
            <p:cNvGrpSpPr/>
            <p:nvPr/>
          </p:nvGrpSpPr>
          <p:grpSpPr>
            <a:xfrm>
              <a:off x="4249973" y="1303451"/>
              <a:ext cx="799317" cy="841334"/>
              <a:chOff x="3027033" y="1244439"/>
              <a:chExt cx="1270977" cy="1337786"/>
            </a:xfrm>
          </p:grpSpPr>
          <p:sp>
            <p:nvSpPr>
              <p:cNvPr id="8996" name="Google Shape;8996;p7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997" name="Google Shape;8997;p7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8" name="Google Shape;8998;p72"/>
          <p:cNvGrpSpPr/>
          <p:nvPr/>
        </p:nvGrpSpPr>
        <p:grpSpPr>
          <a:xfrm>
            <a:off x="4072551" y="2058137"/>
            <a:ext cx="750769" cy="683784"/>
            <a:chOff x="4204684" y="2104422"/>
            <a:chExt cx="699822" cy="637382"/>
          </a:xfrm>
        </p:grpSpPr>
        <p:grpSp>
          <p:nvGrpSpPr>
            <p:cNvPr id="8999" name="Google Shape;8999;p72"/>
            <p:cNvGrpSpPr/>
            <p:nvPr/>
          </p:nvGrpSpPr>
          <p:grpSpPr>
            <a:xfrm>
              <a:off x="4204684" y="2430067"/>
              <a:ext cx="342957" cy="311738"/>
              <a:chOff x="4204684" y="2430067"/>
              <a:chExt cx="342957" cy="311738"/>
            </a:xfrm>
          </p:grpSpPr>
          <p:sp>
            <p:nvSpPr>
              <p:cNvPr id="9000" name="Google Shape;9000;p7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72"/>
            <p:cNvGrpSpPr/>
            <p:nvPr/>
          </p:nvGrpSpPr>
          <p:grpSpPr>
            <a:xfrm>
              <a:off x="4561586" y="2430067"/>
              <a:ext cx="342920" cy="311738"/>
              <a:chOff x="4561586" y="2430067"/>
              <a:chExt cx="342920" cy="311738"/>
            </a:xfrm>
          </p:grpSpPr>
          <p:sp>
            <p:nvSpPr>
              <p:cNvPr id="9003" name="Google Shape;9003;p7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72"/>
            <p:cNvGrpSpPr/>
            <p:nvPr/>
          </p:nvGrpSpPr>
          <p:grpSpPr>
            <a:xfrm>
              <a:off x="4561586" y="2104422"/>
              <a:ext cx="342920" cy="311738"/>
              <a:chOff x="4561586" y="2104422"/>
              <a:chExt cx="342920" cy="311738"/>
            </a:xfrm>
          </p:grpSpPr>
          <p:sp>
            <p:nvSpPr>
              <p:cNvPr id="9006" name="Google Shape;9006;p7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72"/>
            <p:cNvGrpSpPr/>
            <p:nvPr/>
          </p:nvGrpSpPr>
          <p:grpSpPr>
            <a:xfrm>
              <a:off x="4204684" y="2104422"/>
              <a:ext cx="342957" cy="311664"/>
              <a:chOff x="4204684" y="2104422"/>
              <a:chExt cx="342957" cy="311664"/>
            </a:xfrm>
          </p:grpSpPr>
          <p:sp>
            <p:nvSpPr>
              <p:cNvPr id="9009" name="Google Shape;9009;p7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1" name="Google Shape;9011;p72"/>
          <p:cNvGrpSpPr/>
          <p:nvPr/>
        </p:nvGrpSpPr>
        <p:grpSpPr>
          <a:xfrm>
            <a:off x="5536984" y="1171351"/>
            <a:ext cx="660591" cy="688867"/>
            <a:chOff x="5830645" y="1267368"/>
            <a:chExt cx="530340" cy="553040"/>
          </a:xfrm>
        </p:grpSpPr>
        <p:sp>
          <p:nvSpPr>
            <p:cNvPr id="9012" name="Google Shape;9012;p7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3" name="Google Shape;9013;p72"/>
            <p:cNvGrpSpPr/>
            <p:nvPr/>
          </p:nvGrpSpPr>
          <p:grpSpPr>
            <a:xfrm>
              <a:off x="5830645" y="1267368"/>
              <a:ext cx="259743" cy="269909"/>
              <a:chOff x="5830645" y="1267368"/>
              <a:chExt cx="259743" cy="269909"/>
            </a:xfrm>
          </p:grpSpPr>
          <p:sp>
            <p:nvSpPr>
              <p:cNvPr id="9014" name="Google Shape;9014;p7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72"/>
            <p:cNvGrpSpPr/>
            <p:nvPr/>
          </p:nvGrpSpPr>
          <p:grpSpPr>
            <a:xfrm>
              <a:off x="6101293" y="1267368"/>
              <a:ext cx="259692" cy="269909"/>
              <a:chOff x="6101293" y="1267368"/>
              <a:chExt cx="259692" cy="269909"/>
            </a:xfrm>
          </p:grpSpPr>
          <p:sp>
            <p:nvSpPr>
              <p:cNvPr id="9017" name="Google Shape;9017;p7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72"/>
            <p:cNvGrpSpPr/>
            <p:nvPr/>
          </p:nvGrpSpPr>
          <p:grpSpPr>
            <a:xfrm>
              <a:off x="5830645" y="1550500"/>
              <a:ext cx="259692" cy="269909"/>
              <a:chOff x="5830645" y="1550500"/>
              <a:chExt cx="259692" cy="269909"/>
            </a:xfrm>
          </p:grpSpPr>
          <p:sp>
            <p:nvSpPr>
              <p:cNvPr id="9020" name="Google Shape;9020;p7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72"/>
            <p:cNvGrpSpPr/>
            <p:nvPr/>
          </p:nvGrpSpPr>
          <p:grpSpPr>
            <a:xfrm>
              <a:off x="6101293" y="1550500"/>
              <a:ext cx="259692" cy="269909"/>
              <a:chOff x="6101293" y="1550500"/>
              <a:chExt cx="259692" cy="269909"/>
            </a:xfrm>
          </p:grpSpPr>
          <p:sp>
            <p:nvSpPr>
              <p:cNvPr id="9023" name="Google Shape;9023;p7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5" name="Google Shape;9025;p72"/>
          <p:cNvGrpSpPr/>
          <p:nvPr/>
        </p:nvGrpSpPr>
        <p:grpSpPr>
          <a:xfrm>
            <a:off x="739138" y="2061810"/>
            <a:ext cx="697154" cy="679574"/>
            <a:chOff x="2679875" y="2361475"/>
            <a:chExt cx="780425" cy="760575"/>
          </a:xfrm>
        </p:grpSpPr>
        <p:sp>
          <p:nvSpPr>
            <p:cNvPr id="9026" name="Google Shape;9026;p7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2"/>
          <p:cNvGrpSpPr/>
          <p:nvPr/>
        </p:nvGrpSpPr>
        <p:grpSpPr>
          <a:xfrm>
            <a:off x="3138297" y="1171402"/>
            <a:ext cx="735829" cy="684547"/>
            <a:chOff x="3351965" y="1148808"/>
            <a:chExt cx="750770" cy="698375"/>
          </a:xfrm>
        </p:grpSpPr>
        <p:grpSp>
          <p:nvGrpSpPr>
            <p:cNvPr id="9033" name="Google Shape;9033;p72"/>
            <p:cNvGrpSpPr/>
            <p:nvPr/>
          </p:nvGrpSpPr>
          <p:grpSpPr>
            <a:xfrm>
              <a:off x="3586796" y="1148808"/>
              <a:ext cx="294857" cy="286830"/>
              <a:chOff x="3750225" y="1774000"/>
              <a:chExt cx="149575" cy="145525"/>
            </a:xfrm>
          </p:grpSpPr>
          <p:sp>
            <p:nvSpPr>
              <p:cNvPr id="9034" name="Google Shape;9034;p7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72"/>
            <p:cNvGrpSpPr/>
            <p:nvPr/>
          </p:nvGrpSpPr>
          <p:grpSpPr>
            <a:xfrm>
              <a:off x="3779245" y="1375768"/>
              <a:ext cx="323490" cy="286978"/>
              <a:chOff x="3847850" y="1889150"/>
              <a:chExt cx="164100" cy="145600"/>
            </a:xfrm>
          </p:grpSpPr>
          <p:sp>
            <p:nvSpPr>
              <p:cNvPr id="9037" name="Google Shape;9037;p7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72"/>
            <p:cNvGrpSpPr/>
            <p:nvPr/>
          </p:nvGrpSpPr>
          <p:grpSpPr>
            <a:xfrm>
              <a:off x="3351965" y="1330435"/>
              <a:ext cx="295449" cy="285401"/>
              <a:chOff x="3631100" y="1866150"/>
              <a:chExt cx="149875" cy="144800"/>
            </a:xfrm>
          </p:grpSpPr>
          <p:sp>
            <p:nvSpPr>
              <p:cNvPr id="9040" name="Google Shape;9040;p7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72"/>
            <p:cNvGrpSpPr/>
            <p:nvPr/>
          </p:nvGrpSpPr>
          <p:grpSpPr>
            <a:xfrm>
              <a:off x="3548208" y="1560352"/>
              <a:ext cx="294808" cy="286830"/>
              <a:chOff x="3730650" y="1982800"/>
              <a:chExt cx="149550" cy="145525"/>
            </a:xfrm>
          </p:grpSpPr>
          <p:sp>
            <p:nvSpPr>
              <p:cNvPr id="9043" name="Google Shape;9043;p7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5" name="Google Shape;9045;p72"/>
          <p:cNvGrpSpPr/>
          <p:nvPr/>
        </p:nvGrpSpPr>
        <p:grpSpPr>
          <a:xfrm>
            <a:off x="7639949" y="1171356"/>
            <a:ext cx="804565" cy="677795"/>
            <a:chOff x="7636443" y="1204988"/>
            <a:chExt cx="804565" cy="677795"/>
          </a:xfrm>
        </p:grpSpPr>
        <p:grpSp>
          <p:nvGrpSpPr>
            <p:cNvPr id="9046" name="Google Shape;9046;p72"/>
            <p:cNvGrpSpPr/>
            <p:nvPr/>
          </p:nvGrpSpPr>
          <p:grpSpPr>
            <a:xfrm>
              <a:off x="7636443" y="1509705"/>
              <a:ext cx="804565" cy="373078"/>
              <a:chOff x="7636443" y="1509705"/>
              <a:chExt cx="804565" cy="373078"/>
            </a:xfrm>
          </p:grpSpPr>
          <p:sp>
            <p:nvSpPr>
              <p:cNvPr id="9047" name="Google Shape;9047;p7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72"/>
            <p:cNvGrpSpPr/>
            <p:nvPr/>
          </p:nvGrpSpPr>
          <p:grpSpPr>
            <a:xfrm>
              <a:off x="7636443" y="1408133"/>
              <a:ext cx="804565" cy="373078"/>
              <a:chOff x="7636443" y="1408133"/>
              <a:chExt cx="804565" cy="373078"/>
            </a:xfrm>
          </p:grpSpPr>
          <p:sp>
            <p:nvSpPr>
              <p:cNvPr id="9050" name="Google Shape;9050;p7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72"/>
            <p:cNvGrpSpPr/>
            <p:nvPr/>
          </p:nvGrpSpPr>
          <p:grpSpPr>
            <a:xfrm>
              <a:off x="7636443" y="1306560"/>
              <a:ext cx="804565" cy="373078"/>
              <a:chOff x="7636443" y="1306560"/>
              <a:chExt cx="804565" cy="373078"/>
            </a:xfrm>
          </p:grpSpPr>
          <p:sp>
            <p:nvSpPr>
              <p:cNvPr id="9053" name="Google Shape;9053;p7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72"/>
            <p:cNvGrpSpPr/>
            <p:nvPr/>
          </p:nvGrpSpPr>
          <p:grpSpPr>
            <a:xfrm>
              <a:off x="7636443" y="1204988"/>
              <a:ext cx="804565" cy="373078"/>
              <a:chOff x="7636443" y="1204988"/>
              <a:chExt cx="804565" cy="373078"/>
            </a:xfrm>
          </p:grpSpPr>
          <p:sp>
            <p:nvSpPr>
              <p:cNvPr id="9056" name="Google Shape;9056;p7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8" name="Google Shape;9058;p72"/>
          <p:cNvGrpSpPr/>
          <p:nvPr/>
        </p:nvGrpSpPr>
        <p:grpSpPr>
          <a:xfrm>
            <a:off x="4978796" y="2078771"/>
            <a:ext cx="661339" cy="661188"/>
            <a:chOff x="3990000" y="975400"/>
            <a:chExt cx="3934200" cy="3933300"/>
          </a:xfrm>
        </p:grpSpPr>
        <p:sp>
          <p:nvSpPr>
            <p:cNvPr id="9059" name="Google Shape;9059;p7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72"/>
          <p:cNvGrpSpPr/>
          <p:nvPr/>
        </p:nvGrpSpPr>
        <p:grpSpPr>
          <a:xfrm>
            <a:off x="6622444" y="2057409"/>
            <a:ext cx="868881" cy="684241"/>
            <a:chOff x="6598259" y="2078634"/>
            <a:chExt cx="868881" cy="684241"/>
          </a:xfrm>
        </p:grpSpPr>
        <p:sp>
          <p:nvSpPr>
            <p:cNvPr id="9064" name="Google Shape;9064;p7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0" name="Google Shape;9070;p72"/>
            <p:cNvGrpSpPr/>
            <p:nvPr/>
          </p:nvGrpSpPr>
          <p:grpSpPr>
            <a:xfrm>
              <a:off x="6808175" y="2078634"/>
              <a:ext cx="452229" cy="684241"/>
              <a:chOff x="6808175" y="2078634"/>
              <a:chExt cx="452229" cy="684241"/>
            </a:xfrm>
          </p:grpSpPr>
          <p:sp>
            <p:nvSpPr>
              <p:cNvPr id="9071" name="Google Shape;9071;p7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7" name="Google Shape;9077;p72"/>
              <p:cNvGrpSpPr/>
              <p:nvPr/>
            </p:nvGrpSpPr>
            <p:grpSpPr>
              <a:xfrm>
                <a:off x="6821586" y="2078634"/>
                <a:ext cx="426871" cy="684241"/>
                <a:chOff x="6821586" y="2078634"/>
                <a:chExt cx="426871" cy="684241"/>
              </a:xfrm>
            </p:grpSpPr>
            <p:grpSp>
              <p:nvGrpSpPr>
                <p:cNvPr id="9078" name="Google Shape;9078;p72"/>
                <p:cNvGrpSpPr/>
                <p:nvPr/>
              </p:nvGrpSpPr>
              <p:grpSpPr>
                <a:xfrm>
                  <a:off x="6821586" y="2078634"/>
                  <a:ext cx="426871" cy="684241"/>
                  <a:chOff x="6821586" y="2078634"/>
                  <a:chExt cx="426871" cy="684241"/>
                </a:xfrm>
              </p:grpSpPr>
              <p:sp>
                <p:nvSpPr>
                  <p:cNvPr id="9079" name="Google Shape;9079;p7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8" name="Google Shape;9098;p7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04" name="Google Shape;9104;p72"/>
          <p:cNvGrpSpPr/>
          <p:nvPr/>
        </p:nvGrpSpPr>
        <p:grpSpPr>
          <a:xfrm>
            <a:off x="5795610" y="2063018"/>
            <a:ext cx="671358" cy="671358"/>
            <a:chOff x="6535625" y="760425"/>
            <a:chExt cx="1665900" cy="1665900"/>
          </a:xfrm>
        </p:grpSpPr>
        <p:sp>
          <p:nvSpPr>
            <p:cNvPr id="9105" name="Google Shape;9105;p7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72"/>
          <p:cNvGrpSpPr/>
          <p:nvPr/>
        </p:nvGrpSpPr>
        <p:grpSpPr>
          <a:xfrm>
            <a:off x="732427" y="3731418"/>
            <a:ext cx="1340789" cy="640830"/>
            <a:chOff x="238125" y="1151100"/>
            <a:chExt cx="7139450" cy="3412300"/>
          </a:xfrm>
        </p:grpSpPr>
        <p:sp>
          <p:nvSpPr>
            <p:cNvPr id="9110" name="Google Shape;9110;p7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72"/>
          <p:cNvGrpSpPr/>
          <p:nvPr/>
        </p:nvGrpSpPr>
        <p:grpSpPr>
          <a:xfrm>
            <a:off x="5599650" y="2934699"/>
            <a:ext cx="985357" cy="585764"/>
            <a:chOff x="5145061" y="2881789"/>
            <a:chExt cx="1107641" cy="658458"/>
          </a:xfrm>
        </p:grpSpPr>
        <p:grpSp>
          <p:nvGrpSpPr>
            <p:cNvPr id="9123" name="Google Shape;9123;p72"/>
            <p:cNvGrpSpPr/>
            <p:nvPr/>
          </p:nvGrpSpPr>
          <p:grpSpPr>
            <a:xfrm>
              <a:off x="5722989" y="3244587"/>
              <a:ext cx="529713" cy="295659"/>
              <a:chOff x="5722989" y="3244587"/>
              <a:chExt cx="529713" cy="295659"/>
            </a:xfrm>
          </p:grpSpPr>
          <p:sp>
            <p:nvSpPr>
              <p:cNvPr id="9124" name="Google Shape;9124;p7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25" name="Google Shape;9125;p7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26" name="Google Shape;9126;p72"/>
            <p:cNvGrpSpPr/>
            <p:nvPr/>
          </p:nvGrpSpPr>
          <p:grpSpPr>
            <a:xfrm>
              <a:off x="5145061" y="3244587"/>
              <a:ext cx="536807" cy="295659"/>
              <a:chOff x="5145061" y="3244587"/>
              <a:chExt cx="536807" cy="295659"/>
            </a:xfrm>
          </p:grpSpPr>
          <p:sp>
            <p:nvSpPr>
              <p:cNvPr id="9127" name="Google Shape;9127;p7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28" name="Google Shape;9128;p7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29" name="Google Shape;9129;p72"/>
            <p:cNvGrpSpPr/>
            <p:nvPr/>
          </p:nvGrpSpPr>
          <p:grpSpPr>
            <a:xfrm>
              <a:off x="5341327" y="2898245"/>
              <a:ext cx="532309" cy="614891"/>
              <a:chOff x="5341327" y="2898245"/>
              <a:chExt cx="532309" cy="614891"/>
            </a:xfrm>
          </p:grpSpPr>
          <p:sp>
            <p:nvSpPr>
              <p:cNvPr id="9130" name="Google Shape;9130;p7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31" name="Google Shape;9131;p7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32" name="Google Shape;9132;p72"/>
            <p:cNvGrpSpPr/>
            <p:nvPr/>
          </p:nvGrpSpPr>
          <p:grpSpPr>
            <a:xfrm>
              <a:off x="5532290" y="2881789"/>
              <a:ext cx="620516" cy="305456"/>
              <a:chOff x="5532290" y="2881789"/>
              <a:chExt cx="620516" cy="305456"/>
            </a:xfrm>
          </p:grpSpPr>
          <p:sp>
            <p:nvSpPr>
              <p:cNvPr id="9133" name="Google Shape;9133;p7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34" name="Google Shape;9134;p7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135" name="Google Shape;9135;p72"/>
          <p:cNvGrpSpPr/>
          <p:nvPr/>
        </p:nvGrpSpPr>
        <p:grpSpPr>
          <a:xfrm>
            <a:off x="8178573" y="3726757"/>
            <a:ext cx="269068" cy="645491"/>
            <a:chOff x="7026852" y="3311869"/>
            <a:chExt cx="434331" cy="1041954"/>
          </a:xfrm>
        </p:grpSpPr>
        <p:sp>
          <p:nvSpPr>
            <p:cNvPr id="9136" name="Google Shape;9136;p7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72"/>
          <p:cNvGrpSpPr/>
          <p:nvPr/>
        </p:nvGrpSpPr>
        <p:grpSpPr>
          <a:xfrm>
            <a:off x="6195154" y="3765995"/>
            <a:ext cx="293882" cy="293836"/>
            <a:chOff x="4873519" y="3311869"/>
            <a:chExt cx="499374" cy="499296"/>
          </a:xfrm>
        </p:grpSpPr>
        <p:sp>
          <p:nvSpPr>
            <p:cNvPr id="9140" name="Google Shape;9140;p7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72"/>
          <p:cNvGrpSpPr/>
          <p:nvPr/>
        </p:nvGrpSpPr>
        <p:grpSpPr>
          <a:xfrm>
            <a:off x="6195154" y="4078366"/>
            <a:ext cx="293882" cy="293882"/>
            <a:chOff x="4873519" y="3875839"/>
            <a:chExt cx="499374" cy="499374"/>
          </a:xfrm>
        </p:grpSpPr>
        <p:sp>
          <p:nvSpPr>
            <p:cNvPr id="9143" name="Google Shape;9143;p7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72"/>
          <p:cNvGrpSpPr/>
          <p:nvPr/>
        </p:nvGrpSpPr>
        <p:grpSpPr>
          <a:xfrm>
            <a:off x="2425681" y="2050319"/>
            <a:ext cx="698104" cy="698208"/>
            <a:chOff x="2565073" y="2075876"/>
            <a:chExt cx="672482" cy="672518"/>
          </a:xfrm>
        </p:grpSpPr>
        <p:sp>
          <p:nvSpPr>
            <p:cNvPr id="9146" name="Google Shape;9146;p7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72"/>
          <p:cNvGrpSpPr/>
          <p:nvPr/>
        </p:nvGrpSpPr>
        <p:grpSpPr>
          <a:xfrm>
            <a:off x="5649092" y="3734919"/>
            <a:ext cx="438354" cy="637329"/>
            <a:chOff x="1697726" y="3244179"/>
            <a:chExt cx="788124" cy="1146069"/>
          </a:xfrm>
        </p:grpSpPr>
        <p:sp>
          <p:nvSpPr>
            <p:cNvPr id="9153" name="Google Shape;9153;p7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5" name="Google Shape;9155;p72"/>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6" name="Google Shape;9156;p72"/>
          <p:cNvGrpSpPr/>
          <p:nvPr/>
        </p:nvGrpSpPr>
        <p:grpSpPr>
          <a:xfrm>
            <a:off x="7650306" y="2063282"/>
            <a:ext cx="799565" cy="670282"/>
            <a:chOff x="7617850" y="2063282"/>
            <a:chExt cx="799565" cy="670282"/>
          </a:xfrm>
        </p:grpSpPr>
        <p:cxnSp>
          <p:nvCxnSpPr>
            <p:cNvPr id="9157" name="Google Shape;9157;p7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58" name="Google Shape;9158;p7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59" name="Google Shape;9159;p7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60" name="Google Shape;9160;p7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61" name="Google Shape;9161;p7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162" name="Google Shape;9162;p7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163" name="Google Shape;9163;p72"/>
            <p:cNvGrpSpPr/>
            <p:nvPr/>
          </p:nvGrpSpPr>
          <p:grpSpPr>
            <a:xfrm>
              <a:off x="7734309" y="2063282"/>
              <a:ext cx="570957" cy="620095"/>
              <a:chOff x="7734309" y="2063282"/>
              <a:chExt cx="570957" cy="620095"/>
            </a:xfrm>
          </p:grpSpPr>
          <p:grpSp>
            <p:nvGrpSpPr>
              <p:cNvPr id="9164" name="Google Shape;9164;p72"/>
              <p:cNvGrpSpPr/>
              <p:nvPr/>
            </p:nvGrpSpPr>
            <p:grpSpPr>
              <a:xfrm>
                <a:off x="8031573" y="2063282"/>
                <a:ext cx="273693" cy="620095"/>
                <a:chOff x="8031573" y="2063282"/>
                <a:chExt cx="273693" cy="620095"/>
              </a:xfrm>
            </p:grpSpPr>
            <p:sp>
              <p:nvSpPr>
                <p:cNvPr id="9165" name="Google Shape;9165;p7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72"/>
              <p:cNvGrpSpPr/>
              <p:nvPr/>
            </p:nvGrpSpPr>
            <p:grpSpPr>
              <a:xfrm flipH="1">
                <a:off x="7734309" y="2063282"/>
                <a:ext cx="273693" cy="620095"/>
                <a:chOff x="8031573" y="2063282"/>
                <a:chExt cx="273693" cy="620095"/>
              </a:xfrm>
            </p:grpSpPr>
            <p:sp>
              <p:nvSpPr>
                <p:cNvPr id="9170" name="Google Shape;9170;p7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174" name="Google Shape;9174;p72"/>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2"/>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6" name="Google Shape;9176;p72"/>
          <p:cNvGrpSpPr/>
          <p:nvPr/>
        </p:nvGrpSpPr>
        <p:grpSpPr>
          <a:xfrm>
            <a:off x="7836913" y="2916765"/>
            <a:ext cx="602567" cy="601884"/>
            <a:chOff x="1186975" y="238125"/>
            <a:chExt cx="5244275" cy="5238325"/>
          </a:xfrm>
        </p:grpSpPr>
        <p:sp>
          <p:nvSpPr>
            <p:cNvPr id="9177" name="Google Shape;9177;p7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72"/>
          <p:cNvGrpSpPr/>
          <p:nvPr/>
        </p:nvGrpSpPr>
        <p:grpSpPr>
          <a:xfrm>
            <a:off x="3279650" y="2056249"/>
            <a:ext cx="651848" cy="687338"/>
            <a:chOff x="3400515" y="2056248"/>
            <a:chExt cx="698134" cy="735987"/>
          </a:xfrm>
        </p:grpSpPr>
        <p:grpSp>
          <p:nvGrpSpPr>
            <p:cNvPr id="9182" name="Google Shape;9182;p72"/>
            <p:cNvGrpSpPr/>
            <p:nvPr/>
          </p:nvGrpSpPr>
          <p:grpSpPr>
            <a:xfrm>
              <a:off x="3400515" y="2283913"/>
              <a:ext cx="312919" cy="219900"/>
              <a:chOff x="3400515" y="2283913"/>
              <a:chExt cx="312919" cy="219900"/>
            </a:xfrm>
          </p:grpSpPr>
          <p:sp>
            <p:nvSpPr>
              <p:cNvPr id="9183" name="Google Shape;9183;p7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184" name="Google Shape;9184;p7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9185" name="Google Shape;9185;p72"/>
            <p:cNvGrpSpPr/>
            <p:nvPr/>
          </p:nvGrpSpPr>
          <p:grpSpPr>
            <a:xfrm>
              <a:off x="3547823" y="2461089"/>
              <a:ext cx="219900" cy="331146"/>
              <a:chOff x="3547823" y="2461089"/>
              <a:chExt cx="219900" cy="331146"/>
            </a:xfrm>
          </p:grpSpPr>
          <p:sp>
            <p:nvSpPr>
              <p:cNvPr id="9186" name="Google Shape;9186;p7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187" name="Google Shape;9187;p7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9188" name="Google Shape;9188;p72"/>
            <p:cNvGrpSpPr/>
            <p:nvPr/>
          </p:nvGrpSpPr>
          <p:grpSpPr>
            <a:xfrm>
              <a:off x="3734138" y="2461089"/>
              <a:ext cx="219900" cy="331146"/>
              <a:chOff x="3734138" y="2461089"/>
              <a:chExt cx="219900" cy="331146"/>
            </a:xfrm>
          </p:grpSpPr>
          <p:sp>
            <p:nvSpPr>
              <p:cNvPr id="9189" name="Google Shape;9189;p7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190" name="Google Shape;9190;p7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9191" name="Google Shape;9191;p72"/>
            <p:cNvGrpSpPr/>
            <p:nvPr/>
          </p:nvGrpSpPr>
          <p:grpSpPr>
            <a:xfrm>
              <a:off x="3787560" y="2281742"/>
              <a:ext cx="311089" cy="219900"/>
              <a:chOff x="3787560" y="2281742"/>
              <a:chExt cx="311089" cy="219900"/>
            </a:xfrm>
          </p:grpSpPr>
          <p:sp>
            <p:nvSpPr>
              <p:cNvPr id="9192" name="Google Shape;9192;p7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193" name="Google Shape;9193;p7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9194" name="Google Shape;9194;p72"/>
            <p:cNvGrpSpPr/>
            <p:nvPr/>
          </p:nvGrpSpPr>
          <p:grpSpPr>
            <a:xfrm>
              <a:off x="3637290" y="2056248"/>
              <a:ext cx="219900" cy="330736"/>
              <a:chOff x="3637290" y="2056248"/>
              <a:chExt cx="219900" cy="330736"/>
            </a:xfrm>
          </p:grpSpPr>
          <p:sp>
            <p:nvSpPr>
              <p:cNvPr id="9195" name="Google Shape;9195;p7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196" name="Google Shape;9196;p7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9197" name="Google Shape;9197;p72"/>
          <p:cNvGrpSpPr/>
          <p:nvPr/>
        </p:nvGrpSpPr>
        <p:grpSpPr>
          <a:xfrm>
            <a:off x="2571356" y="2926255"/>
            <a:ext cx="1268144" cy="592394"/>
            <a:chOff x="238125" y="1188750"/>
            <a:chExt cx="7140450" cy="3335550"/>
          </a:xfrm>
        </p:grpSpPr>
        <p:sp>
          <p:nvSpPr>
            <p:cNvPr id="9198" name="Google Shape;9198;p7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72"/>
          <p:cNvGrpSpPr/>
          <p:nvPr/>
        </p:nvGrpSpPr>
        <p:grpSpPr>
          <a:xfrm>
            <a:off x="6679257" y="2928410"/>
            <a:ext cx="1053944" cy="590147"/>
            <a:chOff x="238125" y="1335475"/>
            <a:chExt cx="5418735" cy="3034175"/>
          </a:xfrm>
        </p:grpSpPr>
        <p:sp>
          <p:nvSpPr>
            <p:cNvPr id="9204" name="Google Shape;9204;p7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72"/>
          <p:cNvGrpSpPr/>
          <p:nvPr/>
        </p:nvGrpSpPr>
        <p:grpSpPr>
          <a:xfrm>
            <a:off x="4110066" y="3733309"/>
            <a:ext cx="1268207" cy="638939"/>
            <a:chOff x="3967651" y="3645904"/>
            <a:chExt cx="1479304" cy="745292"/>
          </a:xfrm>
        </p:grpSpPr>
        <p:grpSp>
          <p:nvGrpSpPr>
            <p:cNvPr id="9208" name="Google Shape;9208;p72"/>
            <p:cNvGrpSpPr/>
            <p:nvPr/>
          </p:nvGrpSpPr>
          <p:grpSpPr>
            <a:xfrm>
              <a:off x="3967651" y="4009026"/>
              <a:ext cx="1479304" cy="382170"/>
              <a:chOff x="3967651" y="4009026"/>
              <a:chExt cx="1479304" cy="382170"/>
            </a:xfrm>
          </p:grpSpPr>
          <p:grpSp>
            <p:nvGrpSpPr>
              <p:cNvPr id="9209" name="Google Shape;9209;p72"/>
              <p:cNvGrpSpPr/>
              <p:nvPr/>
            </p:nvGrpSpPr>
            <p:grpSpPr>
              <a:xfrm>
                <a:off x="4892216" y="4195630"/>
                <a:ext cx="554739" cy="195566"/>
                <a:chOff x="3604375" y="4892160"/>
                <a:chExt cx="1651500" cy="582215"/>
              </a:xfrm>
            </p:grpSpPr>
            <p:sp>
              <p:nvSpPr>
                <p:cNvPr id="9210" name="Google Shape;9210;p7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2"/>
              <p:cNvGrpSpPr/>
              <p:nvPr/>
            </p:nvGrpSpPr>
            <p:grpSpPr>
              <a:xfrm>
                <a:off x="3967651" y="4146303"/>
                <a:ext cx="579402" cy="244893"/>
                <a:chOff x="851875" y="4745310"/>
                <a:chExt cx="1724925" cy="729065"/>
              </a:xfrm>
            </p:grpSpPr>
            <p:sp>
              <p:nvSpPr>
                <p:cNvPr id="9213" name="Google Shape;9213;p7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2"/>
              <p:cNvGrpSpPr/>
              <p:nvPr/>
            </p:nvGrpSpPr>
            <p:grpSpPr>
              <a:xfrm>
                <a:off x="4460753" y="4009026"/>
                <a:ext cx="493110" cy="382170"/>
                <a:chOff x="2319875" y="4336625"/>
                <a:chExt cx="1468025" cy="1137750"/>
              </a:xfrm>
            </p:grpSpPr>
            <p:sp>
              <p:nvSpPr>
                <p:cNvPr id="9216" name="Google Shape;9216;p7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18" name="Google Shape;9218;p72"/>
            <p:cNvGrpSpPr/>
            <p:nvPr/>
          </p:nvGrpSpPr>
          <p:grpSpPr>
            <a:xfrm>
              <a:off x="4479443" y="3645904"/>
              <a:ext cx="455965" cy="388789"/>
              <a:chOff x="2957425" y="238100"/>
              <a:chExt cx="1910200" cy="1628775"/>
            </a:xfrm>
          </p:grpSpPr>
          <p:sp>
            <p:nvSpPr>
              <p:cNvPr id="9219" name="Google Shape;9219;p7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29" name="Google Shape;9229;p72"/>
          <p:cNvGrpSpPr/>
          <p:nvPr/>
        </p:nvGrpSpPr>
        <p:grpSpPr>
          <a:xfrm>
            <a:off x="2496179" y="3734510"/>
            <a:ext cx="1243128" cy="637739"/>
            <a:chOff x="2496310" y="3693351"/>
            <a:chExt cx="1342906" cy="688926"/>
          </a:xfrm>
        </p:grpSpPr>
        <p:grpSp>
          <p:nvGrpSpPr>
            <p:cNvPr id="9230" name="Google Shape;9230;p72"/>
            <p:cNvGrpSpPr/>
            <p:nvPr/>
          </p:nvGrpSpPr>
          <p:grpSpPr>
            <a:xfrm>
              <a:off x="2496310" y="3693351"/>
              <a:ext cx="1342906" cy="688875"/>
              <a:chOff x="2496310" y="3693351"/>
              <a:chExt cx="1342906" cy="688875"/>
            </a:xfrm>
          </p:grpSpPr>
          <p:sp>
            <p:nvSpPr>
              <p:cNvPr id="9231" name="Google Shape;9231;p7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7" name="Google Shape;9237;p72"/>
              <p:cNvCxnSpPr>
                <a:stCxn id="923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9238" name="Google Shape;9238;p72"/>
              <p:cNvCxnSpPr>
                <a:stCxn id="923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9239" name="Google Shape;9239;p72"/>
              <p:cNvCxnSpPr>
                <a:stCxn id="923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240" name="Google Shape;9240;p72"/>
              <p:cNvCxnSpPr>
                <a:stCxn id="923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241" name="Google Shape;9241;p72"/>
              <p:cNvCxnSpPr>
                <a:stCxn id="923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42" name="Google Shape;9242;p72"/>
            <p:cNvGrpSpPr/>
            <p:nvPr/>
          </p:nvGrpSpPr>
          <p:grpSpPr>
            <a:xfrm>
              <a:off x="2675275" y="3930557"/>
              <a:ext cx="1003306" cy="451719"/>
              <a:chOff x="2675275" y="4174282"/>
              <a:chExt cx="1003306" cy="451719"/>
            </a:xfrm>
          </p:grpSpPr>
          <p:sp>
            <p:nvSpPr>
              <p:cNvPr id="9243" name="Google Shape;9243;p7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6" name="Google Shape;9246;p72"/>
          <p:cNvGrpSpPr/>
          <p:nvPr/>
        </p:nvGrpSpPr>
        <p:grpSpPr>
          <a:xfrm>
            <a:off x="1669850" y="1171356"/>
            <a:ext cx="574511" cy="874709"/>
            <a:chOff x="1715404" y="1112080"/>
            <a:chExt cx="642270" cy="977984"/>
          </a:xfrm>
        </p:grpSpPr>
        <p:grpSp>
          <p:nvGrpSpPr>
            <p:cNvPr id="9247" name="Google Shape;9247;p72"/>
            <p:cNvGrpSpPr/>
            <p:nvPr/>
          </p:nvGrpSpPr>
          <p:grpSpPr>
            <a:xfrm>
              <a:off x="1715404" y="1112080"/>
              <a:ext cx="642270" cy="977984"/>
              <a:chOff x="1715404" y="1112080"/>
              <a:chExt cx="642270" cy="977984"/>
            </a:xfrm>
          </p:grpSpPr>
          <p:sp>
            <p:nvSpPr>
              <p:cNvPr id="9248" name="Google Shape;9248;p7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2"/>
            <p:cNvGrpSpPr/>
            <p:nvPr/>
          </p:nvGrpSpPr>
          <p:grpSpPr>
            <a:xfrm>
              <a:off x="1768927" y="1165603"/>
              <a:ext cx="535225" cy="851367"/>
              <a:chOff x="1768927" y="1165603"/>
              <a:chExt cx="535225" cy="851367"/>
            </a:xfrm>
          </p:grpSpPr>
          <p:sp>
            <p:nvSpPr>
              <p:cNvPr id="9251" name="Google Shape;9251;p7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72"/>
            <p:cNvGrpSpPr/>
            <p:nvPr/>
          </p:nvGrpSpPr>
          <p:grpSpPr>
            <a:xfrm>
              <a:off x="1822449" y="1219125"/>
              <a:ext cx="428180" cy="718859"/>
              <a:chOff x="1822449" y="1219125"/>
              <a:chExt cx="428180" cy="718859"/>
            </a:xfrm>
          </p:grpSpPr>
          <p:sp>
            <p:nvSpPr>
              <p:cNvPr id="9254" name="Google Shape;9254;p7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72"/>
            <p:cNvGrpSpPr/>
            <p:nvPr/>
          </p:nvGrpSpPr>
          <p:grpSpPr>
            <a:xfrm>
              <a:off x="1875972" y="1272648"/>
              <a:ext cx="321135" cy="586939"/>
              <a:chOff x="1875972" y="1272648"/>
              <a:chExt cx="321135" cy="586939"/>
            </a:xfrm>
          </p:grpSpPr>
          <p:sp>
            <p:nvSpPr>
              <p:cNvPr id="9257" name="Google Shape;9257;p7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9" name="Google Shape;9259;p72"/>
          <p:cNvGrpSpPr/>
          <p:nvPr/>
        </p:nvGrpSpPr>
        <p:grpSpPr>
          <a:xfrm>
            <a:off x="7777011" y="3728078"/>
            <a:ext cx="293855" cy="644170"/>
            <a:chOff x="241025" y="3151575"/>
            <a:chExt cx="293855" cy="644170"/>
          </a:xfrm>
        </p:grpSpPr>
        <p:sp>
          <p:nvSpPr>
            <p:cNvPr id="9260" name="Google Shape;9260;p7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72"/>
          <p:cNvGrpSpPr/>
          <p:nvPr/>
        </p:nvGrpSpPr>
        <p:grpSpPr>
          <a:xfrm>
            <a:off x="724994" y="2928078"/>
            <a:ext cx="1779649" cy="591620"/>
            <a:chOff x="246070" y="1983375"/>
            <a:chExt cx="1855347" cy="616849"/>
          </a:xfrm>
        </p:grpSpPr>
        <p:sp>
          <p:nvSpPr>
            <p:cNvPr id="9263" name="Google Shape;9263;p7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72"/>
          <p:cNvGrpSpPr/>
          <p:nvPr/>
        </p:nvGrpSpPr>
        <p:grpSpPr>
          <a:xfrm>
            <a:off x="2335861" y="1171356"/>
            <a:ext cx="711055" cy="745993"/>
            <a:chOff x="2496269" y="1171698"/>
            <a:chExt cx="761953" cy="799392"/>
          </a:xfrm>
        </p:grpSpPr>
        <p:grpSp>
          <p:nvGrpSpPr>
            <p:cNvPr id="9273" name="Google Shape;9273;p72"/>
            <p:cNvGrpSpPr/>
            <p:nvPr/>
          </p:nvGrpSpPr>
          <p:grpSpPr>
            <a:xfrm>
              <a:off x="2496269" y="1171698"/>
              <a:ext cx="761953" cy="723022"/>
              <a:chOff x="2496269" y="1171698"/>
              <a:chExt cx="761953" cy="723022"/>
            </a:xfrm>
          </p:grpSpPr>
          <p:sp>
            <p:nvSpPr>
              <p:cNvPr id="9274" name="Google Shape;9274;p7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6" name="Google Shape;9276;p72"/>
              <p:cNvGrpSpPr/>
              <p:nvPr/>
            </p:nvGrpSpPr>
            <p:grpSpPr>
              <a:xfrm>
                <a:off x="2496269" y="1171698"/>
                <a:ext cx="761953" cy="723022"/>
                <a:chOff x="2496269" y="1120652"/>
                <a:chExt cx="761953" cy="723022"/>
              </a:xfrm>
            </p:grpSpPr>
            <p:grpSp>
              <p:nvGrpSpPr>
                <p:cNvPr id="9277" name="Google Shape;9277;p72"/>
                <p:cNvGrpSpPr/>
                <p:nvPr/>
              </p:nvGrpSpPr>
              <p:grpSpPr>
                <a:xfrm>
                  <a:off x="2496269" y="1120652"/>
                  <a:ext cx="761953" cy="723022"/>
                  <a:chOff x="2496269" y="1120652"/>
                  <a:chExt cx="761953" cy="723022"/>
                </a:xfrm>
              </p:grpSpPr>
              <p:grpSp>
                <p:nvGrpSpPr>
                  <p:cNvPr id="9278" name="Google Shape;9278;p72"/>
                  <p:cNvGrpSpPr/>
                  <p:nvPr/>
                </p:nvGrpSpPr>
                <p:grpSpPr>
                  <a:xfrm>
                    <a:off x="2496269" y="1304589"/>
                    <a:ext cx="407089" cy="305057"/>
                    <a:chOff x="2496269" y="1304589"/>
                    <a:chExt cx="407089" cy="305057"/>
                  </a:xfrm>
                </p:grpSpPr>
                <p:sp>
                  <p:nvSpPr>
                    <p:cNvPr id="9279" name="Google Shape;9279;p7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72"/>
                  <p:cNvGrpSpPr/>
                  <p:nvPr/>
                </p:nvGrpSpPr>
                <p:grpSpPr>
                  <a:xfrm>
                    <a:off x="2586468" y="1493376"/>
                    <a:ext cx="358850" cy="349656"/>
                    <a:chOff x="2586468" y="1493376"/>
                    <a:chExt cx="358850" cy="349656"/>
                  </a:xfrm>
                </p:grpSpPr>
                <p:sp>
                  <p:nvSpPr>
                    <p:cNvPr id="9282" name="Google Shape;9282;p7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72"/>
                  <p:cNvGrpSpPr/>
                  <p:nvPr/>
                </p:nvGrpSpPr>
                <p:grpSpPr>
                  <a:xfrm>
                    <a:off x="2807939" y="1494024"/>
                    <a:ext cx="358857" cy="349650"/>
                    <a:chOff x="2807939" y="1494024"/>
                    <a:chExt cx="358857" cy="349650"/>
                  </a:xfrm>
                </p:grpSpPr>
                <p:sp>
                  <p:nvSpPr>
                    <p:cNvPr id="9285" name="Google Shape;9285;p7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72"/>
                  <p:cNvGrpSpPr/>
                  <p:nvPr/>
                </p:nvGrpSpPr>
                <p:grpSpPr>
                  <a:xfrm>
                    <a:off x="2851133" y="1305635"/>
                    <a:ext cx="407089" cy="305057"/>
                    <a:chOff x="2851133" y="1305635"/>
                    <a:chExt cx="407089" cy="305057"/>
                  </a:xfrm>
                </p:grpSpPr>
                <p:sp>
                  <p:nvSpPr>
                    <p:cNvPr id="9288" name="Google Shape;9288;p7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72"/>
                  <p:cNvGrpSpPr/>
                  <p:nvPr/>
                </p:nvGrpSpPr>
                <p:grpSpPr>
                  <a:xfrm>
                    <a:off x="2727495" y="1120652"/>
                    <a:ext cx="300271" cy="396358"/>
                    <a:chOff x="2727495" y="1120652"/>
                    <a:chExt cx="300271" cy="396358"/>
                  </a:xfrm>
                </p:grpSpPr>
                <p:sp>
                  <p:nvSpPr>
                    <p:cNvPr id="9291" name="Google Shape;9291;p7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93" name="Google Shape;9293;p72"/>
                <p:cNvGrpSpPr/>
                <p:nvPr/>
              </p:nvGrpSpPr>
              <p:grpSpPr>
                <a:xfrm>
                  <a:off x="2722305" y="1350460"/>
                  <a:ext cx="308357" cy="308344"/>
                  <a:chOff x="2722305" y="1350460"/>
                  <a:chExt cx="308357" cy="308344"/>
                </a:xfrm>
              </p:grpSpPr>
              <p:sp>
                <p:nvSpPr>
                  <p:cNvPr id="9294" name="Google Shape;9294;p7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5" name="Google Shape;9295;p72"/>
                  <p:cNvGrpSpPr/>
                  <p:nvPr/>
                </p:nvGrpSpPr>
                <p:grpSpPr>
                  <a:xfrm>
                    <a:off x="2725064" y="1364529"/>
                    <a:ext cx="297954" cy="280182"/>
                    <a:chOff x="2725064" y="1364529"/>
                    <a:chExt cx="297954" cy="280182"/>
                  </a:xfrm>
                </p:grpSpPr>
                <p:sp>
                  <p:nvSpPr>
                    <p:cNvPr id="9296" name="Google Shape;9296;p7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301" name="Google Shape;9301;p7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72"/>
          <p:cNvGrpSpPr/>
          <p:nvPr/>
        </p:nvGrpSpPr>
        <p:grpSpPr>
          <a:xfrm>
            <a:off x="3924561" y="2927462"/>
            <a:ext cx="1569144" cy="591015"/>
            <a:chOff x="3820100" y="3023049"/>
            <a:chExt cx="1303926" cy="491162"/>
          </a:xfrm>
        </p:grpSpPr>
        <p:grpSp>
          <p:nvGrpSpPr>
            <p:cNvPr id="9307" name="Google Shape;9307;p72"/>
            <p:cNvGrpSpPr/>
            <p:nvPr/>
          </p:nvGrpSpPr>
          <p:grpSpPr>
            <a:xfrm>
              <a:off x="3820100" y="3023072"/>
              <a:ext cx="1303926" cy="491139"/>
              <a:chOff x="3820100" y="3023072"/>
              <a:chExt cx="1303926" cy="491139"/>
            </a:xfrm>
          </p:grpSpPr>
          <p:sp>
            <p:nvSpPr>
              <p:cNvPr id="9308" name="Google Shape;9308;p7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72"/>
            <p:cNvGrpSpPr/>
            <p:nvPr/>
          </p:nvGrpSpPr>
          <p:grpSpPr>
            <a:xfrm>
              <a:off x="4132439" y="3023645"/>
              <a:ext cx="393633" cy="177096"/>
              <a:chOff x="4132439" y="3023645"/>
              <a:chExt cx="393633" cy="177096"/>
            </a:xfrm>
          </p:grpSpPr>
          <p:sp>
            <p:nvSpPr>
              <p:cNvPr id="9311" name="Google Shape;9311;p7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2"/>
            <p:cNvGrpSpPr/>
            <p:nvPr/>
          </p:nvGrpSpPr>
          <p:grpSpPr>
            <a:xfrm>
              <a:off x="3921811" y="3023049"/>
              <a:ext cx="1002397" cy="388943"/>
              <a:chOff x="3921811" y="3023049"/>
              <a:chExt cx="1002397" cy="388943"/>
            </a:xfrm>
          </p:grpSpPr>
          <p:sp>
            <p:nvSpPr>
              <p:cNvPr id="9314" name="Google Shape;9314;p7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72"/>
            <p:cNvGrpSpPr/>
            <p:nvPr/>
          </p:nvGrpSpPr>
          <p:grpSpPr>
            <a:xfrm>
              <a:off x="4023645" y="3023049"/>
              <a:ext cx="683032" cy="286722"/>
              <a:chOff x="4023645" y="3023049"/>
              <a:chExt cx="683032" cy="286722"/>
            </a:xfrm>
          </p:grpSpPr>
          <p:sp>
            <p:nvSpPr>
              <p:cNvPr id="9317" name="Google Shape;9317;p7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9" name="Google Shape;9319;p72"/>
          <p:cNvGrpSpPr/>
          <p:nvPr/>
        </p:nvGrpSpPr>
        <p:grpSpPr>
          <a:xfrm>
            <a:off x="1556683" y="2054307"/>
            <a:ext cx="713522" cy="688025"/>
            <a:chOff x="1706078" y="2092648"/>
            <a:chExt cx="660913" cy="637296"/>
          </a:xfrm>
        </p:grpSpPr>
        <p:sp>
          <p:nvSpPr>
            <p:cNvPr id="9320" name="Google Shape;9320;p7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1" name="Google Shape;9321;p72"/>
            <p:cNvGrpSpPr/>
            <p:nvPr/>
          </p:nvGrpSpPr>
          <p:grpSpPr>
            <a:xfrm>
              <a:off x="1706078" y="2092648"/>
              <a:ext cx="660913" cy="575241"/>
              <a:chOff x="1706078" y="2092648"/>
              <a:chExt cx="660913" cy="575241"/>
            </a:xfrm>
          </p:grpSpPr>
          <p:sp>
            <p:nvSpPr>
              <p:cNvPr id="9322" name="Google Shape;9322;p7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5" name="Google Shape;9325;p72"/>
          <p:cNvGrpSpPr/>
          <p:nvPr/>
        </p:nvGrpSpPr>
        <p:grpSpPr>
          <a:xfrm>
            <a:off x="6318542" y="1171856"/>
            <a:ext cx="1317459" cy="684168"/>
            <a:chOff x="238125" y="999450"/>
            <a:chExt cx="7140700" cy="3708225"/>
          </a:xfrm>
        </p:grpSpPr>
        <p:sp>
          <p:nvSpPr>
            <p:cNvPr id="9326" name="Google Shape;9326;p7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338"/>
        <p:cNvGrpSpPr/>
        <p:nvPr/>
      </p:nvGrpSpPr>
      <p:grpSpPr>
        <a:xfrm>
          <a:off x="0" y="0"/>
          <a:ext cx="0" cy="0"/>
          <a:chOff x="0" y="0"/>
          <a:chExt cx="0" cy="0"/>
        </a:xfrm>
      </p:grpSpPr>
      <p:grpSp>
        <p:nvGrpSpPr>
          <p:cNvPr id="9339" name="Google Shape;9339;p73"/>
          <p:cNvGrpSpPr/>
          <p:nvPr/>
        </p:nvGrpSpPr>
        <p:grpSpPr>
          <a:xfrm>
            <a:off x="729238" y="1179665"/>
            <a:ext cx="1636117" cy="1526144"/>
            <a:chOff x="729238" y="1179665"/>
            <a:chExt cx="1636117" cy="1526144"/>
          </a:xfrm>
        </p:grpSpPr>
        <p:grpSp>
          <p:nvGrpSpPr>
            <p:cNvPr id="9340" name="Google Shape;9340;p73"/>
            <p:cNvGrpSpPr/>
            <p:nvPr/>
          </p:nvGrpSpPr>
          <p:grpSpPr>
            <a:xfrm>
              <a:off x="729238" y="1179665"/>
              <a:ext cx="80700" cy="1526144"/>
              <a:chOff x="729238" y="1179665"/>
              <a:chExt cx="80700" cy="1526144"/>
            </a:xfrm>
          </p:grpSpPr>
          <p:sp>
            <p:nvSpPr>
              <p:cNvPr id="9341" name="Google Shape;9341;p7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3"/>
            <p:cNvGrpSpPr/>
            <p:nvPr/>
          </p:nvGrpSpPr>
          <p:grpSpPr>
            <a:xfrm>
              <a:off x="903098" y="1179665"/>
              <a:ext cx="80700" cy="1526144"/>
              <a:chOff x="903098" y="1179665"/>
              <a:chExt cx="80700" cy="1526144"/>
            </a:xfrm>
          </p:grpSpPr>
          <p:sp>
            <p:nvSpPr>
              <p:cNvPr id="9352" name="Google Shape;9352;p7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3"/>
            <p:cNvGrpSpPr/>
            <p:nvPr/>
          </p:nvGrpSpPr>
          <p:grpSpPr>
            <a:xfrm>
              <a:off x="1076958" y="1179665"/>
              <a:ext cx="80700" cy="1526144"/>
              <a:chOff x="1076958" y="1179665"/>
              <a:chExt cx="80700" cy="1526144"/>
            </a:xfrm>
          </p:grpSpPr>
          <p:sp>
            <p:nvSpPr>
              <p:cNvPr id="9363" name="Google Shape;9363;p7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73"/>
            <p:cNvGrpSpPr/>
            <p:nvPr/>
          </p:nvGrpSpPr>
          <p:grpSpPr>
            <a:xfrm>
              <a:off x="1247707" y="1179665"/>
              <a:ext cx="80700" cy="1526144"/>
              <a:chOff x="1247707" y="1179665"/>
              <a:chExt cx="80700" cy="1526144"/>
            </a:xfrm>
          </p:grpSpPr>
          <p:sp>
            <p:nvSpPr>
              <p:cNvPr id="9374" name="Google Shape;9374;p7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3"/>
            <p:cNvGrpSpPr/>
            <p:nvPr/>
          </p:nvGrpSpPr>
          <p:grpSpPr>
            <a:xfrm>
              <a:off x="1421567" y="1179665"/>
              <a:ext cx="80700" cy="1526144"/>
              <a:chOff x="1421567" y="1179665"/>
              <a:chExt cx="80700" cy="1526144"/>
            </a:xfrm>
          </p:grpSpPr>
          <p:sp>
            <p:nvSpPr>
              <p:cNvPr id="9385" name="Google Shape;9385;p7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73"/>
            <p:cNvGrpSpPr/>
            <p:nvPr/>
          </p:nvGrpSpPr>
          <p:grpSpPr>
            <a:xfrm>
              <a:off x="1592327" y="1179665"/>
              <a:ext cx="80700" cy="1526144"/>
              <a:chOff x="1592327" y="1179665"/>
              <a:chExt cx="80700" cy="1526144"/>
            </a:xfrm>
          </p:grpSpPr>
          <p:sp>
            <p:nvSpPr>
              <p:cNvPr id="9396" name="Google Shape;9396;p7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73"/>
            <p:cNvGrpSpPr/>
            <p:nvPr/>
          </p:nvGrpSpPr>
          <p:grpSpPr>
            <a:xfrm>
              <a:off x="1766187" y="1179665"/>
              <a:ext cx="80700" cy="1526144"/>
              <a:chOff x="1766187" y="1179665"/>
              <a:chExt cx="80700" cy="1526144"/>
            </a:xfrm>
          </p:grpSpPr>
          <p:sp>
            <p:nvSpPr>
              <p:cNvPr id="9407" name="Google Shape;9407;p7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73"/>
            <p:cNvGrpSpPr/>
            <p:nvPr/>
          </p:nvGrpSpPr>
          <p:grpSpPr>
            <a:xfrm>
              <a:off x="1936935" y="1179665"/>
              <a:ext cx="80700" cy="1526144"/>
              <a:chOff x="1936935" y="1179665"/>
              <a:chExt cx="80700" cy="1526144"/>
            </a:xfrm>
          </p:grpSpPr>
          <p:sp>
            <p:nvSpPr>
              <p:cNvPr id="9418" name="Google Shape;9418;p7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73"/>
            <p:cNvGrpSpPr/>
            <p:nvPr/>
          </p:nvGrpSpPr>
          <p:grpSpPr>
            <a:xfrm>
              <a:off x="2110795" y="1179665"/>
              <a:ext cx="80700" cy="1526144"/>
              <a:chOff x="2110795" y="1179665"/>
              <a:chExt cx="80700" cy="1526144"/>
            </a:xfrm>
          </p:grpSpPr>
          <p:sp>
            <p:nvSpPr>
              <p:cNvPr id="9429" name="Google Shape;9429;p7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73"/>
            <p:cNvGrpSpPr/>
            <p:nvPr/>
          </p:nvGrpSpPr>
          <p:grpSpPr>
            <a:xfrm>
              <a:off x="2284655" y="1179665"/>
              <a:ext cx="80700" cy="1526144"/>
              <a:chOff x="2284655" y="1179665"/>
              <a:chExt cx="80700" cy="1526144"/>
            </a:xfrm>
          </p:grpSpPr>
          <p:sp>
            <p:nvSpPr>
              <p:cNvPr id="9440" name="Google Shape;9440;p7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0" name="Google Shape;9450;p73"/>
          <p:cNvGrpSpPr/>
          <p:nvPr/>
        </p:nvGrpSpPr>
        <p:grpSpPr>
          <a:xfrm>
            <a:off x="2623904" y="1198803"/>
            <a:ext cx="1364248" cy="1102133"/>
            <a:chOff x="2623904" y="1198803"/>
            <a:chExt cx="1364248" cy="1102133"/>
          </a:xfrm>
        </p:grpSpPr>
        <p:grpSp>
          <p:nvGrpSpPr>
            <p:cNvPr id="9451" name="Google Shape;9451;p73"/>
            <p:cNvGrpSpPr/>
            <p:nvPr/>
          </p:nvGrpSpPr>
          <p:grpSpPr>
            <a:xfrm>
              <a:off x="2623907" y="1198803"/>
              <a:ext cx="1364245" cy="273000"/>
              <a:chOff x="2623907" y="1198803"/>
              <a:chExt cx="1364245" cy="273000"/>
            </a:xfrm>
          </p:grpSpPr>
          <p:sp>
            <p:nvSpPr>
              <p:cNvPr id="9452" name="Google Shape;9452;p7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73"/>
            <p:cNvGrpSpPr/>
            <p:nvPr/>
          </p:nvGrpSpPr>
          <p:grpSpPr>
            <a:xfrm>
              <a:off x="2623904" y="1476964"/>
              <a:ext cx="1364245" cy="273000"/>
              <a:chOff x="2623904" y="1476964"/>
              <a:chExt cx="1364245" cy="273000"/>
            </a:xfrm>
          </p:grpSpPr>
          <p:sp>
            <p:nvSpPr>
              <p:cNvPr id="9458" name="Google Shape;9458;p7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73"/>
            <p:cNvGrpSpPr/>
            <p:nvPr/>
          </p:nvGrpSpPr>
          <p:grpSpPr>
            <a:xfrm>
              <a:off x="2623907" y="1749775"/>
              <a:ext cx="1364245" cy="273000"/>
              <a:chOff x="2623907" y="1749775"/>
              <a:chExt cx="1364245" cy="273000"/>
            </a:xfrm>
          </p:grpSpPr>
          <p:sp>
            <p:nvSpPr>
              <p:cNvPr id="9464" name="Google Shape;9464;p7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73"/>
            <p:cNvGrpSpPr/>
            <p:nvPr/>
          </p:nvGrpSpPr>
          <p:grpSpPr>
            <a:xfrm>
              <a:off x="2623904" y="2027936"/>
              <a:ext cx="1364245" cy="273000"/>
              <a:chOff x="2623904" y="2027936"/>
              <a:chExt cx="1364245" cy="273000"/>
            </a:xfrm>
          </p:grpSpPr>
          <p:sp>
            <p:nvSpPr>
              <p:cNvPr id="9470" name="Google Shape;9470;p7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5" name="Google Shape;9475;p73"/>
          <p:cNvGrpSpPr/>
          <p:nvPr/>
        </p:nvGrpSpPr>
        <p:grpSpPr>
          <a:xfrm>
            <a:off x="2613365" y="2657876"/>
            <a:ext cx="1387541" cy="159124"/>
            <a:chOff x="3200660" y="2180272"/>
            <a:chExt cx="2563824" cy="378237"/>
          </a:xfrm>
        </p:grpSpPr>
        <p:sp>
          <p:nvSpPr>
            <p:cNvPr id="9476" name="Google Shape;9476;p7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73"/>
          <p:cNvGrpSpPr/>
          <p:nvPr/>
        </p:nvGrpSpPr>
        <p:grpSpPr>
          <a:xfrm>
            <a:off x="2609890" y="2935640"/>
            <a:ext cx="1390502" cy="159625"/>
            <a:chOff x="3530150" y="2790075"/>
            <a:chExt cx="1962600" cy="225300"/>
          </a:xfrm>
        </p:grpSpPr>
        <p:sp>
          <p:nvSpPr>
            <p:cNvPr id="9495" name="Google Shape;9495;p7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3"/>
          <p:cNvGrpSpPr/>
          <p:nvPr/>
        </p:nvGrpSpPr>
        <p:grpSpPr>
          <a:xfrm>
            <a:off x="2609948" y="3213905"/>
            <a:ext cx="1411629" cy="154175"/>
            <a:chOff x="3558802" y="4011244"/>
            <a:chExt cx="1866000" cy="111600"/>
          </a:xfrm>
        </p:grpSpPr>
        <p:sp>
          <p:nvSpPr>
            <p:cNvPr id="9498" name="Google Shape;9498;p7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73"/>
          <p:cNvGrpSpPr/>
          <p:nvPr/>
        </p:nvGrpSpPr>
        <p:grpSpPr>
          <a:xfrm>
            <a:off x="2610235" y="2419475"/>
            <a:ext cx="1383503" cy="119761"/>
            <a:chOff x="3465975" y="2270258"/>
            <a:chExt cx="1986364" cy="171947"/>
          </a:xfrm>
        </p:grpSpPr>
        <p:sp>
          <p:nvSpPr>
            <p:cNvPr id="9501" name="Google Shape;9501;p7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3"/>
          <p:cNvGrpSpPr/>
          <p:nvPr/>
        </p:nvGrpSpPr>
        <p:grpSpPr>
          <a:xfrm>
            <a:off x="2621243" y="3783248"/>
            <a:ext cx="1369531" cy="195460"/>
            <a:chOff x="723300" y="4253549"/>
            <a:chExt cx="2276482" cy="324900"/>
          </a:xfrm>
        </p:grpSpPr>
        <p:sp>
          <p:nvSpPr>
            <p:cNvPr id="9510" name="Google Shape;9510;p7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73"/>
          <p:cNvGrpSpPr/>
          <p:nvPr/>
        </p:nvGrpSpPr>
        <p:grpSpPr>
          <a:xfrm>
            <a:off x="2610803" y="3484489"/>
            <a:ext cx="1389066" cy="180119"/>
            <a:chOff x="705948" y="3788465"/>
            <a:chExt cx="2308953" cy="299400"/>
          </a:xfrm>
        </p:grpSpPr>
        <p:sp>
          <p:nvSpPr>
            <p:cNvPr id="9516" name="Google Shape;9516;p7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73"/>
          <p:cNvGrpSpPr/>
          <p:nvPr/>
        </p:nvGrpSpPr>
        <p:grpSpPr>
          <a:xfrm>
            <a:off x="4207794" y="2088443"/>
            <a:ext cx="1433821" cy="191501"/>
            <a:chOff x="4273350" y="2088443"/>
            <a:chExt cx="1433821" cy="191501"/>
          </a:xfrm>
        </p:grpSpPr>
        <p:grpSp>
          <p:nvGrpSpPr>
            <p:cNvPr id="9522" name="Google Shape;9522;p73"/>
            <p:cNvGrpSpPr/>
            <p:nvPr/>
          </p:nvGrpSpPr>
          <p:grpSpPr>
            <a:xfrm>
              <a:off x="4273350" y="2088443"/>
              <a:ext cx="1433821" cy="0"/>
              <a:chOff x="5224975" y="2962250"/>
              <a:chExt cx="1544400" cy="0"/>
            </a:xfrm>
          </p:grpSpPr>
          <p:cxnSp>
            <p:nvCxnSpPr>
              <p:cNvPr id="9523" name="Google Shape;9523;p7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524" name="Google Shape;9524;p7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525" name="Google Shape;9525;p73"/>
            <p:cNvGrpSpPr/>
            <p:nvPr/>
          </p:nvGrpSpPr>
          <p:grpSpPr>
            <a:xfrm>
              <a:off x="4273350" y="2279944"/>
              <a:ext cx="1433821" cy="0"/>
              <a:chOff x="5224975" y="2962250"/>
              <a:chExt cx="1544400" cy="0"/>
            </a:xfrm>
          </p:grpSpPr>
          <p:cxnSp>
            <p:nvCxnSpPr>
              <p:cNvPr id="9526" name="Google Shape;9526;p7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527" name="Google Shape;9527;p7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528" name="Google Shape;9528;p73"/>
          <p:cNvGrpSpPr/>
          <p:nvPr/>
        </p:nvGrpSpPr>
        <p:grpSpPr>
          <a:xfrm>
            <a:off x="2658741" y="4097347"/>
            <a:ext cx="1304609" cy="294074"/>
            <a:chOff x="2658741" y="4097347"/>
            <a:chExt cx="1304609" cy="294074"/>
          </a:xfrm>
        </p:grpSpPr>
        <p:grpSp>
          <p:nvGrpSpPr>
            <p:cNvPr id="9529" name="Google Shape;9529;p73"/>
            <p:cNvGrpSpPr/>
            <p:nvPr/>
          </p:nvGrpSpPr>
          <p:grpSpPr>
            <a:xfrm>
              <a:off x="2658741" y="4097347"/>
              <a:ext cx="118572" cy="294074"/>
              <a:chOff x="3343310" y="4475555"/>
              <a:chExt cx="127717" cy="316753"/>
            </a:xfrm>
          </p:grpSpPr>
          <p:sp>
            <p:nvSpPr>
              <p:cNvPr id="9530" name="Google Shape;9530;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73"/>
            <p:cNvGrpSpPr/>
            <p:nvPr/>
          </p:nvGrpSpPr>
          <p:grpSpPr>
            <a:xfrm>
              <a:off x="3815519" y="4098388"/>
              <a:ext cx="147831" cy="291991"/>
              <a:chOff x="3527539" y="4476677"/>
              <a:chExt cx="159232" cy="314510"/>
            </a:xfrm>
          </p:grpSpPr>
          <p:sp>
            <p:nvSpPr>
              <p:cNvPr id="9533" name="Google Shape;9533;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73"/>
            <p:cNvGrpSpPr/>
            <p:nvPr/>
          </p:nvGrpSpPr>
          <p:grpSpPr>
            <a:xfrm>
              <a:off x="3511696" y="4098388"/>
              <a:ext cx="147831" cy="291991"/>
              <a:chOff x="3527539" y="4476677"/>
              <a:chExt cx="159232" cy="314510"/>
            </a:xfrm>
          </p:grpSpPr>
          <p:sp>
            <p:nvSpPr>
              <p:cNvPr id="9536" name="Google Shape;9536;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73"/>
            <p:cNvGrpSpPr/>
            <p:nvPr/>
          </p:nvGrpSpPr>
          <p:grpSpPr>
            <a:xfrm>
              <a:off x="3207874" y="4098388"/>
              <a:ext cx="147831" cy="291991"/>
              <a:chOff x="3527539" y="4476677"/>
              <a:chExt cx="159232" cy="314510"/>
            </a:xfrm>
          </p:grpSpPr>
          <p:sp>
            <p:nvSpPr>
              <p:cNvPr id="9539" name="Google Shape;9539;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3"/>
            <p:cNvGrpSpPr/>
            <p:nvPr/>
          </p:nvGrpSpPr>
          <p:grpSpPr>
            <a:xfrm>
              <a:off x="2933305" y="4097347"/>
              <a:ext cx="118572" cy="294074"/>
              <a:chOff x="3343310" y="4475555"/>
              <a:chExt cx="127717" cy="316753"/>
            </a:xfrm>
          </p:grpSpPr>
          <p:sp>
            <p:nvSpPr>
              <p:cNvPr id="9542" name="Google Shape;9542;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4" name="Google Shape;9544;p73"/>
          <p:cNvGrpSpPr/>
          <p:nvPr/>
        </p:nvGrpSpPr>
        <p:grpSpPr>
          <a:xfrm>
            <a:off x="4209349" y="1176041"/>
            <a:ext cx="1430711" cy="751237"/>
            <a:chOff x="5159450" y="1919950"/>
            <a:chExt cx="1541050" cy="862500"/>
          </a:xfrm>
        </p:grpSpPr>
        <p:sp>
          <p:nvSpPr>
            <p:cNvPr id="9545" name="Google Shape;9545;p7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546" name="Google Shape;9546;p73"/>
            <p:cNvGrpSpPr/>
            <p:nvPr/>
          </p:nvGrpSpPr>
          <p:grpSpPr>
            <a:xfrm>
              <a:off x="5159450" y="1919950"/>
              <a:ext cx="1541050" cy="862500"/>
              <a:chOff x="5159450" y="1919950"/>
              <a:chExt cx="1541050" cy="862500"/>
            </a:xfrm>
          </p:grpSpPr>
          <p:cxnSp>
            <p:nvCxnSpPr>
              <p:cNvPr id="9547" name="Google Shape;9547;p7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548" name="Google Shape;9548;p7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549" name="Google Shape;9549;p73"/>
          <p:cNvGrpSpPr/>
          <p:nvPr/>
        </p:nvGrpSpPr>
        <p:grpSpPr>
          <a:xfrm>
            <a:off x="4257486" y="2439811"/>
            <a:ext cx="1334436" cy="967914"/>
            <a:chOff x="4294923" y="2439811"/>
            <a:chExt cx="1334436" cy="967914"/>
          </a:xfrm>
        </p:grpSpPr>
        <p:grpSp>
          <p:nvGrpSpPr>
            <p:cNvPr id="9550" name="Google Shape;9550;p73"/>
            <p:cNvGrpSpPr/>
            <p:nvPr/>
          </p:nvGrpSpPr>
          <p:grpSpPr>
            <a:xfrm>
              <a:off x="4960455" y="2469658"/>
              <a:ext cx="668904" cy="885524"/>
              <a:chOff x="4960455" y="2469658"/>
              <a:chExt cx="668904" cy="885524"/>
            </a:xfrm>
          </p:grpSpPr>
          <p:sp>
            <p:nvSpPr>
              <p:cNvPr id="9551" name="Google Shape;9551;p7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73"/>
            <p:cNvGrpSpPr/>
            <p:nvPr/>
          </p:nvGrpSpPr>
          <p:grpSpPr>
            <a:xfrm>
              <a:off x="4294923" y="2469658"/>
              <a:ext cx="668951" cy="885524"/>
              <a:chOff x="4294923" y="2469658"/>
              <a:chExt cx="668951" cy="885524"/>
            </a:xfrm>
          </p:grpSpPr>
          <p:sp>
            <p:nvSpPr>
              <p:cNvPr id="9558" name="Google Shape;9558;p7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4" name="Google Shape;9564;p7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73"/>
          <p:cNvGrpSpPr/>
          <p:nvPr/>
        </p:nvGrpSpPr>
        <p:grpSpPr>
          <a:xfrm>
            <a:off x="4243690" y="3494256"/>
            <a:ext cx="1430949" cy="897289"/>
            <a:chOff x="4351371" y="3547942"/>
            <a:chExt cx="1345130" cy="843475"/>
          </a:xfrm>
        </p:grpSpPr>
        <p:grpSp>
          <p:nvGrpSpPr>
            <p:cNvPr id="9566" name="Google Shape;9566;p73"/>
            <p:cNvGrpSpPr/>
            <p:nvPr/>
          </p:nvGrpSpPr>
          <p:grpSpPr>
            <a:xfrm>
              <a:off x="4351371" y="4209917"/>
              <a:ext cx="1345130" cy="181500"/>
              <a:chOff x="4351371" y="4209917"/>
              <a:chExt cx="1345130" cy="181500"/>
            </a:xfrm>
          </p:grpSpPr>
          <p:sp>
            <p:nvSpPr>
              <p:cNvPr id="9567" name="Google Shape;9567;p7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68" name="Google Shape;9568;p7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9569" name="Google Shape;9569;p73"/>
            <p:cNvGrpSpPr/>
            <p:nvPr/>
          </p:nvGrpSpPr>
          <p:grpSpPr>
            <a:xfrm>
              <a:off x="4403010" y="3985221"/>
              <a:ext cx="1109518" cy="181500"/>
              <a:chOff x="4403010" y="3985221"/>
              <a:chExt cx="1109518" cy="181500"/>
            </a:xfrm>
          </p:grpSpPr>
          <p:sp>
            <p:nvSpPr>
              <p:cNvPr id="9570" name="Google Shape;9570;p7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71" name="Google Shape;9571;p7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9572" name="Google Shape;9572;p73"/>
            <p:cNvGrpSpPr/>
            <p:nvPr/>
          </p:nvGrpSpPr>
          <p:grpSpPr>
            <a:xfrm>
              <a:off x="4618704" y="3766582"/>
              <a:ext cx="807858" cy="181500"/>
              <a:chOff x="4618704" y="3766582"/>
              <a:chExt cx="807858" cy="181500"/>
            </a:xfrm>
          </p:grpSpPr>
          <p:sp>
            <p:nvSpPr>
              <p:cNvPr id="9573" name="Google Shape;9573;p7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74" name="Google Shape;9574;p7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9575" name="Google Shape;9575;p73"/>
            <p:cNvGrpSpPr/>
            <p:nvPr/>
          </p:nvGrpSpPr>
          <p:grpSpPr>
            <a:xfrm>
              <a:off x="4735238" y="3547942"/>
              <a:ext cx="462839" cy="181500"/>
              <a:chOff x="4735238" y="3547942"/>
              <a:chExt cx="462839" cy="181500"/>
            </a:xfrm>
          </p:grpSpPr>
          <p:sp>
            <p:nvSpPr>
              <p:cNvPr id="9576" name="Google Shape;9576;p7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77" name="Google Shape;9577;p7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9578" name="Google Shape;9578;p73"/>
          <p:cNvGrpSpPr/>
          <p:nvPr/>
        </p:nvGrpSpPr>
        <p:grpSpPr>
          <a:xfrm>
            <a:off x="7420047" y="2429580"/>
            <a:ext cx="1020955" cy="928853"/>
            <a:chOff x="926675" y="238125"/>
            <a:chExt cx="5755100" cy="5232975"/>
          </a:xfrm>
        </p:grpSpPr>
        <p:sp>
          <p:nvSpPr>
            <p:cNvPr id="9579" name="Google Shape;9579;p7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3"/>
          <p:cNvGrpSpPr/>
          <p:nvPr/>
        </p:nvGrpSpPr>
        <p:grpSpPr>
          <a:xfrm>
            <a:off x="727421" y="2828315"/>
            <a:ext cx="1695374" cy="1560837"/>
            <a:chOff x="727421" y="2828315"/>
            <a:chExt cx="1695374" cy="1560837"/>
          </a:xfrm>
        </p:grpSpPr>
        <p:grpSp>
          <p:nvGrpSpPr>
            <p:cNvPr id="9584" name="Google Shape;9584;p73"/>
            <p:cNvGrpSpPr/>
            <p:nvPr/>
          </p:nvGrpSpPr>
          <p:grpSpPr>
            <a:xfrm>
              <a:off x="727421" y="2828315"/>
              <a:ext cx="1695374" cy="1560837"/>
              <a:chOff x="734799" y="2782450"/>
              <a:chExt cx="1571100" cy="1577400"/>
            </a:xfrm>
          </p:grpSpPr>
          <p:cxnSp>
            <p:nvCxnSpPr>
              <p:cNvPr id="9585" name="Google Shape;9585;p7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586" name="Google Shape;9586;p7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587" name="Google Shape;9587;p73"/>
            <p:cNvGrpSpPr/>
            <p:nvPr/>
          </p:nvGrpSpPr>
          <p:grpSpPr>
            <a:xfrm>
              <a:off x="819108" y="2882501"/>
              <a:ext cx="1556791" cy="1426186"/>
              <a:chOff x="819108" y="2882501"/>
              <a:chExt cx="1556791" cy="1426186"/>
            </a:xfrm>
          </p:grpSpPr>
          <p:grpSp>
            <p:nvGrpSpPr>
              <p:cNvPr id="9588" name="Google Shape;9588;p73"/>
              <p:cNvGrpSpPr/>
              <p:nvPr/>
            </p:nvGrpSpPr>
            <p:grpSpPr>
              <a:xfrm>
                <a:off x="819108" y="2882501"/>
                <a:ext cx="103104" cy="1426186"/>
                <a:chOff x="4674013" y="3100904"/>
                <a:chExt cx="122758" cy="1698043"/>
              </a:xfrm>
            </p:grpSpPr>
            <p:sp>
              <p:nvSpPr>
                <p:cNvPr id="9589" name="Google Shape;9589;p7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73"/>
              <p:cNvGrpSpPr/>
              <p:nvPr/>
            </p:nvGrpSpPr>
            <p:grpSpPr>
              <a:xfrm>
                <a:off x="1062475" y="2882501"/>
                <a:ext cx="103104" cy="1426186"/>
                <a:chOff x="4940438" y="3100904"/>
                <a:chExt cx="122758" cy="1698043"/>
              </a:xfrm>
            </p:grpSpPr>
            <p:sp>
              <p:nvSpPr>
                <p:cNvPr id="9597" name="Google Shape;9597;p7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73"/>
              <p:cNvGrpSpPr/>
              <p:nvPr/>
            </p:nvGrpSpPr>
            <p:grpSpPr>
              <a:xfrm>
                <a:off x="1299324" y="2882501"/>
                <a:ext cx="103104" cy="1426186"/>
                <a:chOff x="5206863" y="3100904"/>
                <a:chExt cx="122758" cy="1698043"/>
              </a:xfrm>
            </p:grpSpPr>
            <p:sp>
              <p:nvSpPr>
                <p:cNvPr id="9605" name="Google Shape;9605;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73"/>
              <p:cNvGrpSpPr/>
              <p:nvPr/>
            </p:nvGrpSpPr>
            <p:grpSpPr>
              <a:xfrm>
                <a:off x="1786057" y="2882501"/>
                <a:ext cx="103104" cy="1426186"/>
                <a:chOff x="6006138" y="3143629"/>
                <a:chExt cx="122758" cy="1698043"/>
              </a:xfrm>
            </p:grpSpPr>
            <p:sp>
              <p:nvSpPr>
                <p:cNvPr id="9613" name="Google Shape;9613;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73"/>
              <p:cNvGrpSpPr/>
              <p:nvPr/>
            </p:nvGrpSpPr>
            <p:grpSpPr>
              <a:xfrm>
                <a:off x="2029422" y="2882501"/>
                <a:ext cx="103104" cy="1426186"/>
                <a:chOff x="6805413" y="3100904"/>
                <a:chExt cx="122758" cy="1698043"/>
              </a:xfrm>
            </p:grpSpPr>
            <p:sp>
              <p:nvSpPr>
                <p:cNvPr id="9621" name="Google Shape;9621;p7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73"/>
              <p:cNvGrpSpPr/>
              <p:nvPr/>
            </p:nvGrpSpPr>
            <p:grpSpPr>
              <a:xfrm>
                <a:off x="2272795" y="2882501"/>
                <a:ext cx="103104" cy="1426186"/>
                <a:chOff x="5206863" y="3100904"/>
                <a:chExt cx="122758" cy="1698043"/>
              </a:xfrm>
            </p:grpSpPr>
            <p:sp>
              <p:nvSpPr>
                <p:cNvPr id="9629" name="Google Shape;9629;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73"/>
              <p:cNvGrpSpPr/>
              <p:nvPr/>
            </p:nvGrpSpPr>
            <p:grpSpPr>
              <a:xfrm>
                <a:off x="1542694" y="2882501"/>
                <a:ext cx="103104" cy="1426186"/>
                <a:chOff x="6006138" y="3143629"/>
                <a:chExt cx="122758" cy="1698043"/>
              </a:xfrm>
            </p:grpSpPr>
            <p:sp>
              <p:nvSpPr>
                <p:cNvPr id="9637" name="Google Shape;9637;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44" name="Google Shape;9644;p73"/>
          <p:cNvGrpSpPr/>
          <p:nvPr/>
        </p:nvGrpSpPr>
        <p:grpSpPr>
          <a:xfrm>
            <a:off x="5683472" y="3518037"/>
            <a:ext cx="2749952" cy="870677"/>
            <a:chOff x="238125" y="1725700"/>
            <a:chExt cx="7139025" cy="2260325"/>
          </a:xfrm>
        </p:grpSpPr>
        <p:sp>
          <p:nvSpPr>
            <p:cNvPr id="9645" name="Google Shape;9645;p7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73"/>
          <p:cNvGrpSpPr/>
          <p:nvPr/>
        </p:nvGrpSpPr>
        <p:grpSpPr>
          <a:xfrm>
            <a:off x="5953636" y="2459783"/>
            <a:ext cx="1105452" cy="916747"/>
            <a:chOff x="5249100" y="1210600"/>
            <a:chExt cx="3502700" cy="2904775"/>
          </a:xfrm>
        </p:grpSpPr>
        <p:sp>
          <p:nvSpPr>
            <p:cNvPr id="9656" name="Google Shape;9656;p7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60" name="Google Shape;9660;p7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661" name="Google Shape;9661;p7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662" name="Google Shape;9662;p7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663" name="Google Shape;9663;p7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664" name="Google Shape;9664;p7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73"/>
          <p:cNvGrpSpPr/>
          <p:nvPr/>
        </p:nvGrpSpPr>
        <p:grpSpPr>
          <a:xfrm>
            <a:off x="7136183" y="1179201"/>
            <a:ext cx="1304650" cy="1124856"/>
            <a:chOff x="7287122" y="1165658"/>
            <a:chExt cx="1219413" cy="1051365"/>
          </a:xfrm>
        </p:grpSpPr>
        <p:grpSp>
          <p:nvGrpSpPr>
            <p:cNvPr id="9666" name="Google Shape;9666;p73"/>
            <p:cNvGrpSpPr/>
            <p:nvPr/>
          </p:nvGrpSpPr>
          <p:grpSpPr>
            <a:xfrm>
              <a:off x="7287122" y="1969723"/>
              <a:ext cx="1219413" cy="247300"/>
              <a:chOff x="7287122" y="1969723"/>
              <a:chExt cx="1219413" cy="247300"/>
            </a:xfrm>
          </p:grpSpPr>
          <p:sp>
            <p:nvSpPr>
              <p:cNvPr id="9667" name="Google Shape;9667;p7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8" name="Google Shape;9668;p73"/>
              <p:cNvGrpSpPr/>
              <p:nvPr/>
            </p:nvGrpSpPr>
            <p:grpSpPr>
              <a:xfrm>
                <a:off x="7287122" y="2063892"/>
                <a:ext cx="1151753" cy="73428"/>
                <a:chOff x="7287122" y="2063892"/>
                <a:chExt cx="1151753" cy="73428"/>
              </a:xfrm>
            </p:grpSpPr>
            <p:sp>
              <p:nvSpPr>
                <p:cNvPr id="9669" name="Google Shape;9669;p7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70" name="Google Shape;9670;p7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671" name="Google Shape;9671;p73"/>
            <p:cNvGrpSpPr/>
            <p:nvPr/>
          </p:nvGrpSpPr>
          <p:grpSpPr>
            <a:xfrm>
              <a:off x="7287122" y="1712201"/>
              <a:ext cx="1219403" cy="246767"/>
              <a:chOff x="7287122" y="1712201"/>
              <a:chExt cx="1219403" cy="246767"/>
            </a:xfrm>
          </p:grpSpPr>
          <p:sp>
            <p:nvSpPr>
              <p:cNvPr id="9672" name="Google Shape;9672;p7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3" name="Google Shape;9673;p73"/>
              <p:cNvGrpSpPr/>
              <p:nvPr/>
            </p:nvGrpSpPr>
            <p:grpSpPr>
              <a:xfrm>
                <a:off x="7287122" y="1842861"/>
                <a:ext cx="1005303" cy="73419"/>
                <a:chOff x="7287122" y="1842861"/>
                <a:chExt cx="1005303" cy="73419"/>
              </a:xfrm>
            </p:grpSpPr>
            <p:sp>
              <p:nvSpPr>
                <p:cNvPr id="9674" name="Google Shape;9674;p7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75" name="Google Shape;9675;p7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676" name="Google Shape;9676;p73"/>
            <p:cNvGrpSpPr/>
            <p:nvPr/>
          </p:nvGrpSpPr>
          <p:grpSpPr>
            <a:xfrm>
              <a:off x="7287122" y="1447520"/>
              <a:ext cx="1219403" cy="286667"/>
              <a:chOff x="7287122" y="1447520"/>
              <a:chExt cx="1219403" cy="286667"/>
            </a:xfrm>
          </p:grpSpPr>
          <p:sp>
            <p:nvSpPr>
              <p:cNvPr id="9677" name="Google Shape;9677;p7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73"/>
              <p:cNvGrpSpPr/>
              <p:nvPr/>
            </p:nvGrpSpPr>
            <p:grpSpPr>
              <a:xfrm>
                <a:off x="7287122" y="1581977"/>
                <a:ext cx="852803" cy="73428"/>
                <a:chOff x="7287122" y="1581977"/>
                <a:chExt cx="852803" cy="73428"/>
              </a:xfrm>
            </p:grpSpPr>
            <p:sp>
              <p:nvSpPr>
                <p:cNvPr id="9679" name="Google Shape;9679;p7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80" name="Google Shape;9680;p7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681" name="Google Shape;9681;p73"/>
            <p:cNvGrpSpPr/>
            <p:nvPr/>
          </p:nvGrpSpPr>
          <p:grpSpPr>
            <a:xfrm>
              <a:off x="7287122" y="1165658"/>
              <a:ext cx="1219403" cy="344253"/>
              <a:chOff x="7287122" y="1165658"/>
              <a:chExt cx="1219403" cy="344253"/>
            </a:xfrm>
          </p:grpSpPr>
          <p:sp>
            <p:nvSpPr>
              <p:cNvPr id="9682" name="Google Shape;9682;p7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3" name="Google Shape;9683;p73"/>
              <p:cNvGrpSpPr/>
              <p:nvPr/>
            </p:nvGrpSpPr>
            <p:grpSpPr>
              <a:xfrm>
                <a:off x="7287122" y="1341025"/>
                <a:ext cx="695703" cy="73419"/>
                <a:chOff x="7287122" y="1341025"/>
                <a:chExt cx="695703" cy="73419"/>
              </a:xfrm>
            </p:grpSpPr>
            <p:sp>
              <p:nvSpPr>
                <p:cNvPr id="9684" name="Google Shape;9684;p7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85" name="Google Shape;9685;p7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686" name="Google Shape;9686;p73"/>
          <p:cNvGrpSpPr/>
          <p:nvPr/>
        </p:nvGrpSpPr>
        <p:grpSpPr>
          <a:xfrm>
            <a:off x="5802676" y="1185224"/>
            <a:ext cx="1397729" cy="1098540"/>
            <a:chOff x="5900602" y="1193063"/>
            <a:chExt cx="1299851" cy="1021707"/>
          </a:xfrm>
        </p:grpSpPr>
        <p:grpSp>
          <p:nvGrpSpPr>
            <p:cNvPr id="9687" name="Google Shape;9687;p73"/>
            <p:cNvGrpSpPr/>
            <p:nvPr/>
          </p:nvGrpSpPr>
          <p:grpSpPr>
            <a:xfrm>
              <a:off x="6520337" y="1193063"/>
              <a:ext cx="341815" cy="799959"/>
              <a:chOff x="6520337" y="1193063"/>
              <a:chExt cx="341815" cy="799959"/>
            </a:xfrm>
          </p:grpSpPr>
          <p:grpSp>
            <p:nvGrpSpPr>
              <p:cNvPr id="9688" name="Google Shape;9688;p73"/>
              <p:cNvGrpSpPr/>
              <p:nvPr/>
            </p:nvGrpSpPr>
            <p:grpSpPr>
              <a:xfrm>
                <a:off x="6520337" y="1589527"/>
                <a:ext cx="213950" cy="403494"/>
                <a:chOff x="6520337" y="1589527"/>
                <a:chExt cx="213950" cy="403494"/>
              </a:xfrm>
            </p:grpSpPr>
            <p:sp>
              <p:nvSpPr>
                <p:cNvPr id="9689" name="Google Shape;9689;p7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73"/>
              <p:cNvGrpSpPr/>
              <p:nvPr/>
            </p:nvGrpSpPr>
            <p:grpSpPr>
              <a:xfrm>
                <a:off x="6577204" y="1193063"/>
                <a:ext cx="284947" cy="464512"/>
                <a:chOff x="6577204" y="1193063"/>
                <a:chExt cx="284947" cy="464512"/>
              </a:xfrm>
            </p:grpSpPr>
            <p:sp>
              <p:nvSpPr>
                <p:cNvPr id="9692" name="Google Shape;9692;p7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3" name="Google Shape;9693;p7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694" name="Google Shape;9694;p73"/>
            <p:cNvGrpSpPr/>
            <p:nvPr/>
          </p:nvGrpSpPr>
          <p:grpSpPr>
            <a:xfrm>
              <a:off x="6238903" y="1193063"/>
              <a:ext cx="300475" cy="900152"/>
              <a:chOff x="6238903" y="1193063"/>
              <a:chExt cx="300475" cy="900152"/>
            </a:xfrm>
          </p:grpSpPr>
          <p:grpSp>
            <p:nvGrpSpPr>
              <p:cNvPr id="9695" name="Google Shape;9695;p73"/>
              <p:cNvGrpSpPr/>
              <p:nvPr/>
            </p:nvGrpSpPr>
            <p:grpSpPr>
              <a:xfrm>
                <a:off x="6290865" y="1489315"/>
                <a:ext cx="248514" cy="603900"/>
                <a:chOff x="6290865" y="1489315"/>
                <a:chExt cx="248514" cy="603900"/>
              </a:xfrm>
            </p:grpSpPr>
            <p:sp>
              <p:nvSpPr>
                <p:cNvPr id="9696" name="Google Shape;9696;p7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8" name="Google Shape;9698;p73"/>
              <p:cNvGrpSpPr/>
              <p:nvPr/>
            </p:nvGrpSpPr>
            <p:grpSpPr>
              <a:xfrm>
                <a:off x="6238903" y="1193063"/>
                <a:ext cx="284947" cy="333087"/>
                <a:chOff x="6238903" y="1193063"/>
                <a:chExt cx="284947" cy="333087"/>
              </a:xfrm>
            </p:grpSpPr>
            <p:sp>
              <p:nvSpPr>
                <p:cNvPr id="9699" name="Google Shape;9699;p7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0" name="Google Shape;9700;p7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701" name="Google Shape;9701;p73"/>
            <p:cNvGrpSpPr/>
            <p:nvPr/>
          </p:nvGrpSpPr>
          <p:grpSpPr>
            <a:xfrm>
              <a:off x="5900602" y="1193063"/>
              <a:ext cx="444345" cy="1021707"/>
              <a:chOff x="5900602" y="1193063"/>
              <a:chExt cx="444345" cy="1021707"/>
            </a:xfrm>
          </p:grpSpPr>
          <p:grpSp>
            <p:nvGrpSpPr>
              <p:cNvPr id="9702" name="Google Shape;9702;p73"/>
              <p:cNvGrpSpPr/>
              <p:nvPr/>
            </p:nvGrpSpPr>
            <p:grpSpPr>
              <a:xfrm>
                <a:off x="6046501" y="1367785"/>
                <a:ext cx="298446" cy="846986"/>
                <a:chOff x="6046501" y="1367785"/>
                <a:chExt cx="298446" cy="846986"/>
              </a:xfrm>
            </p:grpSpPr>
            <p:sp>
              <p:nvSpPr>
                <p:cNvPr id="9703" name="Google Shape;9703;p7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73"/>
              <p:cNvGrpSpPr/>
              <p:nvPr/>
            </p:nvGrpSpPr>
            <p:grpSpPr>
              <a:xfrm>
                <a:off x="5900602" y="1193063"/>
                <a:ext cx="284947" cy="182312"/>
                <a:chOff x="5900602" y="1193063"/>
                <a:chExt cx="284947" cy="182312"/>
              </a:xfrm>
            </p:grpSpPr>
            <p:sp>
              <p:nvSpPr>
                <p:cNvPr id="9706" name="Google Shape;9706;p7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7" name="Google Shape;9707;p7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708" name="Google Shape;9708;p73"/>
            <p:cNvGrpSpPr/>
            <p:nvPr/>
          </p:nvGrpSpPr>
          <p:grpSpPr>
            <a:xfrm>
              <a:off x="6738300" y="1193063"/>
              <a:ext cx="462153" cy="707634"/>
              <a:chOff x="6738300" y="1193063"/>
              <a:chExt cx="462153" cy="707634"/>
            </a:xfrm>
          </p:grpSpPr>
          <p:grpSp>
            <p:nvGrpSpPr>
              <p:cNvPr id="9709" name="Google Shape;9709;p73"/>
              <p:cNvGrpSpPr/>
              <p:nvPr/>
            </p:nvGrpSpPr>
            <p:grpSpPr>
              <a:xfrm>
                <a:off x="6915505" y="1193063"/>
                <a:ext cx="284947" cy="597387"/>
                <a:chOff x="6915505" y="1193063"/>
                <a:chExt cx="284947" cy="597387"/>
              </a:xfrm>
            </p:grpSpPr>
            <p:sp>
              <p:nvSpPr>
                <p:cNvPr id="9710" name="Google Shape;9710;p7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11" name="Google Shape;9711;p7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712" name="Google Shape;9712;p73"/>
              <p:cNvGrpSpPr/>
              <p:nvPr/>
            </p:nvGrpSpPr>
            <p:grpSpPr>
              <a:xfrm>
                <a:off x="6738300" y="1684725"/>
                <a:ext cx="230066" cy="215971"/>
                <a:chOff x="6738300" y="1684725"/>
                <a:chExt cx="230066" cy="215971"/>
              </a:xfrm>
            </p:grpSpPr>
            <p:sp>
              <p:nvSpPr>
                <p:cNvPr id="9713" name="Google Shape;9713;p7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18"/>
        <p:cNvGrpSpPr/>
        <p:nvPr/>
      </p:nvGrpSpPr>
      <p:grpSpPr>
        <a:xfrm>
          <a:off x="0" y="0"/>
          <a:ext cx="0" cy="0"/>
          <a:chOff x="0" y="0"/>
          <a:chExt cx="0" cy="0"/>
        </a:xfrm>
      </p:grpSpPr>
      <p:sp>
        <p:nvSpPr>
          <p:cNvPr id="9719" name="Google Shape;971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720" name="Google Shape;9720;p74"/>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721" name="Google Shape;9721;p74"/>
          <p:cNvGrpSpPr/>
          <p:nvPr/>
        </p:nvGrpSpPr>
        <p:grpSpPr>
          <a:xfrm>
            <a:off x="839307" y="2318098"/>
            <a:ext cx="387992" cy="329326"/>
            <a:chOff x="839307" y="2318098"/>
            <a:chExt cx="387992" cy="329326"/>
          </a:xfrm>
        </p:grpSpPr>
        <p:sp>
          <p:nvSpPr>
            <p:cNvPr id="9722" name="Google Shape;9722;p74"/>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4"/>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4"/>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4"/>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4"/>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4"/>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4"/>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4"/>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4"/>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4"/>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4"/>
          <p:cNvGrpSpPr/>
          <p:nvPr/>
        </p:nvGrpSpPr>
        <p:grpSpPr>
          <a:xfrm>
            <a:off x="1414990" y="2289671"/>
            <a:ext cx="387073" cy="385996"/>
            <a:chOff x="1414990" y="2289671"/>
            <a:chExt cx="387073" cy="385996"/>
          </a:xfrm>
        </p:grpSpPr>
        <p:sp>
          <p:nvSpPr>
            <p:cNvPr id="9733" name="Google Shape;9733;p74"/>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4"/>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4"/>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4"/>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4"/>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4"/>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4"/>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4"/>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4"/>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4"/>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4"/>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4"/>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4"/>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4"/>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4"/>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4"/>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4"/>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4"/>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4"/>
          <p:cNvGrpSpPr/>
          <p:nvPr/>
        </p:nvGrpSpPr>
        <p:grpSpPr>
          <a:xfrm>
            <a:off x="1989911" y="2306065"/>
            <a:ext cx="387099" cy="353207"/>
            <a:chOff x="1989911" y="2306065"/>
            <a:chExt cx="387099" cy="353207"/>
          </a:xfrm>
        </p:grpSpPr>
        <p:sp>
          <p:nvSpPr>
            <p:cNvPr id="9752" name="Google Shape;9752;p74"/>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4"/>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4"/>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4"/>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4"/>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4"/>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4"/>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74"/>
          <p:cNvGrpSpPr/>
          <p:nvPr/>
        </p:nvGrpSpPr>
        <p:grpSpPr>
          <a:xfrm>
            <a:off x="2593102" y="2288778"/>
            <a:ext cx="204663" cy="363007"/>
            <a:chOff x="2593102" y="2288778"/>
            <a:chExt cx="204663" cy="363007"/>
          </a:xfrm>
        </p:grpSpPr>
        <p:sp>
          <p:nvSpPr>
            <p:cNvPr id="9760" name="Google Shape;9760;p74"/>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4"/>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4"/>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4"/>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4"/>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4"/>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4"/>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4"/>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4"/>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74"/>
          <p:cNvGrpSpPr/>
          <p:nvPr/>
        </p:nvGrpSpPr>
        <p:grpSpPr>
          <a:xfrm>
            <a:off x="2970874" y="2329763"/>
            <a:ext cx="403651" cy="305996"/>
            <a:chOff x="2970874" y="2329763"/>
            <a:chExt cx="403651" cy="305996"/>
          </a:xfrm>
        </p:grpSpPr>
        <p:sp>
          <p:nvSpPr>
            <p:cNvPr id="9770" name="Google Shape;9770;p74"/>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4"/>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4"/>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4"/>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4"/>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4"/>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4"/>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4"/>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4"/>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74"/>
          <p:cNvGrpSpPr/>
          <p:nvPr/>
        </p:nvGrpSpPr>
        <p:grpSpPr>
          <a:xfrm>
            <a:off x="3545795" y="2318755"/>
            <a:ext cx="387835" cy="327933"/>
            <a:chOff x="3545795" y="2318755"/>
            <a:chExt cx="387835" cy="327933"/>
          </a:xfrm>
        </p:grpSpPr>
        <p:sp>
          <p:nvSpPr>
            <p:cNvPr id="9780" name="Google Shape;9780;p74"/>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4"/>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4"/>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3" name="Google Shape;9783;p74"/>
            <p:cNvGrpSpPr/>
            <p:nvPr/>
          </p:nvGrpSpPr>
          <p:grpSpPr>
            <a:xfrm>
              <a:off x="3545795" y="2322301"/>
              <a:ext cx="387835" cy="324387"/>
              <a:chOff x="3545795" y="2322301"/>
              <a:chExt cx="387835" cy="324387"/>
            </a:xfrm>
          </p:grpSpPr>
          <p:sp>
            <p:nvSpPr>
              <p:cNvPr id="9784" name="Google Shape;9784;p74"/>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4"/>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4"/>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4"/>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4"/>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4"/>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4"/>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1" name="Google Shape;9791;p74"/>
          <p:cNvGrpSpPr/>
          <p:nvPr/>
        </p:nvGrpSpPr>
        <p:grpSpPr>
          <a:xfrm>
            <a:off x="4718468" y="2306984"/>
            <a:ext cx="364294" cy="351552"/>
            <a:chOff x="4718468" y="2306984"/>
            <a:chExt cx="364294" cy="351552"/>
          </a:xfrm>
        </p:grpSpPr>
        <p:sp>
          <p:nvSpPr>
            <p:cNvPr id="9792" name="Google Shape;9792;p74"/>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4"/>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4"/>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4"/>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4"/>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4"/>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4"/>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4"/>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4"/>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4"/>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74"/>
          <p:cNvGrpSpPr/>
          <p:nvPr/>
        </p:nvGrpSpPr>
        <p:grpSpPr>
          <a:xfrm>
            <a:off x="4147908" y="2303017"/>
            <a:ext cx="361194" cy="359355"/>
            <a:chOff x="4147908" y="2303017"/>
            <a:chExt cx="361194" cy="359355"/>
          </a:xfrm>
        </p:grpSpPr>
        <p:sp>
          <p:nvSpPr>
            <p:cNvPr id="9803" name="Google Shape;9803;p74"/>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4"/>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4"/>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4"/>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4"/>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4"/>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4"/>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4"/>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4"/>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4"/>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4"/>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4"/>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4"/>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4"/>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74"/>
          <p:cNvGrpSpPr/>
          <p:nvPr/>
        </p:nvGrpSpPr>
        <p:grpSpPr>
          <a:xfrm>
            <a:off x="5292128" y="2299891"/>
            <a:ext cx="367027" cy="365214"/>
            <a:chOff x="5292128" y="2299891"/>
            <a:chExt cx="367027" cy="365214"/>
          </a:xfrm>
        </p:grpSpPr>
        <p:sp>
          <p:nvSpPr>
            <p:cNvPr id="9818" name="Google Shape;9818;p74"/>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4"/>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4"/>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4"/>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4"/>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4"/>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74"/>
          <p:cNvGrpSpPr/>
          <p:nvPr/>
        </p:nvGrpSpPr>
        <p:grpSpPr>
          <a:xfrm>
            <a:off x="5873617" y="2309901"/>
            <a:ext cx="345720" cy="345720"/>
            <a:chOff x="5873617" y="2309901"/>
            <a:chExt cx="345720" cy="345720"/>
          </a:xfrm>
        </p:grpSpPr>
        <p:sp>
          <p:nvSpPr>
            <p:cNvPr id="9825" name="Google Shape;9825;p74"/>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4"/>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4"/>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4"/>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4"/>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4"/>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4"/>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4"/>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4"/>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4"/>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4"/>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4"/>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4"/>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4"/>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4"/>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4"/>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4"/>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4"/>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4"/>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4"/>
          <p:cNvGrpSpPr/>
          <p:nvPr/>
        </p:nvGrpSpPr>
        <p:grpSpPr>
          <a:xfrm>
            <a:off x="6863329" y="2297710"/>
            <a:ext cx="391460" cy="370127"/>
            <a:chOff x="6863329" y="2297710"/>
            <a:chExt cx="391460" cy="370127"/>
          </a:xfrm>
        </p:grpSpPr>
        <p:sp>
          <p:nvSpPr>
            <p:cNvPr id="9845" name="Google Shape;9845;p74"/>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4"/>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4"/>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4"/>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4"/>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4"/>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4"/>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4"/>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4"/>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74"/>
          <p:cNvGrpSpPr/>
          <p:nvPr/>
        </p:nvGrpSpPr>
        <p:grpSpPr>
          <a:xfrm>
            <a:off x="7421488" y="2318518"/>
            <a:ext cx="342620" cy="328459"/>
            <a:chOff x="7421488" y="2318518"/>
            <a:chExt cx="342620" cy="328459"/>
          </a:xfrm>
        </p:grpSpPr>
        <p:sp>
          <p:nvSpPr>
            <p:cNvPr id="9855" name="Google Shape;9855;p74"/>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4"/>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4"/>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4"/>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4"/>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4"/>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4"/>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74"/>
          <p:cNvGrpSpPr/>
          <p:nvPr/>
        </p:nvGrpSpPr>
        <p:grpSpPr>
          <a:xfrm>
            <a:off x="2508373" y="2779889"/>
            <a:ext cx="337523" cy="337680"/>
            <a:chOff x="2508373" y="2779889"/>
            <a:chExt cx="337523" cy="337680"/>
          </a:xfrm>
        </p:grpSpPr>
        <p:sp>
          <p:nvSpPr>
            <p:cNvPr id="9863" name="Google Shape;9863;p74"/>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4"/>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4"/>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4"/>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4"/>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4"/>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74"/>
          <p:cNvGrpSpPr/>
          <p:nvPr/>
        </p:nvGrpSpPr>
        <p:grpSpPr>
          <a:xfrm>
            <a:off x="1884401" y="4141593"/>
            <a:ext cx="410613" cy="372229"/>
            <a:chOff x="1884401" y="4141593"/>
            <a:chExt cx="410613" cy="372229"/>
          </a:xfrm>
        </p:grpSpPr>
        <p:sp>
          <p:nvSpPr>
            <p:cNvPr id="9870" name="Google Shape;9870;p74"/>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4"/>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4"/>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4"/>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4"/>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4"/>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4"/>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74"/>
          <p:cNvGrpSpPr/>
          <p:nvPr/>
        </p:nvGrpSpPr>
        <p:grpSpPr>
          <a:xfrm>
            <a:off x="1430832" y="2773689"/>
            <a:ext cx="294515" cy="349897"/>
            <a:chOff x="1430832" y="2773689"/>
            <a:chExt cx="294515" cy="349897"/>
          </a:xfrm>
        </p:grpSpPr>
        <p:sp>
          <p:nvSpPr>
            <p:cNvPr id="9878" name="Google Shape;9878;p74"/>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4"/>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4"/>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4"/>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4"/>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4"/>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4"/>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4"/>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4"/>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4"/>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4"/>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4"/>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4"/>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4"/>
          <p:cNvGrpSpPr/>
          <p:nvPr/>
        </p:nvGrpSpPr>
        <p:grpSpPr>
          <a:xfrm>
            <a:off x="3082217" y="2788586"/>
            <a:ext cx="288866" cy="320236"/>
            <a:chOff x="3082217" y="2788586"/>
            <a:chExt cx="288866" cy="320236"/>
          </a:xfrm>
        </p:grpSpPr>
        <p:sp>
          <p:nvSpPr>
            <p:cNvPr id="9892" name="Google Shape;9892;p74"/>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4"/>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4"/>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4"/>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4"/>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4"/>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4"/>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74"/>
          <p:cNvGrpSpPr/>
          <p:nvPr/>
        </p:nvGrpSpPr>
        <p:grpSpPr>
          <a:xfrm>
            <a:off x="3610557" y="2780704"/>
            <a:ext cx="325017" cy="336052"/>
            <a:chOff x="3610557" y="2780704"/>
            <a:chExt cx="325017" cy="336052"/>
          </a:xfrm>
        </p:grpSpPr>
        <p:sp>
          <p:nvSpPr>
            <p:cNvPr id="9900" name="Google Shape;9900;p74"/>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4"/>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4"/>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4"/>
          <p:cNvGrpSpPr/>
          <p:nvPr/>
        </p:nvGrpSpPr>
        <p:grpSpPr>
          <a:xfrm>
            <a:off x="4179067" y="2811495"/>
            <a:ext cx="286475" cy="274390"/>
            <a:chOff x="4179067" y="2811495"/>
            <a:chExt cx="286475" cy="274390"/>
          </a:xfrm>
        </p:grpSpPr>
        <p:sp>
          <p:nvSpPr>
            <p:cNvPr id="9904" name="Google Shape;9904;p74"/>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4"/>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4"/>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4"/>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4"/>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4"/>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4"/>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4"/>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4"/>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74"/>
          <p:cNvGrpSpPr/>
          <p:nvPr/>
        </p:nvGrpSpPr>
        <p:grpSpPr>
          <a:xfrm>
            <a:off x="4686757" y="2762156"/>
            <a:ext cx="371047" cy="374199"/>
            <a:chOff x="4686757" y="2762156"/>
            <a:chExt cx="371047" cy="374199"/>
          </a:xfrm>
        </p:grpSpPr>
        <p:sp>
          <p:nvSpPr>
            <p:cNvPr id="9914" name="Google Shape;9914;p74"/>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4"/>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4"/>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4"/>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4"/>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4"/>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4"/>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74"/>
          <p:cNvGrpSpPr/>
          <p:nvPr/>
        </p:nvGrpSpPr>
        <p:grpSpPr>
          <a:xfrm>
            <a:off x="5221613" y="2784802"/>
            <a:ext cx="406567" cy="327855"/>
            <a:chOff x="5221613" y="2784802"/>
            <a:chExt cx="406567" cy="327855"/>
          </a:xfrm>
        </p:grpSpPr>
        <p:sp>
          <p:nvSpPr>
            <p:cNvPr id="9922" name="Google Shape;9922;p74"/>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4"/>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4"/>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4"/>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4"/>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4"/>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4"/>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4"/>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4"/>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4"/>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4"/>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4"/>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4"/>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4"/>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4"/>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4"/>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4"/>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4"/>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4"/>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4"/>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4"/>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4"/>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4"/>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4"/>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4"/>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4"/>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4"/>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4"/>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4"/>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4"/>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74"/>
          <p:cNvGrpSpPr/>
          <p:nvPr/>
        </p:nvGrpSpPr>
        <p:grpSpPr>
          <a:xfrm>
            <a:off x="5812586" y="2760921"/>
            <a:ext cx="303605" cy="375434"/>
            <a:chOff x="5812586" y="2760921"/>
            <a:chExt cx="303605" cy="375434"/>
          </a:xfrm>
        </p:grpSpPr>
        <p:sp>
          <p:nvSpPr>
            <p:cNvPr id="9953" name="Google Shape;9953;p74"/>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4"/>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4"/>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4"/>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4"/>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4"/>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4"/>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4"/>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4"/>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4"/>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4"/>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74"/>
          <p:cNvGrpSpPr/>
          <p:nvPr/>
        </p:nvGrpSpPr>
        <p:grpSpPr>
          <a:xfrm>
            <a:off x="6334673" y="2759633"/>
            <a:ext cx="378508" cy="378166"/>
            <a:chOff x="6334673" y="2759633"/>
            <a:chExt cx="378508" cy="378166"/>
          </a:xfrm>
        </p:grpSpPr>
        <p:sp>
          <p:nvSpPr>
            <p:cNvPr id="9965" name="Google Shape;9965;p74"/>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4"/>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4"/>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4"/>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74"/>
          <p:cNvGrpSpPr/>
          <p:nvPr/>
        </p:nvGrpSpPr>
        <p:grpSpPr>
          <a:xfrm>
            <a:off x="8012645" y="2806477"/>
            <a:ext cx="319763" cy="284505"/>
            <a:chOff x="8012645" y="2806477"/>
            <a:chExt cx="319763" cy="284505"/>
          </a:xfrm>
        </p:grpSpPr>
        <p:sp>
          <p:nvSpPr>
            <p:cNvPr id="9970" name="Google Shape;9970;p74"/>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4"/>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4"/>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4"/>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4"/>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4"/>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4"/>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4"/>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4"/>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4"/>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74"/>
          <p:cNvGrpSpPr/>
          <p:nvPr/>
        </p:nvGrpSpPr>
        <p:grpSpPr>
          <a:xfrm>
            <a:off x="2454435" y="4162138"/>
            <a:ext cx="385339" cy="388071"/>
            <a:chOff x="2454435" y="4162138"/>
            <a:chExt cx="385339" cy="388071"/>
          </a:xfrm>
        </p:grpSpPr>
        <p:sp>
          <p:nvSpPr>
            <p:cNvPr id="9981" name="Google Shape;9981;p74"/>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4"/>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4"/>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4"/>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4"/>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4"/>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4"/>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4"/>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4"/>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4"/>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4"/>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4"/>
          <p:cNvGrpSpPr/>
          <p:nvPr/>
        </p:nvGrpSpPr>
        <p:grpSpPr>
          <a:xfrm>
            <a:off x="3601939" y="4161192"/>
            <a:ext cx="275178" cy="388912"/>
            <a:chOff x="3601939" y="4161192"/>
            <a:chExt cx="275178" cy="388912"/>
          </a:xfrm>
        </p:grpSpPr>
        <p:sp>
          <p:nvSpPr>
            <p:cNvPr id="9993" name="Google Shape;9993;p74"/>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4"/>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4"/>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4"/>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4"/>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4"/>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4"/>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4"/>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4"/>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4"/>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74"/>
          <p:cNvGrpSpPr/>
          <p:nvPr/>
        </p:nvGrpSpPr>
        <p:grpSpPr>
          <a:xfrm>
            <a:off x="836023" y="3215146"/>
            <a:ext cx="375802" cy="371677"/>
            <a:chOff x="836023" y="3215146"/>
            <a:chExt cx="375802" cy="371677"/>
          </a:xfrm>
        </p:grpSpPr>
        <p:sp>
          <p:nvSpPr>
            <p:cNvPr id="10004" name="Google Shape;10004;p74"/>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4"/>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4"/>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4"/>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4"/>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4"/>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4"/>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4"/>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4"/>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4"/>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4"/>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4"/>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4"/>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4"/>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4"/>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4"/>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74"/>
          <p:cNvGrpSpPr/>
          <p:nvPr/>
        </p:nvGrpSpPr>
        <p:grpSpPr>
          <a:xfrm>
            <a:off x="1356297" y="3210890"/>
            <a:ext cx="431368" cy="380189"/>
            <a:chOff x="1356297" y="3210890"/>
            <a:chExt cx="431368" cy="380189"/>
          </a:xfrm>
        </p:grpSpPr>
        <p:sp>
          <p:nvSpPr>
            <p:cNvPr id="10021" name="Google Shape;10021;p74"/>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4"/>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4"/>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4"/>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4"/>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4"/>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4"/>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4"/>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4"/>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4"/>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4"/>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4"/>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4"/>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74"/>
          <p:cNvGrpSpPr/>
          <p:nvPr/>
        </p:nvGrpSpPr>
        <p:grpSpPr>
          <a:xfrm>
            <a:off x="1903737" y="3215540"/>
            <a:ext cx="411874" cy="370731"/>
            <a:chOff x="1903737" y="3215540"/>
            <a:chExt cx="411874" cy="370731"/>
          </a:xfrm>
        </p:grpSpPr>
        <p:sp>
          <p:nvSpPr>
            <p:cNvPr id="10035" name="Google Shape;10035;p74"/>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4"/>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4"/>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4"/>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4"/>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4"/>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4"/>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4"/>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4"/>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74"/>
          <p:cNvGrpSpPr/>
          <p:nvPr/>
        </p:nvGrpSpPr>
        <p:grpSpPr>
          <a:xfrm>
            <a:off x="2468465" y="3248854"/>
            <a:ext cx="397818" cy="304078"/>
            <a:chOff x="2468465" y="3248854"/>
            <a:chExt cx="397818" cy="304078"/>
          </a:xfrm>
        </p:grpSpPr>
        <p:sp>
          <p:nvSpPr>
            <p:cNvPr id="10045" name="Google Shape;10045;p74"/>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4"/>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4"/>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4"/>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4"/>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4"/>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74"/>
          <p:cNvGrpSpPr/>
          <p:nvPr/>
        </p:nvGrpSpPr>
        <p:grpSpPr>
          <a:xfrm>
            <a:off x="3017166" y="3216013"/>
            <a:ext cx="394376" cy="369812"/>
            <a:chOff x="3017166" y="3216013"/>
            <a:chExt cx="394376" cy="369812"/>
          </a:xfrm>
        </p:grpSpPr>
        <p:sp>
          <p:nvSpPr>
            <p:cNvPr id="10052" name="Google Shape;10052;p74"/>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4"/>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4"/>
          <p:cNvGrpSpPr/>
          <p:nvPr/>
        </p:nvGrpSpPr>
        <p:grpSpPr>
          <a:xfrm>
            <a:off x="4210043" y="3213228"/>
            <a:ext cx="199014" cy="375408"/>
            <a:chOff x="4210043" y="3213228"/>
            <a:chExt cx="199014" cy="375408"/>
          </a:xfrm>
        </p:grpSpPr>
        <p:sp>
          <p:nvSpPr>
            <p:cNvPr id="10055" name="Google Shape;10055;p74"/>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4"/>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4"/>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4"/>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4"/>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4"/>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4"/>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4"/>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4"/>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4"/>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74"/>
          <p:cNvGrpSpPr/>
          <p:nvPr/>
        </p:nvGrpSpPr>
        <p:grpSpPr>
          <a:xfrm>
            <a:off x="4818146" y="3203323"/>
            <a:ext cx="77845" cy="395165"/>
            <a:chOff x="4818146" y="3203323"/>
            <a:chExt cx="77845" cy="395165"/>
          </a:xfrm>
        </p:grpSpPr>
        <p:sp>
          <p:nvSpPr>
            <p:cNvPr id="10066" name="Google Shape;10066;p74"/>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4"/>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4"/>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4"/>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4"/>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4"/>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4"/>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4"/>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74"/>
          <p:cNvGrpSpPr/>
          <p:nvPr/>
        </p:nvGrpSpPr>
        <p:grpSpPr>
          <a:xfrm>
            <a:off x="5228890" y="3235428"/>
            <a:ext cx="344091" cy="332767"/>
            <a:chOff x="5228890" y="3235428"/>
            <a:chExt cx="344091" cy="332767"/>
          </a:xfrm>
        </p:grpSpPr>
        <p:sp>
          <p:nvSpPr>
            <p:cNvPr id="10075" name="Google Shape;10075;p74"/>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4"/>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4"/>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4"/>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4"/>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0" name="Google Shape;10080;p74"/>
          <p:cNvGrpSpPr/>
          <p:nvPr/>
        </p:nvGrpSpPr>
        <p:grpSpPr>
          <a:xfrm>
            <a:off x="5757913" y="3227047"/>
            <a:ext cx="388544" cy="347927"/>
            <a:chOff x="5757913" y="3227047"/>
            <a:chExt cx="388544" cy="347927"/>
          </a:xfrm>
        </p:grpSpPr>
        <p:sp>
          <p:nvSpPr>
            <p:cNvPr id="10081" name="Google Shape;10081;p74"/>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4"/>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3" name="Google Shape;10083;p74"/>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4"/>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4"/>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4"/>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4"/>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4"/>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4"/>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4"/>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4"/>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4"/>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4"/>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4"/>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4"/>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4"/>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4"/>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4"/>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9" name="Google Shape;10099;p74"/>
          <p:cNvGrpSpPr/>
          <p:nvPr/>
        </p:nvGrpSpPr>
        <p:grpSpPr>
          <a:xfrm>
            <a:off x="7414946" y="3220873"/>
            <a:ext cx="360091" cy="360117"/>
            <a:chOff x="7414946" y="3220873"/>
            <a:chExt cx="360091" cy="360117"/>
          </a:xfrm>
        </p:grpSpPr>
        <p:sp>
          <p:nvSpPr>
            <p:cNvPr id="10100" name="Google Shape;10100;p74"/>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4"/>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4"/>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4"/>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4"/>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4"/>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4"/>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4"/>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4"/>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4"/>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4"/>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74"/>
          <p:cNvGrpSpPr/>
          <p:nvPr/>
        </p:nvGrpSpPr>
        <p:grpSpPr>
          <a:xfrm>
            <a:off x="8027227" y="3215041"/>
            <a:ext cx="231829" cy="371782"/>
            <a:chOff x="8027227" y="3215041"/>
            <a:chExt cx="231829" cy="371782"/>
          </a:xfrm>
        </p:grpSpPr>
        <p:sp>
          <p:nvSpPr>
            <p:cNvPr id="10112" name="Google Shape;10112;p74"/>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4"/>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4"/>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4"/>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4"/>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4"/>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4"/>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4"/>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4"/>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4"/>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74"/>
          <p:cNvGrpSpPr/>
          <p:nvPr/>
        </p:nvGrpSpPr>
        <p:grpSpPr>
          <a:xfrm>
            <a:off x="4093603" y="4146138"/>
            <a:ext cx="395638" cy="420544"/>
            <a:chOff x="4093603" y="4146138"/>
            <a:chExt cx="395638" cy="420544"/>
          </a:xfrm>
        </p:grpSpPr>
        <p:sp>
          <p:nvSpPr>
            <p:cNvPr id="10123" name="Google Shape;10123;p74"/>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4"/>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4"/>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4"/>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4"/>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4"/>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4"/>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4"/>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4"/>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4"/>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4"/>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4"/>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4"/>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4"/>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4"/>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4"/>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4"/>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74"/>
          <p:cNvGrpSpPr/>
          <p:nvPr/>
        </p:nvGrpSpPr>
        <p:grpSpPr>
          <a:xfrm>
            <a:off x="4644406" y="4162322"/>
            <a:ext cx="392065" cy="387887"/>
            <a:chOff x="4644406" y="4162322"/>
            <a:chExt cx="392065" cy="387887"/>
          </a:xfrm>
        </p:grpSpPr>
        <p:sp>
          <p:nvSpPr>
            <p:cNvPr id="10141" name="Google Shape;10141;p74"/>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4"/>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4"/>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4"/>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4"/>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4"/>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74"/>
          <p:cNvGrpSpPr/>
          <p:nvPr/>
        </p:nvGrpSpPr>
        <p:grpSpPr>
          <a:xfrm>
            <a:off x="5728383" y="4221698"/>
            <a:ext cx="417128" cy="269162"/>
            <a:chOff x="5728383" y="4221698"/>
            <a:chExt cx="417128" cy="269162"/>
          </a:xfrm>
        </p:grpSpPr>
        <p:sp>
          <p:nvSpPr>
            <p:cNvPr id="10148" name="Google Shape;10148;p74"/>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4"/>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4"/>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4"/>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4"/>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4"/>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4"/>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4"/>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4"/>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4"/>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4"/>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4"/>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74"/>
          <p:cNvGrpSpPr/>
          <p:nvPr/>
        </p:nvGrpSpPr>
        <p:grpSpPr>
          <a:xfrm>
            <a:off x="834210" y="3696905"/>
            <a:ext cx="371782" cy="342751"/>
            <a:chOff x="834210" y="3696905"/>
            <a:chExt cx="371782" cy="342751"/>
          </a:xfrm>
        </p:grpSpPr>
        <p:sp>
          <p:nvSpPr>
            <p:cNvPr id="10161" name="Google Shape;10161;p74"/>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4"/>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4"/>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4"/>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4"/>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4"/>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4"/>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4"/>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4"/>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4"/>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4"/>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4"/>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4"/>
          <p:cNvGrpSpPr/>
          <p:nvPr/>
        </p:nvGrpSpPr>
        <p:grpSpPr>
          <a:xfrm>
            <a:off x="1359398" y="3682271"/>
            <a:ext cx="395296" cy="371966"/>
            <a:chOff x="1359398" y="3682271"/>
            <a:chExt cx="395296" cy="371966"/>
          </a:xfrm>
        </p:grpSpPr>
        <p:sp>
          <p:nvSpPr>
            <p:cNvPr id="10174" name="Google Shape;10174;p74"/>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4"/>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4"/>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4"/>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4"/>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4"/>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4"/>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4"/>
          <p:cNvGrpSpPr/>
          <p:nvPr/>
        </p:nvGrpSpPr>
        <p:grpSpPr>
          <a:xfrm>
            <a:off x="1908099" y="3682271"/>
            <a:ext cx="395296" cy="371966"/>
            <a:chOff x="1908099" y="3682271"/>
            <a:chExt cx="395296" cy="371966"/>
          </a:xfrm>
        </p:grpSpPr>
        <p:sp>
          <p:nvSpPr>
            <p:cNvPr id="10182" name="Google Shape;10182;p74"/>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4"/>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4"/>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4"/>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4"/>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4"/>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4"/>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74"/>
          <p:cNvGrpSpPr/>
          <p:nvPr/>
        </p:nvGrpSpPr>
        <p:grpSpPr>
          <a:xfrm>
            <a:off x="2456800" y="3682271"/>
            <a:ext cx="395270" cy="371966"/>
            <a:chOff x="2456800" y="3682271"/>
            <a:chExt cx="395270" cy="371966"/>
          </a:xfrm>
        </p:grpSpPr>
        <p:sp>
          <p:nvSpPr>
            <p:cNvPr id="10190" name="Google Shape;10190;p74"/>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4"/>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4"/>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4"/>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4"/>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4"/>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4"/>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4"/>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4"/>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74"/>
          <p:cNvGrpSpPr/>
          <p:nvPr/>
        </p:nvGrpSpPr>
        <p:grpSpPr>
          <a:xfrm>
            <a:off x="3014250" y="3682271"/>
            <a:ext cx="391092" cy="371940"/>
            <a:chOff x="3014250" y="3682271"/>
            <a:chExt cx="391092" cy="371940"/>
          </a:xfrm>
        </p:grpSpPr>
        <p:sp>
          <p:nvSpPr>
            <p:cNvPr id="10200" name="Google Shape;10200;p74"/>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4"/>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4"/>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74"/>
          <p:cNvGrpSpPr/>
          <p:nvPr/>
        </p:nvGrpSpPr>
        <p:grpSpPr>
          <a:xfrm>
            <a:off x="3569125" y="3702947"/>
            <a:ext cx="388728" cy="330692"/>
            <a:chOff x="3569125" y="3702947"/>
            <a:chExt cx="388728" cy="330692"/>
          </a:xfrm>
        </p:grpSpPr>
        <p:sp>
          <p:nvSpPr>
            <p:cNvPr id="10204" name="Google Shape;10204;p74"/>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4"/>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4"/>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4"/>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74"/>
          <p:cNvGrpSpPr/>
          <p:nvPr/>
        </p:nvGrpSpPr>
        <p:grpSpPr>
          <a:xfrm>
            <a:off x="4111994" y="3682455"/>
            <a:ext cx="387992" cy="371625"/>
            <a:chOff x="4111994" y="3682455"/>
            <a:chExt cx="387992" cy="371625"/>
          </a:xfrm>
        </p:grpSpPr>
        <p:sp>
          <p:nvSpPr>
            <p:cNvPr id="10209" name="Google Shape;10209;p74"/>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4"/>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4"/>
          <p:cNvGrpSpPr/>
          <p:nvPr/>
        </p:nvGrpSpPr>
        <p:grpSpPr>
          <a:xfrm>
            <a:off x="4674908" y="3682271"/>
            <a:ext cx="371966" cy="371966"/>
            <a:chOff x="4674908" y="3682271"/>
            <a:chExt cx="371966" cy="371966"/>
          </a:xfrm>
        </p:grpSpPr>
        <p:sp>
          <p:nvSpPr>
            <p:cNvPr id="10212" name="Google Shape;10212;p74"/>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4"/>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4"/>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4"/>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74"/>
          <p:cNvGrpSpPr/>
          <p:nvPr/>
        </p:nvGrpSpPr>
        <p:grpSpPr>
          <a:xfrm>
            <a:off x="5223609" y="3731112"/>
            <a:ext cx="371782" cy="274285"/>
            <a:chOff x="5223609" y="3731112"/>
            <a:chExt cx="371782" cy="274285"/>
          </a:xfrm>
        </p:grpSpPr>
        <p:sp>
          <p:nvSpPr>
            <p:cNvPr id="10217" name="Google Shape;10217;p74"/>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4"/>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9" name="Google Shape;10219;p74"/>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0" name="Google Shape;10220;p74"/>
          <p:cNvGrpSpPr/>
          <p:nvPr/>
        </p:nvGrpSpPr>
        <p:grpSpPr>
          <a:xfrm>
            <a:off x="6319908" y="3696721"/>
            <a:ext cx="373963" cy="343119"/>
            <a:chOff x="6319908" y="3696721"/>
            <a:chExt cx="373963" cy="343119"/>
          </a:xfrm>
        </p:grpSpPr>
        <p:sp>
          <p:nvSpPr>
            <p:cNvPr id="10221" name="Google Shape;10221;p74"/>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4"/>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4"/>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4"/>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4"/>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4"/>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4"/>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4"/>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4"/>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74"/>
          <p:cNvGrpSpPr/>
          <p:nvPr/>
        </p:nvGrpSpPr>
        <p:grpSpPr>
          <a:xfrm>
            <a:off x="6871342" y="3740044"/>
            <a:ext cx="371966" cy="256420"/>
            <a:chOff x="6871342" y="3740044"/>
            <a:chExt cx="371966" cy="256420"/>
          </a:xfrm>
        </p:grpSpPr>
        <p:sp>
          <p:nvSpPr>
            <p:cNvPr id="10231" name="Google Shape;10231;p74"/>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4"/>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4"/>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4"/>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4"/>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4"/>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4"/>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4"/>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4"/>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4"/>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4"/>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4"/>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74"/>
          <p:cNvGrpSpPr/>
          <p:nvPr/>
        </p:nvGrpSpPr>
        <p:grpSpPr>
          <a:xfrm>
            <a:off x="7402362" y="3681535"/>
            <a:ext cx="402757" cy="372728"/>
            <a:chOff x="7402362" y="3681535"/>
            <a:chExt cx="402757" cy="372728"/>
          </a:xfrm>
        </p:grpSpPr>
        <p:sp>
          <p:nvSpPr>
            <p:cNvPr id="10244" name="Google Shape;10244;p74"/>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4"/>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4"/>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4"/>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4"/>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4"/>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4"/>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4"/>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4"/>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4"/>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4"/>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4"/>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4"/>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4"/>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4"/>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4"/>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4"/>
          <p:cNvGrpSpPr/>
          <p:nvPr/>
        </p:nvGrpSpPr>
        <p:grpSpPr>
          <a:xfrm>
            <a:off x="7960705" y="3736235"/>
            <a:ext cx="378902" cy="264065"/>
            <a:chOff x="7960705" y="3736235"/>
            <a:chExt cx="378902" cy="264065"/>
          </a:xfrm>
        </p:grpSpPr>
        <p:sp>
          <p:nvSpPr>
            <p:cNvPr id="10261" name="Google Shape;10261;p74"/>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4"/>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4"/>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4"/>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4"/>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4"/>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4"/>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4"/>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4"/>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4"/>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4"/>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4"/>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4"/>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4"/>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74"/>
          <p:cNvGrpSpPr/>
          <p:nvPr/>
        </p:nvGrpSpPr>
        <p:grpSpPr>
          <a:xfrm>
            <a:off x="6400828" y="4162270"/>
            <a:ext cx="166200" cy="388019"/>
            <a:chOff x="6400828" y="4162270"/>
            <a:chExt cx="166200" cy="388019"/>
          </a:xfrm>
        </p:grpSpPr>
        <p:sp>
          <p:nvSpPr>
            <p:cNvPr id="10276" name="Google Shape;10276;p74"/>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4"/>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4"/>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4"/>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4"/>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4"/>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4"/>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4"/>
          <p:cNvGrpSpPr/>
          <p:nvPr/>
        </p:nvGrpSpPr>
        <p:grpSpPr>
          <a:xfrm>
            <a:off x="6919815" y="4162270"/>
            <a:ext cx="225260" cy="388019"/>
            <a:chOff x="6919815" y="4162270"/>
            <a:chExt cx="225260" cy="388019"/>
          </a:xfrm>
        </p:grpSpPr>
        <p:sp>
          <p:nvSpPr>
            <p:cNvPr id="10284" name="Google Shape;10284;p74"/>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4"/>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4"/>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4"/>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4"/>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4"/>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4"/>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4"/>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74"/>
          <p:cNvGrpSpPr/>
          <p:nvPr/>
        </p:nvGrpSpPr>
        <p:grpSpPr>
          <a:xfrm>
            <a:off x="7385600" y="4177035"/>
            <a:ext cx="388728" cy="358383"/>
            <a:chOff x="7385600" y="4177035"/>
            <a:chExt cx="388728" cy="358383"/>
          </a:xfrm>
        </p:grpSpPr>
        <p:sp>
          <p:nvSpPr>
            <p:cNvPr id="10293" name="Google Shape;10293;p74"/>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4"/>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4"/>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4"/>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4"/>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4"/>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4"/>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74"/>
          <p:cNvGrpSpPr/>
          <p:nvPr/>
        </p:nvGrpSpPr>
        <p:grpSpPr>
          <a:xfrm>
            <a:off x="3625085" y="3259862"/>
            <a:ext cx="369207" cy="258259"/>
            <a:chOff x="3625085" y="3259862"/>
            <a:chExt cx="369207" cy="258259"/>
          </a:xfrm>
        </p:grpSpPr>
        <p:sp>
          <p:nvSpPr>
            <p:cNvPr id="10301" name="Google Shape;10301;p74"/>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4"/>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4"/>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4"/>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4"/>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4"/>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4"/>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4"/>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4"/>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4"/>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4"/>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4"/>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4"/>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74"/>
          <p:cNvGrpSpPr/>
          <p:nvPr/>
        </p:nvGrpSpPr>
        <p:grpSpPr>
          <a:xfrm>
            <a:off x="6317360" y="3276808"/>
            <a:ext cx="363217" cy="248590"/>
            <a:chOff x="6317360" y="3276808"/>
            <a:chExt cx="363217" cy="248590"/>
          </a:xfrm>
        </p:grpSpPr>
        <p:sp>
          <p:nvSpPr>
            <p:cNvPr id="10315" name="Google Shape;10315;p74"/>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4"/>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4"/>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4"/>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4"/>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4"/>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4"/>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4"/>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4"/>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4"/>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4"/>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4"/>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4"/>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4"/>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4"/>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4"/>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4"/>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4"/>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4"/>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4"/>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4"/>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4"/>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4"/>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4"/>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4"/>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4"/>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4"/>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74"/>
          <p:cNvGrpSpPr/>
          <p:nvPr/>
        </p:nvGrpSpPr>
        <p:grpSpPr>
          <a:xfrm>
            <a:off x="5084391" y="4183682"/>
            <a:ext cx="504064" cy="325595"/>
            <a:chOff x="5084391" y="4183682"/>
            <a:chExt cx="504064" cy="325595"/>
          </a:xfrm>
        </p:grpSpPr>
        <p:sp>
          <p:nvSpPr>
            <p:cNvPr id="10343" name="Google Shape;10343;p74"/>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4"/>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4"/>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4"/>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4"/>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4"/>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4"/>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4"/>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4"/>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4"/>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4"/>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4"/>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4"/>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4"/>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4"/>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4"/>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74"/>
          <p:cNvGrpSpPr/>
          <p:nvPr/>
        </p:nvGrpSpPr>
        <p:grpSpPr>
          <a:xfrm>
            <a:off x="7947595" y="2347996"/>
            <a:ext cx="379795" cy="267165"/>
            <a:chOff x="7947595" y="2347996"/>
            <a:chExt cx="379795" cy="267165"/>
          </a:xfrm>
        </p:grpSpPr>
        <p:sp>
          <p:nvSpPr>
            <p:cNvPr id="10360" name="Google Shape;10360;p74"/>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4"/>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4"/>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4"/>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4"/>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4"/>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4"/>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4"/>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4"/>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74"/>
          <p:cNvGrpSpPr/>
          <p:nvPr/>
        </p:nvGrpSpPr>
        <p:grpSpPr>
          <a:xfrm>
            <a:off x="6400644" y="2310269"/>
            <a:ext cx="275362" cy="338784"/>
            <a:chOff x="6400644" y="2310269"/>
            <a:chExt cx="275362" cy="338784"/>
          </a:xfrm>
        </p:grpSpPr>
        <p:sp>
          <p:nvSpPr>
            <p:cNvPr id="10370" name="Google Shape;10370;p74"/>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4"/>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4"/>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4"/>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4"/>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4"/>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4"/>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4"/>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4"/>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4"/>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4"/>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4"/>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4"/>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4"/>
          <p:cNvGrpSpPr/>
          <p:nvPr/>
        </p:nvGrpSpPr>
        <p:grpSpPr>
          <a:xfrm>
            <a:off x="1342268" y="4161009"/>
            <a:ext cx="359565" cy="358094"/>
            <a:chOff x="1342268" y="4161009"/>
            <a:chExt cx="359565" cy="358094"/>
          </a:xfrm>
        </p:grpSpPr>
        <p:sp>
          <p:nvSpPr>
            <p:cNvPr id="10384" name="Google Shape;10384;p74"/>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4"/>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4"/>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4"/>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4"/>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4"/>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4"/>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4"/>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4"/>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4"/>
          <p:cNvGrpSpPr/>
          <p:nvPr/>
        </p:nvGrpSpPr>
        <p:grpSpPr>
          <a:xfrm>
            <a:off x="1913012" y="2764940"/>
            <a:ext cx="417523" cy="374252"/>
            <a:chOff x="1913012" y="2764940"/>
            <a:chExt cx="417523" cy="374252"/>
          </a:xfrm>
        </p:grpSpPr>
        <p:sp>
          <p:nvSpPr>
            <p:cNvPr id="10394" name="Google Shape;10394;p74"/>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4"/>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4"/>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4"/>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4"/>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4"/>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4"/>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4"/>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4"/>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4"/>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4"/>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4"/>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4"/>
          <p:cNvGrpSpPr/>
          <p:nvPr/>
        </p:nvGrpSpPr>
        <p:grpSpPr>
          <a:xfrm>
            <a:off x="830742" y="2763601"/>
            <a:ext cx="384734" cy="381556"/>
            <a:chOff x="830742" y="2763601"/>
            <a:chExt cx="384734" cy="381556"/>
          </a:xfrm>
        </p:grpSpPr>
        <p:sp>
          <p:nvSpPr>
            <p:cNvPr id="10407" name="Google Shape;10407;p74"/>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4"/>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4"/>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4"/>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4"/>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4"/>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4"/>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4"/>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4"/>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4"/>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4"/>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4"/>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4"/>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4"/>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4"/>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4"/>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4"/>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4"/>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4"/>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4"/>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74"/>
          <p:cNvGrpSpPr/>
          <p:nvPr/>
        </p:nvGrpSpPr>
        <p:grpSpPr>
          <a:xfrm>
            <a:off x="3007498" y="4183419"/>
            <a:ext cx="375434" cy="329667"/>
            <a:chOff x="3007498" y="4183419"/>
            <a:chExt cx="375434" cy="329667"/>
          </a:xfrm>
        </p:grpSpPr>
        <p:sp>
          <p:nvSpPr>
            <p:cNvPr id="10429" name="Google Shape;10429;p74"/>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4"/>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4"/>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4"/>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4"/>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4"/>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4"/>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4"/>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4"/>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4"/>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4"/>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4"/>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4"/>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4"/>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4"/>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4"/>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4"/>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4"/>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4"/>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4"/>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74"/>
          <p:cNvGrpSpPr/>
          <p:nvPr/>
        </p:nvGrpSpPr>
        <p:grpSpPr>
          <a:xfrm>
            <a:off x="6919276" y="2766990"/>
            <a:ext cx="274550" cy="354728"/>
            <a:chOff x="7606826" y="2419290"/>
            <a:chExt cx="274550" cy="354728"/>
          </a:xfrm>
        </p:grpSpPr>
        <p:sp>
          <p:nvSpPr>
            <p:cNvPr id="10450" name="Google Shape;10450;p74"/>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4"/>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4"/>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4"/>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4"/>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4"/>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4"/>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4"/>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4"/>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4"/>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4"/>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4"/>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4"/>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4"/>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4"/>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4"/>
          <p:cNvGrpSpPr/>
          <p:nvPr/>
        </p:nvGrpSpPr>
        <p:grpSpPr>
          <a:xfrm>
            <a:off x="7550168" y="2777003"/>
            <a:ext cx="263316" cy="354728"/>
            <a:chOff x="8062968" y="2419290"/>
            <a:chExt cx="263316" cy="354728"/>
          </a:xfrm>
        </p:grpSpPr>
        <p:sp>
          <p:nvSpPr>
            <p:cNvPr id="10466" name="Google Shape;10466;p74"/>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4"/>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4"/>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4"/>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4"/>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4"/>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4"/>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4"/>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4"/>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4"/>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4"/>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4"/>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4"/>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4"/>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4"/>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4"/>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4"/>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684"/>
        <p:cNvGrpSpPr/>
        <p:nvPr/>
      </p:nvGrpSpPr>
      <p:grpSpPr>
        <a:xfrm>
          <a:off x="0" y="0"/>
          <a:ext cx="0" cy="0"/>
          <a:chOff x="0" y="0"/>
          <a:chExt cx="0" cy="0"/>
        </a:xfrm>
      </p:grpSpPr>
      <p:sp>
        <p:nvSpPr>
          <p:cNvPr id="1685" name="Google Shape;1685;p36"/>
          <p:cNvSpPr txBox="1">
            <a:spLocks noGrp="1"/>
          </p:cNvSpPr>
          <p:nvPr>
            <p:ph type="title" idx="2"/>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TABLE OF CONTENTS</a:t>
            </a:r>
            <a:endParaRPr/>
          </a:p>
        </p:txBody>
      </p:sp>
      <p:sp>
        <p:nvSpPr>
          <p:cNvPr id="1686" name="Google Shape;1686;p36"/>
          <p:cNvSpPr txBox="1">
            <a:spLocks noGrp="1"/>
          </p:cNvSpPr>
          <p:nvPr>
            <p:ph type="title"/>
          </p:nvPr>
        </p:nvSpPr>
        <p:spPr>
          <a:xfrm>
            <a:off x="720000" y="3014750"/>
            <a:ext cx="1051200" cy="572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03.</a:t>
            </a:r>
            <a:endParaRPr/>
          </a:p>
        </p:txBody>
      </p:sp>
      <p:sp>
        <p:nvSpPr>
          <p:cNvPr id="1687" name="Google Shape;1687;p36"/>
          <p:cNvSpPr txBox="1">
            <a:spLocks noGrp="1"/>
          </p:cNvSpPr>
          <p:nvPr>
            <p:ph type="subTitle" idx="1"/>
          </p:nvPr>
        </p:nvSpPr>
        <p:spPr>
          <a:xfrm>
            <a:off x="1999674" y="3014750"/>
            <a:ext cx="2308500" cy="469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PREVENTION</a:t>
            </a:r>
            <a:endParaRPr/>
          </a:p>
        </p:txBody>
      </p:sp>
      <p:sp>
        <p:nvSpPr>
          <p:cNvPr id="1688" name="Google Shape;1688;p36"/>
          <p:cNvSpPr txBox="1">
            <a:spLocks noGrp="1"/>
          </p:cNvSpPr>
          <p:nvPr>
            <p:ph type="subTitle" idx="3"/>
          </p:nvPr>
        </p:nvSpPr>
        <p:spPr>
          <a:xfrm>
            <a:off x="1999675" y="3332150"/>
            <a:ext cx="2308500" cy="617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Here you could describe the topic of the section</a:t>
            </a:r>
            <a:endParaRPr/>
          </a:p>
        </p:txBody>
      </p:sp>
      <p:sp>
        <p:nvSpPr>
          <p:cNvPr id="1689" name="Google Shape;1689;p36"/>
          <p:cNvSpPr txBox="1">
            <a:spLocks noGrp="1"/>
          </p:cNvSpPr>
          <p:nvPr>
            <p:ph type="title" idx="4"/>
          </p:nvPr>
        </p:nvSpPr>
        <p:spPr>
          <a:xfrm>
            <a:off x="4835775" y="3014750"/>
            <a:ext cx="1051200" cy="572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04.</a:t>
            </a:r>
            <a:endParaRPr/>
          </a:p>
        </p:txBody>
      </p:sp>
      <p:sp>
        <p:nvSpPr>
          <p:cNvPr id="1690" name="Google Shape;1690;p36"/>
          <p:cNvSpPr txBox="1">
            <a:spLocks noGrp="1"/>
          </p:cNvSpPr>
          <p:nvPr>
            <p:ph type="subTitle" idx="5"/>
          </p:nvPr>
        </p:nvSpPr>
        <p:spPr>
          <a:xfrm>
            <a:off x="6115499" y="3014750"/>
            <a:ext cx="2308500" cy="469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TREATMENTS</a:t>
            </a:r>
            <a:endParaRPr/>
          </a:p>
        </p:txBody>
      </p:sp>
      <p:sp>
        <p:nvSpPr>
          <p:cNvPr id="1691" name="Google Shape;1691;p36"/>
          <p:cNvSpPr txBox="1">
            <a:spLocks noGrp="1"/>
          </p:cNvSpPr>
          <p:nvPr>
            <p:ph type="subTitle" idx="6"/>
          </p:nvPr>
        </p:nvSpPr>
        <p:spPr>
          <a:xfrm>
            <a:off x="6115500" y="3332150"/>
            <a:ext cx="2308500" cy="617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Here you could describe the topic of the section</a:t>
            </a:r>
            <a:endParaRPr/>
          </a:p>
        </p:txBody>
      </p:sp>
      <p:sp>
        <p:nvSpPr>
          <p:cNvPr id="1692" name="Google Shape;1692;p36"/>
          <p:cNvSpPr txBox="1">
            <a:spLocks noGrp="1"/>
          </p:cNvSpPr>
          <p:nvPr>
            <p:ph type="title" idx="7"/>
          </p:nvPr>
        </p:nvSpPr>
        <p:spPr>
          <a:xfrm>
            <a:off x="720000" y="1655875"/>
            <a:ext cx="1051200" cy="572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01.</a:t>
            </a:r>
            <a:endParaRPr/>
          </a:p>
        </p:txBody>
      </p:sp>
      <p:sp>
        <p:nvSpPr>
          <p:cNvPr id="1693" name="Google Shape;1693;p36"/>
          <p:cNvSpPr txBox="1">
            <a:spLocks noGrp="1"/>
          </p:cNvSpPr>
          <p:nvPr>
            <p:ph type="subTitle" idx="8"/>
          </p:nvPr>
        </p:nvSpPr>
        <p:spPr>
          <a:xfrm>
            <a:off x="1999674" y="1655875"/>
            <a:ext cx="2308500" cy="469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TRANSMISSION</a:t>
            </a:r>
            <a:endParaRPr/>
          </a:p>
        </p:txBody>
      </p:sp>
      <p:sp>
        <p:nvSpPr>
          <p:cNvPr id="1694" name="Google Shape;1694;p36"/>
          <p:cNvSpPr txBox="1">
            <a:spLocks noGrp="1"/>
          </p:cNvSpPr>
          <p:nvPr>
            <p:ph type="subTitle" idx="9"/>
          </p:nvPr>
        </p:nvSpPr>
        <p:spPr>
          <a:xfrm>
            <a:off x="1999675" y="1973275"/>
            <a:ext cx="2308500" cy="617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Here you could describe the topic of the section</a:t>
            </a:r>
            <a:endParaRPr/>
          </a:p>
        </p:txBody>
      </p:sp>
      <p:sp>
        <p:nvSpPr>
          <p:cNvPr id="1695" name="Google Shape;1695;p36"/>
          <p:cNvSpPr txBox="1">
            <a:spLocks noGrp="1"/>
          </p:cNvSpPr>
          <p:nvPr>
            <p:ph type="title" idx="13"/>
          </p:nvPr>
        </p:nvSpPr>
        <p:spPr>
          <a:xfrm>
            <a:off x="4835775" y="1655875"/>
            <a:ext cx="1051200" cy="5727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02.</a:t>
            </a:r>
            <a:endParaRPr/>
          </a:p>
        </p:txBody>
      </p:sp>
      <p:sp>
        <p:nvSpPr>
          <p:cNvPr id="1696" name="Google Shape;1696;p36"/>
          <p:cNvSpPr txBox="1">
            <a:spLocks noGrp="1"/>
          </p:cNvSpPr>
          <p:nvPr>
            <p:ph type="subTitle" idx="14"/>
          </p:nvPr>
        </p:nvSpPr>
        <p:spPr>
          <a:xfrm>
            <a:off x="6115499" y="1655875"/>
            <a:ext cx="2308500" cy="469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SYMPTOMS</a:t>
            </a:r>
            <a:endParaRPr/>
          </a:p>
        </p:txBody>
      </p:sp>
      <p:sp>
        <p:nvSpPr>
          <p:cNvPr id="1697" name="Google Shape;1697;p36"/>
          <p:cNvSpPr txBox="1">
            <a:spLocks noGrp="1"/>
          </p:cNvSpPr>
          <p:nvPr>
            <p:ph type="subTitle" idx="15"/>
          </p:nvPr>
        </p:nvSpPr>
        <p:spPr>
          <a:xfrm>
            <a:off x="6115500" y="1973275"/>
            <a:ext cx="2308500" cy="617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Here you could describe the topic of the section</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486"/>
        <p:cNvGrpSpPr/>
        <p:nvPr/>
      </p:nvGrpSpPr>
      <p:grpSpPr>
        <a:xfrm>
          <a:off x="0" y="0"/>
          <a:ext cx="0" cy="0"/>
          <a:chOff x="0" y="0"/>
          <a:chExt cx="0" cy="0"/>
        </a:xfrm>
      </p:grpSpPr>
      <p:sp>
        <p:nvSpPr>
          <p:cNvPr id="10487" name="Google Shape;10487;p75"/>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88" name="Google Shape;10488;p75"/>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489" name="Google Shape;10489;p75"/>
          <p:cNvGrpSpPr/>
          <p:nvPr/>
        </p:nvGrpSpPr>
        <p:grpSpPr>
          <a:xfrm>
            <a:off x="7075663" y="2444129"/>
            <a:ext cx="362163" cy="347098"/>
            <a:chOff x="7075663" y="2444129"/>
            <a:chExt cx="362163" cy="347098"/>
          </a:xfrm>
        </p:grpSpPr>
        <p:sp>
          <p:nvSpPr>
            <p:cNvPr id="10490" name="Google Shape;10490;p75"/>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5"/>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5"/>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5"/>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5"/>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5"/>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5"/>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5"/>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75"/>
          <p:cNvGrpSpPr/>
          <p:nvPr/>
        </p:nvGrpSpPr>
        <p:grpSpPr>
          <a:xfrm>
            <a:off x="6638175" y="2436584"/>
            <a:ext cx="372197" cy="362163"/>
            <a:chOff x="6638175" y="2436584"/>
            <a:chExt cx="372197" cy="362163"/>
          </a:xfrm>
        </p:grpSpPr>
        <p:sp>
          <p:nvSpPr>
            <p:cNvPr id="10499" name="Google Shape;10499;p75"/>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5"/>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5"/>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5"/>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5"/>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5"/>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5"/>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5"/>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5"/>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5"/>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5"/>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5"/>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5"/>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5"/>
          <p:cNvGrpSpPr/>
          <p:nvPr/>
        </p:nvGrpSpPr>
        <p:grpSpPr>
          <a:xfrm>
            <a:off x="6192906" y="2439440"/>
            <a:ext cx="371699" cy="356084"/>
            <a:chOff x="6192906" y="2439440"/>
            <a:chExt cx="371699" cy="356084"/>
          </a:xfrm>
        </p:grpSpPr>
        <p:sp>
          <p:nvSpPr>
            <p:cNvPr id="10513" name="Google Shape;10513;p75"/>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5"/>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5"/>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5"/>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5"/>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5"/>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5"/>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5"/>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5"/>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5"/>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5"/>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5"/>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5"/>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5"/>
          <p:cNvGrpSpPr/>
          <p:nvPr/>
        </p:nvGrpSpPr>
        <p:grpSpPr>
          <a:xfrm>
            <a:off x="5762467" y="2436584"/>
            <a:ext cx="362163" cy="362163"/>
            <a:chOff x="5762467" y="2436584"/>
            <a:chExt cx="362163" cy="362163"/>
          </a:xfrm>
        </p:grpSpPr>
        <p:sp>
          <p:nvSpPr>
            <p:cNvPr id="10527" name="Google Shape;10527;p75"/>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5"/>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5"/>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5"/>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5"/>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5"/>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5"/>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5"/>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5"/>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5"/>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5"/>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5"/>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5"/>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5"/>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5"/>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5"/>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5"/>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5"/>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5"/>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5"/>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5"/>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5"/>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5"/>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5"/>
          <p:cNvGrpSpPr/>
          <p:nvPr/>
        </p:nvGrpSpPr>
        <p:grpSpPr>
          <a:xfrm>
            <a:off x="5323721" y="2437029"/>
            <a:ext cx="362922" cy="361219"/>
            <a:chOff x="5323721" y="2437029"/>
            <a:chExt cx="362922" cy="361219"/>
          </a:xfrm>
        </p:grpSpPr>
        <p:sp>
          <p:nvSpPr>
            <p:cNvPr id="10553" name="Google Shape;10553;p75"/>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5"/>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5"/>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5"/>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5"/>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5"/>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5"/>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5"/>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5"/>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5"/>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5"/>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5"/>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5"/>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5"/>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5"/>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5"/>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5"/>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5"/>
          <p:cNvGrpSpPr/>
          <p:nvPr/>
        </p:nvGrpSpPr>
        <p:grpSpPr>
          <a:xfrm>
            <a:off x="4875937" y="2468731"/>
            <a:ext cx="407122" cy="315448"/>
            <a:chOff x="4875937" y="2468731"/>
            <a:chExt cx="407122" cy="315448"/>
          </a:xfrm>
        </p:grpSpPr>
        <p:sp>
          <p:nvSpPr>
            <p:cNvPr id="10571" name="Google Shape;10571;p75"/>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5"/>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5"/>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5"/>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5"/>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5"/>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5"/>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5"/>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5"/>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5"/>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5"/>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5"/>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5"/>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5"/>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5"/>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5"/>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5"/>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5"/>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5"/>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75"/>
          <p:cNvGrpSpPr/>
          <p:nvPr/>
        </p:nvGrpSpPr>
        <p:grpSpPr>
          <a:xfrm>
            <a:off x="4893282" y="3804774"/>
            <a:ext cx="242114" cy="362163"/>
            <a:chOff x="4893282" y="3804774"/>
            <a:chExt cx="242114" cy="362163"/>
          </a:xfrm>
        </p:grpSpPr>
        <p:sp>
          <p:nvSpPr>
            <p:cNvPr id="10591" name="Google Shape;10591;p75"/>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5"/>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5"/>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5"/>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5"/>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5"/>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5"/>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5"/>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5"/>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5"/>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5"/>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5"/>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5"/>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5"/>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5"/>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5"/>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5"/>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5"/>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5"/>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5"/>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5"/>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5"/>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5"/>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5"/>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5"/>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5"/>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75"/>
          <p:cNvGrpSpPr/>
          <p:nvPr/>
        </p:nvGrpSpPr>
        <p:grpSpPr>
          <a:xfrm>
            <a:off x="6248162" y="3804774"/>
            <a:ext cx="231058" cy="362425"/>
            <a:chOff x="6248162" y="3804774"/>
            <a:chExt cx="231058" cy="362425"/>
          </a:xfrm>
        </p:grpSpPr>
        <p:sp>
          <p:nvSpPr>
            <p:cNvPr id="10618" name="Google Shape;10618;p75"/>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5"/>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5"/>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5"/>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75"/>
          <p:cNvGrpSpPr/>
          <p:nvPr/>
        </p:nvGrpSpPr>
        <p:grpSpPr>
          <a:xfrm>
            <a:off x="5346568" y="3804774"/>
            <a:ext cx="233337" cy="362163"/>
            <a:chOff x="5346568" y="3804774"/>
            <a:chExt cx="233337" cy="362163"/>
          </a:xfrm>
        </p:grpSpPr>
        <p:sp>
          <p:nvSpPr>
            <p:cNvPr id="10623" name="Google Shape;10623;p75"/>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5"/>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5"/>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5"/>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5"/>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5"/>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5"/>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5"/>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5"/>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5"/>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5"/>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5"/>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5"/>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5"/>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5"/>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5"/>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5"/>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5"/>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5"/>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75"/>
          <p:cNvGrpSpPr/>
          <p:nvPr/>
        </p:nvGrpSpPr>
        <p:grpSpPr>
          <a:xfrm>
            <a:off x="6704985" y="3805141"/>
            <a:ext cx="209967" cy="361639"/>
            <a:chOff x="6704985" y="3805141"/>
            <a:chExt cx="209967" cy="361639"/>
          </a:xfrm>
        </p:grpSpPr>
        <p:sp>
          <p:nvSpPr>
            <p:cNvPr id="10643" name="Google Shape;10643;p75"/>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5"/>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5"/>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5"/>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5"/>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5"/>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5"/>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5"/>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5"/>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5"/>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5"/>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5"/>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75"/>
          <p:cNvGrpSpPr/>
          <p:nvPr/>
        </p:nvGrpSpPr>
        <p:grpSpPr>
          <a:xfrm>
            <a:off x="7513884" y="2448269"/>
            <a:ext cx="363184" cy="338792"/>
            <a:chOff x="7513884" y="2448269"/>
            <a:chExt cx="363184" cy="338792"/>
          </a:xfrm>
        </p:grpSpPr>
        <p:sp>
          <p:nvSpPr>
            <p:cNvPr id="10656" name="Google Shape;10656;p75"/>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5"/>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5"/>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5"/>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5"/>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5"/>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75"/>
          <p:cNvGrpSpPr/>
          <p:nvPr/>
        </p:nvGrpSpPr>
        <p:grpSpPr>
          <a:xfrm>
            <a:off x="5777767" y="3804826"/>
            <a:ext cx="258699" cy="362136"/>
            <a:chOff x="5777767" y="3804826"/>
            <a:chExt cx="258699" cy="362136"/>
          </a:xfrm>
        </p:grpSpPr>
        <p:sp>
          <p:nvSpPr>
            <p:cNvPr id="10663" name="Google Shape;10663;p75"/>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5"/>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5"/>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75"/>
          <p:cNvGrpSpPr/>
          <p:nvPr/>
        </p:nvGrpSpPr>
        <p:grpSpPr>
          <a:xfrm>
            <a:off x="7953101" y="2436584"/>
            <a:ext cx="361691" cy="362163"/>
            <a:chOff x="7953101" y="2436584"/>
            <a:chExt cx="361691" cy="362163"/>
          </a:xfrm>
        </p:grpSpPr>
        <p:sp>
          <p:nvSpPr>
            <p:cNvPr id="10667" name="Google Shape;10667;p75"/>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5"/>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5"/>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5"/>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5"/>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5"/>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5"/>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5"/>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5"/>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75"/>
          <p:cNvGrpSpPr/>
          <p:nvPr/>
        </p:nvGrpSpPr>
        <p:grpSpPr>
          <a:xfrm>
            <a:off x="4859353" y="3355130"/>
            <a:ext cx="373481" cy="362267"/>
            <a:chOff x="4859353" y="3355130"/>
            <a:chExt cx="373481" cy="362267"/>
          </a:xfrm>
        </p:grpSpPr>
        <p:sp>
          <p:nvSpPr>
            <p:cNvPr id="10677" name="Google Shape;10677;p75"/>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5"/>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5"/>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5"/>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5"/>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5"/>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5"/>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5"/>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5"/>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5"/>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5"/>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5"/>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5"/>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5"/>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75"/>
          <p:cNvGrpSpPr/>
          <p:nvPr/>
        </p:nvGrpSpPr>
        <p:grpSpPr>
          <a:xfrm>
            <a:off x="6637678" y="1500982"/>
            <a:ext cx="378721" cy="362005"/>
            <a:chOff x="6637678" y="1500982"/>
            <a:chExt cx="378721" cy="362005"/>
          </a:xfrm>
        </p:grpSpPr>
        <p:sp>
          <p:nvSpPr>
            <p:cNvPr id="10692" name="Google Shape;10692;p75"/>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5"/>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5"/>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5"/>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5"/>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5"/>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5"/>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5"/>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5"/>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5"/>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5"/>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5"/>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5"/>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5"/>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5"/>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5"/>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8" name="Google Shape;10708;p75"/>
          <p:cNvGrpSpPr/>
          <p:nvPr/>
        </p:nvGrpSpPr>
        <p:grpSpPr>
          <a:xfrm>
            <a:off x="5827993" y="3355496"/>
            <a:ext cx="223041" cy="362163"/>
            <a:chOff x="5827993" y="3355496"/>
            <a:chExt cx="223041" cy="362163"/>
          </a:xfrm>
        </p:grpSpPr>
        <p:sp>
          <p:nvSpPr>
            <p:cNvPr id="10709" name="Google Shape;10709;p75"/>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5"/>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5"/>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5"/>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5"/>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5"/>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5"/>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5"/>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5"/>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5"/>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5"/>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5"/>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5"/>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5"/>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5"/>
          <p:cNvGrpSpPr/>
          <p:nvPr/>
        </p:nvGrpSpPr>
        <p:grpSpPr>
          <a:xfrm>
            <a:off x="7528713" y="1500641"/>
            <a:ext cx="370520" cy="361586"/>
            <a:chOff x="7528713" y="1500641"/>
            <a:chExt cx="370520" cy="361586"/>
          </a:xfrm>
        </p:grpSpPr>
        <p:sp>
          <p:nvSpPr>
            <p:cNvPr id="10725" name="Google Shape;10725;p75"/>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5"/>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5"/>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5"/>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5"/>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5"/>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75"/>
          <p:cNvGrpSpPr/>
          <p:nvPr/>
        </p:nvGrpSpPr>
        <p:grpSpPr>
          <a:xfrm>
            <a:off x="5317198" y="3355496"/>
            <a:ext cx="367429" cy="362163"/>
            <a:chOff x="5317198" y="3355496"/>
            <a:chExt cx="367429" cy="362163"/>
          </a:xfrm>
        </p:grpSpPr>
        <p:sp>
          <p:nvSpPr>
            <p:cNvPr id="10733" name="Google Shape;10733;p75"/>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5"/>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5"/>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5"/>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5"/>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5"/>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5"/>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5"/>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5"/>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5"/>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5"/>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5"/>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5"/>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5"/>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5"/>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5"/>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75"/>
          <p:cNvGrpSpPr/>
          <p:nvPr/>
        </p:nvGrpSpPr>
        <p:grpSpPr>
          <a:xfrm>
            <a:off x="5302971" y="1500563"/>
            <a:ext cx="383175" cy="362241"/>
            <a:chOff x="5302971" y="1500563"/>
            <a:chExt cx="383175" cy="362241"/>
          </a:xfrm>
        </p:grpSpPr>
        <p:sp>
          <p:nvSpPr>
            <p:cNvPr id="10750" name="Google Shape;10750;p75"/>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5"/>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75"/>
          <p:cNvGrpSpPr/>
          <p:nvPr/>
        </p:nvGrpSpPr>
        <p:grpSpPr>
          <a:xfrm>
            <a:off x="6202705" y="1525453"/>
            <a:ext cx="364180" cy="312461"/>
            <a:chOff x="6202705" y="1525453"/>
            <a:chExt cx="364180" cy="312461"/>
          </a:xfrm>
        </p:grpSpPr>
        <p:sp>
          <p:nvSpPr>
            <p:cNvPr id="10753" name="Google Shape;10753;p75"/>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5"/>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5"/>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5"/>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5"/>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5"/>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5"/>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75"/>
          <p:cNvGrpSpPr/>
          <p:nvPr/>
        </p:nvGrpSpPr>
        <p:grpSpPr>
          <a:xfrm>
            <a:off x="7087217" y="1503602"/>
            <a:ext cx="362398" cy="356163"/>
            <a:chOff x="7087217" y="1503602"/>
            <a:chExt cx="362398" cy="356163"/>
          </a:xfrm>
        </p:grpSpPr>
        <p:sp>
          <p:nvSpPr>
            <p:cNvPr id="10761" name="Google Shape;10761;p75"/>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5"/>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5"/>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5"/>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5"/>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5"/>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5"/>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5"/>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5"/>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5"/>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5"/>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5"/>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5"/>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5"/>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5"/>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5"/>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5"/>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5"/>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5"/>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5"/>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5"/>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5"/>
          <p:cNvGrpSpPr/>
          <p:nvPr/>
        </p:nvGrpSpPr>
        <p:grpSpPr>
          <a:xfrm>
            <a:off x="7968952" y="1500877"/>
            <a:ext cx="378747" cy="361455"/>
            <a:chOff x="7968952" y="1500877"/>
            <a:chExt cx="378747" cy="361455"/>
          </a:xfrm>
        </p:grpSpPr>
        <p:sp>
          <p:nvSpPr>
            <p:cNvPr id="10783" name="Google Shape;10783;p75"/>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5"/>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5"/>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5"/>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5"/>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5"/>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5"/>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5"/>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5"/>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5"/>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5"/>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5"/>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5"/>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5"/>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5"/>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75"/>
          <p:cNvGrpSpPr/>
          <p:nvPr/>
        </p:nvGrpSpPr>
        <p:grpSpPr>
          <a:xfrm>
            <a:off x="5761445" y="1541723"/>
            <a:ext cx="362163" cy="279737"/>
            <a:chOff x="5761445" y="1541723"/>
            <a:chExt cx="362163" cy="279737"/>
          </a:xfrm>
        </p:grpSpPr>
        <p:sp>
          <p:nvSpPr>
            <p:cNvPr id="10799" name="Google Shape;10799;p75"/>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5"/>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5"/>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5"/>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5"/>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5"/>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75"/>
          <p:cNvGrpSpPr/>
          <p:nvPr/>
        </p:nvGrpSpPr>
        <p:grpSpPr>
          <a:xfrm>
            <a:off x="6204958" y="3355575"/>
            <a:ext cx="358390" cy="362320"/>
            <a:chOff x="6204958" y="3355575"/>
            <a:chExt cx="358390" cy="362320"/>
          </a:xfrm>
        </p:grpSpPr>
        <p:sp>
          <p:nvSpPr>
            <p:cNvPr id="10806" name="Google Shape;10806;p75"/>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5"/>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5"/>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5"/>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5"/>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5"/>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5"/>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5"/>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5"/>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5"/>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5"/>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5"/>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5"/>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5"/>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5"/>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5"/>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75"/>
          <p:cNvGrpSpPr/>
          <p:nvPr/>
        </p:nvGrpSpPr>
        <p:grpSpPr>
          <a:xfrm>
            <a:off x="4939970" y="1499855"/>
            <a:ext cx="242979" cy="362660"/>
            <a:chOff x="4939970" y="1499855"/>
            <a:chExt cx="242979" cy="362660"/>
          </a:xfrm>
        </p:grpSpPr>
        <p:sp>
          <p:nvSpPr>
            <p:cNvPr id="10823" name="Google Shape;10823;p75"/>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5"/>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5"/>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5"/>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5"/>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5"/>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75"/>
          <p:cNvGrpSpPr/>
          <p:nvPr/>
        </p:nvGrpSpPr>
        <p:grpSpPr>
          <a:xfrm>
            <a:off x="8023448" y="3355496"/>
            <a:ext cx="284322" cy="362163"/>
            <a:chOff x="8023448" y="3355496"/>
            <a:chExt cx="284322" cy="362163"/>
          </a:xfrm>
        </p:grpSpPr>
        <p:sp>
          <p:nvSpPr>
            <p:cNvPr id="10830" name="Google Shape;10830;p75"/>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5"/>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5"/>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5"/>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5"/>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5"/>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5"/>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5"/>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5"/>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75"/>
          <p:cNvGrpSpPr/>
          <p:nvPr/>
        </p:nvGrpSpPr>
        <p:grpSpPr>
          <a:xfrm>
            <a:off x="6644201" y="3355496"/>
            <a:ext cx="366695" cy="361979"/>
            <a:chOff x="6644201" y="3355496"/>
            <a:chExt cx="366695" cy="361979"/>
          </a:xfrm>
        </p:grpSpPr>
        <p:sp>
          <p:nvSpPr>
            <p:cNvPr id="10840" name="Google Shape;10840;p75"/>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5"/>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5"/>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5"/>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5"/>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5"/>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5"/>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5"/>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5"/>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5"/>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5"/>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5"/>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5"/>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5"/>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5"/>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5"/>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5"/>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5"/>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5"/>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5"/>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5"/>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5"/>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75"/>
          <p:cNvGrpSpPr/>
          <p:nvPr/>
        </p:nvGrpSpPr>
        <p:grpSpPr>
          <a:xfrm>
            <a:off x="7955145" y="2019192"/>
            <a:ext cx="365176" cy="271013"/>
            <a:chOff x="7955145" y="2019192"/>
            <a:chExt cx="365176" cy="271013"/>
          </a:xfrm>
        </p:grpSpPr>
        <p:sp>
          <p:nvSpPr>
            <p:cNvPr id="10863" name="Google Shape;10863;p75"/>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5"/>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5"/>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5"/>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5"/>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5"/>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5"/>
          <p:cNvGrpSpPr/>
          <p:nvPr/>
        </p:nvGrpSpPr>
        <p:grpSpPr>
          <a:xfrm>
            <a:off x="7518155" y="2009471"/>
            <a:ext cx="361927" cy="290270"/>
            <a:chOff x="7518155" y="2009471"/>
            <a:chExt cx="361927" cy="290270"/>
          </a:xfrm>
        </p:grpSpPr>
        <p:sp>
          <p:nvSpPr>
            <p:cNvPr id="10870" name="Google Shape;10870;p75"/>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5"/>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5"/>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5"/>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5"/>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5"/>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5"/>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5"/>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5"/>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5"/>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5"/>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5"/>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5"/>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75"/>
          <p:cNvGrpSpPr/>
          <p:nvPr/>
        </p:nvGrpSpPr>
        <p:grpSpPr>
          <a:xfrm>
            <a:off x="7079672" y="1991053"/>
            <a:ext cx="362163" cy="327264"/>
            <a:chOff x="7079672" y="1991053"/>
            <a:chExt cx="362163" cy="327264"/>
          </a:xfrm>
        </p:grpSpPr>
        <p:sp>
          <p:nvSpPr>
            <p:cNvPr id="10884" name="Google Shape;10884;p75"/>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5"/>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5"/>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5"/>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5"/>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5"/>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5"/>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5"/>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5"/>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5"/>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5"/>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5"/>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5"/>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5"/>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5"/>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5"/>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75"/>
          <p:cNvGrpSpPr/>
          <p:nvPr/>
        </p:nvGrpSpPr>
        <p:grpSpPr>
          <a:xfrm>
            <a:off x="6641188" y="2035514"/>
            <a:ext cx="361901" cy="238132"/>
            <a:chOff x="6641188" y="2035514"/>
            <a:chExt cx="361901" cy="238132"/>
          </a:xfrm>
        </p:grpSpPr>
        <p:sp>
          <p:nvSpPr>
            <p:cNvPr id="10901" name="Google Shape;10901;p75"/>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5"/>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5"/>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5"/>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5"/>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5"/>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5"/>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5"/>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5"/>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5"/>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5"/>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5"/>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5"/>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5"/>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5"/>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5"/>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5"/>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5"/>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5"/>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75"/>
          <p:cNvGrpSpPr/>
          <p:nvPr/>
        </p:nvGrpSpPr>
        <p:grpSpPr>
          <a:xfrm>
            <a:off x="6202443" y="1986677"/>
            <a:ext cx="362425" cy="335884"/>
            <a:chOff x="6202443" y="1986677"/>
            <a:chExt cx="362425" cy="335884"/>
          </a:xfrm>
        </p:grpSpPr>
        <p:sp>
          <p:nvSpPr>
            <p:cNvPr id="10921" name="Google Shape;10921;p75"/>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5"/>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5"/>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5"/>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5"/>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5"/>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5"/>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5"/>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5"/>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5"/>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5"/>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5"/>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5"/>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5"/>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5"/>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5"/>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5"/>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5"/>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5"/>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5"/>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5"/>
          <p:cNvGrpSpPr/>
          <p:nvPr/>
        </p:nvGrpSpPr>
        <p:grpSpPr>
          <a:xfrm>
            <a:off x="5764222" y="2016598"/>
            <a:ext cx="374293" cy="276069"/>
            <a:chOff x="5764222" y="2016598"/>
            <a:chExt cx="374293" cy="276069"/>
          </a:xfrm>
        </p:grpSpPr>
        <p:sp>
          <p:nvSpPr>
            <p:cNvPr id="10942" name="Google Shape;10942;p75"/>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5"/>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5"/>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5"/>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5"/>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5"/>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5"/>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5"/>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5"/>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5"/>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5"/>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75"/>
          <p:cNvGrpSpPr/>
          <p:nvPr/>
        </p:nvGrpSpPr>
        <p:grpSpPr>
          <a:xfrm>
            <a:off x="5325477" y="2016441"/>
            <a:ext cx="361927" cy="276515"/>
            <a:chOff x="5325477" y="2016441"/>
            <a:chExt cx="361927" cy="276515"/>
          </a:xfrm>
        </p:grpSpPr>
        <p:sp>
          <p:nvSpPr>
            <p:cNvPr id="10954" name="Google Shape;10954;p75"/>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5"/>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5"/>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5"/>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5"/>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5"/>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5"/>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5"/>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5"/>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5"/>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5"/>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5"/>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5"/>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5"/>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5"/>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5"/>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5"/>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5"/>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5"/>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5"/>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75"/>
          <p:cNvGrpSpPr/>
          <p:nvPr/>
        </p:nvGrpSpPr>
        <p:grpSpPr>
          <a:xfrm>
            <a:off x="4870671" y="2017200"/>
            <a:ext cx="364180" cy="274812"/>
            <a:chOff x="4870671" y="2017200"/>
            <a:chExt cx="364180" cy="274812"/>
          </a:xfrm>
        </p:grpSpPr>
        <p:sp>
          <p:nvSpPr>
            <p:cNvPr id="10975" name="Google Shape;10975;p75"/>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5"/>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5"/>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5"/>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5"/>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5"/>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5"/>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5"/>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5"/>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5"/>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5"/>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5"/>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5"/>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75"/>
          <p:cNvGrpSpPr/>
          <p:nvPr/>
        </p:nvGrpSpPr>
        <p:grpSpPr>
          <a:xfrm>
            <a:off x="7144726" y="3355496"/>
            <a:ext cx="260690" cy="362032"/>
            <a:chOff x="7144726" y="3355496"/>
            <a:chExt cx="260690" cy="362032"/>
          </a:xfrm>
        </p:grpSpPr>
        <p:sp>
          <p:nvSpPr>
            <p:cNvPr id="10989" name="Google Shape;10989;p75"/>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5"/>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5"/>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5"/>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5"/>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5"/>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75"/>
          <p:cNvGrpSpPr/>
          <p:nvPr/>
        </p:nvGrpSpPr>
        <p:grpSpPr>
          <a:xfrm>
            <a:off x="6705719" y="4278051"/>
            <a:ext cx="261712" cy="361770"/>
            <a:chOff x="6705719" y="4278051"/>
            <a:chExt cx="261712" cy="361770"/>
          </a:xfrm>
        </p:grpSpPr>
        <p:sp>
          <p:nvSpPr>
            <p:cNvPr id="10996" name="Google Shape;10996;p75"/>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5"/>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5"/>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5"/>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5"/>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5"/>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5"/>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5"/>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5"/>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5"/>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5"/>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5"/>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5"/>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5"/>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5"/>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75"/>
          <p:cNvGrpSpPr/>
          <p:nvPr/>
        </p:nvGrpSpPr>
        <p:grpSpPr>
          <a:xfrm>
            <a:off x="5750650" y="2891652"/>
            <a:ext cx="320216" cy="361403"/>
            <a:chOff x="5750650" y="2891652"/>
            <a:chExt cx="320216" cy="361403"/>
          </a:xfrm>
        </p:grpSpPr>
        <p:sp>
          <p:nvSpPr>
            <p:cNvPr id="11012" name="Google Shape;11012;p75"/>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5"/>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5"/>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5"/>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5"/>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5"/>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5"/>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5"/>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5"/>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5"/>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5"/>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5"/>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5"/>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5"/>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5"/>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75"/>
          <p:cNvGrpSpPr/>
          <p:nvPr/>
        </p:nvGrpSpPr>
        <p:grpSpPr>
          <a:xfrm>
            <a:off x="6658009" y="2891390"/>
            <a:ext cx="315972" cy="361927"/>
            <a:chOff x="6658009" y="2891390"/>
            <a:chExt cx="315972" cy="361927"/>
          </a:xfrm>
        </p:grpSpPr>
        <p:sp>
          <p:nvSpPr>
            <p:cNvPr id="11028" name="Google Shape;11028;p75"/>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5"/>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5"/>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5"/>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5"/>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5"/>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5"/>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75"/>
          <p:cNvGrpSpPr/>
          <p:nvPr/>
        </p:nvGrpSpPr>
        <p:grpSpPr>
          <a:xfrm>
            <a:off x="6203465" y="2891206"/>
            <a:ext cx="320478" cy="362110"/>
            <a:chOff x="6203465" y="2891206"/>
            <a:chExt cx="320478" cy="362110"/>
          </a:xfrm>
        </p:grpSpPr>
        <p:sp>
          <p:nvSpPr>
            <p:cNvPr id="11036" name="Google Shape;11036;p75"/>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5"/>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5"/>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5"/>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5"/>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75"/>
          <p:cNvGrpSpPr/>
          <p:nvPr/>
        </p:nvGrpSpPr>
        <p:grpSpPr>
          <a:xfrm>
            <a:off x="7567280" y="2891259"/>
            <a:ext cx="307116" cy="362294"/>
            <a:chOff x="7567280" y="2891259"/>
            <a:chExt cx="307116" cy="362294"/>
          </a:xfrm>
        </p:grpSpPr>
        <p:sp>
          <p:nvSpPr>
            <p:cNvPr id="11042" name="Google Shape;11042;p75"/>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5"/>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5"/>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5"/>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5"/>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5"/>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5"/>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5"/>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5"/>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5"/>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5"/>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5"/>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75"/>
          <p:cNvGrpSpPr/>
          <p:nvPr/>
        </p:nvGrpSpPr>
        <p:grpSpPr>
          <a:xfrm>
            <a:off x="7112579" y="2891521"/>
            <a:ext cx="338556" cy="361534"/>
            <a:chOff x="7112579" y="2891521"/>
            <a:chExt cx="338556" cy="361534"/>
          </a:xfrm>
        </p:grpSpPr>
        <p:sp>
          <p:nvSpPr>
            <p:cNvPr id="11055" name="Google Shape;11055;p75"/>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5"/>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75"/>
          <p:cNvGrpSpPr/>
          <p:nvPr/>
        </p:nvGrpSpPr>
        <p:grpSpPr>
          <a:xfrm>
            <a:off x="7155259" y="3805036"/>
            <a:ext cx="207478" cy="361272"/>
            <a:chOff x="7155259" y="3805036"/>
            <a:chExt cx="207478" cy="361272"/>
          </a:xfrm>
        </p:grpSpPr>
        <p:sp>
          <p:nvSpPr>
            <p:cNvPr id="11058" name="Google Shape;11058;p75"/>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5"/>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5"/>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5"/>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5"/>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5"/>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5"/>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5"/>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5"/>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5"/>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5"/>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5"/>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75"/>
          <p:cNvGrpSpPr/>
          <p:nvPr/>
        </p:nvGrpSpPr>
        <p:grpSpPr>
          <a:xfrm>
            <a:off x="4915368" y="2891390"/>
            <a:ext cx="182850" cy="361927"/>
            <a:chOff x="4915368" y="2891390"/>
            <a:chExt cx="182850" cy="361927"/>
          </a:xfrm>
        </p:grpSpPr>
        <p:sp>
          <p:nvSpPr>
            <p:cNvPr id="11071" name="Google Shape;11071;p75"/>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5"/>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5"/>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5"/>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5"/>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5"/>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5"/>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5"/>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5"/>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5"/>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5"/>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75"/>
          <p:cNvGrpSpPr/>
          <p:nvPr/>
        </p:nvGrpSpPr>
        <p:grpSpPr>
          <a:xfrm>
            <a:off x="8028714" y="2891652"/>
            <a:ext cx="289589" cy="361403"/>
            <a:chOff x="8028714" y="2891652"/>
            <a:chExt cx="289589" cy="361403"/>
          </a:xfrm>
        </p:grpSpPr>
        <p:sp>
          <p:nvSpPr>
            <p:cNvPr id="11083" name="Google Shape;11083;p75"/>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5"/>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5"/>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5"/>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5"/>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5"/>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5"/>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5"/>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5"/>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5"/>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5"/>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5"/>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5"/>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5"/>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5"/>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5"/>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5"/>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5"/>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5"/>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5"/>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5"/>
          <p:cNvGrpSpPr/>
          <p:nvPr/>
        </p:nvGrpSpPr>
        <p:grpSpPr>
          <a:xfrm>
            <a:off x="7551822" y="3804774"/>
            <a:ext cx="293335" cy="361927"/>
            <a:chOff x="7551822" y="3804774"/>
            <a:chExt cx="293335" cy="361927"/>
          </a:xfrm>
        </p:grpSpPr>
        <p:sp>
          <p:nvSpPr>
            <p:cNvPr id="11104" name="Google Shape;11104;p75"/>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5"/>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5"/>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5"/>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5"/>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5"/>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5"/>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5"/>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5"/>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5"/>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5"/>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75"/>
          <p:cNvGrpSpPr/>
          <p:nvPr/>
        </p:nvGrpSpPr>
        <p:grpSpPr>
          <a:xfrm>
            <a:off x="6263725" y="4277658"/>
            <a:ext cx="210491" cy="362163"/>
            <a:chOff x="6263725" y="4277658"/>
            <a:chExt cx="210491" cy="362163"/>
          </a:xfrm>
        </p:grpSpPr>
        <p:sp>
          <p:nvSpPr>
            <p:cNvPr id="11116" name="Google Shape;11116;p75"/>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5"/>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5"/>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5"/>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5"/>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5"/>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5"/>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5"/>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5"/>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5"/>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5"/>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5"/>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5"/>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5"/>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5"/>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75"/>
          <p:cNvGrpSpPr/>
          <p:nvPr/>
        </p:nvGrpSpPr>
        <p:grpSpPr>
          <a:xfrm>
            <a:off x="7987790" y="3804695"/>
            <a:ext cx="336303" cy="362005"/>
            <a:chOff x="7987790" y="3804695"/>
            <a:chExt cx="336303" cy="362005"/>
          </a:xfrm>
        </p:grpSpPr>
        <p:sp>
          <p:nvSpPr>
            <p:cNvPr id="11132" name="Google Shape;11132;p75"/>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5"/>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5"/>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5"/>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5"/>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5"/>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5"/>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5"/>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5"/>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5"/>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75"/>
          <p:cNvGrpSpPr/>
          <p:nvPr/>
        </p:nvGrpSpPr>
        <p:grpSpPr>
          <a:xfrm>
            <a:off x="5273444" y="2891285"/>
            <a:ext cx="371123" cy="362267"/>
            <a:chOff x="5273444" y="2891285"/>
            <a:chExt cx="371123" cy="362267"/>
          </a:xfrm>
        </p:grpSpPr>
        <p:sp>
          <p:nvSpPr>
            <p:cNvPr id="11143" name="Google Shape;11143;p75"/>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5"/>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5"/>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5"/>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5"/>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5"/>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5"/>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5"/>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5"/>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5"/>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5"/>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5"/>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5"/>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5"/>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75"/>
          <p:cNvGrpSpPr/>
          <p:nvPr/>
        </p:nvGrpSpPr>
        <p:grpSpPr>
          <a:xfrm>
            <a:off x="7630397" y="3358399"/>
            <a:ext cx="214759" cy="357030"/>
            <a:chOff x="2235125" y="238075"/>
            <a:chExt cx="3144350" cy="5227375"/>
          </a:xfrm>
        </p:grpSpPr>
        <p:sp>
          <p:nvSpPr>
            <p:cNvPr id="11158" name="Google Shape;11158;p75"/>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5"/>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5"/>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5"/>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5"/>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5"/>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5"/>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5"/>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5"/>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75"/>
          <p:cNvGrpSpPr/>
          <p:nvPr/>
        </p:nvGrpSpPr>
        <p:grpSpPr>
          <a:xfrm>
            <a:off x="2810729" y="4267107"/>
            <a:ext cx="342496" cy="351944"/>
            <a:chOff x="2810729" y="4267107"/>
            <a:chExt cx="342496" cy="351944"/>
          </a:xfrm>
        </p:grpSpPr>
        <p:sp>
          <p:nvSpPr>
            <p:cNvPr id="11168" name="Google Shape;11168;p75"/>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5"/>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5"/>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5"/>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5"/>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5"/>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5"/>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5"/>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5"/>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5"/>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5"/>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5"/>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5"/>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5"/>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5"/>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5"/>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5"/>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5"/>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5"/>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5"/>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5"/>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5"/>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5"/>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5"/>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5"/>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5"/>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5"/>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5"/>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5"/>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5"/>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75"/>
          <p:cNvGrpSpPr/>
          <p:nvPr/>
        </p:nvGrpSpPr>
        <p:grpSpPr>
          <a:xfrm>
            <a:off x="1779168" y="3805625"/>
            <a:ext cx="282381" cy="343454"/>
            <a:chOff x="1779168" y="3805625"/>
            <a:chExt cx="282381" cy="343454"/>
          </a:xfrm>
        </p:grpSpPr>
        <p:sp>
          <p:nvSpPr>
            <p:cNvPr id="11199" name="Google Shape;11199;p75"/>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5"/>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5"/>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5"/>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5"/>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5"/>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5"/>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5"/>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5"/>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5"/>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5"/>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5"/>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5"/>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5"/>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5"/>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5"/>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5"/>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5"/>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5"/>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5"/>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5"/>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5"/>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5"/>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5"/>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5"/>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5"/>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5"/>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5"/>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75"/>
          <p:cNvGrpSpPr/>
          <p:nvPr/>
        </p:nvGrpSpPr>
        <p:grpSpPr>
          <a:xfrm>
            <a:off x="2593522" y="2407029"/>
            <a:ext cx="391606" cy="364535"/>
            <a:chOff x="2593522" y="2407029"/>
            <a:chExt cx="391606" cy="364535"/>
          </a:xfrm>
        </p:grpSpPr>
        <p:sp>
          <p:nvSpPr>
            <p:cNvPr id="11228" name="Google Shape;11228;p75"/>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5"/>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5"/>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5"/>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5"/>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5"/>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5"/>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5"/>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5"/>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5"/>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5"/>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5"/>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5"/>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5"/>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5"/>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5"/>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5"/>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5"/>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5"/>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5"/>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5"/>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5"/>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5"/>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5"/>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5"/>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5"/>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5"/>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5"/>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5"/>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5"/>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5"/>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5"/>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5"/>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5"/>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5"/>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5"/>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5"/>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5"/>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75"/>
          <p:cNvGrpSpPr/>
          <p:nvPr/>
        </p:nvGrpSpPr>
        <p:grpSpPr>
          <a:xfrm>
            <a:off x="3955047" y="2432242"/>
            <a:ext cx="322912" cy="334396"/>
            <a:chOff x="3955047" y="2432242"/>
            <a:chExt cx="322912" cy="334396"/>
          </a:xfrm>
        </p:grpSpPr>
        <p:sp>
          <p:nvSpPr>
            <p:cNvPr id="11268" name="Google Shape;11268;p75"/>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5"/>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5"/>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75"/>
          <p:cNvGrpSpPr/>
          <p:nvPr/>
        </p:nvGrpSpPr>
        <p:grpSpPr>
          <a:xfrm>
            <a:off x="1802465" y="1962854"/>
            <a:ext cx="265373" cy="351944"/>
            <a:chOff x="1802465" y="1962854"/>
            <a:chExt cx="265373" cy="351944"/>
          </a:xfrm>
        </p:grpSpPr>
        <p:sp>
          <p:nvSpPr>
            <p:cNvPr id="11272" name="Google Shape;11272;p75"/>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5"/>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5"/>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5"/>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5"/>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5"/>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5"/>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75"/>
          <p:cNvGrpSpPr/>
          <p:nvPr/>
        </p:nvGrpSpPr>
        <p:grpSpPr>
          <a:xfrm>
            <a:off x="3512070" y="1956222"/>
            <a:ext cx="373983" cy="363622"/>
            <a:chOff x="3512070" y="1956222"/>
            <a:chExt cx="373983" cy="363622"/>
          </a:xfrm>
        </p:grpSpPr>
        <p:sp>
          <p:nvSpPr>
            <p:cNvPr id="11280" name="Google Shape;11280;p75"/>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5"/>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5"/>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5"/>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5"/>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5"/>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5"/>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5"/>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5"/>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5"/>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5"/>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5"/>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5"/>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5"/>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5"/>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5"/>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5"/>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7" name="Google Shape;11297;p75"/>
          <p:cNvGrpSpPr/>
          <p:nvPr/>
        </p:nvGrpSpPr>
        <p:grpSpPr>
          <a:xfrm>
            <a:off x="842683" y="2394751"/>
            <a:ext cx="345640" cy="356660"/>
            <a:chOff x="842683" y="2394751"/>
            <a:chExt cx="345640" cy="356660"/>
          </a:xfrm>
        </p:grpSpPr>
        <p:sp>
          <p:nvSpPr>
            <p:cNvPr id="11298" name="Google Shape;11298;p75"/>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5"/>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5"/>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5"/>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5"/>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5"/>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5"/>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5"/>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5"/>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5"/>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5"/>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5"/>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5"/>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5"/>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5"/>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5"/>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75"/>
          <p:cNvGrpSpPr/>
          <p:nvPr/>
        </p:nvGrpSpPr>
        <p:grpSpPr>
          <a:xfrm>
            <a:off x="1290615" y="2399467"/>
            <a:ext cx="336836" cy="342511"/>
            <a:chOff x="1290615" y="2399467"/>
            <a:chExt cx="336836" cy="342511"/>
          </a:xfrm>
        </p:grpSpPr>
        <p:sp>
          <p:nvSpPr>
            <p:cNvPr id="11315" name="Google Shape;11315;p75"/>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5"/>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5"/>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5"/>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5"/>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5"/>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5"/>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5"/>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5"/>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5"/>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5"/>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5"/>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5"/>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5"/>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5"/>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5"/>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5"/>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5"/>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5"/>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75"/>
          <p:cNvGrpSpPr/>
          <p:nvPr/>
        </p:nvGrpSpPr>
        <p:grpSpPr>
          <a:xfrm>
            <a:off x="1748310" y="2408601"/>
            <a:ext cx="308508" cy="333378"/>
            <a:chOff x="1748310" y="2408601"/>
            <a:chExt cx="308508" cy="333378"/>
          </a:xfrm>
        </p:grpSpPr>
        <p:sp>
          <p:nvSpPr>
            <p:cNvPr id="11335" name="Google Shape;11335;p75"/>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5"/>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5"/>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5"/>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5"/>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5"/>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5"/>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5"/>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75"/>
          <p:cNvGrpSpPr/>
          <p:nvPr/>
        </p:nvGrpSpPr>
        <p:grpSpPr>
          <a:xfrm>
            <a:off x="3044614" y="2418033"/>
            <a:ext cx="376184" cy="315141"/>
            <a:chOff x="3044614" y="2418033"/>
            <a:chExt cx="376184" cy="315141"/>
          </a:xfrm>
        </p:grpSpPr>
        <p:sp>
          <p:nvSpPr>
            <p:cNvPr id="11344" name="Google Shape;11344;p75"/>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5"/>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5"/>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5"/>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5"/>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5"/>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5"/>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5"/>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5"/>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75"/>
          <p:cNvGrpSpPr/>
          <p:nvPr/>
        </p:nvGrpSpPr>
        <p:grpSpPr>
          <a:xfrm>
            <a:off x="3943638" y="3815072"/>
            <a:ext cx="357933" cy="342676"/>
            <a:chOff x="3943638" y="3815072"/>
            <a:chExt cx="357933" cy="342676"/>
          </a:xfrm>
        </p:grpSpPr>
        <p:sp>
          <p:nvSpPr>
            <p:cNvPr id="11354" name="Google Shape;11354;p75"/>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5"/>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5"/>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5"/>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5"/>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5"/>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5"/>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5"/>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5"/>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75"/>
          <p:cNvGrpSpPr/>
          <p:nvPr/>
        </p:nvGrpSpPr>
        <p:grpSpPr>
          <a:xfrm>
            <a:off x="3508282" y="3810341"/>
            <a:ext cx="351644" cy="351959"/>
            <a:chOff x="3508282" y="3810341"/>
            <a:chExt cx="351644" cy="351959"/>
          </a:xfrm>
        </p:grpSpPr>
        <p:sp>
          <p:nvSpPr>
            <p:cNvPr id="11364" name="Google Shape;11364;p75"/>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5"/>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5"/>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5"/>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5"/>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5"/>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5"/>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5"/>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5"/>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5"/>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5"/>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5"/>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5"/>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5"/>
          <p:cNvGrpSpPr/>
          <p:nvPr/>
        </p:nvGrpSpPr>
        <p:grpSpPr>
          <a:xfrm>
            <a:off x="2224585" y="1962854"/>
            <a:ext cx="303163" cy="351809"/>
            <a:chOff x="2224585" y="1962854"/>
            <a:chExt cx="303163" cy="351809"/>
          </a:xfrm>
        </p:grpSpPr>
        <p:sp>
          <p:nvSpPr>
            <p:cNvPr id="11378" name="Google Shape;11378;p75"/>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5"/>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5"/>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5"/>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5"/>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5"/>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5"/>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5"/>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75"/>
          <p:cNvGrpSpPr/>
          <p:nvPr/>
        </p:nvGrpSpPr>
        <p:grpSpPr>
          <a:xfrm>
            <a:off x="2622794" y="1990868"/>
            <a:ext cx="389090" cy="296231"/>
            <a:chOff x="2622794" y="1990868"/>
            <a:chExt cx="389090" cy="296231"/>
          </a:xfrm>
        </p:grpSpPr>
        <p:sp>
          <p:nvSpPr>
            <p:cNvPr id="11387" name="Google Shape;11387;p75"/>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5"/>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5"/>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5"/>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5"/>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5"/>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5"/>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5"/>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5"/>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75"/>
          <p:cNvGrpSpPr/>
          <p:nvPr/>
        </p:nvGrpSpPr>
        <p:grpSpPr>
          <a:xfrm>
            <a:off x="3977326" y="1952149"/>
            <a:ext cx="327074" cy="375241"/>
            <a:chOff x="3977326" y="1952149"/>
            <a:chExt cx="327074" cy="375241"/>
          </a:xfrm>
        </p:grpSpPr>
        <p:sp>
          <p:nvSpPr>
            <p:cNvPr id="11397" name="Google Shape;11397;p75"/>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5"/>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5"/>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5"/>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5"/>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5"/>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5"/>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5"/>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5"/>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5"/>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5"/>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5"/>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5"/>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5"/>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5"/>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5"/>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5"/>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75"/>
          <p:cNvGrpSpPr/>
          <p:nvPr/>
        </p:nvGrpSpPr>
        <p:grpSpPr>
          <a:xfrm>
            <a:off x="1341612" y="3340055"/>
            <a:ext cx="259399" cy="370524"/>
            <a:chOff x="1341612" y="3340055"/>
            <a:chExt cx="259399" cy="370524"/>
          </a:xfrm>
        </p:grpSpPr>
        <p:sp>
          <p:nvSpPr>
            <p:cNvPr id="11415" name="Google Shape;11415;p75"/>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5"/>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5"/>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5"/>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5"/>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5"/>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5"/>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5"/>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5"/>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5"/>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5"/>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5"/>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5"/>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5"/>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5"/>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5"/>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5"/>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5"/>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75"/>
          <p:cNvGrpSpPr/>
          <p:nvPr/>
        </p:nvGrpSpPr>
        <p:grpSpPr>
          <a:xfrm>
            <a:off x="2179892" y="3844972"/>
            <a:ext cx="351629" cy="282381"/>
            <a:chOff x="2179892" y="3844972"/>
            <a:chExt cx="351629" cy="282381"/>
          </a:xfrm>
        </p:grpSpPr>
        <p:sp>
          <p:nvSpPr>
            <p:cNvPr id="11434" name="Google Shape;11434;p75"/>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5"/>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5"/>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5"/>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5"/>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5"/>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5"/>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5"/>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5"/>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5"/>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5"/>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5"/>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5"/>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5"/>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5"/>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5"/>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5"/>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5"/>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5"/>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5"/>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75"/>
          <p:cNvGrpSpPr/>
          <p:nvPr/>
        </p:nvGrpSpPr>
        <p:grpSpPr>
          <a:xfrm>
            <a:off x="3131170" y="3816884"/>
            <a:ext cx="220051" cy="338169"/>
            <a:chOff x="3131170" y="3816884"/>
            <a:chExt cx="220051" cy="338169"/>
          </a:xfrm>
        </p:grpSpPr>
        <p:sp>
          <p:nvSpPr>
            <p:cNvPr id="11455" name="Google Shape;11455;p75"/>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5"/>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5"/>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5"/>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5"/>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5"/>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5"/>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5"/>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5"/>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75"/>
          <p:cNvGrpSpPr/>
          <p:nvPr/>
        </p:nvGrpSpPr>
        <p:grpSpPr>
          <a:xfrm>
            <a:off x="903502" y="3359564"/>
            <a:ext cx="247990" cy="333393"/>
            <a:chOff x="903502" y="3359564"/>
            <a:chExt cx="247990" cy="333393"/>
          </a:xfrm>
        </p:grpSpPr>
        <p:sp>
          <p:nvSpPr>
            <p:cNvPr id="11465" name="Google Shape;11465;p75"/>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5"/>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5"/>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5"/>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5"/>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5"/>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5"/>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5"/>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5"/>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5"/>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5"/>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5"/>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5"/>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5"/>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5"/>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5"/>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5"/>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5"/>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5"/>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5"/>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5"/>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5"/>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75"/>
          <p:cNvGrpSpPr/>
          <p:nvPr/>
        </p:nvGrpSpPr>
        <p:grpSpPr>
          <a:xfrm>
            <a:off x="2616191" y="2890461"/>
            <a:ext cx="365793" cy="361152"/>
            <a:chOff x="2616191" y="2890461"/>
            <a:chExt cx="365793" cy="361152"/>
          </a:xfrm>
        </p:grpSpPr>
        <p:sp>
          <p:nvSpPr>
            <p:cNvPr id="11488" name="Google Shape;11488;p75"/>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5"/>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5"/>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5"/>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5"/>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5"/>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5"/>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5"/>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5"/>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5"/>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75"/>
          <p:cNvGrpSpPr/>
          <p:nvPr/>
        </p:nvGrpSpPr>
        <p:grpSpPr>
          <a:xfrm>
            <a:off x="3049959" y="1945861"/>
            <a:ext cx="402940" cy="388536"/>
            <a:chOff x="3049959" y="1945861"/>
            <a:chExt cx="402940" cy="388536"/>
          </a:xfrm>
        </p:grpSpPr>
        <p:sp>
          <p:nvSpPr>
            <p:cNvPr id="11500" name="Google Shape;11500;p75"/>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5"/>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5"/>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5"/>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5"/>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5"/>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6" name="Google Shape;11506;p75"/>
          <p:cNvGrpSpPr/>
          <p:nvPr/>
        </p:nvGrpSpPr>
        <p:grpSpPr>
          <a:xfrm>
            <a:off x="2483025" y="4268679"/>
            <a:ext cx="202428" cy="349114"/>
            <a:chOff x="2483025" y="4268679"/>
            <a:chExt cx="202428" cy="349114"/>
          </a:xfrm>
        </p:grpSpPr>
        <p:sp>
          <p:nvSpPr>
            <p:cNvPr id="11507" name="Google Shape;11507;p75"/>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5"/>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5"/>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5"/>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5"/>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5"/>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75"/>
          <p:cNvGrpSpPr/>
          <p:nvPr/>
        </p:nvGrpSpPr>
        <p:grpSpPr>
          <a:xfrm>
            <a:off x="862507" y="2885984"/>
            <a:ext cx="329590" cy="365000"/>
            <a:chOff x="862507" y="2885984"/>
            <a:chExt cx="329590" cy="365000"/>
          </a:xfrm>
        </p:grpSpPr>
        <p:sp>
          <p:nvSpPr>
            <p:cNvPr id="11514" name="Google Shape;11514;p75"/>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5"/>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5"/>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5"/>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5"/>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5"/>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5"/>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1" name="Google Shape;11521;p75"/>
          <p:cNvGrpSpPr/>
          <p:nvPr/>
        </p:nvGrpSpPr>
        <p:grpSpPr>
          <a:xfrm>
            <a:off x="3082075" y="2871805"/>
            <a:ext cx="318884" cy="379807"/>
            <a:chOff x="3082075" y="2871805"/>
            <a:chExt cx="318884" cy="379807"/>
          </a:xfrm>
        </p:grpSpPr>
        <p:sp>
          <p:nvSpPr>
            <p:cNvPr id="11522" name="Google Shape;11522;p75"/>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5"/>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5"/>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5"/>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5"/>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5"/>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5"/>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5"/>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5"/>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5"/>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5"/>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5"/>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5"/>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5"/>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5"/>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5"/>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5"/>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5"/>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5"/>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5"/>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75"/>
          <p:cNvGrpSpPr/>
          <p:nvPr/>
        </p:nvGrpSpPr>
        <p:grpSpPr>
          <a:xfrm>
            <a:off x="2594780" y="1516494"/>
            <a:ext cx="410187" cy="324244"/>
            <a:chOff x="2594780" y="1516494"/>
            <a:chExt cx="410187" cy="324244"/>
          </a:xfrm>
        </p:grpSpPr>
        <p:sp>
          <p:nvSpPr>
            <p:cNvPr id="11543" name="Google Shape;11543;p75"/>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5"/>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5"/>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5"/>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5"/>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5"/>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5"/>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5"/>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75"/>
          <p:cNvGrpSpPr/>
          <p:nvPr/>
        </p:nvGrpSpPr>
        <p:grpSpPr>
          <a:xfrm>
            <a:off x="1742965" y="1502959"/>
            <a:ext cx="333692" cy="333363"/>
            <a:chOff x="1742965" y="1502959"/>
            <a:chExt cx="333692" cy="333363"/>
          </a:xfrm>
        </p:grpSpPr>
        <p:sp>
          <p:nvSpPr>
            <p:cNvPr id="11552" name="Google Shape;11552;p75"/>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5"/>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5"/>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5"/>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75"/>
          <p:cNvGrpSpPr/>
          <p:nvPr/>
        </p:nvGrpSpPr>
        <p:grpSpPr>
          <a:xfrm>
            <a:off x="3051531" y="1516809"/>
            <a:ext cx="390034" cy="296545"/>
            <a:chOff x="3051531" y="1516809"/>
            <a:chExt cx="390034" cy="296545"/>
          </a:xfrm>
        </p:grpSpPr>
        <p:sp>
          <p:nvSpPr>
            <p:cNvPr id="11557" name="Google Shape;11557;p75"/>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5"/>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5"/>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5"/>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5"/>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5"/>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5"/>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5"/>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5"/>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5"/>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5"/>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5"/>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5"/>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5"/>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5"/>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2" name="Google Shape;11572;p75"/>
          <p:cNvGrpSpPr/>
          <p:nvPr/>
        </p:nvGrpSpPr>
        <p:grpSpPr>
          <a:xfrm>
            <a:off x="3514900" y="1489020"/>
            <a:ext cx="354145" cy="351869"/>
            <a:chOff x="3514900" y="1489020"/>
            <a:chExt cx="354145" cy="351869"/>
          </a:xfrm>
        </p:grpSpPr>
        <p:sp>
          <p:nvSpPr>
            <p:cNvPr id="11573" name="Google Shape;11573;p75"/>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5"/>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5"/>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5"/>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5"/>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5"/>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5"/>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5"/>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5"/>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5"/>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5"/>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5"/>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5"/>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5"/>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5"/>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5"/>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5"/>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5"/>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5"/>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5"/>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5"/>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5"/>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75"/>
          <p:cNvGrpSpPr/>
          <p:nvPr/>
        </p:nvGrpSpPr>
        <p:grpSpPr>
          <a:xfrm>
            <a:off x="3066324" y="3350446"/>
            <a:ext cx="346598" cy="333183"/>
            <a:chOff x="3066324" y="3350446"/>
            <a:chExt cx="346598" cy="333183"/>
          </a:xfrm>
        </p:grpSpPr>
        <p:sp>
          <p:nvSpPr>
            <p:cNvPr id="11596" name="Google Shape;11596;p75"/>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5"/>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5"/>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5"/>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5"/>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5"/>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5"/>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5"/>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5"/>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5"/>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75"/>
          <p:cNvGrpSpPr/>
          <p:nvPr/>
        </p:nvGrpSpPr>
        <p:grpSpPr>
          <a:xfrm>
            <a:off x="1282755" y="1952089"/>
            <a:ext cx="363278" cy="363338"/>
            <a:chOff x="1282755" y="1952089"/>
            <a:chExt cx="363278" cy="363338"/>
          </a:xfrm>
        </p:grpSpPr>
        <p:sp>
          <p:nvSpPr>
            <p:cNvPr id="11607" name="Google Shape;11607;p75"/>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5"/>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5"/>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5"/>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5"/>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5"/>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5"/>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5"/>
          <p:cNvGrpSpPr/>
          <p:nvPr/>
        </p:nvGrpSpPr>
        <p:grpSpPr>
          <a:xfrm>
            <a:off x="3510094" y="2909281"/>
            <a:ext cx="355133" cy="343574"/>
            <a:chOff x="3510094" y="2909281"/>
            <a:chExt cx="355133" cy="343574"/>
          </a:xfrm>
        </p:grpSpPr>
        <p:sp>
          <p:nvSpPr>
            <p:cNvPr id="11615" name="Google Shape;11615;p75"/>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5"/>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5"/>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5"/>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5"/>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5"/>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5"/>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5"/>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5"/>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5"/>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5"/>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5"/>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5"/>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8" name="Google Shape;11628;p75"/>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9" name="Google Shape;11629;p75"/>
          <p:cNvGrpSpPr/>
          <p:nvPr/>
        </p:nvGrpSpPr>
        <p:grpSpPr>
          <a:xfrm>
            <a:off x="2163842" y="1506972"/>
            <a:ext cx="382787" cy="331566"/>
            <a:chOff x="2163842" y="1506972"/>
            <a:chExt cx="382787" cy="331566"/>
          </a:xfrm>
        </p:grpSpPr>
        <p:sp>
          <p:nvSpPr>
            <p:cNvPr id="11630" name="Google Shape;11630;p75"/>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5"/>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5"/>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5"/>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5"/>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5"/>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5"/>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5"/>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75"/>
          <p:cNvGrpSpPr/>
          <p:nvPr/>
        </p:nvGrpSpPr>
        <p:grpSpPr>
          <a:xfrm>
            <a:off x="1738877" y="3349652"/>
            <a:ext cx="357918" cy="350536"/>
            <a:chOff x="1738877" y="3349652"/>
            <a:chExt cx="357918" cy="350536"/>
          </a:xfrm>
        </p:grpSpPr>
        <p:sp>
          <p:nvSpPr>
            <p:cNvPr id="11639" name="Google Shape;11639;p75"/>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5"/>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5"/>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5"/>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5"/>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5"/>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5"/>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5"/>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5"/>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5"/>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5"/>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5"/>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5"/>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5"/>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5"/>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5"/>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5"/>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5"/>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75"/>
          <p:cNvGrpSpPr/>
          <p:nvPr/>
        </p:nvGrpSpPr>
        <p:grpSpPr>
          <a:xfrm>
            <a:off x="1971819" y="4276854"/>
            <a:ext cx="383281" cy="333947"/>
            <a:chOff x="1971819" y="4276854"/>
            <a:chExt cx="383281" cy="333947"/>
          </a:xfrm>
        </p:grpSpPr>
        <p:sp>
          <p:nvSpPr>
            <p:cNvPr id="11658" name="Google Shape;11658;p75"/>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5"/>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5"/>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5"/>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5"/>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5"/>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5"/>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5"/>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5"/>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5"/>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75"/>
          <p:cNvGrpSpPr/>
          <p:nvPr/>
        </p:nvGrpSpPr>
        <p:grpSpPr>
          <a:xfrm>
            <a:off x="1825119" y="2885819"/>
            <a:ext cx="175987" cy="361391"/>
            <a:chOff x="1825119" y="2885819"/>
            <a:chExt cx="175987" cy="361391"/>
          </a:xfrm>
        </p:grpSpPr>
        <p:sp>
          <p:nvSpPr>
            <p:cNvPr id="11669" name="Google Shape;11669;p75"/>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5"/>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5"/>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5"/>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5"/>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5"/>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5"/>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5"/>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5"/>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5"/>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75"/>
          <p:cNvGrpSpPr/>
          <p:nvPr/>
        </p:nvGrpSpPr>
        <p:grpSpPr>
          <a:xfrm>
            <a:off x="3504824" y="3405844"/>
            <a:ext cx="369896" cy="226339"/>
            <a:chOff x="3504824" y="3405844"/>
            <a:chExt cx="369896" cy="226339"/>
          </a:xfrm>
        </p:grpSpPr>
        <p:sp>
          <p:nvSpPr>
            <p:cNvPr id="11680" name="Google Shape;11680;p75"/>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5"/>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5"/>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5"/>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5"/>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5"/>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5"/>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5"/>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5"/>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5"/>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5"/>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5"/>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5"/>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5"/>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5"/>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5"/>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75"/>
          <p:cNvGrpSpPr/>
          <p:nvPr/>
        </p:nvGrpSpPr>
        <p:grpSpPr>
          <a:xfrm>
            <a:off x="1295661" y="3819594"/>
            <a:ext cx="345640" cy="342900"/>
            <a:chOff x="1295661" y="3819594"/>
            <a:chExt cx="345640" cy="342900"/>
          </a:xfrm>
        </p:grpSpPr>
        <p:sp>
          <p:nvSpPr>
            <p:cNvPr id="11697" name="Google Shape;11697;p75"/>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5"/>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5"/>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5"/>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7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5"/>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5"/>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5"/>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5"/>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5"/>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5"/>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5"/>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5"/>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5"/>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5"/>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5"/>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5"/>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75"/>
          <p:cNvGrpSpPr/>
          <p:nvPr/>
        </p:nvGrpSpPr>
        <p:grpSpPr>
          <a:xfrm>
            <a:off x="3486572" y="2433470"/>
            <a:ext cx="379328" cy="281738"/>
            <a:chOff x="3486572" y="2433470"/>
            <a:chExt cx="379328" cy="281738"/>
          </a:xfrm>
        </p:grpSpPr>
        <p:sp>
          <p:nvSpPr>
            <p:cNvPr id="11715" name="Google Shape;11715;p75"/>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5"/>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5"/>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5"/>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5"/>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5"/>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5"/>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2" name="Google Shape;11722;p75"/>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3" name="Google Shape;11723;p75"/>
          <p:cNvGrpSpPr/>
          <p:nvPr/>
        </p:nvGrpSpPr>
        <p:grpSpPr>
          <a:xfrm>
            <a:off x="3997149" y="3329634"/>
            <a:ext cx="270733" cy="355762"/>
            <a:chOff x="3997149" y="3329634"/>
            <a:chExt cx="270733" cy="355762"/>
          </a:xfrm>
        </p:grpSpPr>
        <p:sp>
          <p:nvSpPr>
            <p:cNvPr id="11724" name="Google Shape;11724;p75"/>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5"/>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5"/>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5"/>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5"/>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5"/>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5"/>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5"/>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5"/>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5"/>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5"/>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5"/>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5"/>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5"/>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5"/>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5"/>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5"/>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5"/>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5"/>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5"/>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5"/>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75"/>
          <p:cNvGrpSpPr/>
          <p:nvPr/>
        </p:nvGrpSpPr>
        <p:grpSpPr>
          <a:xfrm>
            <a:off x="3954343" y="2899354"/>
            <a:ext cx="345655" cy="343529"/>
            <a:chOff x="3954343" y="2899354"/>
            <a:chExt cx="345655" cy="343529"/>
          </a:xfrm>
        </p:grpSpPr>
        <p:sp>
          <p:nvSpPr>
            <p:cNvPr id="11746" name="Google Shape;11746;p75"/>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5"/>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5"/>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5"/>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5"/>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5"/>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5"/>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5"/>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5"/>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5"/>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5"/>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5"/>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75"/>
          <p:cNvGrpSpPr/>
          <p:nvPr/>
        </p:nvGrpSpPr>
        <p:grpSpPr>
          <a:xfrm>
            <a:off x="2166043" y="3351344"/>
            <a:ext cx="369566" cy="349803"/>
            <a:chOff x="2166043" y="3351344"/>
            <a:chExt cx="369566" cy="349803"/>
          </a:xfrm>
        </p:grpSpPr>
        <p:sp>
          <p:nvSpPr>
            <p:cNvPr id="11759" name="Google Shape;11759;p75"/>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5"/>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5"/>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5"/>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5"/>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5"/>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5"/>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5"/>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5"/>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75"/>
          <p:cNvGrpSpPr/>
          <p:nvPr/>
        </p:nvGrpSpPr>
        <p:grpSpPr>
          <a:xfrm>
            <a:off x="2619649" y="3352332"/>
            <a:ext cx="365793" cy="329275"/>
            <a:chOff x="2619649" y="3352332"/>
            <a:chExt cx="365793" cy="329275"/>
          </a:xfrm>
        </p:grpSpPr>
        <p:sp>
          <p:nvSpPr>
            <p:cNvPr id="11769" name="Google Shape;11769;p75"/>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5"/>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5"/>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5"/>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5"/>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5"/>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5"/>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5"/>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5"/>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5"/>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5"/>
          <p:cNvGrpSpPr/>
          <p:nvPr/>
        </p:nvGrpSpPr>
        <p:grpSpPr>
          <a:xfrm>
            <a:off x="1293760" y="1498228"/>
            <a:ext cx="340624" cy="351944"/>
            <a:chOff x="1293760" y="1498228"/>
            <a:chExt cx="340624" cy="351944"/>
          </a:xfrm>
        </p:grpSpPr>
        <p:sp>
          <p:nvSpPr>
            <p:cNvPr id="11780" name="Google Shape;11780;p75"/>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5"/>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5"/>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5"/>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5"/>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5"/>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5"/>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5"/>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5"/>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5"/>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5"/>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5"/>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5"/>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5"/>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4" name="Google Shape;11794;p75"/>
          <p:cNvGrpSpPr/>
          <p:nvPr/>
        </p:nvGrpSpPr>
        <p:grpSpPr>
          <a:xfrm>
            <a:off x="849601" y="1952074"/>
            <a:ext cx="406713" cy="383745"/>
            <a:chOff x="849601" y="1952074"/>
            <a:chExt cx="406713" cy="383745"/>
          </a:xfrm>
        </p:grpSpPr>
        <p:sp>
          <p:nvSpPr>
            <p:cNvPr id="11795" name="Google Shape;11795;p75"/>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5"/>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5"/>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5"/>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5"/>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5"/>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5"/>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75"/>
          <p:cNvGrpSpPr/>
          <p:nvPr/>
        </p:nvGrpSpPr>
        <p:grpSpPr>
          <a:xfrm>
            <a:off x="2253871" y="2893365"/>
            <a:ext cx="203985" cy="355417"/>
            <a:chOff x="2253871" y="2893365"/>
            <a:chExt cx="203985" cy="355417"/>
          </a:xfrm>
        </p:grpSpPr>
        <p:sp>
          <p:nvSpPr>
            <p:cNvPr id="11803" name="Google Shape;11803;p75"/>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5"/>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5"/>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5"/>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5"/>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5"/>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5"/>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5"/>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5"/>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5"/>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5"/>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75"/>
          <p:cNvGrpSpPr/>
          <p:nvPr/>
        </p:nvGrpSpPr>
        <p:grpSpPr>
          <a:xfrm>
            <a:off x="2191541" y="2408601"/>
            <a:ext cx="308823" cy="342571"/>
            <a:chOff x="2191541" y="2408601"/>
            <a:chExt cx="308823" cy="342571"/>
          </a:xfrm>
        </p:grpSpPr>
        <p:sp>
          <p:nvSpPr>
            <p:cNvPr id="11815" name="Google Shape;11815;p75"/>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5"/>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5"/>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5"/>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5"/>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5"/>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5"/>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5"/>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5"/>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5"/>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5"/>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5"/>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5"/>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75"/>
          <p:cNvGrpSpPr/>
          <p:nvPr/>
        </p:nvGrpSpPr>
        <p:grpSpPr>
          <a:xfrm>
            <a:off x="847400" y="1503588"/>
            <a:ext cx="342496" cy="341553"/>
            <a:chOff x="847400" y="1503588"/>
            <a:chExt cx="342496" cy="341553"/>
          </a:xfrm>
        </p:grpSpPr>
        <p:sp>
          <p:nvSpPr>
            <p:cNvPr id="11829" name="Google Shape;11829;p75"/>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5"/>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5"/>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5"/>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5"/>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5"/>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5"/>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5"/>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5"/>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5"/>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5"/>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5"/>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5"/>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5"/>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5"/>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5"/>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5"/>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5"/>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5"/>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5"/>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75"/>
          <p:cNvGrpSpPr/>
          <p:nvPr/>
        </p:nvGrpSpPr>
        <p:grpSpPr>
          <a:xfrm>
            <a:off x="1329963" y="2899669"/>
            <a:ext cx="280495" cy="361077"/>
            <a:chOff x="1329963" y="2899669"/>
            <a:chExt cx="280495" cy="361077"/>
          </a:xfrm>
        </p:grpSpPr>
        <p:sp>
          <p:nvSpPr>
            <p:cNvPr id="11850" name="Google Shape;11850;p75"/>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5"/>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5"/>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5"/>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5"/>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5"/>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75"/>
          <p:cNvGrpSpPr/>
          <p:nvPr/>
        </p:nvGrpSpPr>
        <p:grpSpPr>
          <a:xfrm>
            <a:off x="937429" y="3800908"/>
            <a:ext cx="195496" cy="343439"/>
            <a:chOff x="937429" y="3800908"/>
            <a:chExt cx="195496" cy="343439"/>
          </a:xfrm>
        </p:grpSpPr>
        <p:sp>
          <p:nvSpPr>
            <p:cNvPr id="11858" name="Google Shape;11858;p75"/>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5"/>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5"/>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5"/>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5"/>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5"/>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5"/>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5"/>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5"/>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5"/>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5"/>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5"/>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5"/>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75"/>
          <p:cNvGrpSpPr/>
          <p:nvPr/>
        </p:nvGrpSpPr>
        <p:grpSpPr>
          <a:xfrm>
            <a:off x="2687659" y="3810655"/>
            <a:ext cx="365164" cy="342511"/>
            <a:chOff x="2611459" y="3810655"/>
            <a:chExt cx="365164" cy="342511"/>
          </a:xfrm>
        </p:grpSpPr>
        <p:sp>
          <p:nvSpPr>
            <p:cNvPr id="11872" name="Google Shape;11872;p75"/>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5"/>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5"/>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5"/>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5"/>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5"/>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5"/>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5"/>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5"/>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5"/>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5"/>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75"/>
          <p:cNvGrpSpPr/>
          <p:nvPr/>
        </p:nvGrpSpPr>
        <p:grpSpPr>
          <a:xfrm>
            <a:off x="3952456" y="1524280"/>
            <a:ext cx="370195" cy="300154"/>
            <a:chOff x="3952456" y="1524280"/>
            <a:chExt cx="370195" cy="300154"/>
          </a:xfrm>
        </p:grpSpPr>
        <p:sp>
          <p:nvSpPr>
            <p:cNvPr id="11884" name="Google Shape;11884;p75"/>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5"/>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5"/>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5"/>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5"/>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5"/>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93"/>
        <p:cNvGrpSpPr/>
        <p:nvPr/>
      </p:nvGrpSpPr>
      <p:grpSpPr>
        <a:xfrm>
          <a:off x="0" y="0"/>
          <a:ext cx="0" cy="0"/>
          <a:chOff x="0" y="0"/>
          <a:chExt cx="0" cy="0"/>
        </a:xfrm>
      </p:grpSpPr>
      <p:sp>
        <p:nvSpPr>
          <p:cNvPr id="11894" name="Google Shape;11894;p76"/>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95" name="Google Shape;11895;p76"/>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896" name="Google Shape;11896;p76"/>
          <p:cNvGrpSpPr/>
          <p:nvPr/>
        </p:nvGrpSpPr>
        <p:grpSpPr>
          <a:xfrm>
            <a:off x="908482" y="1502585"/>
            <a:ext cx="257112" cy="362808"/>
            <a:chOff x="908482" y="1502585"/>
            <a:chExt cx="257112" cy="362808"/>
          </a:xfrm>
        </p:grpSpPr>
        <p:sp>
          <p:nvSpPr>
            <p:cNvPr id="11897" name="Google Shape;11897;p76"/>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6"/>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6"/>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6"/>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6"/>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6"/>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6"/>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6"/>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6"/>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6"/>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6"/>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6"/>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6"/>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6"/>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6"/>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6"/>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6"/>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6"/>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6"/>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6"/>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7" name="Google Shape;11917;p76"/>
          <p:cNvGrpSpPr/>
          <p:nvPr/>
        </p:nvGrpSpPr>
        <p:grpSpPr>
          <a:xfrm>
            <a:off x="1303537" y="1502716"/>
            <a:ext cx="362939" cy="362677"/>
            <a:chOff x="1303537" y="1502716"/>
            <a:chExt cx="362939" cy="362677"/>
          </a:xfrm>
        </p:grpSpPr>
        <p:sp>
          <p:nvSpPr>
            <p:cNvPr id="11918" name="Google Shape;11918;p76"/>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6"/>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6"/>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6"/>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6"/>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6"/>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6"/>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6"/>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6"/>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6"/>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6"/>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9" name="Google Shape;11929;p76"/>
          <p:cNvGrpSpPr/>
          <p:nvPr/>
        </p:nvGrpSpPr>
        <p:grpSpPr>
          <a:xfrm>
            <a:off x="1751901" y="1502716"/>
            <a:ext cx="362677" cy="362677"/>
            <a:chOff x="1751901" y="1502716"/>
            <a:chExt cx="362677" cy="362677"/>
          </a:xfrm>
        </p:grpSpPr>
        <p:sp>
          <p:nvSpPr>
            <p:cNvPr id="11930" name="Google Shape;11930;p76"/>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6"/>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6"/>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6"/>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6"/>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6"/>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6"/>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6"/>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6"/>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6"/>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6"/>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6"/>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6"/>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6"/>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6"/>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6"/>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6"/>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6"/>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6"/>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76"/>
          <p:cNvGrpSpPr/>
          <p:nvPr/>
        </p:nvGrpSpPr>
        <p:grpSpPr>
          <a:xfrm>
            <a:off x="3095178" y="1502716"/>
            <a:ext cx="334290" cy="362677"/>
            <a:chOff x="3095178" y="1502716"/>
            <a:chExt cx="334290" cy="362677"/>
          </a:xfrm>
        </p:grpSpPr>
        <p:sp>
          <p:nvSpPr>
            <p:cNvPr id="11950" name="Google Shape;11950;p76"/>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6"/>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6"/>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6"/>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6"/>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6"/>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6"/>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6"/>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6"/>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6"/>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6"/>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6"/>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6"/>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6"/>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6"/>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6"/>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6"/>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76"/>
          <p:cNvGrpSpPr/>
          <p:nvPr/>
        </p:nvGrpSpPr>
        <p:grpSpPr>
          <a:xfrm>
            <a:off x="3542281" y="1505605"/>
            <a:ext cx="366196" cy="357005"/>
            <a:chOff x="3542281" y="1505605"/>
            <a:chExt cx="366196" cy="357005"/>
          </a:xfrm>
        </p:grpSpPr>
        <p:sp>
          <p:nvSpPr>
            <p:cNvPr id="11968" name="Google Shape;11968;p76"/>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6"/>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6"/>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6"/>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6"/>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6"/>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6"/>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6"/>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6"/>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6"/>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6"/>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6"/>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6"/>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6"/>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6"/>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6"/>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6"/>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6"/>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6"/>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6"/>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6"/>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6"/>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6"/>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6"/>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6"/>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76"/>
          <p:cNvGrpSpPr/>
          <p:nvPr/>
        </p:nvGrpSpPr>
        <p:grpSpPr>
          <a:xfrm>
            <a:off x="1748382" y="3384797"/>
            <a:ext cx="364673" cy="340067"/>
            <a:chOff x="1748382" y="3384797"/>
            <a:chExt cx="364673" cy="340067"/>
          </a:xfrm>
        </p:grpSpPr>
        <p:sp>
          <p:nvSpPr>
            <p:cNvPr id="11994" name="Google Shape;11994;p76"/>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6"/>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6"/>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6"/>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6"/>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6"/>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6"/>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6"/>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6"/>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6"/>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6"/>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6"/>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6"/>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6"/>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6"/>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76"/>
          <p:cNvGrpSpPr/>
          <p:nvPr/>
        </p:nvGrpSpPr>
        <p:grpSpPr>
          <a:xfrm>
            <a:off x="6221064" y="3811049"/>
            <a:ext cx="364673" cy="339804"/>
            <a:chOff x="6221064" y="3811049"/>
            <a:chExt cx="364673" cy="339804"/>
          </a:xfrm>
        </p:grpSpPr>
        <p:sp>
          <p:nvSpPr>
            <p:cNvPr id="12010" name="Google Shape;12010;p76"/>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6"/>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6"/>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6"/>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6"/>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6"/>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6"/>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6"/>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6"/>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6"/>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6"/>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6"/>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6"/>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6"/>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6"/>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76"/>
          <p:cNvGrpSpPr/>
          <p:nvPr/>
        </p:nvGrpSpPr>
        <p:grpSpPr>
          <a:xfrm>
            <a:off x="2182643" y="3386320"/>
            <a:ext cx="382030" cy="320451"/>
            <a:chOff x="2182643" y="3386320"/>
            <a:chExt cx="382030" cy="320451"/>
          </a:xfrm>
        </p:grpSpPr>
        <p:sp>
          <p:nvSpPr>
            <p:cNvPr id="12026" name="Google Shape;12026;p76"/>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6"/>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6"/>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6"/>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6"/>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6"/>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6"/>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6"/>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6"/>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6"/>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6"/>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6"/>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6"/>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6"/>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6"/>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6"/>
          <p:cNvGrpSpPr/>
          <p:nvPr/>
        </p:nvGrpSpPr>
        <p:grpSpPr>
          <a:xfrm>
            <a:off x="3084386" y="3389340"/>
            <a:ext cx="353880" cy="330745"/>
            <a:chOff x="3084386" y="3389340"/>
            <a:chExt cx="353880" cy="330745"/>
          </a:xfrm>
        </p:grpSpPr>
        <p:sp>
          <p:nvSpPr>
            <p:cNvPr id="12042" name="Google Shape;12042;p76"/>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6"/>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6"/>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6"/>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6"/>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6"/>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6"/>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6"/>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6"/>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6"/>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6"/>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6"/>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76"/>
          <p:cNvGrpSpPr/>
          <p:nvPr/>
        </p:nvGrpSpPr>
        <p:grpSpPr>
          <a:xfrm>
            <a:off x="863499" y="1970906"/>
            <a:ext cx="347078" cy="364016"/>
            <a:chOff x="863499" y="1970906"/>
            <a:chExt cx="347078" cy="364016"/>
          </a:xfrm>
        </p:grpSpPr>
        <p:sp>
          <p:nvSpPr>
            <p:cNvPr id="12055" name="Google Shape;12055;p76"/>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6"/>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6"/>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6"/>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6"/>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6"/>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6"/>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6"/>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6"/>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6"/>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6"/>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6"/>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6"/>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6"/>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76"/>
          <p:cNvGrpSpPr/>
          <p:nvPr/>
        </p:nvGrpSpPr>
        <p:grpSpPr>
          <a:xfrm>
            <a:off x="1749879" y="1970906"/>
            <a:ext cx="364436" cy="364174"/>
            <a:chOff x="1749879" y="1970906"/>
            <a:chExt cx="364436" cy="364174"/>
          </a:xfrm>
        </p:grpSpPr>
        <p:sp>
          <p:nvSpPr>
            <p:cNvPr id="12070" name="Google Shape;12070;p76"/>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6"/>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6"/>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6"/>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6"/>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6"/>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6"/>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6"/>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6"/>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6"/>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6"/>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6"/>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6"/>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6"/>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76"/>
          <p:cNvGrpSpPr/>
          <p:nvPr/>
        </p:nvGrpSpPr>
        <p:grpSpPr>
          <a:xfrm>
            <a:off x="2186425" y="1976158"/>
            <a:ext cx="396106" cy="353985"/>
            <a:chOff x="2186425" y="1976158"/>
            <a:chExt cx="396106" cy="353985"/>
          </a:xfrm>
        </p:grpSpPr>
        <p:sp>
          <p:nvSpPr>
            <p:cNvPr id="12085" name="Google Shape;12085;p76"/>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6"/>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6"/>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6"/>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6"/>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6"/>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6"/>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76"/>
          <p:cNvGrpSpPr/>
          <p:nvPr/>
        </p:nvGrpSpPr>
        <p:grpSpPr>
          <a:xfrm>
            <a:off x="2659157" y="2017412"/>
            <a:ext cx="319190" cy="271240"/>
            <a:chOff x="2659157" y="2017412"/>
            <a:chExt cx="319190" cy="271240"/>
          </a:xfrm>
        </p:grpSpPr>
        <p:sp>
          <p:nvSpPr>
            <p:cNvPr id="12093" name="Google Shape;12093;p76"/>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6"/>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6"/>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6"/>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6"/>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6"/>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6"/>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6"/>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6"/>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6"/>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6"/>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6"/>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6"/>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6"/>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6"/>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6"/>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6"/>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6"/>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6"/>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6"/>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6"/>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6"/>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6"/>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6"/>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6"/>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6"/>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76"/>
          <p:cNvGrpSpPr/>
          <p:nvPr/>
        </p:nvGrpSpPr>
        <p:grpSpPr>
          <a:xfrm>
            <a:off x="3111775" y="1993516"/>
            <a:ext cx="318928" cy="319217"/>
            <a:chOff x="3111775" y="1993516"/>
            <a:chExt cx="318928" cy="319217"/>
          </a:xfrm>
        </p:grpSpPr>
        <p:sp>
          <p:nvSpPr>
            <p:cNvPr id="12120" name="Google Shape;12120;p76"/>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6"/>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6"/>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6"/>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6"/>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6"/>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6"/>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6"/>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6"/>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6"/>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6"/>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6"/>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6"/>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6"/>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6"/>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6"/>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6"/>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6"/>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6"/>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6"/>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6"/>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6"/>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6"/>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6"/>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6"/>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6"/>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6"/>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6"/>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6"/>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6"/>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76"/>
          <p:cNvGrpSpPr/>
          <p:nvPr/>
        </p:nvGrpSpPr>
        <p:grpSpPr>
          <a:xfrm>
            <a:off x="4023785" y="1970407"/>
            <a:ext cx="288807" cy="355377"/>
            <a:chOff x="4023785" y="1970407"/>
            <a:chExt cx="288807" cy="355377"/>
          </a:xfrm>
        </p:grpSpPr>
        <p:sp>
          <p:nvSpPr>
            <p:cNvPr id="12151" name="Google Shape;12151;p76"/>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6"/>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6"/>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6"/>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6"/>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6"/>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6"/>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6"/>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6"/>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6"/>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6"/>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6"/>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6"/>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6"/>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6"/>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6"/>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6"/>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6"/>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6"/>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6"/>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76"/>
          <p:cNvGrpSpPr/>
          <p:nvPr/>
        </p:nvGrpSpPr>
        <p:grpSpPr>
          <a:xfrm>
            <a:off x="3544540" y="3380963"/>
            <a:ext cx="320188" cy="319269"/>
            <a:chOff x="3544540" y="3380963"/>
            <a:chExt cx="320188" cy="319269"/>
          </a:xfrm>
        </p:grpSpPr>
        <p:sp>
          <p:nvSpPr>
            <p:cNvPr id="12172" name="Google Shape;12172;p76"/>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6"/>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6"/>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6"/>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6"/>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6"/>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6"/>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6"/>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6"/>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6"/>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6"/>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6"/>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6"/>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6"/>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6"/>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6"/>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76"/>
          <p:cNvGrpSpPr/>
          <p:nvPr/>
        </p:nvGrpSpPr>
        <p:grpSpPr>
          <a:xfrm>
            <a:off x="3944637" y="3354834"/>
            <a:ext cx="415696" cy="371605"/>
            <a:chOff x="3944637" y="3354834"/>
            <a:chExt cx="415696" cy="371605"/>
          </a:xfrm>
        </p:grpSpPr>
        <p:sp>
          <p:nvSpPr>
            <p:cNvPr id="12189" name="Google Shape;12189;p76"/>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6"/>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6"/>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6"/>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6"/>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6"/>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6"/>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6"/>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6"/>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6"/>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6"/>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6"/>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6"/>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6"/>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6"/>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6"/>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6"/>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76"/>
          <p:cNvGrpSpPr/>
          <p:nvPr/>
        </p:nvGrpSpPr>
        <p:grpSpPr>
          <a:xfrm>
            <a:off x="1314619" y="3821527"/>
            <a:ext cx="346317" cy="332136"/>
            <a:chOff x="1314619" y="3821527"/>
            <a:chExt cx="346317" cy="332136"/>
          </a:xfrm>
        </p:grpSpPr>
        <p:sp>
          <p:nvSpPr>
            <p:cNvPr id="12207" name="Google Shape;12207;p76"/>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6"/>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6"/>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6"/>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6"/>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6"/>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6"/>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6"/>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76"/>
          <p:cNvGrpSpPr/>
          <p:nvPr/>
        </p:nvGrpSpPr>
        <p:grpSpPr>
          <a:xfrm>
            <a:off x="1751139" y="3790934"/>
            <a:ext cx="386258" cy="380507"/>
            <a:chOff x="1751139" y="3790934"/>
            <a:chExt cx="386258" cy="380507"/>
          </a:xfrm>
        </p:grpSpPr>
        <p:sp>
          <p:nvSpPr>
            <p:cNvPr id="12216" name="Google Shape;12216;p76"/>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6"/>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6"/>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6"/>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6"/>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6"/>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6"/>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6"/>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6"/>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6"/>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6"/>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6"/>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6"/>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6"/>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6"/>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6"/>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6"/>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76"/>
          <p:cNvGrpSpPr/>
          <p:nvPr/>
        </p:nvGrpSpPr>
        <p:grpSpPr>
          <a:xfrm>
            <a:off x="2189681" y="3821606"/>
            <a:ext cx="395607" cy="318928"/>
            <a:chOff x="2189681" y="3821606"/>
            <a:chExt cx="395607" cy="318928"/>
          </a:xfrm>
        </p:grpSpPr>
        <p:sp>
          <p:nvSpPr>
            <p:cNvPr id="12235" name="Google Shape;12235;p76"/>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6"/>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6"/>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6"/>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6"/>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6"/>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6"/>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6"/>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6"/>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6"/>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6"/>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6"/>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6"/>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6"/>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6"/>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6"/>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6"/>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6"/>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6"/>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6"/>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6"/>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6"/>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6"/>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6"/>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6"/>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6"/>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6"/>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6"/>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6"/>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6"/>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5" name="Google Shape;12265;p76"/>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6" name="Google Shape;12266;p76"/>
          <p:cNvGrpSpPr/>
          <p:nvPr/>
        </p:nvGrpSpPr>
        <p:grpSpPr>
          <a:xfrm>
            <a:off x="1277409" y="1961347"/>
            <a:ext cx="420475" cy="383055"/>
            <a:chOff x="1277409" y="1961347"/>
            <a:chExt cx="420475" cy="383055"/>
          </a:xfrm>
        </p:grpSpPr>
        <p:sp>
          <p:nvSpPr>
            <p:cNvPr id="12267" name="Google Shape;12267;p76"/>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6"/>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6"/>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6"/>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6"/>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6"/>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6"/>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6"/>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6"/>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6"/>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6"/>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6"/>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6"/>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6"/>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6"/>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6"/>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6"/>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6"/>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6"/>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6"/>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6"/>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6"/>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6"/>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6"/>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6"/>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6"/>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6"/>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76"/>
          <p:cNvGrpSpPr/>
          <p:nvPr/>
        </p:nvGrpSpPr>
        <p:grpSpPr>
          <a:xfrm>
            <a:off x="2215075" y="2432819"/>
            <a:ext cx="380008" cy="351648"/>
            <a:chOff x="2215075" y="2432819"/>
            <a:chExt cx="380008" cy="351648"/>
          </a:xfrm>
        </p:grpSpPr>
        <p:sp>
          <p:nvSpPr>
            <p:cNvPr id="12295" name="Google Shape;12295;p76"/>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6"/>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6"/>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6"/>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6"/>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6"/>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6"/>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6"/>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6"/>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6"/>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6"/>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6"/>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6"/>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6"/>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6"/>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6"/>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6"/>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6"/>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6"/>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6"/>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6"/>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6"/>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6"/>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6"/>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6"/>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6"/>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6"/>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6"/>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6"/>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6"/>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6"/>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76"/>
          <p:cNvGrpSpPr/>
          <p:nvPr/>
        </p:nvGrpSpPr>
        <p:grpSpPr>
          <a:xfrm>
            <a:off x="2661416" y="2422342"/>
            <a:ext cx="344059" cy="340671"/>
            <a:chOff x="2661416" y="2422342"/>
            <a:chExt cx="344059" cy="340671"/>
          </a:xfrm>
        </p:grpSpPr>
        <p:sp>
          <p:nvSpPr>
            <p:cNvPr id="12327" name="Google Shape;12327;p76"/>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6"/>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6"/>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6"/>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6"/>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6"/>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6"/>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6"/>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6"/>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6"/>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6"/>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6"/>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6"/>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76"/>
          <p:cNvGrpSpPr/>
          <p:nvPr/>
        </p:nvGrpSpPr>
        <p:grpSpPr>
          <a:xfrm>
            <a:off x="4066510" y="2422342"/>
            <a:ext cx="206876" cy="348470"/>
            <a:chOff x="4066510" y="2422342"/>
            <a:chExt cx="206876" cy="348470"/>
          </a:xfrm>
        </p:grpSpPr>
        <p:sp>
          <p:nvSpPr>
            <p:cNvPr id="12341" name="Google Shape;12341;p76"/>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6"/>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6"/>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6"/>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6"/>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6"/>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6"/>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6"/>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6"/>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6"/>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6"/>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6"/>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3" name="Google Shape;12353;p76"/>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4" name="Google Shape;12354;p76"/>
          <p:cNvGrpSpPr/>
          <p:nvPr/>
        </p:nvGrpSpPr>
        <p:grpSpPr>
          <a:xfrm>
            <a:off x="2617693" y="3817325"/>
            <a:ext cx="420475" cy="326491"/>
            <a:chOff x="2617693" y="3817325"/>
            <a:chExt cx="420475" cy="326491"/>
          </a:xfrm>
        </p:grpSpPr>
        <p:sp>
          <p:nvSpPr>
            <p:cNvPr id="12355" name="Google Shape;12355;p76"/>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6"/>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6"/>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6"/>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6"/>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6"/>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6"/>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6"/>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6"/>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6"/>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6"/>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6"/>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6"/>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6"/>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6"/>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6"/>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6"/>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76"/>
          <p:cNvGrpSpPr/>
          <p:nvPr/>
        </p:nvGrpSpPr>
        <p:grpSpPr>
          <a:xfrm>
            <a:off x="3545301" y="2423523"/>
            <a:ext cx="358134" cy="356637"/>
            <a:chOff x="3545301" y="2423523"/>
            <a:chExt cx="358134" cy="356637"/>
          </a:xfrm>
        </p:grpSpPr>
        <p:sp>
          <p:nvSpPr>
            <p:cNvPr id="12373" name="Google Shape;12373;p76"/>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6"/>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6"/>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6"/>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6"/>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6"/>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6"/>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6"/>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6"/>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2" name="Google Shape;12382;p76"/>
          <p:cNvGrpSpPr/>
          <p:nvPr/>
        </p:nvGrpSpPr>
        <p:grpSpPr>
          <a:xfrm>
            <a:off x="5766424" y="4275195"/>
            <a:ext cx="358160" cy="356926"/>
            <a:chOff x="5766424" y="4275195"/>
            <a:chExt cx="358160" cy="356926"/>
          </a:xfrm>
        </p:grpSpPr>
        <p:sp>
          <p:nvSpPr>
            <p:cNvPr id="12383" name="Google Shape;12383;p76"/>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6"/>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6"/>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6"/>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6"/>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6"/>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6"/>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6"/>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6"/>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76"/>
          <p:cNvGrpSpPr/>
          <p:nvPr/>
        </p:nvGrpSpPr>
        <p:grpSpPr>
          <a:xfrm>
            <a:off x="3531462" y="3824599"/>
            <a:ext cx="377251" cy="324232"/>
            <a:chOff x="3531462" y="3824599"/>
            <a:chExt cx="377251" cy="324232"/>
          </a:xfrm>
        </p:grpSpPr>
        <p:sp>
          <p:nvSpPr>
            <p:cNvPr id="12393" name="Google Shape;12393;p76"/>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6"/>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6"/>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6"/>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6"/>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6"/>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6"/>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6"/>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6"/>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6"/>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6"/>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76"/>
          <p:cNvGrpSpPr/>
          <p:nvPr/>
        </p:nvGrpSpPr>
        <p:grpSpPr>
          <a:xfrm>
            <a:off x="4030586" y="3805246"/>
            <a:ext cx="286523" cy="340566"/>
            <a:chOff x="4030586" y="3805246"/>
            <a:chExt cx="286523" cy="340566"/>
          </a:xfrm>
        </p:grpSpPr>
        <p:sp>
          <p:nvSpPr>
            <p:cNvPr id="12405" name="Google Shape;12405;p76"/>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6"/>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6"/>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6"/>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6"/>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6"/>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6"/>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6"/>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6"/>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6"/>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6"/>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6"/>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6"/>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76"/>
          <p:cNvGrpSpPr/>
          <p:nvPr/>
        </p:nvGrpSpPr>
        <p:grpSpPr>
          <a:xfrm>
            <a:off x="2180884" y="2888719"/>
            <a:ext cx="376752" cy="374468"/>
            <a:chOff x="2180884" y="2888719"/>
            <a:chExt cx="376752" cy="374468"/>
          </a:xfrm>
        </p:grpSpPr>
        <p:sp>
          <p:nvSpPr>
            <p:cNvPr id="12419" name="Google Shape;12419;p76"/>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6"/>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6"/>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6"/>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6"/>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6"/>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6"/>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6"/>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6"/>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6"/>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6"/>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6"/>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6"/>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6"/>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76"/>
          <p:cNvGrpSpPr/>
          <p:nvPr/>
        </p:nvGrpSpPr>
        <p:grpSpPr>
          <a:xfrm>
            <a:off x="3954432" y="2942999"/>
            <a:ext cx="378249" cy="265909"/>
            <a:chOff x="3954432" y="2942999"/>
            <a:chExt cx="378249" cy="265909"/>
          </a:xfrm>
        </p:grpSpPr>
        <p:sp>
          <p:nvSpPr>
            <p:cNvPr id="12434" name="Google Shape;12434;p76"/>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6"/>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6"/>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6"/>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6"/>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6"/>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6"/>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6"/>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6"/>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76"/>
          <p:cNvGrpSpPr/>
          <p:nvPr/>
        </p:nvGrpSpPr>
        <p:grpSpPr>
          <a:xfrm>
            <a:off x="1752137" y="4266608"/>
            <a:ext cx="378512" cy="374756"/>
            <a:chOff x="1752137" y="4266608"/>
            <a:chExt cx="378512" cy="374756"/>
          </a:xfrm>
        </p:grpSpPr>
        <p:sp>
          <p:nvSpPr>
            <p:cNvPr id="12444" name="Google Shape;12444;p76"/>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6"/>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6"/>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6"/>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6"/>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6"/>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6"/>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6"/>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6"/>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6"/>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6"/>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6"/>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6"/>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6"/>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6"/>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6"/>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6"/>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6"/>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6"/>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6"/>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76"/>
          <p:cNvGrpSpPr/>
          <p:nvPr/>
        </p:nvGrpSpPr>
        <p:grpSpPr>
          <a:xfrm>
            <a:off x="3117788" y="3812546"/>
            <a:ext cx="341065" cy="341065"/>
            <a:chOff x="3117788" y="3812546"/>
            <a:chExt cx="341065" cy="341065"/>
          </a:xfrm>
        </p:grpSpPr>
        <p:sp>
          <p:nvSpPr>
            <p:cNvPr id="12466" name="Google Shape;12466;p76"/>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6"/>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6"/>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6"/>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6"/>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6"/>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2" name="Google Shape;12472;p76"/>
          <p:cNvGrpSpPr/>
          <p:nvPr/>
        </p:nvGrpSpPr>
        <p:grpSpPr>
          <a:xfrm>
            <a:off x="3994400" y="4299932"/>
            <a:ext cx="338281" cy="322657"/>
            <a:chOff x="3994400" y="4299932"/>
            <a:chExt cx="338281" cy="322657"/>
          </a:xfrm>
        </p:grpSpPr>
        <p:sp>
          <p:nvSpPr>
            <p:cNvPr id="12473" name="Google Shape;12473;p76"/>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6"/>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6"/>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6"/>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6"/>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6"/>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6"/>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6"/>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1" name="Google Shape;12481;p76"/>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6"/>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3" name="Google Shape;12483;p76"/>
          <p:cNvGrpSpPr/>
          <p:nvPr/>
        </p:nvGrpSpPr>
        <p:grpSpPr>
          <a:xfrm>
            <a:off x="3573426" y="1965628"/>
            <a:ext cx="302358" cy="374993"/>
            <a:chOff x="3573426" y="1965628"/>
            <a:chExt cx="302358" cy="374993"/>
          </a:xfrm>
        </p:grpSpPr>
        <p:sp>
          <p:nvSpPr>
            <p:cNvPr id="12484" name="Google Shape;12484;p76"/>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6"/>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6"/>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6"/>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6"/>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6"/>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6"/>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6"/>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6"/>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6"/>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6"/>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6"/>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6"/>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6"/>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6"/>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6"/>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6"/>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6"/>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6"/>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6"/>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6"/>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6"/>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6"/>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6"/>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6"/>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6"/>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6"/>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6"/>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6"/>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6"/>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6"/>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6"/>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6"/>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6"/>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6"/>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6"/>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6"/>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6"/>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6"/>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6"/>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6"/>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6"/>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6"/>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6"/>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6"/>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6"/>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6"/>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76"/>
          <p:cNvGrpSpPr/>
          <p:nvPr/>
        </p:nvGrpSpPr>
        <p:grpSpPr>
          <a:xfrm>
            <a:off x="3513632" y="2908572"/>
            <a:ext cx="355876" cy="331007"/>
            <a:chOff x="3513632" y="2908572"/>
            <a:chExt cx="355876" cy="331007"/>
          </a:xfrm>
        </p:grpSpPr>
        <p:sp>
          <p:nvSpPr>
            <p:cNvPr id="12532" name="Google Shape;12532;p76"/>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6"/>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6"/>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6"/>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6"/>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6"/>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6"/>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6"/>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6"/>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6"/>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6"/>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6"/>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6"/>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6"/>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6"/>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6"/>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76"/>
          <p:cNvGrpSpPr/>
          <p:nvPr/>
        </p:nvGrpSpPr>
        <p:grpSpPr>
          <a:xfrm>
            <a:off x="2694083" y="2888430"/>
            <a:ext cx="235762" cy="374756"/>
            <a:chOff x="2694083" y="2888430"/>
            <a:chExt cx="235762" cy="374756"/>
          </a:xfrm>
        </p:grpSpPr>
        <p:sp>
          <p:nvSpPr>
            <p:cNvPr id="12549" name="Google Shape;12549;p76"/>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6"/>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6"/>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6"/>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6"/>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6"/>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6"/>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6"/>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6"/>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76"/>
          <p:cNvGrpSpPr/>
          <p:nvPr/>
        </p:nvGrpSpPr>
        <p:grpSpPr>
          <a:xfrm>
            <a:off x="871534" y="4300588"/>
            <a:ext cx="357661" cy="311155"/>
            <a:chOff x="871534" y="4300588"/>
            <a:chExt cx="357661" cy="311155"/>
          </a:xfrm>
        </p:grpSpPr>
        <p:sp>
          <p:nvSpPr>
            <p:cNvPr id="12559" name="Google Shape;12559;p76"/>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6"/>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6"/>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6"/>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6"/>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6"/>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6"/>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6"/>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6"/>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6"/>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6"/>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6"/>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6"/>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6"/>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6"/>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6"/>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6"/>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6"/>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6"/>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6"/>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6"/>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76"/>
          <p:cNvGrpSpPr/>
          <p:nvPr/>
        </p:nvGrpSpPr>
        <p:grpSpPr>
          <a:xfrm>
            <a:off x="916019" y="3821606"/>
            <a:ext cx="250100" cy="336785"/>
            <a:chOff x="916019" y="3821606"/>
            <a:chExt cx="250100" cy="336785"/>
          </a:xfrm>
        </p:grpSpPr>
        <p:sp>
          <p:nvSpPr>
            <p:cNvPr id="12581" name="Google Shape;12581;p76"/>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6"/>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6"/>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6"/>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6"/>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6"/>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6"/>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6"/>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6"/>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6"/>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6"/>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6"/>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6"/>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76"/>
          <p:cNvGrpSpPr/>
          <p:nvPr/>
        </p:nvGrpSpPr>
        <p:grpSpPr>
          <a:xfrm>
            <a:off x="849686" y="2909570"/>
            <a:ext cx="374730" cy="332504"/>
            <a:chOff x="849686" y="2909570"/>
            <a:chExt cx="374730" cy="332504"/>
          </a:xfrm>
        </p:grpSpPr>
        <p:sp>
          <p:nvSpPr>
            <p:cNvPr id="12595" name="Google Shape;12595;p76"/>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6"/>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6"/>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6"/>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6"/>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6"/>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6"/>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6"/>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6"/>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6"/>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6"/>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76"/>
          <p:cNvGrpSpPr/>
          <p:nvPr/>
        </p:nvGrpSpPr>
        <p:grpSpPr>
          <a:xfrm>
            <a:off x="1735567" y="2420241"/>
            <a:ext cx="417718" cy="372866"/>
            <a:chOff x="1735567" y="2420241"/>
            <a:chExt cx="417718" cy="372866"/>
          </a:xfrm>
        </p:grpSpPr>
        <p:sp>
          <p:nvSpPr>
            <p:cNvPr id="12607" name="Google Shape;12607;p76"/>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6"/>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6"/>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6"/>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6"/>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6"/>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6"/>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6"/>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6"/>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6"/>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6"/>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6"/>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9" name="Google Shape;12619;p76"/>
          <p:cNvGrpSpPr/>
          <p:nvPr/>
        </p:nvGrpSpPr>
        <p:grpSpPr>
          <a:xfrm>
            <a:off x="3599318" y="4299590"/>
            <a:ext cx="251098" cy="309028"/>
            <a:chOff x="3599318" y="4299590"/>
            <a:chExt cx="251098" cy="309028"/>
          </a:xfrm>
        </p:grpSpPr>
        <p:sp>
          <p:nvSpPr>
            <p:cNvPr id="12620" name="Google Shape;12620;p76"/>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6"/>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6"/>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6"/>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6"/>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6"/>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76"/>
          <p:cNvGrpSpPr/>
          <p:nvPr/>
        </p:nvGrpSpPr>
        <p:grpSpPr>
          <a:xfrm>
            <a:off x="3105998" y="2433240"/>
            <a:ext cx="345818" cy="345056"/>
            <a:chOff x="3105998" y="2433240"/>
            <a:chExt cx="345818" cy="345056"/>
          </a:xfrm>
        </p:grpSpPr>
        <p:sp>
          <p:nvSpPr>
            <p:cNvPr id="12627" name="Google Shape;12627;p76"/>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6"/>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6"/>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6"/>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6"/>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6"/>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6"/>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6"/>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6"/>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6"/>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6"/>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8" name="Google Shape;12638;p76"/>
          <p:cNvGrpSpPr/>
          <p:nvPr/>
        </p:nvGrpSpPr>
        <p:grpSpPr>
          <a:xfrm>
            <a:off x="1737326" y="2900773"/>
            <a:ext cx="374730" cy="350361"/>
            <a:chOff x="1737326" y="2900773"/>
            <a:chExt cx="374730" cy="350361"/>
          </a:xfrm>
        </p:grpSpPr>
        <p:sp>
          <p:nvSpPr>
            <p:cNvPr id="12639" name="Google Shape;12639;p76"/>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6"/>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6"/>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6"/>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6"/>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6"/>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6"/>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6"/>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6"/>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6"/>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6"/>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6"/>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6"/>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6"/>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6"/>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6"/>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6"/>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6" name="Google Shape;12656;p76"/>
          <p:cNvGrpSpPr/>
          <p:nvPr/>
        </p:nvGrpSpPr>
        <p:grpSpPr>
          <a:xfrm>
            <a:off x="4000676" y="1579396"/>
            <a:ext cx="327226" cy="211603"/>
            <a:chOff x="4000676" y="1579396"/>
            <a:chExt cx="327226" cy="211603"/>
          </a:xfrm>
        </p:grpSpPr>
        <p:sp>
          <p:nvSpPr>
            <p:cNvPr id="12657" name="Google Shape;12657;p76"/>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6"/>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6"/>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6"/>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6"/>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6"/>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6"/>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6"/>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6"/>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6"/>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6"/>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6"/>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6"/>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6"/>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6"/>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6"/>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6"/>
          <p:cNvGrpSpPr/>
          <p:nvPr/>
        </p:nvGrpSpPr>
        <p:grpSpPr>
          <a:xfrm>
            <a:off x="2635523" y="1515584"/>
            <a:ext cx="371054" cy="336469"/>
            <a:chOff x="2635523" y="1515584"/>
            <a:chExt cx="371054" cy="336469"/>
          </a:xfrm>
        </p:grpSpPr>
        <p:sp>
          <p:nvSpPr>
            <p:cNvPr id="12674" name="Google Shape;12674;p76"/>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6"/>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6"/>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6"/>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6"/>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6"/>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6"/>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76"/>
          <p:cNvGrpSpPr/>
          <p:nvPr/>
        </p:nvGrpSpPr>
        <p:grpSpPr>
          <a:xfrm>
            <a:off x="2231907" y="1520731"/>
            <a:ext cx="311627" cy="326569"/>
            <a:chOff x="2231907" y="1520731"/>
            <a:chExt cx="311627" cy="326569"/>
          </a:xfrm>
        </p:grpSpPr>
        <p:sp>
          <p:nvSpPr>
            <p:cNvPr id="12682" name="Google Shape;12682;p76"/>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6"/>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6"/>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6"/>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6"/>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6"/>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6"/>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6"/>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6"/>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6"/>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6"/>
          <p:cNvGrpSpPr/>
          <p:nvPr/>
        </p:nvGrpSpPr>
        <p:grpSpPr>
          <a:xfrm>
            <a:off x="1340249" y="4301533"/>
            <a:ext cx="311890" cy="304695"/>
            <a:chOff x="1340249" y="4301533"/>
            <a:chExt cx="311890" cy="304695"/>
          </a:xfrm>
        </p:grpSpPr>
        <p:sp>
          <p:nvSpPr>
            <p:cNvPr id="12693" name="Google Shape;12693;p76"/>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6"/>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6"/>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6"/>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6"/>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6"/>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6"/>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6"/>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6"/>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6"/>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6"/>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6"/>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6"/>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6"/>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76"/>
          <p:cNvGrpSpPr/>
          <p:nvPr/>
        </p:nvGrpSpPr>
        <p:grpSpPr>
          <a:xfrm>
            <a:off x="1330690" y="3377024"/>
            <a:ext cx="306874" cy="332268"/>
            <a:chOff x="1330690" y="3377024"/>
            <a:chExt cx="306874" cy="332268"/>
          </a:xfrm>
        </p:grpSpPr>
        <p:sp>
          <p:nvSpPr>
            <p:cNvPr id="12708" name="Google Shape;12708;p76"/>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6"/>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6"/>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6"/>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6"/>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6"/>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6"/>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6"/>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6"/>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6"/>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6"/>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6"/>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6"/>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6"/>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6"/>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6"/>
          <p:cNvGrpSpPr/>
          <p:nvPr/>
        </p:nvGrpSpPr>
        <p:grpSpPr>
          <a:xfrm>
            <a:off x="2650597" y="3381777"/>
            <a:ext cx="341511" cy="324994"/>
            <a:chOff x="2650597" y="3381777"/>
            <a:chExt cx="341511" cy="324994"/>
          </a:xfrm>
        </p:grpSpPr>
        <p:sp>
          <p:nvSpPr>
            <p:cNvPr id="12728" name="Google Shape;12728;p76"/>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6"/>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6"/>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6"/>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6"/>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6"/>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6"/>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6"/>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6"/>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6"/>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6"/>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6"/>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6"/>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6"/>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6"/>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6"/>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6"/>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6"/>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6"/>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6"/>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6"/>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6"/>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6"/>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6"/>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6"/>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6"/>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6"/>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6"/>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6"/>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6"/>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6"/>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6"/>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6"/>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6"/>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6"/>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76"/>
          <p:cNvGrpSpPr/>
          <p:nvPr/>
        </p:nvGrpSpPr>
        <p:grpSpPr>
          <a:xfrm>
            <a:off x="1295502" y="2437362"/>
            <a:ext cx="402645" cy="323917"/>
            <a:chOff x="1295502" y="2437362"/>
            <a:chExt cx="402645" cy="323917"/>
          </a:xfrm>
        </p:grpSpPr>
        <p:sp>
          <p:nvSpPr>
            <p:cNvPr id="12764" name="Google Shape;12764;p76"/>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6"/>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6"/>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6"/>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6"/>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6"/>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6"/>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6"/>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6"/>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6"/>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6"/>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6"/>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6"/>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6"/>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6"/>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6"/>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0" name="Google Shape;12780;p76"/>
          <p:cNvGrpSpPr/>
          <p:nvPr/>
        </p:nvGrpSpPr>
        <p:grpSpPr>
          <a:xfrm>
            <a:off x="882590" y="2438360"/>
            <a:ext cx="337310" cy="337047"/>
            <a:chOff x="882590" y="2438360"/>
            <a:chExt cx="337310" cy="337047"/>
          </a:xfrm>
        </p:grpSpPr>
        <p:sp>
          <p:nvSpPr>
            <p:cNvPr id="12781" name="Google Shape;12781;p76"/>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6"/>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6"/>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6"/>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6"/>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6"/>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6"/>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6"/>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6"/>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6"/>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6"/>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6"/>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6"/>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6"/>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6"/>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6"/>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6"/>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6"/>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6"/>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6"/>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6"/>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6"/>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6"/>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6"/>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76"/>
          <p:cNvGrpSpPr/>
          <p:nvPr/>
        </p:nvGrpSpPr>
        <p:grpSpPr>
          <a:xfrm>
            <a:off x="4885060" y="1518788"/>
            <a:ext cx="385786" cy="342588"/>
            <a:chOff x="4885060" y="1518788"/>
            <a:chExt cx="385786" cy="342588"/>
          </a:xfrm>
        </p:grpSpPr>
        <p:sp>
          <p:nvSpPr>
            <p:cNvPr id="12806" name="Google Shape;12806;p76"/>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6"/>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6"/>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6"/>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6"/>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6"/>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6"/>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6"/>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6"/>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6"/>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6"/>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6"/>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6"/>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6"/>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6"/>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6"/>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6"/>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6"/>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6"/>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5" name="Google Shape;12825;p76"/>
          <p:cNvGrpSpPr/>
          <p:nvPr/>
        </p:nvGrpSpPr>
        <p:grpSpPr>
          <a:xfrm>
            <a:off x="5394478" y="1514533"/>
            <a:ext cx="249076" cy="351096"/>
            <a:chOff x="5394478" y="1514533"/>
            <a:chExt cx="249076" cy="351096"/>
          </a:xfrm>
        </p:grpSpPr>
        <p:sp>
          <p:nvSpPr>
            <p:cNvPr id="12826" name="Google Shape;12826;p76"/>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6"/>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6"/>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6"/>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6"/>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6"/>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6"/>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6"/>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6"/>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6"/>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6"/>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6"/>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6"/>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6"/>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6"/>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6"/>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6"/>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6"/>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6"/>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6"/>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6" name="Google Shape;12846;p76"/>
          <p:cNvGrpSpPr/>
          <p:nvPr/>
        </p:nvGrpSpPr>
        <p:grpSpPr>
          <a:xfrm>
            <a:off x="5782259" y="1512012"/>
            <a:ext cx="356138" cy="356138"/>
            <a:chOff x="5782259" y="1512012"/>
            <a:chExt cx="356138" cy="356138"/>
          </a:xfrm>
        </p:grpSpPr>
        <p:sp>
          <p:nvSpPr>
            <p:cNvPr id="12847" name="Google Shape;12847;p76"/>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6"/>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6"/>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6"/>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6"/>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6"/>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6"/>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6"/>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6"/>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6"/>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6"/>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76"/>
          <p:cNvGrpSpPr/>
          <p:nvPr/>
        </p:nvGrpSpPr>
        <p:grpSpPr>
          <a:xfrm>
            <a:off x="6229598" y="1518052"/>
            <a:ext cx="343560" cy="343822"/>
            <a:chOff x="6229598" y="1518052"/>
            <a:chExt cx="343560" cy="343822"/>
          </a:xfrm>
        </p:grpSpPr>
        <p:sp>
          <p:nvSpPr>
            <p:cNvPr id="12859" name="Google Shape;12859;p76"/>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6"/>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6"/>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6"/>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6"/>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6"/>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6"/>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6"/>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6"/>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6"/>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6"/>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6"/>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6"/>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6"/>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6"/>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6"/>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6"/>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6"/>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6"/>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76"/>
          <p:cNvGrpSpPr/>
          <p:nvPr/>
        </p:nvGrpSpPr>
        <p:grpSpPr>
          <a:xfrm>
            <a:off x="870773" y="3357985"/>
            <a:ext cx="342824" cy="351228"/>
            <a:chOff x="870773" y="3357985"/>
            <a:chExt cx="342824" cy="351228"/>
          </a:xfrm>
        </p:grpSpPr>
        <p:sp>
          <p:nvSpPr>
            <p:cNvPr id="12879" name="Google Shape;12879;p76"/>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6"/>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6"/>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6"/>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6"/>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6"/>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6"/>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6"/>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7" name="Google Shape;12887;p76"/>
          <p:cNvGrpSpPr/>
          <p:nvPr/>
        </p:nvGrpSpPr>
        <p:grpSpPr>
          <a:xfrm>
            <a:off x="2743084" y="4299590"/>
            <a:ext cx="159372" cy="308896"/>
            <a:chOff x="2743084" y="4299590"/>
            <a:chExt cx="159372" cy="308896"/>
          </a:xfrm>
        </p:grpSpPr>
        <p:sp>
          <p:nvSpPr>
            <p:cNvPr id="12888" name="Google Shape;12888;p76"/>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6"/>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6"/>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6"/>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6"/>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6"/>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6"/>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6"/>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6"/>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6"/>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6"/>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6"/>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6"/>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6"/>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6"/>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76"/>
          <p:cNvGrpSpPr/>
          <p:nvPr/>
        </p:nvGrpSpPr>
        <p:grpSpPr>
          <a:xfrm>
            <a:off x="1293506" y="2939716"/>
            <a:ext cx="374730" cy="272211"/>
            <a:chOff x="1293506" y="2939716"/>
            <a:chExt cx="374730" cy="272211"/>
          </a:xfrm>
        </p:grpSpPr>
        <p:sp>
          <p:nvSpPr>
            <p:cNvPr id="12904" name="Google Shape;12904;p76"/>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6"/>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6"/>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6"/>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6"/>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6"/>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6"/>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6"/>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6"/>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6"/>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6"/>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6"/>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6"/>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6"/>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6"/>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6"/>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6"/>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6"/>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6"/>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6"/>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6"/>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6"/>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6"/>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6"/>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6"/>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6"/>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6"/>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6"/>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6"/>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6"/>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76"/>
          <p:cNvGrpSpPr/>
          <p:nvPr/>
        </p:nvGrpSpPr>
        <p:grpSpPr>
          <a:xfrm>
            <a:off x="6669900" y="1505474"/>
            <a:ext cx="345083" cy="369216"/>
            <a:chOff x="6669900" y="1505474"/>
            <a:chExt cx="345083" cy="369216"/>
          </a:xfrm>
        </p:grpSpPr>
        <p:sp>
          <p:nvSpPr>
            <p:cNvPr id="12935" name="Google Shape;12935;p76"/>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6"/>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6"/>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6"/>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6"/>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6"/>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6"/>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6"/>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6"/>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6"/>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6"/>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6"/>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6"/>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6"/>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6"/>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6"/>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6"/>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6"/>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6"/>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6"/>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6"/>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6"/>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76"/>
          <p:cNvGrpSpPr/>
          <p:nvPr/>
        </p:nvGrpSpPr>
        <p:grpSpPr>
          <a:xfrm>
            <a:off x="7117003" y="1518000"/>
            <a:ext cx="333003" cy="344085"/>
            <a:chOff x="7117003" y="1518000"/>
            <a:chExt cx="333003" cy="344085"/>
          </a:xfrm>
        </p:grpSpPr>
        <p:sp>
          <p:nvSpPr>
            <p:cNvPr id="12958" name="Google Shape;12958;p76"/>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6"/>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6"/>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6"/>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6"/>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6"/>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6"/>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6"/>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6"/>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6"/>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6"/>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6"/>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6"/>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6"/>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6"/>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6"/>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6"/>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6"/>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6"/>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6"/>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6"/>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6"/>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6"/>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6"/>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6"/>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6"/>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6"/>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6"/>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6"/>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6"/>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6"/>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6"/>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6"/>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6"/>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6"/>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6"/>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6"/>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6"/>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6"/>
          <p:cNvGrpSpPr/>
          <p:nvPr/>
        </p:nvGrpSpPr>
        <p:grpSpPr>
          <a:xfrm>
            <a:off x="2200238" y="4289165"/>
            <a:ext cx="374756" cy="329300"/>
            <a:chOff x="2200238" y="4289165"/>
            <a:chExt cx="374756" cy="329300"/>
          </a:xfrm>
        </p:grpSpPr>
        <p:sp>
          <p:nvSpPr>
            <p:cNvPr id="12997" name="Google Shape;12997;p76"/>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6"/>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6"/>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6"/>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6"/>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6"/>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6"/>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6"/>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6"/>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6"/>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6"/>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6"/>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6"/>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6"/>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6"/>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6"/>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6"/>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6"/>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6"/>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6"/>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6"/>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6"/>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9" name="Google Shape;13019;p76"/>
          <p:cNvGrpSpPr/>
          <p:nvPr/>
        </p:nvGrpSpPr>
        <p:grpSpPr>
          <a:xfrm>
            <a:off x="7556043" y="1499959"/>
            <a:ext cx="337283" cy="380192"/>
            <a:chOff x="7556043" y="1499959"/>
            <a:chExt cx="337283" cy="380192"/>
          </a:xfrm>
        </p:grpSpPr>
        <p:sp>
          <p:nvSpPr>
            <p:cNvPr id="13020" name="Google Shape;13020;p76"/>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6"/>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6"/>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6"/>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6"/>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6"/>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6"/>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6"/>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6"/>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6"/>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6"/>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6"/>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6"/>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6"/>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76"/>
          <p:cNvGrpSpPr/>
          <p:nvPr/>
        </p:nvGrpSpPr>
        <p:grpSpPr>
          <a:xfrm>
            <a:off x="7992826" y="1517790"/>
            <a:ext cx="317431" cy="344584"/>
            <a:chOff x="7992826" y="1517790"/>
            <a:chExt cx="317431" cy="344584"/>
          </a:xfrm>
        </p:grpSpPr>
        <p:sp>
          <p:nvSpPr>
            <p:cNvPr id="13035" name="Google Shape;13035;p76"/>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6"/>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6"/>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6"/>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6"/>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6"/>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6"/>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6"/>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6"/>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6"/>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6"/>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6"/>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6"/>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6"/>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6"/>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6"/>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6"/>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76"/>
          <p:cNvGrpSpPr/>
          <p:nvPr/>
        </p:nvGrpSpPr>
        <p:grpSpPr>
          <a:xfrm>
            <a:off x="4864446" y="3340207"/>
            <a:ext cx="395607" cy="387414"/>
            <a:chOff x="4864446" y="3340207"/>
            <a:chExt cx="395607" cy="387414"/>
          </a:xfrm>
        </p:grpSpPr>
        <p:sp>
          <p:nvSpPr>
            <p:cNvPr id="13053" name="Google Shape;13053;p76"/>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6"/>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6"/>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6"/>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6"/>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6"/>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6"/>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6"/>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6"/>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6"/>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6"/>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6"/>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6"/>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6"/>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6"/>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6"/>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6"/>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6"/>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6"/>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6"/>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6"/>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6"/>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6"/>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6"/>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6"/>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76"/>
          <p:cNvGrpSpPr/>
          <p:nvPr/>
        </p:nvGrpSpPr>
        <p:grpSpPr>
          <a:xfrm>
            <a:off x="3130367" y="4324485"/>
            <a:ext cx="297342" cy="258871"/>
            <a:chOff x="3130367" y="4324485"/>
            <a:chExt cx="297342" cy="258871"/>
          </a:xfrm>
        </p:grpSpPr>
        <p:sp>
          <p:nvSpPr>
            <p:cNvPr id="13079" name="Google Shape;13079;p76"/>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6"/>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6"/>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6"/>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6"/>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6"/>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6"/>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6"/>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6"/>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6"/>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6"/>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6"/>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6"/>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6"/>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6"/>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6"/>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6"/>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6"/>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6"/>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6"/>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6"/>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6"/>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6"/>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76"/>
          <p:cNvGrpSpPr/>
          <p:nvPr/>
        </p:nvGrpSpPr>
        <p:grpSpPr>
          <a:xfrm>
            <a:off x="5302988" y="3389839"/>
            <a:ext cx="394609" cy="286523"/>
            <a:chOff x="5302988" y="3389839"/>
            <a:chExt cx="394609" cy="286523"/>
          </a:xfrm>
        </p:grpSpPr>
        <p:sp>
          <p:nvSpPr>
            <p:cNvPr id="13103" name="Google Shape;13103;p76"/>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6"/>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6"/>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6"/>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6"/>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6"/>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6"/>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6"/>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6"/>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6"/>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6"/>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6"/>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6"/>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6"/>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6"/>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6"/>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6"/>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6"/>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6"/>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6"/>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6"/>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6"/>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6"/>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6"/>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6"/>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6"/>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6"/>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6"/>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6"/>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6"/>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6"/>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6"/>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6"/>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6" name="Google Shape;13136;p76"/>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7" name="Google Shape;13137;p76"/>
          <p:cNvGrpSpPr/>
          <p:nvPr/>
        </p:nvGrpSpPr>
        <p:grpSpPr>
          <a:xfrm>
            <a:off x="3060752" y="2903609"/>
            <a:ext cx="390565" cy="359578"/>
            <a:chOff x="3060752" y="2903609"/>
            <a:chExt cx="390565" cy="359578"/>
          </a:xfrm>
        </p:grpSpPr>
        <p:sp>
          <p:nvSpPr>
            <p:cNvPr id="13138" name="Google Shape;13138;p7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6"/>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6"/>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6"/>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6"/>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6"/>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6"/>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76"/>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6"/>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6"/>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6"/>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6"/>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6"/>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6"/>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6"/>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6"/>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6"/>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6"/>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6"/>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6"/>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6"/>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6"/>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6"/>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6"/>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6"/>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6"/>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6"/>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6"/>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6"/>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6"/>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6"/>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6"/>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6"/>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2" name="Google Shape;13172;p76"/>
          <p:cNvGrpSpPr/>
          <p:nvPr/>
        </p:nvGrpSpPr>
        <p:grpSpPr>
          <a:xfrm>
            <a:off x="5741031" y="3386057"/>
            <a:ext cx="394609" cy="294585"/>
            <a:chOff x="5741031" y="3386057"/>
            <a:chExt cx="394609" cy="294585"/>
          </a:xfrm>
        </p:grpSpPr>
        <p:sp>
          <p:nvSpPr>
            <p:cNvPr id="13173" name="Google Shape;13173;p76"/>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6"/>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6"/>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6"/>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6"/>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6"/>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6"/>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6"/>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6"/>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6"/>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6"/>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6"/>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6"/>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6"/>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6"/>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6"/>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6"/>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6"/>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6"/>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6"/>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6"/>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6"/>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6"/>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6"/>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6"/>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6"/>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6"/>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6"/>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6"/>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6"/>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3" name="Google Shape;13203;p76"/>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4" name="Google Shape;13204;p76"/>
          <p:cNvGrpSpPr/>
          <p:nvPr/>
        </p:nvGrpSpPr>
        <p:grpSpPr>
          <a:xfrm>
            <a:off x="6179074" y="3368726"/>
            <a:ext cx="394609" cy="328749"/>
            <a:chOff x="6179074" y="3368726"/>
            <a:chExt cx="394609" cy="328749"/>
          </a:xfrm>
        </p:grpSpPr>
        <p:sp>
          <p:nvSpPr>
            <p:cNvPr id="13205" name="Google Shape;13205;p76"/>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6"/>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6"/>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6"/>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6"/>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6"/>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6"/>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6"/>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6"/>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6"/>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6"/>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6"/>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6"/>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6"/>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6"/>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6"/>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6"/>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6"/>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6"/>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6"/>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6"/>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6"/>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6"/>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6"/>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6"/>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6"/>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6"/>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6"/>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6"/>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6"/>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6"/>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6"/>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6"/>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6"/>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6"/>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76"/>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6"/>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6"/>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6"/>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6"/>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6"/>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6"/>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6"/>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6"/>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6"/>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6"/>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6"/>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6"/>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6"/>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76"/>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6"/>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6"/>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6"/>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6"/>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6"/>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6"/>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6"/>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6"/>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6"/>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6"/>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6"/>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6"/>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6"/>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6"/>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6"/>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6"/>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6"/>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6"/>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6"/>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6"/>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6"/>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6"/>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6"/>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6"/>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6"/>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6"/>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6"/>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6"/>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6"/>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6"/>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6"/>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6"/>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6"/>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76"/>
          <p:cNvGrpSpPr/>
          <p:nvPr/>
        </p:nvGrpSpPr>
        <p:grpSpPr>
          <a:xfrm>
            <a:off x="7054924" y="3367728"/>
            <a:ext cx="394583" cy="331007"/>
            <a:chOff x="7054924" y="3367728"/>
            <a:chExt cx="394583" cy="331007"/>
          </a:xfrm>
        </p:grpSpPr>
        <p:sp>
          <p:nvSpPr>
            <p:cNvPr id="13289" name="Google Shape;13289;p76"/>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6"/>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6"/>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6"/>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6"/>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6"/>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76"/>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6"/>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6"/>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6"/>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6"/>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6"/>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6"/>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6"/>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6"/>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76"/>
          <p:cNvGrpSpPr/>
          <p:nvPr/>
        </p:nvGrpSpPr>
        <p:grpSpPr>
          <a:xfrm>
            <a:off x="7492967" y="3361425"/>
            <a:ext cx="394583" cy="343586"/>
            <a:chOff x="7492967" y="3361425"/>
            <a:chExt cx="394583" cy="343586"/>
          </a:xfrm>
        </p:grpSpPr>
        <p:sp>
          <p:nvSpPr>
            <p:cNvPr id="13305" name="Google Shape;13305;p76"/>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6"/>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6"/>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6"/>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6"/>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6"/>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6"/>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6"/>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6"/>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6"/>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6"/>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6"/>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6"/>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6"/>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6"/>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6"/>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6"/>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6"/>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6"/>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6"/>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6"/>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6"/>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6"/>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76"/>
          <p:cNvGrpSpPr/>
          <p:nvPr/>
        </p:nvGrpSpPr>
        <p:grpSpPr>
          <a:xfrm>
            <a:off x="7935527" y="3353154"/>
            <a:ext cx="385287" cy="360156"/>
            <a:chOff x="7935527" y="3353154"/>
            <a:chExt cx="385287" cy="360156"/>
          </a:xfrm>
        </p:grpSpPr>
        <p:sp>
          <p:nvSpPr>
            <p:cNvPr id="13329" name="Google Shape;13329;p76"/>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6"/>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6"/>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6"/>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6"/>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6"/>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6"/>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6"/>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6"/>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6"/>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6"/>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6"/>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76"/>
          <p:cNvGrpSpPr/>
          <p:nvPr/>
        </p:nvGrpSpPr>
        <p:grpSpPr>
          <a:xfrm>
            <a:off x="5319821" y="1986242"/>
            <a:ext cx="348103" cy="348103"/>
            <a:chOff x="5319821" y="1986242"/>
            <a:chExt cx="348103" cy="348103"/>
          </a:xfrm>
        </p:grpSpPr>
        <p:sp>
          <p:nvSpPr>
            <p:cNvPr id="13342" name="Google Shape;13342;p76"/>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6"/>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6"/>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6"/>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6"/>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6"/>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6"/>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6"/>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6"/>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6"/>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6"/>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6"/>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6"/>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6"/>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6"/>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6"/>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6"/>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6"/>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6"/>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6"/>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6"/>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6"/>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6"/>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6"/>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6"/>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6"/>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6"/>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6"/>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6"/>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6"/>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6"/>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6"/>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6"/>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6"/>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6"/>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6"/>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6"/>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76"/>
          <p:cNvGrpSpPr/>
          <p:nvPr/>
        </p:nvGrpSpPr>
        <p:grpSpPr>
          <a:xfrm>
            <a:off x="5765926" y="1976683"/>
            <a:ext cx="348339" cy="348103"/>
            <a:chOff x="5765926" y="1976683"/>
            <a:chExt cx="348339" cy="348103"/>
          </a:xfrm>
        </p:grpSpPr>
        <p:sp>
          <p:nvSpPr>
            <p:cNvPr id="13380" name="Google Shape;13380;p76"/>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6"/>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6"/>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6"/>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6"/>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6"/>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6"/>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6"/>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6"/>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6"/>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6"/>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6"/>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6"/>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6"/>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4" name="Google Shape;13394;p76"/>
          <p:cNvGrpSpPr/>
          <p:nvPr/>
        </p:nvGrpSpPr>
        <p:grpSpPr>
          <a:xfrm>
            <a:off x="6191390" y="1981489"/>
            <a:ext cx="389068" cy="347787"/>
            <a:chOff x="6191390" y="1981489"/>
            <a:chExt cx="389068" cy="347787"/>
          </a:xfrm>
        </p:grpSpPr>
        <p:sp>
          <p:nvSpPr>
            <p:cNvPr id="13395" name="Google Shape;13395;p76"/>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6"/>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6"/>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6"/>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6"/>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6"/>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6"/>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76"/>
          <p:cNvGrpSpPr/>
          <p:nvPr/>
        </p:nvGrpSpPr>
        <p:grpSpPr>
          <a:xfrm>
            <a:off x="6657846" y="2007591"/>
            <a:ext cx="348103" cy="295714"/>
            <a:chOff x="6657846" y="2007591"/>
            <a:chExt cx="348103" cy="295714"/>
          </a:xfrm>
        </p:grpSpPr>
        <p:sp>
          <p:nvSpPr>
            <p:cNvPr id="13403" name="Google Shape;13403;p76"/>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6"/>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6"/>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6"/>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6"/>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6"/>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6"/>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6"/>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6"/>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6"/>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6"/>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6"/>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6"/>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6"/>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6"/>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6"/>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6"/>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6"/>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6"/>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6"/>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6"/>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6"/>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6"/>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6"/>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6"/>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6"/>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9" name="Google Shape;13429;p76"/>
          <p:cNvGrpSpPr/>
          <p:nvPr/>
        </p:nvGrpSpPr>
        <p:grpSpPr>
          <a:xfrm>
            <a:off x="7104188" y="1971904"/>
            <a:ext cx="347341" cy="348103"/>
            <a:chOff x="7104188" y="1971904"/>
            <a:chExt cx="347341" cy="348103"/>
          </a:xfrm>
        </p:grpSpPr>
        <p:sp>
          <p:nvSpPr>
            <p:cNvPr id="13430" name="Google Shape;13430;p76"/>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6"/>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6"/>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6"/>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6"/>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6"/>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6"/>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6"/>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6"/>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6"/>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6"/>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6"/>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6"/>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6"/>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6"/>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6"/>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6"/>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6"/>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6"/>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6"/>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6"/>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6"/>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6"/>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6"/>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6"/>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6"/>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6"/>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6"/>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6"/>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6"/>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76"/>
          <p:cNvGrpSpPr/>
          <p:nvPr/>
        </p:nvGrpSpPr>
        <p:grpSpPr>
          <a:xfrm>
            <a:off x="7551264" y="1971904"/>
            <a:ext cx="344321" cy="348155"/>
            <a:chOff x="7551264" y="1971904"/>
            <a:chExt cx="344321" cy="348155"/>
          </a:xfrm>
        </p:grpSpPr>
        <p:sp>
          <p:nvSpPr>
            <p:cNvPr id="13461" name="Google Shape;13461;p76"/>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6"/>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6"/>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6"/>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6"/>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6"/>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6"/>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6"/>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6"/>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6"/>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6"/>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6"/>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6"/>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6"/>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6"/>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6"/>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6"/>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6"/>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6"/>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0" name="Google Shape;13480;p76"/>
          <p:cNvGrpSpPr/>
          <p:nvPr/>
        </p:nvGrpSpPr>
        <p:grpSpPr>
          <a:xfrm>
            <a:off x="7992065" y="1971904"/>
            <a:ext cx="351621" cy="348103"/>
            <a:chOff x="7992065" y="1971904"/>
            <a:chExt cx="351621" cy="348103"/>
          </a:xfrm>
        </p:grpSpPr>
        <p:sp>
          <p:nvSpPr>
            <p:cNvPr id="13481" name="Google Shape;13481;p76"/>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6"/>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76"/>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6"/>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6"/>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6"/>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6"/>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6"/>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6"/>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6"/>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6"/>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6"/>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6"/>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6"/>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6"/>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6" name="Google Shape;13496;p76"/>
          <p:cNvGrpSpPr/>
          <p:nvPr/>
        </p:nvGrpSpPr>
        <p:grpSpPr>
          <a:xfrm>
            <a:off x="4911189" y="3793455"/>
            <a:ext cx="296580" cy="364935"/>
            <a:chOff x="4911189" y="3793455"/>
            <a:chExt cx="296580" cy="364935"/>
          </a:xfrm>
        </p:grpSpPr>
        <p:sp>
          <p:nvSpPr>
            <p:cNvPr id="13497" name="Google Shape;13497;p76"/>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6"/>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6"/>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6"/>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6"/>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6"/>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6"/>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6"/>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6"/>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6"/>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6"/>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6"/>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6"/>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6"/>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6"/>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6"/>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6"/>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6"/>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6"/>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6"/>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7" name="Google Shape;13517;p76"/>
          <p:cNvGrpSpPr/>
          <p:nvPr/>
        </p:nvGrpSpPr>
        <p:grpSpPr>
          <a:xfrm>
            <a:off x="5341433" y="3793271"/>
            <a:ext cx="330272" cy="329117"/>
            <a:chOff x="5341433" y="3793271"/>
            <a:chExt cx="330272" cy="329117"/>
          </a:xfrm>
        </p:grpSpPr>
        <p:sp>
          <p:nvSpPr>
            <p:cNvPr id="13518" name="Google Shape;13518;p76"/>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6"/>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6"/>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6"/>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6"/>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6"/>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6"/>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6"/>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6"/>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6"/>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6"/>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6"/>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6"/>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6"/>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6"/>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6"/>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4" name="Google Shape;13534;p76"/>
          <p:cNvGrpSpPr/>
          <p:nvPr/>
        </p:nvGrpSpPr>
        <p:grpSpPr>
          <a:xfrm>
            <a:off x="5744051" y="3766250"/>
            <a:ext cx="428511" cy="383186"/>
            <a:chOff x="5744051" y="3766250"/>
            <a:chExt cx="428511" cy="383186"/>
          </a:xfrm>
        </p:grpSpPr>
        <p:sp>
          <p:nvSpPr>
            <p:cNvPr id="13535" name="Google Shape;13535;p76"/>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6"/>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6"/>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6"/>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6"/>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6"/>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6"/>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6"/>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6"/>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6"/>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6"/>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6"/>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6"/>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6"/>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6"/>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6"/>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6"/>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2" name="Google Shape;13552;p76"/>
          <p:cNvGrpSpPr/>
          <p:nvPr/>
        </p:nvGrpSpPr>
        <p:grpSpPr>
          <a:xfrm>
            <a:off x="6678697" y="3793324"/>
            <a:ext cx="342824" cy="328985"/>
            <a:chOff x="6678697" y="3793324"/>
            <a:chExt cx="342824" cy="328985"/>
          </a:xfrm>
        </p:grpSpPr>
        <p:sp>
          <p:nvSpPr>
            <p:cNvPr id="13553" name="Google Shape;13553;p76"/>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6"/>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6"/>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6"/>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6"/>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6"/>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6"/>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6"/>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1" name="Google Shape;13561;p76"/>
          <p:cNvGrpSpPr/>
          <p:nvPr/>
        </p:nvGrpSpPr>
        <p:grpSpPr>
          <a:xfrm>
            <a:off x="7101903" y="3762022"/>
            <a:ext cx="398627" cy="392088"/>
            <a:chOff x="7101903" y="3762022"/>
            <a:chExt cx="398627" cy="392088"/>
          </a:xfrm>
        </p:grpSpPr>
        <p:sp>
          <p:nvSpPr>
            <p:cNvPr id="13562" name="Google Shape;13562;p76"/>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6"/>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6"/>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6"/>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6"/>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6"/>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6"/>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6"/>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6"/>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6"/>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6"/>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6"/>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6"/>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6"/>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6"/>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6"/>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6"/>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0" name="Google Shape;13580;p76"/>
          <p:cNvGrpSpPr/>
          <p:nvPr/>
        </p:nvGrpSpPr>
        <p:grpSpPr>
          <a:xfrm>
            <a:off x="7541469" y="3793455"/>
            <a:ext cx="407897" cy="328985"/>
            <a:chOff x="7541469" y="3793455"/>
            <a:chExt cx="407897" cy="328985"/>
          </a:xfrm>
        </p:grpSpPr>
        <p:sp>
          <p:nvSpPr>
            <p:cNvPr id="13581" name="Google Shape;13581;p76"/>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6"/>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6"/>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6"/>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6"/>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6"/>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6"/>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6"/>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6"/>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6"/>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6"/>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6"/>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6"/>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6"/>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6"/>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6"/>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6"/>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6"/>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6"/>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6"/>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6"/>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6"/>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6"/>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6"/>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6"/>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6"/>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6"/>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6"/>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6"/>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6"/>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1" name="Google Shape;13611;p76"/>
          <p:cNvGrpSpPr/>
          <p:nvPr/>
        </p:nvGrpSpPr>
        <p:grpSpPr>
          <a:xfrm>
            <a:off x="5310288" y="2956312"/>
            <a:ext cx="432292" cy="264412"/>
            <a:chOff x="5310288" y="2956312"/>
            <a:chExt cx="432292" cy="264412"/>
          </a:xfrm>
        </p:grpSpPr>
        <p:sp>
          <p:nvSpPr>
            <p:cNvPr id="13612" name="Google Shape;13612;p76"/>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6"/>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6"/>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6"/>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6"/>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6"/>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6"/>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6"/>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6"/>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6"/>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6"/>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6"/>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6"/>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6"/>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6"/>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6"/>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6"/>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6"/>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6"/>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6"/>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6"/>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6"/>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6"/>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6"/>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6"/>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6"/>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6"/>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76"/>
          <p:cNvGrpSpPr/>
          <p:nvPr/>
        </p:nvGrpSpPr>
        <p:grpSpPr>
          <a:xfrm>
            <a:off x="4879047" y="2432320"/>
            <a:ext cx="398075" cy="340303"/>
            <a:chOff x="4879047" y="2432320"/>
            <a:chExt cx="398075" cy="340303"/>
          </a:xfrm>
        </p:grpSpPr>
        <p:sp>
          <p:nvSpPr>
            <p:cNvPr id="13640" name="Google Shape;13640;p76"/>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6"/>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6"/>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6"/>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6"/>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6"/>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6"/>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6"/>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6"/>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6"/>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6"/>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6"/>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6"/>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6"/>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6"/>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6"/>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6"/>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6"/>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6"/>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6"/>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6"/>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6"/>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6"/>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6"/>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6"/>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6"/>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76"/>
          <p:cNvGrpSpPr/>
          <p:nvPr/>
        </p:nvGrpSpPr>
        <p:grpSpPr>
          <a:xfrm>
            <a:off x="5388701" y="2393823"/>
            <a:ext cx="280982" cy="395896"/>
            <a:chOff x="5388701" y="2393823"/>
            <a:chExt cx="280982" cy="395896"/>
          </a:xfrm>
        </p:grpSpPr>
        <p:sp>
          <p:nvSpPr>
            <p:cNvPr id="13667" name="Google Shape;13667;p76"/>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6"/>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6"/>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6"/>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6"/>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6"/>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6"/>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6"/>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6"/>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6"/>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6"/>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6"/>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6"/>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6"/>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6"/>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6"/>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6"/>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6"/>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6"/>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6"/>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6"/>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6"/>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6"/>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6"/>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6"/>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6"/>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6"/>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6"/>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6"/>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6"/>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7" name="Google Shape;13697;p76"/>
          <p:cNvGrpSpPr/>
          <p:nvPr/>
        </p:nvGrpSpPr>
        <p:grpSpPr>
          <a:xfrm>
            <a:off x="5743289" y="2439122"/>
            <a:ext cx="444871" cy="316407"/>
            <a:chOff x="5743289" y="2439122"/>
            <a:chExt cx="444871" cy="316407"/>
          </a:xfrm>
        </p:grpSpPr>
        <p:sp>
          <p:nvSpPr>
            <p:cNvPr id="13698" name="Google Shape;13698;p76"/>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6"/>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6"/>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6"/>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6"/>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6"/>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6"/>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6"/>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6"/>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6"/>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6"/>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6"/>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6"/>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6"/>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6"/>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6"/>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6"/>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6"/>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6"/>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6"/>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6"/>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6"/>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6"/>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6"/>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6"/>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6"/>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6"/>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6"/>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6"/>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76"/>
          <p:cNvGrpSpPr/>
          <p:nvPr/>
        </p:nvGrpSpPr>
        <p:grpSpPr>
          <a:xfrm>
            <a:off x="6230360" y="2432583"/>
            <a:ext cx="351359" cy="363412"/>
            <a:chOff x="6230360" y="2432583"/>
            <a:chExt cx="351359" cy="363412"/>
          </a:xfrm>
        </p:grpSpPr>
        <p:sp>
          <p:nvSpPr>
            <p:cNvPr id="13728" name="Google Shape;13728;p76"/>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6"/>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6"/>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6"/>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6"/>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6"/>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6"/>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6"/>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6"/>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6"/>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6"/>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6"/>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6"/>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6"/>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6"/>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6"/>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6"/>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6"/>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6"/>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6"/>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6"/>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76"/>
          <p:cNvGrpSpPr/>
          <p:nvPr/>
        </p:nvGrpSpPr>
        <p:grpSpPr>
          <a:xfrm>
            <a:off x="6633976" y="2459552"/>
            <a:ext cx="387781" cy="286680"/>
            <a:chOff x="6633976" y="2459552"/>
            <a:chExt cx="387781" cy="286680"/>
          </a:xfrm>
        </p:grpSpPr>
        <p:sp>
          <p:nvSpPr>
            <p:cNvPr id="13750" name="Google Shape;13750;p76"/>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6"/>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6"/>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6"/>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6"/>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6"/>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6"/>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76"/>
          <p:cNvGrpSpPr/>
          <p:nvPr/>
        </p:nvGrpSpPr>
        <p:grpSpPr>
          <a:xfrm>
            <a:off x="7091110" y="2428565"/>
            <a:ext cx="376989" cy="348864"/>
            <a:chOff x="7091110" y="2428565"/>
            <a:chExt cx="376989" cy="348864"/>
          </a:xfrm>
        </p:grpSpPr>
        <p:sp>
          <p:nvSpPr>
            <p:cNvPr id="13758" name="Google Shape;13758;p76"/>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6"/>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6"/>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6"/>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6"/>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6"/>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6"/>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6"/>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6"/>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6"/>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6"/>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6"/>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6"/>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6"/>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6"/>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6"/>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6"/>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6"/>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6"/>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6"/>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6"/>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6"/>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6"/>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6"/>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6"/>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6"/>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6"/>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6"/>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6"/>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6"/>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6"/>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9" name="Google Shape;13789;p76"/>
          <p:cNvGrpSpPr/>
          <p:nvPr/>
        </p:nvGrpSpPr>
        <p:grpSpPr>
          <a:xfrm>
            <a:off x="7536427" y="2415225"/>
            <a:ext cx="369715" cy="375492"/>
            <a:chOff x="7536427" y="2415225"/>
            <a:chExt cx="369715" cy="375492"/>
          </a:xfrm>
        </p:grpSpPr>
        <p:sp>
          <p:nvSpPr>
            <p:cNvPr id="13790" name="Google Shape;13790;p76"/>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6"/>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6"/>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6"/>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6"/>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6"/>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6"/>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6"/>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6"/>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6"/>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6"/>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6"/>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6"/>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6"/>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6"/>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6"/>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6"/>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6"/>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6"/>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6"/>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6"/>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6"/>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6"/>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6"/>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6"/>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6"/>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6"/>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6"/>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6"/>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6"/>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6"/>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6"/>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6"/>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6"/>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6"/>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6"/>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6"/>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6"/>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76"/>
          <p:cNvGrpSpPr/>
          <p:nvPr/>
        </p:nvGrpSpPr>
        <p:grpSpPr>
          <a:xfrm>
            <a:off x="7980773" y="2428802"/>
            <a:ext cx="353381" cy="358160"/>
            <a:chOff x="7980773" y="2428802"/>
            <a:chExt cx="353381" cy="358160"/>
          </a:xfrm>
        </p:grpSpPr>
        <p:sp>
          <p:nvSpPr>
            <p:cNvPr id="13829" name="Google Shape;13829;p76"/>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6"/>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6"/>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6"/>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6"/>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6"/>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6"/>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6"/>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6"/>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6"/>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6"/>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6"/>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6"/>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6"/>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6"/>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6"/>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6"/>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6"/>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6"/>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6"/>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6"/>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6"/>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6"/>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6"/>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6"/>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6"/>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6"/>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6"/>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6"/>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6"/>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9" name="Google Shape;13859;p76"/>
          <p:cNvGrpSpPr/>
          <p:nvPr/>
        </p:nvGrpSpPr>
        <p:grpSpPr>
          <a:xfrm>
            <a:off x="4886058" y="4291240"/>
            <a:ext cx="346343" cy="343953"/>
            <a:chOff x="4886058" y="4291240"/>
            <a:chExt cx="346343" cy="343953"/>
          </a:xfrm>
        </p:grpSpPr>
        <p:sp>
          <p:nvSpPr>
            <p:cNvPr id="13860" name="Google Shape;13860;p76"/>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6"/>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6"/>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6"/>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6"/>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6"/>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6"/>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6"/>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6"/>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6"/>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6"/>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6"/>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6"/>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3" name="Google Shape;13873;p76"/>
          <p:cNvGrpSpPr/>
          <p:nvPr/>
        </p:nvGrpSpPr>
        <p:grpSpPr>
          <a:xfrm>
            <a:off x="5344216" y="4291056"/>
            <a:ext cx="304616" cy="343560"/>
            <a:chOff x="5344216" y="4291056"/>
            <a:chExt cx="304616" cy="343560"/>
          </a:xfrm>
        </p:grpSpPr>
        <p:sp>
          <p:nvSpPr>
            <p:cNvPr id="13874" name="Google Shape;13874;p76"/>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6"/>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6"/>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6"/>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6"/>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6"/>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6"/>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6"/>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6"/>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6"/>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6"/>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5" name="Google Shape;13885;p76"/>
          <p:cNvGrpSpPr/>
          <p:nvPr/>
        </p:nvGrpSpPr>
        <p:grpSpPr>
          <a:xfrm>
            <a:off x="6279999" y="4264422"/>
            <a:ext cx="204093" cy="343743"/>
            <a:chOff x="6271562" y="4290872"/>
            <a:chExt cx="204093" cy="343743"/>
          </a:xfrm>
        </p:grpSpPr>
        <p:sp>
          <p:nvSpPr>
            <p:cNvPr id="13886" name="Google Shape;13886;p76"/>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6"/>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6"/>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6"/>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6"/>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6"/>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6"/>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6"/>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6"/>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6"/>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6"/>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6"/>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76"/>
          <p:cNvGrpSpPr/>
          <p:nvPr/>
        </p:nvGrpSpPr>
        <p:grpSpPr>
          <a:xfrm>
            <a:off x="6639491" y="4329238"/>
            <a:ext cx="344085" cy="267195"/>
            <a:chOff x="6639491" y="4329238"/>
            <a:chExt cx="344085" cy="267195"/>
          </a:xfrm>
        </p:grpSpPr>
        <p:sp>
          <p:nvSpPr>
            <p:cNvPr id="13899" name="Google Shape;13899;p76"/>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6"/>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6"/>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6"/>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6"/>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6"/>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6"/>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6"/>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6"/>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6"/>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6"/>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6"/>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6"/>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6"/>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6"/>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6"/>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6"/>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6"/>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76"/>
          <p:cNvGrpSpPr/>
          <p:nvPr/>
        </p:nvGrpSpPr>
        <p:grpSpPr>
          <a:xfrm>
            <a:off x="7133336" y="4291056"/>
            <a:ext cx="232979" cy="343560"/>
            <a:chOff x="7133336" y="4291056"/>
            <a:chExt cx="232979" cy="343560"/>
          </a:xfrm>
        </p:grpSpPr>
        <p:sp>
          <p:nvSpPr>
            <p:cNvPr id="13918" name="Google Shape;13918;p76"/>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6"/>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6"/>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6"/>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6"/>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6"/>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6"/>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6"/>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6"/>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6"/>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6"/>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6"/>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6"/>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6"/>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6"/>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6"/>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6"/>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5" name="Google Shape;13935;p76"/>
          <p:cNvGrpSpPr/>
          <p:nvPr/>
        </p:nvGrpSpPr>
        <p:grpSpPr>
          <a:xfrm>
            <a:off x="7571379" y="4291056"/>
            <a:ext cx="232979" cy="343560"/>
            <a:chOff x="7571379" y="4291056"/>
            <a:chExt cx="232979" cy="343560"/>
          </a:xfrm>
        </p:grpSpPr>
        <p:sp>
          <p:nvSpPr>
            <p:cNvPr id="13936" name="Google Shape;13936;p76"/>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6"/>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6"/>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6"/>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6"/>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6"/>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6"/>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6"/>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6"/>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6"/>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6"/>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6"/>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6"/>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6"/>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6"/>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6"/>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76"/>
          <p:cNvGrpSpPr/>
          <p:nvPr/>
        </p:nvGrpSpPr>
        <p:grpSpPr>
          <a:xfrm>
            <a:off x="6666381" y="3347875"/>
            <a:ext cx="295819" cy="370712"/>
            <a:chOff x="6666381" y="3347875"/>
            <a:chExt cx="295819" cy="370712"/>
          </a:xfrm>
        </p:grpSpPr>
        <p:sp>
          <p:nvSpPr>
            <p:cNvPr id="13953" name="Google Shape;13953;p76"/>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6"/>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6"/>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6"/>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6"/>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6"/>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6"/>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6"/>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6"/>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6"/>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6"/>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6"/>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6"/>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6"/>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6"/>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6"/>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6"/>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6"/>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6"/>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6"/>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6"/>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6"/>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6"/>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6"/>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6"/>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6"/>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6"/>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6"/>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6"/>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6"/>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6"/>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6"/>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6"/>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6"/>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6"/>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6"/>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6"/>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6"/>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6"/>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6"/>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76"/>
          <p:cNvGrpSpPr/>
          <p:nvPr/>
        </p:nvGrpSpPr>
        <p:grpSpPr>
          <a:xfrm>
            <a:off x="4877760" y="2887459"/>
            <a:ext cx="389567" cy="390329"/>
            <a:chOff x="4877760" y="2887459"/>
            <a:chExt cx="389567" cy="390329"/>
          </a:xfrm>
        </p:grpSpPr>
        <p:sp>
          <p:nvSpPr>
            <p:cNvPr id="13994" name="Google Shape;13994;p76"/>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6"/>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6"/>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6"/>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6"/>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6"/>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6"/>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6"/>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6"/>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6"/>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6"/>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6"/>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6"/>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6"/>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6"/>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6"/>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6"/>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6"/>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6"/>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6"/>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6"/>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6"/>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6"/>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6"/>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6"/>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6"/>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6"/>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6"/>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6"/>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6"/>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6"/>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6"/>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6"/>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6"/>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6"/>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6"/>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6"/>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6"/>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6"/>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6"/>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6"/>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6"/>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6"/>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6"/>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8" name="Google Shape;14038;p76"/>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6"/>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6"/>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6"/>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6"/>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3" name="Google Shape;14043;p76"/>
          <p:cNvGrpSpPr/>
          <p:nvPr/>
        </p:nvGrpSpPr>
        <p:grpSpPr>
          <a:xfrm>
            <a:off x="5779239" y="2887695"/>
            <a:ext cx="314411" cy="389830"/>
            <a:chOff x="5779239" y="2887695"/>
            <a:chExt cx="314411" cy="389830"/>
          </a:xfrm>
        </p:grpSpPr>
        <p:sp>
          <p:nvSpPr>
            <p:cNvPr id="14044" name="Google Shape;14044;p76"/>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6"/>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6"/>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6"/>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6"/>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6"/>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6"/>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6"/>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6"/>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6"/>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6"/>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6"/>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6"/>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6"/>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6"/>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6"/>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6"/>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6"/>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6"/>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6"/>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6"/>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6"/>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6"/>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6"/>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6"/>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6"/>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6"/>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6"/>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6"/>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6"/>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6"/>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6"/>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6"/>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6"/>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6"/>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6"/>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6"/>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6"/>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6"/>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6"/>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6"/>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6"/>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6"/>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6"/>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8" name="Google Shape;14088;p76"/>
          <p:cNvGrpSpPr/>
          <p:nvPr/>
        </p:nvGrpSpPr>
        <p:grpSpPr>
          <a:xfrm>
            <a:off x="6190130" y="2940977"/>
            <a:ext cx="389830" cy="283004"/>
            <a:chOff x="6190130" y="2940977"/>
            <a:chExt cx="389830" cy="283004"/>
          </a:xfrm>
        </p:grpSpPr>
        <p:sp>
          <p:nvSpPr>
            <p:cNvPr id="14089" name="Google Shape;14089;p76"/>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6"/>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6"/>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6"/>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6"/>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6"/>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6"/>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6"/>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6"/>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6"/>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6"/>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6"/>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6"/>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6"/>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6"/>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6"/>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6"/>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6"/>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6"/>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6"/>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6"/>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6"/>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6"/>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6"/>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6"/>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6"/>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6"/>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6"/>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6"/>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6"/>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76"/>
          <p:cNvGrpSpPr/>
          <p:nvPr/>
        </p:nvGrpSpPr>
        <p:grpSpPr>
          <a:xfrm>
            <a:off x="6633976" y="2900274"/>
            <a:ext cx="389803" cy="364673"/>
            <a:chOff x="6633976" y="2900274"/>
            <a:chExt cx="389803" cy="364673"/>
          </a:xfrm>
        </p:grpSpPr>
        <p:sp>
          <p:nvSpPr>
            <p:cNvPr id="14120" name="Google Shape;14120;p76"/>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6"/>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6"/>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6"/>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6"/>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6"/>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6"/>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6"/>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6"/>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6"/>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6"/>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6"/>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6"/>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6"/>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6"/>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6"/>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6"/>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76"/>
          <p:cNvGrpSpPr/>
          <p:nvPr/>
        </p:nvGrpSpPr>
        <p:grpSpPr>
          <a:xfrm>
            <a:off x="7517835" y="2885437"/>
            <a:ext cx="364935" cy="382529"/>
            <a:chOff x="7517835" y="2885437"/>
            <a:chExt cx="364935" cy="382529"/>
          </a:xfrm>
        </p:grpSpPr>
        <p:sp>
          <p:nvSpPr>
            <p:cNvPr id="14138" name="Google Shape;14138;p76"/>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6"/>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6"/>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6"/>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6"/>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6"/>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6"/>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6"/>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6"/>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6"/>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6"/>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6"/>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6"/>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6"/>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6"/>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6"/>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6"/>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6"/>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6"/>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6"/>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6"/>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6"/>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6"/>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6"/>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6"/>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6"/>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6"/>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6"/>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6"/>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6"/>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6"/>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6"/>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6"/>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6"/>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6"/>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6"/>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6"/>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76"/>
          <p:cNvGrpSpPr/>
          <p:nvPr/>
        </p:nvGrpSpPr>
        <p:grpSpPr>
          <a:xfrm>
            <a:off x="7087591" y="2887144"/>
            <a:ext cx="358160" cy="385602"/>
            <a:chOff x="7087591" y="2887144"/>
            <a:chExt cx="358160" cy="385602"/>
          </a:xfrm>
        </p:grpSpPr>
        <p:sp>
          <p:nvSpPr>
            <p:cNvPr id="14176" name="Google Shape;14176;p76"/>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6"/>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6"/>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6"/>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6"/>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6"/>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6"/>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6"/>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6"/>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6"/>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6"/>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6"/>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6"/>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6"/>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6"/>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6"/>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6"/>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6"/>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6"/>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76"/>
          <p:cNvGrpSpPr/>
          <p:nvPr/>
        </p:nvGrpSpPr>
        <p:grpSpPr>
          <a:xfrm>
            <a:off x="7951362" y="2885437"/>
            <a:ext cx="382529" cy="382529"/>
            <a:chOff x="7951362" y="2885437"/>
            <a:chExt cx="382529" cy="382529"/>
          </a:xfrm>
        </p:grpSpPr>
        <p:sp>
          <p:nvSpPr>
            <p:cNvPr id="14196" name="Google Shape;14196;p76"/>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6"/>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6"/>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6"/>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6"/>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6"/>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6"/>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6"/>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6"/>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6"/>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6"/>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6"/>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6"/>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6"/>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6"/>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6"/>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6"/>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6"/>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6"/>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6"/>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6"/>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6"/>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6"/>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6"/>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6"/>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6"/>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6"/>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6"/>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6"/>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6"/>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6"/>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6"/>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6"/>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6"/>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6"/>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6"/>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6"/>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6"/>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6"/>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6"/>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6"/>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6"/>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6"/>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6"/>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6"/>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6"/>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6"/>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6"/>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6"/>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5" name="Google Shape;14245;p76"/>
          <p:cNvGrpSpPr/>
          <p:nvPr/>
        </p:nvGrpSpPr>
        <p:grpSpPr>
          <a:xfrm>
            <a:off x="8054406" y="3814489"/>
            <a:ext cx="276964" cy="336601"/>
            <a:chOff x="8054406" y="3814489"/>
            <a:chExt cx="276964" cy="336601"/>
          </a:xfrm>
        </p:grpSpPr>
        <p:sp>
          <p:nvSpPr>
            <p:cNvPr id="14246" name="Google Shape;14246;p76"/>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6"/>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6"/>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6"/>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6"/>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6"/>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6"/>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6"/>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6"/>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76"/>
          <p:cNvGrpSpPr/>
          <p:nvPr/>
        </p:nvGrpSpPr>
        <p:grpSpPr>
          <a:xfrm>
            <a:off x="7936787" y="4295074"/>
            <a:ext cx="378249" cy="335524"/>
            <a:chOff x="7936787" y="4295074"/>
            <a:chExt cx="378249" cy="335524"/>
          </a:xfrm>
        </p:grpSpPr>
        <p:sp>
          <p:nvSpPr>
            <p:cNvPr id="14256" name="Google Shape;14256;p76"/>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6"/>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6"/>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6"/>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6"/>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6"/>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6"/>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6"/>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6"/>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6"/>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6"/>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6"/>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6"/>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6"/>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6"/>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6"/>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76"/>
          <p:cNvGrpSpPr/>
          <p:nvPr/>
        </p:nvGrpSpPr>
        <p:grpSpPr>
          <a:xfrm>
            <a:off x="4886058" y="1965890"/>
            <a:ext cx="388569" cy="388307"/>
            <a:chOff x="4886058" y="1965890"/>
            <a:chExt cx="388569" cy="388307"/>
          </a:xfrm>
        </p:grpSpPr>
        <p:sp>
          <p:nvSpPr>
            <p:cNvPr id="14273" name="Google Shape;14273;p76"/>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6"/>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6"/>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6"/>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6"/>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6"/>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6"/>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6"/>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6"/>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6"/>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6"/>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87"/>
        <p:cNvGrpSpPr/>
        <p:nvPr/>
      </p:nvGrpSpPr>
      <p:grpSpPr>
        <a:xfrm>
          <a:off x="0" y="0"/>
          <a:ext cx="0" cy="0"/>
          <a:chOff x="0" y="0"/>
          <a:chExt cx="0" cy="0"/>
        </a:xfrm>
      </p:grpSpPr>
      <p:sp>
        <p:nvSpPr>
          <p:cNvPr id="14288" name="Google Shape;14288;p77"/>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289" name="Google Shape;14289;p77"/>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4290" name="Google Shape;14290;p77"/>
          <p:cNvGrpSpPr/>
          <p:nvPr/>
        </p:nvGrpSpPr>
        <p:grpSpPr>
          <a:xfrm>
            <a:off x="1765162" y="3346789"/>
            <a:ext cx="292801" cy="359258"/>
            <a:chOff x="1765162" y="3346789"/>
            <a:chExt cx="292801" cy="359258"/>
          </a:xfrm>
        </p:grpSpPr>
        <p:sp>
          <p:nvSpPr>
            <p:cNvPr id="14291" name="Google Shape;14291;p77"/>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7"/>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7"/>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7"/>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7"/>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7"/>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7"/>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7"/>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7"/>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7"/>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7"/>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7"/>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7"/>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7"/>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7"/>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6" name="Google Shape;14306;p77"/>
          <p:cNvGrpSpPr/>
          <p:nvPr/>
        </p:nvGrpSpPr>
        <p:grpSpPr>
          <a:xfrm>
            <a:off x="3077632" y="2445004"/>
            <a:ext cx="358996" cy="296309"/>
            <a:chOff x="3077632" y="2445004"/>
            <a:chExt cx="358996" cy="296309"/>
          </a:xfrm>
        </p:grpSpPr>
        <p:sp>
          <p:nvSpPr>
            <p:cNvPr id="14307" name="Google Shape;14307;p77"/>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7"/>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7"/>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7"/>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7"/>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7"/>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7"/>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7"/>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7"/>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7"/>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7"/>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7"/>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7"/>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7"/>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7"/>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7"/>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7"/>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7"/>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7"/>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7"/>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7"/>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7"/>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7"/>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7"/>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77"/>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7"/>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3" name="Google Shape;14333;p77"/>
          <p:cNvGrpSpPr/>
          <p:nvPr/>
        </p:nvGrpSpPr>
        <p:grpSpPr>
          <a:xfrm>
            <a:off x="2635237" y="2431780"/>
            <a:ext cx="359232" cy="323018"/>
            <a:chOff x="2635237" y="2431780"/>
            <a:chExt cx="359232" cy="323018"/>
          </a:xfrm>
        </p:grpSpPr>
        <p:sp>
          <p:nvSpPr>
            <p:cNvPr id="14334" name="Google Shape;14334;p77"/>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7"/>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7"/>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7"/>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7"/>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7"/>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7"/>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7"/>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7"/>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7"/>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7"/>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7"/>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7"/>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7"/>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7"/>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9" name="Google Shape;14349;p77"/>
          <p:cNvGrpSpPr/>
          <p:nvPr/>
        </p:nvGrpSpPr>
        <p:grpSpPr>
          <a:xfrm>
            <a:off x="4011651" y="3768132"/>
            <a:ext cx="373189" cy="358944"/>
            <a:chOff x="4011651" y="3768132"/>
            <a:chExt cx="373189" cy="358944"/>
          </a:xfrm>
        </p:grpSpPr>
        <p:sp>
          <p:nvSpPr>
            <p:cNvPr id="14350" name="Google Shape;14350;p77"/>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7"/>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7"/>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7"/>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7"/>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7"/>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7"/>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7"/>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7"/>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7"/>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0" name="Google Shape;14360;p77"/>
          <p:cNvGrpSpPr/>
          <p:nvPr/>
        </p:nvGrpSpPr>
        <p:grpSpPr>
          <a:xfrm>
            <a:off x="2189568" y="1961603"/>
            <a:ext cx="364993" cy="359049"/>
            <a:chOff x="2189568" y="1961603"/>
            <a:chExt cx="364993" cy="359049"/>
          </a:xfrm>
        </p:grpSpPr>
        <p:sp>
          <p:nvSpPr>
            <p:cNvPr id="14361" name="Google Shape;14361;p77"/>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7"/>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7"/>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7"/>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7"/>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7"/>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7"/>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7"/>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7"/>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7"/>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7"/>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7"/>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7"/>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7"/>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7"/>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7"/>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77"/>
          <p:cNvGrpSpPr/>
          <p:nvPr/>
        </p:nvGrpSpPr>
        <p:grpSpPr>
          <a:xfrm>
            <a:off x="2193077" y="2419971"/>
            <a:ext cx="378426" cy="346323"/>
            <a:chOff x="2193077" y="2419971"/>
            <a:chExt cx="378426" cy="346323"/>
          </a:xfrm>
        </p:grpSpPr>
        <p:sp>
          <p:nvSpPr>
            <p:cNvPr id="14378" name="Google Shape;14378;p77"/>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7"/>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7"/>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7"/>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7"/>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7"/>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7"/>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7"/>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7"/>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7"/>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7"/>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7"/>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7"/>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7"/>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7"/>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7"/>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7"/>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7"/>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7"/>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7"/>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7"/>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77"/>
          <p:cNvGrpSpPr/>
          <p:nvPr/>
        </p:nvGrpSpPr>
        <p:grpSpPr>
          <a:xfrm>
            <a:off x="861622" y="2881770"/>
            <a:ext cx="276802" cy="367140"/>
            <a:chOff x="861622" y="2881770"/>
            <a:chExt cx="276802" cy="367140"/>
          </a:xfrm>
        </p:grpSpPr>
        <p:sp>
          <p:nvSpPr>
            <p:cNvPr id="14400" name="Google Shape;14400;p77"/>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7"/>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7"/>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7"/>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7"/>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7"/>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7"/>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7"/>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7"/>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7"/>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7"/>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7"/>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7"/>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7"/>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7"/>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7"/>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7"/>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7"/>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7"/>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7"/>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7"/>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7"/>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77"/>
          <p:cNvGrpSpPr/>
          <p:nvPr/>
        </p:nvGrpSpPr>
        <p:grpSpPr>
          <a:xfrm>
            <a:off x="3968184" y="2881691"/>
            <a:ext cx="369444" cy="367140"/>
            <a:chOff x="3968184" y="2881691"/>
            <a:chExt cx="369444" cy="367140"/>
          </a:xfrm>
        </p:grpSpPr>
        <p:sp>
          <p:nvSpPr>
            <p:cNvPr id="14423" name="Google Shape;14423;p77"/>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7"/>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7"/>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7"/>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7"/>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7"/>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7"/>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7"/>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7"/>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7"/>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7"/>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7"/>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7"/>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7"/>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7"/>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7"/>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7"/>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7"/>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7"/>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7"/>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7"/>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7"/>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7"/>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7"/>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7" name="Google Shape;14447;p77"/>
          <p:cNvGrpSpPr/>
          <p:nvPr/>
        </p:nvGrpSpPr>
        <p:grpSpPr>
          <a:xfrm>
            <a:off x="3513796" y="2882084"/>
            <a:ext cx="371487" cy="366826"/>
            <a:chOff x="3513796" y="2882084"/>
            <a:chExt cx="371487" cy="366826"/>
          </a:xfrm>
        </p:grpSpPr>
        <p:sp>
          <p:nvSpPr>
            <p:cNvPr id="14448" name="Google Shape;14448;p77"/>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7"/>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7"/>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7"/>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7"/>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7"/>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7"/>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7"/>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7"/>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7"/>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7"/>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7"/>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7"/>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7"/>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7"/>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7"/>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7"/>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7"/>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7"/>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7"/>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7"/>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7"/>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7"/>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7"/>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7"/>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7"/>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7"/>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7"/>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7"/>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7"/>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7"/>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7"/>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7"/>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7"/>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7"/>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7"/>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7"/>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7"/>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7"/>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7"/>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7"/>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7"/>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7"/>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7"/>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7"/>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7"/>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7"/>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7"/>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7"/>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7" name="Google Shape;14497;p77"/>
          <p:cNvGrpSpPr/>
          <p:nvPr/>
        </p:nvGrpSpPr>
        <p:grpSpPr>
          <a:xfrm>
            <a:off x="873615" y="1500275"/>
            <a:ext cx="335011" cy="359232"/>
            <a:chOff x="873615" y="1500275"/>
            <a:chExt cx="335011" cy="359232"/>
          </a:xfrm>
        </p:grpSpPr>
        <p:sp>
          <p:nvSpPr>
            <p:cNvPr id="14498" name="Google Shape;14498;p77"/>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7"/>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7"/>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7"/>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7"/>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7"/>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7"/>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7"/>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7"/>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7"/>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7"/>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9" name="Google Shape;14509;p77"/>
          <p:cNvGrpSpPr/>
          <p:nvPr/>
        </p:nvGrpSpPr>
        <p:grpSpPr>
          <a:xfrm>
            <a:off x="2202058" y="3346737"/>
            <a:ext cx="337158" cy="359311"/>
            <a:chOff x="2202058" y="3346737"/>
            <a:chExt cx="337158" cy="359311"/>
          </a:xfrm>
        </p:grpSpPr>
        <p:sp>
          <p:nvSpPr>
            <p:cNvPr id="14510" name="Google Shape;14510;p77"/>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7"/>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7"/>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7"/>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7"/>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7"/>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7"/>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7"/>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7"/>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9" name="Google Shape;14519;p77"/>
          <p:cNvGrpSpPr/>
          <p:nvPr/>
        </p:nvGrpSpPr>
        <p:grpSpPr>
          <a:xfrm>
            <a:off x="2223059" y="3818172"/>
            <a:ext cx="359232" cy="306050"/>
            <a:chOff x="2223059" y="3818172"/>
            <a:chExt cx="359232" cy="306050"/>
          </a:xfrm>
        </p:grpSpPr>
        <p:sp>
          <p:nvSpPr>
            <p:cNvPr id="14520" name="Google Shape;14520;p77"/>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7"/>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7"/>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7"/>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7"/>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7"/>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7"/>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7"/>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7"/>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9" name="Google Shape;14529;p77"/>
          <p:cNvGrpSpPr/>
          <p:nvPr/>
        </p:nvGrpSpPr>
        <p:grpSpPr>
          <a:xfrm>
            <a:off x="1725989" y="1991820"/>
            <a:ext cx="378426" cy="298509"/>
            <a:chOff x="1725989" y="1991820"/>
            <a:chExt cx="378426" cy="298509"/>
          </a:xfrm>
        </p:grpSpPr>
        <p:sp>
          <p:nvSpPr>
            <p:cNvPr id="14530" name="Google Shape;14530;p77"/>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7"/>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7"/>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7"/>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7"/>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7"/>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7"/>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7"/>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7"/>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7"/>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7"/>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7"/>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2" name="Google Shape;14542;p77"/>
          <p:cNvGrpSpPr/>
          <p:nvPr/>
        </p:nvGrpSpPr>
        <p:grpSpPr>
          <a:xfrm>
            <a:off x="1768409" y="3791751"/>
            <a:ext cx="367978" cy="359075"/>
            <a:chOff x="1768409" y="3791751"/>
            <a:chExt cx="367978" cy="359075"/>
          </a:xfrm>
        </p:grpSpPr>
        <p:sp>
          <p:nvSpPr>
            <p:cNvPr id="14543" name="Google Shape;14543;p77"/>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7"/>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7"/>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7"/>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7"/>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7"/>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7"/>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7"/>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7"/>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7"/>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7"/>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7"/>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7"/>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6" name="Google Shape;14556;p77"/>
          <p:cNvGrpSpPr/>
          <p:nvPr/>
        </p:nvGrpSpPr>
        <p:grpSpPr>
          <a:xfrm>
            <a:off x="2668963" y="3791306"/>
            <a:ext cx="358735" cy="359311"/>
            <a:chOff x="2668963" y="3791306"/>
            <a:chExt cx="358735" cy="359311"/>
          </a:xfrm>
        </p:grpSpPr>
        <p:sp>
          <p:nvSpPr>
            <p:cNvPr id="14557" name="Google Shape;14557;p77"/>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7"/>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7"/>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7"/>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7"/>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7"/>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7"/>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7"/>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7"/>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7"/>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7"/>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7"/>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7"/>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7"/>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7"/>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7"/>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3" name="Google Shape;14573;p77"/>
          <p:cNvGrpSpPr/>
          <p:nvPr/>
        </p:nvGrpSpPr>
        <p:grpSpPr>
          <a:xfrm>
            <a:off x="849682" y="1995198"/>
            <a:ext cx="363893" cy="291727"/>
            <a:chOff x="849682" y="1995198"/>
            <a:chExt cx="363893" cy="291727"/>
          </a:xfrm>
        </p:grpSpPr>
        <p:sp>
          <p:nvSpPr>
            <p:cNvPr id="14574" name="Google Shape;14574;p77"/>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7"/>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7"/>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7"/>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7"/>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7"/>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7"/>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7"/>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7"/>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7"/>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7"/>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7"/>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7"/>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7"/>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7"/>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7"/>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7"/>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7"/>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2" name="Google Shape;14592;p77"/>
          <p:cNvGrpSpPr/>
          <p:nvPr/>
        </p:nvGrpSpPr>
        <p:grpSpPr>
          <a:xfrm>
            <a:off x="3065430" y="1990066"/>
            <a:ext cx="378190" cy="302044"/>
            <a:chOff x="3065430" y="1990066"/>
            <a:chExt cx="378190" cy="302044"/>
          </a:xfrm>
        </p:grpSpPr>
        <p:sp>
          <p:nvSpPr>
            <p:cNvPr id="14593" name="Google Shape;14593;p77"/>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7"/>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7"/>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7"/>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7"/>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7"/>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7"/>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7"/>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7"/>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7"/>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7"/>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77"/>
          <p:cNvGrpSpPr/>
          <p:nvPr/>
        </p:nvGrpSpPr>
        <p:grpSpPr>
          <a:xfrm>
            <a:off x="3568234" y="3791410"/>
            <a:ext cx="347501" cy="359284"/>
            <a:chOff x="3568234" y="3791410"/>
            <a:chExt cx="347501" cy="359284"/>
          </a:xfrm>
        </p:grpSpPr>
        <p:sp>
          <p:nvSpPr>
            <p:cNvPr id="14605" name="Google Shape;14605;p77"/>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7"/>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7"/>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7"/>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7"/>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7"/>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7"/>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7"/>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7"/>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7"/>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7"/>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77"/>
          <p:cNvGrpSpPr/>
          <p:nvPr/>
        </p:nvGrpSpPr>
        <p:grpSpPr>
          <a:xfrm>
            <a:off x="1759925" y="1501087"/>
            <a:ext cx="347004" cy="358420"/>
            <a:chOff x="1759925" y="1501087"/>
            <a:chExt cx="347004" cy="358420"/>
          </a:xfrm>
        </p:grpSpPr>
        <p:sp>
          <p:nvSpPr>
            <p:cNvPr id="14617" name="Google Shape;14617;p77"/>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7"/>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7"/>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7"/>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7"/>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7"/>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7"/>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7"/>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7"/>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7"/>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7"/>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7"/>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7"/>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7"/>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7"/>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7"/>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7"/>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7"/>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7"/>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7"/>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7"/>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7"/>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7"/>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7"/>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7"/>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7"/>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7"/>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77"/>
          <p:cNvGrpSpPr/>
          <p:nvPr/>
        </p:nvGrpSpPr>
        <p:grpSpPr>
          <a:xfrm>
            <a:off x="3519295" y="2413660"/>
            <a:ext cx="360227" cy="359311"/>
            <a:chOff x="3519295" y="2413660"/>
            <a:chExt cx="360227" cy="359311"/>
          </a:xfrm>
        </p:grpSpPr>
        <p:sp>
          <p:nvSpPr>
            <p:cNvPr id="14645" name="Google Shape;14645;p77"/>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7"/>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7"/>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7"/>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7"/>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7"/>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7"/>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7"/>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7"/>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7"/>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7"/>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7"/>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7"/>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7"/>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77"/>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7"/>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7"/>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7"/>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7"/>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7"/>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7"/>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7"/>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7"/>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7"/>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7"/>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7"/>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7"/>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7"/>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7"/>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7"/>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7"/>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7"/>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7"/>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77"/>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7"/>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0" name="Google Shape;14680;p77"/>
          <p:cNvGrpSpPr/>
          <p:nvPr/>
        </p:nvGrpSpPr>
        <p:grpSpPr>
          <a:xfrm>
            <a:off x="1330255" y="3845718"/>
            <a:ext cx="358996" cy="250774"/>
            <a:chOff x="1330255" y="3845718"/>
            <a:chExt cx="358996" cy="250774"/>
          </a:xfrm>
        </p:grpSpPr>
        <p:sp>
          <p:nvSpPr>
            <p:cNvPr id="14681" name="Google Shape;14681;p77"/>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7"/>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7"/>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7"/>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7"/>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7"/>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7"/>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7"/>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7"/>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7"/>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1" name="Google Shape;14691;p77"/>
          <p:cNvGrpSpPr/>
          <p:nvPr/>
        </p:nvGrpSpPr>
        <p:grpSpPr>
          <a:xfrm>
            <a:off x="3115103" y="3791384"/>
            <a:ext cx="373424" cy="359311"/>
            <a:chOff x="3115103" y="3791384"/>
            <a:chExt cx="373424" cy="359311"/>
          </a:xfrm>
        </p:grpSpPr>
        <p:sp>
          <p:nvSpPr>
            <p:cNvPr id="14692" name="Google Shape;14692;p77"/>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7"/>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7"/>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7"/>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7"/>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7"/>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7"/>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7"/>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7"/>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7"/>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7"/>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7"/>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7"/>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7"/>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77"/>
          <p:cNvGrpSpPr/>
          <p:nvPr/>
        </p:nvGrpSpPr>
        <p:grpSpPr>
          <a:xfrm>
            <a:off x="883853" y="3792641"/>
            <a:ext cx="378190" cy="357059"/>
            <a:chOff x="883853" y="3792641"/>
            <a:chExt cx="378190" cy="357059"/>
          </a:xfrm>
        </p:grpSpPr>
        <p:sp>
          <p:nvSpPr>
            <p:cNvPr id="14707" name="Google Shape;14707;p77"/>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7"/>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7"/>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7"/>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7"/>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7"/>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7"/>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7"/>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7"/>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7"/>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7"/>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7"/>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7"/>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7"/>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7"/>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7"/>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7"/>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7"/>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7"/>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7"/>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7"/>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7"/>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7"/>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7"/>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7"/>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7"/>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3" name="Google Shape;14733;p77"/>
          <p:cNvGrpSpPr/>
          <p:nvPr/>
        </p:nvGrpSpPr>
        <p:grpSpPr>
          <a:xfrm>
            <a:off x="3934196" y="2484805"/>
            <a:ext cx="401207" cy="214036"/>
            <a:chOff x="3934196" y="2484805"/>
            <a:chExt cx="401207" cy="214036"/>
          </a:xfrm>
        </p:grpSpPr>
        <p:sp>
          <p:nvSpPr>
            <p:cNvPr id="14734" name="Google Shape;14734;p77"/>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7"/>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7"/>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7"/>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7"/>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9" name="Google Shape;14739;p77"/>
          <p:cNvGrpSpPr/>
          <p:nvPr/>
        </p:nvGrpSpPr>
        <p:grpSpPr>
          <a:xfrm>
            <a:off x="3999894" y="1500197"/>
            <a:ext cx="342474" cy="359232"/>
            <a:chOff x="3999894" y="1500197"/>
            <a:chExt cx="342474" cy="359232"/>
          </a:xfrm>
        </p:grpSpPr>
        <p:sp>
          <p:nvSpPr>
            <p:cNvPr id="14740" name="Google Shape;14740;p77"/>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7"/>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7"/>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7"/>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7"/>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7"/>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7"/>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7"/>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7"/>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7"/>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0" name="Google Shape;14750;p77"/>
          <p:cNvGrpSpPr/>
          <p:nvPr/>
        </p:nvGrpSpPr>
        <p:grpSpPr>
          <a:xfrm>
            <a:off x="2233795" y="2882162"/>
            <a:ext cx="232601" cy="366747"/>
            <a:chOff x="2233795" y="2882162"/>
            <a:chExt cx="232601" cy="366747"/>
          </a:xfrm>
        </p:grpSpPr>
        <p:sp>
          <p:nvSpPr>
            <p:cNvPr id="14751" name="Google Shape;14751;p77"/>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7"/>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7"/>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7"/>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7"/>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7"/>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7"/>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7"/>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7"/>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7"/>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7"/>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7"/>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7"/>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7"/>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7"/>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7"/>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7"/>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7"/>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9" name="Google Shape;14769;p77"/>
          <p:cNvGrpSpPr/>
          <p:nvPr/>
        </p:nvGrpSpPr>
        <p:grpSpPr>
          <a:xfrm>
            <a:off x="3523772" y="3404422"/>
            <a:ext cx="362008" cy="244175"/>
            <a:chOff x="3523772" y="3404422"/>
            <a:chExt cx="362008" cy="244175"/>
          </a:xfrm>
        </p:grpSpPr>
        <p:sp>
          <p:nvSpPr>
            <p:cNvPr id="14770" name="Google Shape;14770;p77"/>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7"/>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7"/>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7"/>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7"/>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7"/>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7"/>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7"/>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7"/>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7"/>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7"/>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7"/>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7"/>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7"/>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7"/>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5" name="Google Shape;14785;p77"/>
          <p:cNvGrpSpPr/>
          <p:nvPr/>
        </p:nvGrpSpPr>
        <p:grpSpPr>
          <a:xfrm>
            <a:off x="3531026" y="1977314"/>
            <a:ext cx="359232" cy="327836"/>
            <a:chOff x="3531026" y="1977314"/>
            <a:chExt cx="359232" cy="327836"/>
          </a:xfrm>
        </p:grpSpPr>
        <p:sp>
          <p:nvSpPr>
            <p:cNvPr id="14786" name="Google Shape;14786;p77"/>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7"/>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7"/>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7"/>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7"/>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7"/>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7"/>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7"/>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7"/>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7"/>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6" name="Google Shape;14796;p77"/>
          <p:cNvGrpSpPr/>
          <p:nvPr/>
        </p:nvGrpSpPr>
        <p:grpSpPr>
          <a:xfrm>
            <a:off x="3123351" y="1500275"/>
            <a:ext cx="296781" cy="359232"/>
            <a:chOff x="3123351" y="1500275"/>
            <a:chExt cx="296781" cy="359232"/>
          </a:xfrm>
        </p:grpSpPr>
        <p:sp>
          <p:nvSpPr>
            <p:cNvPr id="14797" name="Google Shape;14797;p77"/>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7"/>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7"/>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7"/>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7"/>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7"/>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7"/>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7"/>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7"/>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7"/>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7"/>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77"/>
          <p:cNvGrpSpPr/>
          <p:nvPr/>
        </p:nvGrpSpPr>
        <p:grpSpPr>
          <a:xfrm>
            <a:off x="2659458" y="1500275"/>
            <a:ext cx="332261" cy="359232"/>
            <a:chOff x="2659458" y="1500275"/>
            <a:chExt cx="332261" cy="359232"/>
          </a:xfrm>
        </p:grpSpPr>
        <p:sp>
          <p:nvSpPr>
            <p:cNvPr id="14809" name="Google Shape;14809;p77"/>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7"/>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7"/>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7"/>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7"/>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7"/>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7"/>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7"/>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7"/>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7"/>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7"/>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7"/>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7"/>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7"/>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7"/>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77"/>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7"/>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7"/>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7"/>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7"/>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9" name="Google Shape;14829;p77"/>
          <p:cNvGrpSpPr/>
          <p:nvPr/>
        </p:nvGrpSpPr>
        <p:grpSpPr>
          <a:xfrm>
            <a:off x="1750184" y="2413530"/>
            <a:ext cx="359730" cy="359441"/>
            <a:chOff x="1750184" y="2413530"/>
            <a:chExt cx="359730" cy="359441"/>
          </a:xfrm>
        </p:grpSpPr>
        <p:sp>
          <p:nvSpPr>
            <p:cNvPr id="14830" name="Google Shape;14830;p77"/>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7"/>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7"/>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7"/>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7"/>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7"/>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7"/>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7"/>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77"/>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7"/>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7"/>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1" name="Google Shape;14841;p77"/>
          <p:cNvGrpSpPr/>
          <p:nvPr/>
        </p:nvGrpSpPr>
        <p:grpSpPr>
          <a:xfrm>
            <a:off x="2230050" y="1500223"/>
            <a:ext cx="316524" cy="359284"/>
            <a:chOff x="2230050" y="1500223"/>
            <a:chExt cx="316524" cy="359284"/>
          </a:xfrm>
        </p:grpSpPr>
        <p:sp>
          <p:nvSpPr>
            <p:cNvPr id="14842" name="Google Shape;14842;p77"/>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7"/>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7"/>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7"/>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7"/>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7"/>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7"/>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7"/>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7"/>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7"/>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7"/>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7"/>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7"/>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7"/>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7"/>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7"/>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7"/>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7"/>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7"/>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77"/>
          <p:cNvGrpSpPr/>
          <p:nvPr/>
        </p:nvGrpSpPr>
        <p:grpSpPr>
          <a:xfrm>
            <a:off x="2690042" y="4262767"/>
            <a:ext cx="359389" cy="359232"/>
            <a:chOff x="2690042" y="4262767"/>
            <a:chExt cx="359389" cy="359232"/>
          </a:xfrm>
        </p:grpSpPr>
        <p:sp>
          <p:nvSpPr>
            <p:cNvPr id="14863" name="Google Shape;14863;p77"/>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7"/>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77"/>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7"/>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7"/>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7"/>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7"/>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0" name="Google Shape;14870;p77"/>
          <p:cNvGrpSpPr/>
          <p:nvPr/>
        </p:nvGrpSpPr>
        <p:grpSpPr>
          <a:xfrm>
            <a:off x="2689440" y="2882162"/>
            <a:ext cx="222337" cy="366721"/>
            <a:chOff x="2689440" y="2882162"/>
            <a:chExt cx="222337" cy="366721"/>
          </a:xfrm>
        </p:grpSpPr>
        <p:sp>
          <p:nvSpPr>
            <p:cNvPr id="14871" name="Google Shape;14871;p77"/>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7"/>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7"/>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7"/>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7"/>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7"/>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7"/>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7"/>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7"/>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0" name="Google Shape;14880;p77"/>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1" name="Google Shape;14881;p77"/>
          <p:cNvGrpSpPr/>
          <p:nvPr/>
        </p:nvGrpSpPr>
        <p:grpSpPr>
          <a:xfrm>
            <a:off x="2637986" y="1980142"/>
            <a:ext cx="359232" cy="322023"/>
            <a:chOff x="2637986" y="1980142"/>
            <a:chExt cx="359232" cy="322023"/>
          </a:xfrm>
        </p:grpSpPr>
        <p:sp>
          <p:nvSpPr>
            <p:cNvPr id="14882" name="Google Shape;14882;p77"/>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7"/>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7"/>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7"/>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7"/>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7"/>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7"/>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7"/>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7"/>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7"/>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7"/>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7"/>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7"/>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5" name="Google Shape;14895;p77"/>
          <p:cNvGrpSpPr/>
          <p:nvPr/>
        </p:nvGrpSpPr>
        <p:grpSpPr>
          <a:xfrm>
            <a:off x="1306531" y="3346972"/>
            <a:ext cx="323018" cy="359075"/>
            <a:chOff x="1306531" y="3346972"/>
            <a:chExt cx="323018" cy="359075"/>
          </a:xfrm>
        </p:grpSpPr>
        <p:sp>
          <p:nvSpPr>
            <p:cNvPr id="14896" name="Google Shape;14896;p77"/>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7"/>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7"/>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7"/>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7"/>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7"/>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7"/>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7"/>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7"/>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5" name="Google Shape;14905;p77"/>
          <p:cNvGrpSpPr/>
          <p:nvPr/>
        </p:nvGrpSpPr>
        <p:grpSpPr>
          <a:xfrm>
            <a:off x="1308024" y="2413975"/>
            <a:ext cx="360253" cy="357111"/>
            <a:chOff x="1308024" y="2413975"/>
            <a:chExt cx="360253" cy="357111"/>
          </a:xfrm>
        </p:grpSpPr>
        <p:sp>
          <p:nvSpPr>
            <p:cNvPr id="14906" name="Google Shape;14906;p77"/>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7"/>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7"/>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77"/>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7"/>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7"/>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7"/>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7"/>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7"/>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7"/>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7"/>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7"/>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7"/>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7"/>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7"/>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7"/>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7"/>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7"/>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7"/>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7"/>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7"/>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7"/>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7"/>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7"/>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7"/>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7"/>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7"/>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7"/>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7"/>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7"/>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77"/>
          <p:cNvGrpSpPr/>
          <p:nvPr/>
        </p:nvGrpSpPr>
        <p:grpSpPr>
          <a:xfrm>
            <a:off x="1298519" y="1970322"/>
            <a:ext cx="378452" cy="341321"/>
            <a:chOff x="1298519" y="1970322"/>
            <a:chExt cx="378452" cy="341321"/>
          </a:xfrm>
        </p:grpSpPr>
        <p:sp>
          <p:nvSpPr>
            <p:cNvPr id="14937" name="Google Shape;14937;p77"/>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7"/>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7"/>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7"/>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7"/>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7"/>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7"/>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7"/>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7"/>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7"/>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7"/>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7"/>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7"/>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7"/>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7"/>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7"/>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7"/>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7"/>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7"/>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7"/>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7" name="Google Shape;14957;p77"/>
          <p:cNvGrpSpPr/>
          <p:nvPr/>
        </p:nvGrpSpPr>
        <p:grpSpPr>
          <a:xfrm>
            <a:off x="3114815" y="3346868"/>
            <a:ext cx="283217" cy="359180"/>
            <a:chOff x="3114815" y="3346868"/>
            <a:chExt cx="283217" cy="359180"/>
          </a:xfrm>
        </p:grpSpPr>
        <p:sp>
          <p:nvSpPr>
            <p:cNvPr id="14958" name="Google Shape;14958;p77"/>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7"/>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7"/>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7"/>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7"/>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7"/>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7"/>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7"/>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7"/>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7"/>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7"/>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77"/>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7"/>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77"/>
          <p:cNvGrpSpPr/>
          <p:nvPr/>
        </p:nvGrpSpPr>
        <p:grpSpPr>
          <a:xfrm>
            <a:off x="3973186" y="3353231"/>
            <a:ext cx="378661" cy="346558"/>
            <a:chOff x="3973186" y="3353231"/>
            <a:chExt cx="378661" cy="346558"/>
          </a:xfrm>
        </p:grpSpPr>
        <p:sp>
          <p:nvSpPr>
            <p:cNvPr id="14972" name="Google Shape;14972;p77"/>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7"/>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7"/>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7"/>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7"/>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7"/>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7"/>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7"/>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7"/>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7"/>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7"/>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7"/>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7"/>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7"/>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7"/>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7"/>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77"/>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7"/>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0" name="Google Shape;14990;p77"/>
          <p:cNvGrpSpPr/>
          <p:nvPr/>
        </p:nvGrpSpPr>
        <p:grpSpPr>
          <a:xfrm>
            <a:off x="2152857" y="4263002"/>
            <a:ext cx="373241" cy="359127"/>
            <a:chOff x="2152857" y="4263002"/>
            <a:chExt cx="373241" cy="359127"/>
          </a:xfrm>
        </p:grpSpPr>
        <p:sp>
          <p:nvSpPr>
            <p:cNvPr id="14991" name="Google Shape;14991;p77"/>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7"/>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7"/>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7"/>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7"/>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7"/>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7"/>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7"/>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9" name="Google Shape;14999;p77"/>
          <p:cNvGrpSpPr/>
          <p:nvPr/>
        </p:nvGrpSpPr>
        <p:grpSpPr>
          <a:xfrm>
            <a:off x="859632" y="3346972"/>
            <a:ext cx="303537" cy="359127"/>
            <a:chOff x="859632" y="3346972"/>
            <a:chExt cx="303537" cy="359127"/>
          </a:xfrm>
        </p:grpSpPr>
        <p:sp>
          <p:nvSpPr>
            <p:cNvPr id="15000" name="Google Shape;15000;p77"/>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7"/>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7"/>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7"/>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7"/>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5" name="Google Shape;15005;p77"/>
          <p:cNvGrpSpPr/>
          <p:nvPr/>
        </p:nvGrpSpPr>
        <p:grpSpPr>
          <a:xfrm>
            <a:off x="1767911" y="2882241"/>
            <a:ext cx="265306" cy="366799"/>
            <a:chOff x="1767911" y="2882241"/>
            <a:chExt cx="265306" cy="366799"/>
          </a:xfrm>
        </p:grpSpPr>
        <p:sp>
          <p:nvSpPr>
            <p:cNvPr id="15006" name="Google Shape;15006;p77"/>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7"/>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7"/>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7"/>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7"/>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7"/>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7"/>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7"/>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7"/>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7"/>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7"/>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7"/>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7"/>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1" name="Google Shape;15021;p77"/>
          <p:cNvGrpSpPr/>
          <p:nvPr/>
        </p:nvGrpSpPr>
        <p:grpSpPr>
          <a:xfrm>
            <a:off x="1332009" y="1499935"/>
            <a:ext cx="331895" cy="359311"/>
            <a:chOff x="1332009" y="1499935"/>
            <a:chExt cx="331895" cy="359311"/>
          </a:xfrm>
        </p:grpSpPr>
        <p:sp>
          <p:nvSpPr>
            <p:cNvPr id="15022" name="Google Shape;15022;p77"/>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7"/>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7"/>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7"/>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7"/>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7"/>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7"/>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7"/>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77"/>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7"/>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7"/>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7"/>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7"/>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7"/>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7"/>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7"/>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7"/>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9" name="Google Shape;15039;p77"/>
          <p:cNvGrpSpPr/>
          <p:nvPr/>
        </p:nvGrpSpPr>
        <p:grpSpPr>
          <a:xfrm>
            <a:off x="2663464" y="3346815"/>
            <a:ext cx="289528" cy="359232"/>
            <a:chOff x="2663464" y="3346815"/>
            <a:chExt cx="289528" cy="359232"/>
          </a:xfrm>
        </p:grpSpPr>
        <p:sp>
          <p:nvSpPr>
            <p:cNvPr id="15040" name="Google Shape;15040;p77"/>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7"/>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7"/>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7"/>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7"/>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7"/>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7"/>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7"/>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7"/>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77"/>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77"/>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1" name="Google Shape;15051;p77"/>
          <p:cNvGrpSpPr/>
          <p:nvPr/>
        </p:nvGrpSpPr>
        <p:grpSpPr>
          <a:xfrm>
            <a:off x="1315775" y="2881927"/>
            <a:ext cx="269051" cy="366983"/>
            <a:chOff x="1315775" y="2881927"/>
            <a:chExt cx="269051" cy="366983"/>
          </a:xfrm>
        </p:grpSpPr>
        <p:sp>
          <p:nvSpPr>
            <p:cNvPr id="15052" name="Google Shape;15052;p77"/>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7"/>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7"/>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7"/>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7"/>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7"/>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77"/>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7"/>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7"/>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7"/>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7"/>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7"/>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7"/>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7"/>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7"/>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77"/>
          <p:cNvGrpSpPr/>
          <p:nvPr/>
        </p:nvGrpSpPr>
        <p:grpSpPr>
          <a:xfrm>
            <a:off x="3977427" y="1980142"/>
            <a:ext cx="359232" cy="322023"/>
            <a:chOff x="3977427" y="1980142"/>
            <a:chExt cx="359232" cy="322023"/>
          </a:xfrm>
        </p:grpSpPr>
        <p:sp>
          <p:nvSpPr>
            <p:cNvPr id="15068" name="Google Shape;15068;p77"/>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7"/>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7"/>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7"/>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7"/>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7"/>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7"/>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7"/>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7"/>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7"/>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8" name="Google Shape;15078;p77"/>
          <p:cNvGrpSpPr/>
          <p:nvPr/>
        </p:nvGrpSpPr>
        <p:grpSpPr>
          <a:xfrm>
            <a:off x="865628" y="2413608"/>
            <a:ext cx="361720" cy="359180"/>
            <a:chOff x="865628" y="2413608"/>
            <a:chExt cx="361720" cy="359180"/>
          </a:xfrm>
        </p:grpSpPr>
        <p:sp>
          <p:nvSpPr>
            <p:cNvPr id="15079" name="Google Shape;15079;p77"/>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7"/>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7"/>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7"/>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7"/>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7"/>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7"/>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7"/>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7"/>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7"/>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7"/>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7"/>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7"/>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2" name="Google Shape;15092;p77"/>
          <p:cNvGrpSpPr/>
          <p:nvPr/>
        </p:nvGrpSpPr>
        <p:grpSpPr>
          <a:xfrm>
            <a:off x="3117093" y="2881927"/>
            <a:ext cx="268815" cy="366983"/>
            <a:chOff x="3117093" y="2881927"/>
            <a:chExt cx="268815" cy="366983"/>
          </a:xfrm>
        </p:grpSpPr>
        <p:sp>
          <p:nvSpPr>
            <p:cNvPr id="15093" name="Google Shape;15093;p77"/>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7"/>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7"/>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7"/>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7"/>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7"/>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7"/>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7"/>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7"/>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7"/>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7"/>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7"/>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7"/>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7"/>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7"/>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8" name="Google Shape;15108;p77"/>
          <p:cNvGrpSpPr/>
          <p:nvPr/>
        </p:nvGrpSpPr>
        <p:grpSpPr>
          <a:xfrm>
            <a:off x="3534508" y="1508000"/>
            <a:ext cx="368502" cy="343521"/>
            <a:chOff x="3534508" y="1508000"/>
            <a:chExt cx="368502" cy="343521"/>
          </a:xfrm>
        </p:grpSpPr>
        <p:sp>
          <p:nvSpPr>
            <p:cNvPr id="15109" name="Google Shape;15109;p77"/>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7"/>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7"/>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7"/>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7"/>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7"/>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7"/>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7"/>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7"/>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7"/>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7"/>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7"/>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7"/>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7"/>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7"/>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4" name="Google Shape;15124;p77"/>
          <p:cNvGrpSpPr/>
          <p:nvPr/>
        </p:nvGrpSpPr>
        <p:grpSpPr>
          <a:xfrm>
            <a:off x="7147436" y="1502999"/>
            <a:ext cx="279054" cy="354754"/>
            <a:chOff x="7147436" y="1502999"/>
            <a:chExt cx="279054" cy="354754"/>
          </a:xfrm>
        </p:grpSpPr>
        <p:sp>
          <p:nvSpPr>
            <p:cNvPr id="15125" name="Google Shape;15125;p77"/>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7"/>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7"/>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7"/>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7"/>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7"/>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7"/>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7"/>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7"/>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7"/>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7"/>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7"/>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7"/>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7"/>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7"/>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7"/>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77"/>
          <p:cNvGrpSpPr/>
          <p:nvPr/>
        </p:nvGrpSpPr>
        <p:grpSpPr>
          <a:xfrm>
            <a:off x="7603081" y="1973072"/>
            <a:ext cx="276802" cy="354807"/>
            <a:chOff x="7603081" y="1973072"/>
            <a:chExt cx="276802" cy="354807"/>
          </a:xfrm>
        </p:grpSpPr>
        <p:sp>
          <p:nvSpPr>
            <p:cNvPr id="15142" name="Google Shape;15142;p77"/>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7"/>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7"/>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7"/>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7"/>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7"/>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7"/>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7"/>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7"/>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7"/>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7"/>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7"/>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7"/>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7"/>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6" name="Google Shape;15156;p77"/>
          <p:cNvGrpSpPr/>
          <p:nvPr/>
        </p:nvGrpSpPr>
        <p:grpSpPr>
          <a:xfrm>
            <a:off x="6696792" y="1502999"/>
            <a:ext cx="276802" cy="354754"/>
            <a:chOff x="6696792" y="1502999"/>
            <a:chExt cx="276802" cy="354754"/>
          </a:xfrm>
        </p:grpSpPr>
        <p:sp>
          <p:nvSpPr>
            <p:cNvPr id="15157" name="Google Shape;15157;p77"/>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7"/>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7"/>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7"/>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7"/>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7"/>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7"/>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7"/>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7"/>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7"/>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7"/>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7"/>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7"/>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7"/>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7"/>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72" name="Google Shape;15172;p77"/>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3" name="Google Shape;15173;p77"/>
          <p:cNvGrpSpPr/>
          <p:nvPr/>
        </p:nvGrpSpPr>
        <p:grpSpPr>
          <a:xfrm>
            <a:off x="6223393" y="1502999"/>
            <a:ext cx="320295" cy="354754"/>
            <a:chOff x="6223393" y="1502999"/>
            <a:chExt cx="320295" cy="354754"/>
          </a:xfrm>
        </p:grpSpPr>
        <p:sp>
          <p:nvSpPr>
            <p:cNvPr id="15174" name="Google Shape;15174;p77"/>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7"/>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7"/>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7"/>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7"/>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7"/>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7"/>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7"/>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7"/>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7"/>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7"/>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7"/>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7"/>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7"/>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7"/>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7"/>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7"/>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7"/>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7"/>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7"/>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7"/>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7"/>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7"/>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7" name="Google Shape;15197;p77"/>
          <p:cNvGrpSpPr/>
          <p:nvPr/>
        </p:nvGrpSpPr>
        <p:grpSpPr>
          <a:xfrm>
            <a:off x="5310611" y="1502972"/>
            <a:ext cx="339515" cy="354781"/>
            <a:chOff x="5310611" y="1502972"/>
            <a:chExt cx="339515" cy="354781"/>
          </a:xfrm>
        </p:grpSpPr>
        <p:sp>
          <p:nvSpPr>
            <p:cNvPr id="15198" name="Google Shape;15198;p77"/>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7"/>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7"/>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7"/>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7"/>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7"/>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7"/>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7"/>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7"/>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7"/>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7"/>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7"/>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7"/>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7"/>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7"/>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7"/>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4" name="Google Shape;15214;p77"/>
          <p:cNvGrpSpPr/>
          <p:nvPr/>
        </p:nvGrpSpPr>
        <p:grpSpPr>
          <a:xfrm>
            <a:off x="6253637" y="3790101"/>
            <a:ext cx="274550" cy="354833"/>
            <a:chOff x="6253637" y="3790101"/>
            <a:chExt cx="274550" cy="354833"/>
          </a:xfrm>
        </p:grpSpPr>
        <p:sp>
          <p:nvSpPr>
            <p:cNvPr id="15215" name="Google Shape;15215;p77"/>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7"/>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7"/>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7"/>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7"/>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7"/>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7"/>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7"/>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7"/>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7"/>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7"/>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7"/>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7"/>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7"/>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7"/>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7"/>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7"/>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2" name="Google Shape;15232;p77"/>
          <p:cNvGrpSpPr/>
          <p:nvPr/>
        </p:nvGrpSpPr>
        <p:grpSpPr>
          <a:xfrm>
            <a:off x="5802731" y="3790180"/>
            <a:ext cx="274576" cy="354754"/>
            <a:chOff x="5802731" y="3790180"/>
            <a:chExt cx="274576" cy="354754"/>
          </a:xfrm>
        </p:grpSpPr>
        <p:sp>
          <p:nvSpPr>
            <p:cNvPr id="15233" name="Google Shape;15233;p77"/>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7"/>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7"/>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7"/>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7"/>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7"/>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7"/>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7"/>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7"/>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7"/>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7"/>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7"/>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7"/>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77"/>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7"/>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7"/>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7"/>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7"/>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7"/>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7"/>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7"/>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4" name="Google Shape;15254;p77"/>
          <p:cNvGrpSpPr/>
          <p:nvPr/>
        </p:nvGrpSpPr>
        <p:grpSpPr>
          <a:xfrm>
            <a:off x="5352088" y="3790206"/>
            <a:ext cx="274550" cy="354728"/>
            <a:chOff x="5352088" y="3790206"/>
            <a:chExt cx="274550" cy="354728"/>
          </a:xfrm>
        </p:grpSpPr>
        <p:sp>
          <p:nvSpPr>
            <p:cNvPr id="15255" name="Google Shape;15255;p77"/>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7"/>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7"/>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7"/>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7"/>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7"/>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7"/>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7"/>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7"/>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7"/>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7"/>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7"/>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7"/>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7"/>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7"/>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7"/>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7"/>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7"/>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7"/>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7"/>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7"/>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7"/>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7"/>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7"/>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77"/>
          <p:cNvGrpSpPr/>
          <p:nvPr/>
        </p:nvGrpSpPr>
        <p:grpSpPr>
          <a:xfrm>
            <a:off x="4901706" y="3790075"/>
            <a:ext cx="274550" cy="354859"/>
            <a:chOff x="4901706" y="3790075"/>
            <a:chExt cx="274550" cy="354859"/>
          </a:xfrm>
        </p:grpSpPr>
        <p:sp>
          <p:nvSpPr>
            <p:cNvPr id="15280" name="Google Shape;15280;p77"/>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7"/>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7"/>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7"/>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7"/>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7"/>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7"/>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77"/>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7"/>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7"/>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7"/>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7"/>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7"/>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7"/>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7"/>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7"/>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7"/>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77"/>
          <p:cNvGrpSpPr/>
          <p:nvPr/>
        </p:nvGrpSpPr>
        <p:grpSpPr>
          <a:xfrm>
            <a:off x="8052704" y="1503208"/>
            <a:ext cx="275073" cy="354545"/>
            <a:chOff x="8052704" y="1503208"/>
            <a:chExt cx="275073" cy="354545"/>
          </a:xfrm>
        </p:grpSpPr>
        <p:sp>
          <p:nvSpPr>
            <p:cNvPr id="15298" name="Google Shape;15298;p77"/>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7"/>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7"/>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7"/>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7"/>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7"/>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7"/>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7"/>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7"/>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7"/>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7"/>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7"/>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7"/>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7"/>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7"/>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7"/>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7"/>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5" name="Google Shape;15315;p77"/>
          <p:cNvGrpSpPr/>
          <p:nvPr/>
        </p:nvGrpSpPr>
        <p:grpSpPr>
          <a:xfrm>
            <a:off x="5794745" y="1502999"/>
            <a:ext cx="274550" cy="354754"/>
            <a:chOff x="5794745" y="1502999"/>
            <a:chExt cx="274550" cy="354754"/>
          </a:xfrm>
        </p:grpSpPr>
        <p:sp>
          <p:nvSpPr>
            <p:cNvPr id="15316" name="Google Shape;15316;p77"/>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7"/>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7"/>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7"/>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7"/>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7"/>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7"/>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7"/>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7"/>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7"/>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7"/>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7"/>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7"/>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7"/>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7"/>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7"/>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7"/>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7"/>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7"/>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7"/>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7"/>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7"/>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7"/>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9" name="Google Shape;15339;p77"/>
          <p:cNvGrpSpPr/>
          <p:nvPr/>
        </p:nvGrpSpPr>
        <p:grpSpPr>
          <a:xfrm>
            <a:off x="4896940" y="1502999"/>
            <a:ext cx="263316" cy="354754"/>
            <a:chOff x="4896940" y="1502999"/>
            <a:chExt cx="263316" cy="354754"/>
          </a:xfrm>
        </p:grpSpPr>
        <p:sp>
          <p:nvSpPr>
            <p:cNvPr id="15340" name="Google Shape;15340;p77"/>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7"/>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7"/>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7"/>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7"/>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7"/>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7"/>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7"/>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7"/>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7"/>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7"/>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7"/>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7"/>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7"/>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7"/>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7"/>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7"/>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7"/>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7"/>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7"/>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7"/>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77"/>
          <p:cNvGrpSpPr/>
          <p:nvPr/>
        </p:nvGrpSpPr>
        <p:grpSpPr>
          <a:xfrm>
            <a:off x="6255392" y="4268082"/>
            <a:ext cx="274550" cy="354728"/>
            <a:chOff x="6255392" y="4268082"/>
            <a:chExt cx="274550" cy="354728"/>
          </a:xfrm>
        </p:grpSpPr>
        <p:sp>
          <p:nvSpPr>
            <p:cNvPr id="15362" name="Google Shape;15362;p77"/>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7"/>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7"/>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7"/>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7"/>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7"/>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7"/>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7"/>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7"/>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7"/>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7"/>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7"/>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7"/>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7"/>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77"/>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7"/>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7"/>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7"/>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7"/>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7"/>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2" name="Google Shape;15382;p77"/>
          <p:cNvGrpSpPr/>
          <p:nvPr/>
        </p:nvGrpSpPr>
        <p:grpSpPr>
          <a:xfrm>
            <a:off x="7604076" y="3790075"/>
            <a:ext cx="275807" cy="354859"/>
            <a:chOff x="7604076" y="3790075"/>
            <a:chExt cx="275807" cy="354859"/>
          </a:xfrm>
        </p:grpSpPr>
        <p:sp>
          <p:nvSpPr>
            <p:cNvPr id="15383" name="Google Shape;15383;p77"/>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7"/>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7"/>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7"/>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7"/>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7"/>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7"/>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7"/>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7"/>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7"/>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7"/>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7"/>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7"/>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7"/>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7"/>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7"/>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7"/>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7"/>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7"/>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77"/>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7"/>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7"/>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5" name="Google Shape;15405;p77"/>
          <p:cNvGrpSpPr/>
          <p:nvPr/>
        </p:nvGrpSpPr>
        <p:grpSpPr>
          <a:xfrm>
            <a:off x="7154427" y="3790206"/>
            <a:ext cx="274550" cy="354493"/>
            <a:chOff x="7154427" y="3790206"/>
            <a:chExt cx="274550" cy="354493"/>
          </a:xfrm>
        </p:grpSpPr>
        <p:sp>
          <p:nvSpPr>
            <p:cNvPr id="15406" name="Google Shape;15406;p77"/>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7"/>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7"/>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7"/>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7"/>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7"/>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7"/>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7"/>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7"/>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7"/>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7"/>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7"/>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7"/>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7"/>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7"/>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7"/>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7"/>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7"/>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7"/>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7"/>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6" name="Google Shape;15426;p77"/>
          <p:cNvGrpSpPr/>
          <p:nvPr/>
        </p:nvGrpSpPr>
        <p:grpSpPr>
          <a:xfrm>
            <a:off x="8054458" y="1973150"/>
            <a:ext cx="274576" cy="354728"/>
            <a:chOff x="8054458" y="1973150"/>
            <a:chExt cx="274576" cy="354728"/>
          </a:xfrm>
        </p:grpSpPr>
        <p:sp>
          <p:nvSpPr>
            <p:cNvPr id="15427" name="Google Shape;15427;p77"/>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7"/>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7"/>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7"/>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7"/>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7"/>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7"/>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7"/>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7"/>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7"/>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7"/>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7"/>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7"/>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7"/>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7"/>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7"/>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7"/>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7"/>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7"/>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7"/>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7"/>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7"/>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9" name="Google Shape;15449;p77"/>
          <p:cNvGrpSpPr/>
          <p:nvPr/>
        </p:nvGrpSpPr>
        <p:grpSpPr>
          <a:xfrm>
            <a:off x="7153930" y="1973150"/>
            <a:ext cx="274812" cy="354728"/>
            <a:chOff x="7153930" y="1973150"/>
            <a:chExt cx="274812" cy="354728"/>
          </a:xfrm>
        </p:grpSpPr>
        <p:sp>
          <p:nvSpPr>
            <p:cNvPr id="15450" name="Google Shape;15450;p77"/>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7"/>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7"/>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7"/>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7"/>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7"/>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7"/>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7"/>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7"/>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7"/>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7"/>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7"/>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7"/>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7"/>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7"/>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7"/>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7"/>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7"/>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7"/>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77"/>
          <p:cNvGrpSpPr/>
          <p:nvPr/>
        </p:nvGrpSpPr>
        <p:grpSpPr>
          <a:xfrm>
            <a:off x="6703522" y="1973098"/>
            <a:ext cx="274812" cy="354781"/>
            <a:chOff x="6703522" y="1973098"/>
            <a:chExt cx="274812" cy="354781"/>
          </a:xfrm>
        </p:grpSpPr>
        <p:sp>
          <p:nvSpPr>
            <p:cNvPr id="15470" name="Google Shape;15470;p77"/>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7"/>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7"/>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7"/>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7"/>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7"/>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7"/>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7"/>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7"/>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7"/>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7"/>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7"/>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7"/>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7"/>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7"/>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7"/>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7"/>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7"/>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7"/>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7"/>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7"/>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7"/>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7"/>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7"/>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7"/>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5" name="Google Shape;15495;p77"/>
          <p:cNvGrpSpPr/>
          <p:nvPr/>
        </p:nvGrpSpPr>
        <p:grpSpPr>
          <a:xfrm>
            <a:off x="6253375" y="1973150"/>
            <a:ext cx="274812" cy="354728"/>
            <a:chOff x="6253375" y="1973150"/>
            <a:chExt cx="274812" cy="354728"/>
          </a:xfrm>
        </p:grpSpPr>
        <p:sp>
          <p:nvSpPr>
            <p:cNvPr id="15496" name="Google Shape;15496;p77"/>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7"/>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7"/>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7"/>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7"/>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7"/>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7"/>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7"/>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7"/>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7"/>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7"/>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7"/>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7"/>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7"/>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7"/>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7"/>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7"/>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7"/>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7"/>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7"/>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7"/>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7"/>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7"/>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7"/>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7"/>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7"/>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77"/>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7"/>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7"/>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7"/>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7"/>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7"/>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7"/>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7"/>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7"/>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7"/>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7"/>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7"/>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4" name="Google Shape;15534;p77"/>
          <p:cNvGrpSpPr/>
          <p:nvPr/>
        </p:nvGrpSpPr>
        <p:grpSpPr>
          <a:xfrm>
            <a:off x="5802496" y="1973150"/>
            <a:ext cx="275309" cy="354728"/>
            <a:chOff x="5802496" y="1973150"/>
            <a:chExt cx="275309" cy="354728"/>
          </a:xfrm>
        </p:grpSpPr>
        <p:sp>
          <p:nvSpPr>
            <p:cNvPr id="15535" name="Google Shape;15535;p77"/>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7"/>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7"/>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7"/>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7"/>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7"/>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7"/>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7"/>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7"/>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7"/>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7"/>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7"/>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77"/>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77"/>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7"/>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7"/>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7"/>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7"/>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7"/>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7"/>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7"/>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7"/>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7"/>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7"/>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7"/>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7"/>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1" name="Google Shape;15561;p77"/>
          <p:cNvGrpSpPr/>
          <p:nvPr/>
        </p:nvGrpSpPr>
        <p:grpSpPr>
          <a:xfrm>
            <a:off x="5353083" y="1973150"/>
            <a:ext cx="274576" cy="354728"/>
            <a:chOff x="5353083" y="1973150"/>
            <a:chExt cx="274576" cy="354728"/>
          </a:xfrm>
        </p:grpSpPr>
        <p:sp>
          <p:nvSpPr>
            <p:cNvPr id="15562" name="Google Shape;15562;p77"/>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7"/>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7"/>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7"/>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7"/>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7"/>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7"/>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7"/>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7"/>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7"/>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7"/>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7"/>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7"/>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7"/>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7"/>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7"/>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7"/>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7"/>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7"/>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7"/>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7"/>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3" name="Google Shape;15583;p77"/>
          <p:cNvGrpSpPr/>
          <p:nvPr/>
        </p:nvGrpSpPr>
        <p:grpSpPr>
          <a:xfrm>
            <a:off x="4902701" y="1973150"/>
            <a:ext cx="274812" cy="354728"/>
            <a:chOff x="4902701" y="1973150"/>
            <a:chExt cx="274812" cy="354728"/>
          </a:xfrm>
        </p:grpSpPr>
        <p:sp>
          <p:nvSpPr>
            <p:cNvPr id="15584" name="Google Shape;15584;p77"/>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7"/>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7"/>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7"/>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7"/>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7"/>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77"/>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77"/>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7"/>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7"/>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7"/>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7"/>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7"/>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7"/>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7"/>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7"/>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7"/>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7"/>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77"/>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77"/>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7"/>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7"/>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7"/>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7"/>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7"/>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9" name="Google Shape;15609;p77"/>
          <p:cNvGrpSpPr/>
          <p:nvPr/>
        </p:nvGrpSpPr>
        <p:grpSpPr>
          <a:xfrm>
            <a:off x="4902701" y="2879989"/>
            <a:ext cx="272560" cy="354676"/>
            <a:chOff x="4902701" y="2879989"/>
            <a:chExt cx="272560" cy="354676"/>
          </a:xfrm>
        </p:grpSpPr>
        <p:sp>
          <p:nvSpPr>
            <p:cNvPr id="15610" name="Google Shape;15610;p77"/>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7"/>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7"/>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7"/>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7"/>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7"/>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7"/>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7"/>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7"/>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7"/>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7"/>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7"/>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7"/>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7"/>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7"/>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7"/>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7"/>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7"/>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77"/>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77"/>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7"/>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7"/>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7"/>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7"/>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4" name="Google Shape;15634;p77"/>
          <p:cNvGrpSpPr/>
          <p:nvPr/>
        </p:nvGrpSpPr>
        <p:grpSpPr>
          <a:xfrm>
            <a:off x="5803988" y="4268082"/>
            <a:ext cx="274550" cy="354728"/>
            <a:chOff x="5803988" y="4268082"/>
            <a:chExt cx="274550" cy="354728"/>
          </a:xfrm>
        </p:grpSpPr>
        <p:sp>
          <p:nvSpPr>
            <p:cNvPr id="15635" name="Google Shape;15635;p77"/>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7"/>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7"/>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7"/>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7"/>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7"/>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7"/>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7"/>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7"/>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7"/>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7"/>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7"/>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77"/>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77"/>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7"/>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7"/>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7"/>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7"/>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7"/>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7"/>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7"/>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7"/>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7" name="Google Shape;15657;p77"/>
          <p:cNvGrpSpPr/>
          <p:nvPr/>
        </p:nvGrpSpPr>
        <p:grpSpPr>
          <a:xfrm>
            <a:off x="5352349" y="4268082"/>
            <a:ext cx="274550" cy="354728"/>
            <a:chOff x="5352349" y="4268082"/>
            <a:chExt cx="274550" cy="354728"/>
          </a:xfrm>
        </p:grpSpPr>
        <p:sp>
          <p:nvSpPr>
            <p:cNvPr id="15658" name="Google Shape;15658;p77"/>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7"/>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7"/>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7"/>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7"/>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7"/>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7"/>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77"/>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77"/>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7"/>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7"/>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7"/>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7"/>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7"/>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7"/>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7"/>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7"/>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7"/>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7"/>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7"/>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7"/>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7"/>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77"/>
          <p:cNvGrpSpPr/>
          <p:nvPr/>
        </p:nvGrpSpPr>
        <p:grpSpPr>
          <a:xfrm>
            <a:off x="7606826" y="2419290"/>
            <a:ext cx="274550" cy="354728"/>
            <a:chOff x="7606826" y="2419290"/>
            <a:chExt cx="274550" cy="354728"/>
          </a:xfrm>
        </p:grpSpPr>
        <p:sp>
          <p:nvSpPr>
            <p:cNvPr id="15681" name="Google Shape;15681;p77"/>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7"/>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7"/>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7"/>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7"/>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7"/>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7"/>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7"/>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7"/>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77"/>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77"/>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7"/>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7"/>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7"/>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7"/>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6" name="Google Shape;15696;p77"/>
          <p:cNvGrpSpPr/>
          <p:nvPr/>
        </p:nvGrpSpPr>
        <p:grpSpPr>
          <a:xfrm>
            <a:off x="7156182" y="2419290"/>
            <a:ext cx="274550" cy="354728"/>
            <a:chOff x="7156182" y="2419290"/>
            <a:chExt cx="274550" cy="354728"/>
          </a:xfrm>
        </p:grpSpPr>
        <p:sp>
          <p:nvSpPr>
            <p:cNvPr id="15697" name="Google Shape;15697;p77"/>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7"/>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7"/>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7"/>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7"/>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7"/>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7"/>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7"/>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7"/>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7"/>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77"/>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77"/>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7"/>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7"/>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7"/>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2" name="Google Shape;15712;p77"/>
          <p:cNvGrpSpPr/>
          <p:nvPr/>
        </p:nvGrpSpPr>
        <p:grpSpPr>
          <a:xfrm>
            <a:off x="6705276" y="2419290"/>
            <a:ext cx="274812" cy="354728"/>
            <a:chOff x="6705276" y="2419290"/>
            <a:chExt cx="274812" cy="354728"/>
          </a:xfrm>
        </p:grpSpPr>
        <p:sp>
          <p:nvSpPr>
            <p:cNvPr id="15713" name="Google Shape;15713;p77"/>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7"/>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7"/>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7"/>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7"/>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7"/>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7"/>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7"/>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7"/>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7"/>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7"/>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7"/>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7"/>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7"/>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7"/>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7"/>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7"/>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7"/>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7"/>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7"/>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77"/>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77"/>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7"/>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7"/>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7"/>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7"/>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7"/>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7"/>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77"/>
          <p:cNvGrpSpPr/>
          <p:nvPr/>
        </p:nvGrpSpPr>
        <p:grpSpPr>
          <a:xfrm>
            <a:off x="4902936" y="2419290"/>
            <a:ext cx="274576" cy="354728"/>
            <a:chOff x="4902936" y="2419290"/>
            <a:chExt cx="274576" cy="354728"/>
          </a:xfrm>
        </p:grpSpPr>
        <p:sp>
          <p:nvSpPr>
            <p:cNvPr id="15742" name="Google Shape;15742;p77"/>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7"/>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7"/>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7"/>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7"/>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7"/>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7"/>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7"/>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7"/>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7"/>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7"/>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7"/>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7"/>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7"/>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7"/>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7"/>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7"/>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7"/>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7"/>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77"/>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2" name="Google Shape;15762;p77"/>
          <p:cNvGrpSpPr/>
          <p:nvPr/>
        </p:nvGrpSpPr>
        <p:grpSpPr>
          <a:xfrm>
            <a:off x="7608056" y="3345794"/>
            <a:ext cx="270334" cy="354754"/>
            <a:chOff x="7608056" y="3345794"/>
            <a:chExt cx="270334" cy="354754"/>
          </a:xfrm>
        </p:grpSpPr>
        <p:sp>
          <p:nvSpPr>
            <p:cNvPr id="15763" name="Google Shape;15763;p77"/>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7"/>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7"/>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7"/>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7"/>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7"/>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77"/>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77"/>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7"/>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7"/>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7"/>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7"/>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7"/>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7"/>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7"/>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7"/>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7"/>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7"/>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7"/>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2" name="Google Shape;15782;p77"/>
          <p:cNvGrpSpPr/>
          <p:nvPr/>
        </p:nvGrpSpPr>
        <p:grpSpPr>
          <a:xfrm>
            <a:off x="6712765" y="4268082"/>
            <a:ext cx="263316" cy="354728"/>
            <a:chOff x="6712765" y="4268082"/>
            <a:chExt cx="263316" cy="354728"/>
          </a:xfrm>
        </p:grpSpPr>
        <p:sp>
          <p:nvSpPr>
            <p:cNvPr id="15783" name="Google Shape;15783;p77"/>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7"/>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7"/>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77"/>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77"/>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7"/>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7"/>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7"/>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7"/>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7"/>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7"/>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7"/>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7"/>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7"/>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7"/>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7"/>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9" name="Google Shape;15799;p77"/>
          <p:cNvGrpSpPr/>
          <p:nvPr/>
        </p:nvGrpSpPr>
        <p:grpSpPr>
          <a:xfrm>
            <a:off x="5359341" y="2419159"/>
            <a:ext cx="262819" cy="354859"/>
            <a:chOff x="5359341" y="2419159"/>
            <a:chExt cx="262819" cy="354859"/>
          </a:xfrm>
        </p:grpSpPr>
        <p:sp>
          <p:nvSpPr>
            <p:cNvPr id="15800" name="Google Shape;15800;p77"/>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7"/>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7"/>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7"/>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7"/>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7"/>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7"/>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7"/>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7"/>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7"/>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7"/>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7"/>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7"/>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7"/>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7"/>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7"/>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7"/>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7"/>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7"/>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7"/>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7"/>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77"/>
          <p:cNvGrpSpPr/>
          <p:nvPr/>
        </p:nvGrpSpPr>
        <p:grpSpPr>
          <a:xfrm>
            <a:off x="6709282" y="3790206"/>
            <a:ext cx="263316" cy="354493"/>
            <a:chOff x="6709282" y="3790206"/>
            <a:chExt cx="263316" cy="354493"/>
          </a:xfrm>
        </p:grpSpPr>
        <p:sp>
          <p:nvSpPr>
            <p:cNvPr id="15822" name="Google Shape;15822;p77"/>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7"/>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7"/>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7"/>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7"/>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7"/>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7"/>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77"/>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77"/>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7"/>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7"/>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7"/>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7"/>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7"/>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7"/>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7"/>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8" name="Google Shape;15838;p77"/>
          <p:cNvGrpSpPr/>
          <p:nvPr/>
        </p:nvGrpSpPr>
        <p:grpSpPr>
          <a:xfrm>
            <a:off x="6260629" y="2419290"/>
            <a:ext cx="263055" cy="354493"/>
            <a:chOff x="6260629" y="2419290"/>
            <a:chExt cx="263055" cy="354493"/>
          </a:xfrm>
        </p:grpSpPr>
        <p:sp>
          <p:nvSpPr>
            <p:cNvPr id="15839" name="Google Shape;15839;p77"/>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7"/>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7"/>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77"/>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77"/>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7"/>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7"/>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7"/>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7"/>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7"/>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7"/>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7"/>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7"/>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7"/>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7"/>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4" name="Google Shape;15854;p77"/>
          <p:cNvGrpSpPr/>
          <p:nvPr/>
        </p:nvGrpSpPr>
        <p:grpSpPr>
          <a:xfrm>
            <a:off x="6260864" y="2879911"/>
            <a:ext cx="263343" cy="354754"/>
            <a:chOff x="6260864" y="2879911"/>
            <a:chExt cx="263343" cy="354754"/>
          </a:xfrm>
        </p:grpSpPr>
        <p:sp>
          <p:nvSpPr>
            <p:cNvPr id="15855" name="Google Shape;15855;p77"/>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7"/>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7"/>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7"/>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7"/>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7"/>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7"/>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77"/>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77"/>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7"/>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7"/>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7"/>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7"/>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7"/>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7"/>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7"/>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7"/>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7"/>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3" name="Google Shape;15873;p77"/>
          <p:cNvGrpSpPr/>
          <p:nvPr/>
        </p:nvGrpSpPr>
        <p:grpSpPr>
          <a:xfrm>
            <a:off x="8062968" y="2419290"/>
            <a:ext cx="263316" cy="354728"/>
            <a:chOff x="8062968" y="2419290"/>
            <a:chExt cx="263316" cy="354728"/>
          </a:xfrm>
        </p:grpSpPr>
        <p:sp>
          <p:nvSpPr>
            <p:cNvPr id="15874" name="Google Shape;15874;p77"/>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7"/>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7"/>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7"/>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7"/>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77"/>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77"/>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7"/>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7"/>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7"/>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7"/>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7"/>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7"/>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77"/>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77"/>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7"/>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7"/>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1" name="Google Shape;15891;p77"/>
          <p:cNvGrpSpPr/>
          <p:nvPr/>
        </p:nvGrpSpPr>
        <p:grpSpPr>
          <a:xfrm>
            <a:off x="5809723" y="2419290"/>
            <a:ext cx="263316" cy="354728"/>
            <a:chOff x="5809723" y="2419290"/>
            <a:chExt cx="263316" cy="354728"/>
          </a:xfrm>
        </p:grpSpPr>
        <p:sp>
          <p:nvSpPr>
            <p:cNvPr id="15892" name="Google Shape;15892;p77"/>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7"/>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7"/>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7"/>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7"/>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7"/>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7"/>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7"/>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7"/>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7"/>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7"/>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77"/>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77"/>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7"/>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7"/>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7"/>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7"/>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9" name="Google Shape;15909;p77"/>
          <p:cNvGrpSpPr/>
          <p:nvPr/>
        </p:nvGrpSpPr>
        <p:grpSpPr>
          <a:xfrm>
            <a:off x="7606826" y="1502999"/>
            <a:ext cx="263552" cy="354754"/>
            <a:chOff x="7606826" y="1502999"/>
            <a:chExt cx="263552" cy="354754"/>
          </a:xfrm>
        </p:grpSpPr>
        <p:sp>
          <p:nvSpPr>
            <p:cNvPr id="15910" name="Google Shape;15910;p77"/>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7"/>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7"/>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7"/>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7"/>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7"/>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7"/>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7"/>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7"/>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7"/>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7"/>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7"/>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7"/>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7"/>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7"/>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7"/>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7"/>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77"/>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8" name="Google Shape;15928;p77"/>
          <p:cNvGrpSpPr/>
          <p:nvPr/>
        </p:nvGrpSpPr>
        <p:grpSpPr>
          <a:xfrm>
            <a:off x="8060455" y="3790075"/>
            <a:ext cx="264076" cy="354623"/>
            <a:chOff x="8060455" y="3790075"/>
            <a:chExt cx="264076" cy="354623"/>
          </a:xfrm>
        </p:grpSpPr>
        <p:sp>
          <p:nvSpPr>
            <p:cNvPr id="15929" name="Google Shape;15929;p77"/>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7"/>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7"/>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7"/>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7"/>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7"/>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77"/>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77"/>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7"/>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7"/>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7"/>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7"/>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7"/>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7"/>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7"/>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7"/>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7"/>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7"/>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7"/>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7"/>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7"/>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77"/>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77"/>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2" name="Google Shape;15952;p77"/>
          <p:cNvGrpSpPr/>
          <p:nvPr/>
        </p:nvGrpSpPr>
        <p:grpSpPr>
          <a:xfrm>
            <a:off x="7614550" y="2879911"/>
            <a:ext cx="263316" cy="354754"/>
            <a:chOff x="7614550" y="2879911"/>
            <a:chExt cx="263316" cy="354754"/>
          </a:xfrm>
        </p:grpSpPr>
        <p:sp>
          <p:nvSpPr>
            <p:cNvPr id="15953" name="Google Shape;15953;p77"/>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7"/>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7"/>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7"/>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7"/>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7"/>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7"/>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7"/>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7"/>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7"/>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7"/>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77"/>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77"/>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7"/>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7"/>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7"/>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7"/>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7"/>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7"/>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2" name="Google Shape;15972;p77"/>
          <p:cNvGrpSpPr/>
          <p:nvPr/>
        </p:nvGrpSpPr>
        <p:grpSpPr>
          <a:xfrm>
            <a:off x="4900684" y="4268187"/>
            <a:ext cx="274576" cy="354623"/>
            <a:chOff x="4900684" y="4268187"/>
            <a:chExt cx="274576" cy="354623"/>
          </a:xfrm>
        </p:grpSpPr>
        <p:sp>
          <p:nvSpPr>
            <p:cNvPr id="15973" name="Google Shape;15973;p77"/>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7"/>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7"/>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77"/>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77"/>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7"/>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7"/>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7"/>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7"/>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7"/>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7"/>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7"/>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7"/>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7"/>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7"/>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8" name="Google Shape;15988;p77"/>
          <p:cNvGrpSpPr/>
          <p:nvPr/>
        </p:nvGrpSpPr>
        <p:grpSpPr>
          <a:xfrm>
            <a:off x="7161654" y="3345794"/>
            <a:ext cx="263343" cy="354754"/>
            <a:chOff x="7161654" y="3345794"/>
            <a:chExt cx="263343" cy="354754"/>
          </a:xfrm>
        </p:grpSpPr>
        <p:sp>
          <p:nvSpPr>
            <p:cNvPr id="15989" name="Google Shape;15989;p77"/>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7"/>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7"/>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7"/>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7"/>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7"/>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7"/>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77"/>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77"/>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7"/>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7"/>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7"/>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7"/>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7"/>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7"/>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7"/>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7"/>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7"/>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7"/>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8" name="Google Shape;16008;p77"/>
          <p:cNvGrpSpPr/>
          <p:nvPr/>
        </p:nvGrpSpPr>
        <p:grpSpPr>
          <a:xfrm>
            <a:off x="6711770" y="3345794"/>
            <a:ext cx="263081" cy="354754"/>
            <a:chOff x="6711770" y="3345794"/>
            <a:chExt cx="263081" cy="354754"/>
          </a:xfrm>
        </p:grpSpPr>
        <p:sp>
          <p:nvSpPr>
            <p:cNvPr id="16009" name="Google Shape;16009;p77"/>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7"/>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7"/>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7"/>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7"/>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7"/>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7"/>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7"/>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7"/>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7"/>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7"/>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7"/>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7"/>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7"/>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7"/>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7"/>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77"/>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6" name="Google Shape;16026;p77"/>
          <p:cNvGrpSpPr/>
          <p:nvPr/>
        </p:nvGrpSpPr>
        <p:grpSpPr>
          <a:xfrm>
            <a:off x="7163409" y="2880251"/>
            <a:ext cx="263316" cy="354414"/>
            <a:chOff x="7163409" y="2880251"/>
            <a:chExt cx="263316" cy="354414"/>
          </a:xfrm>
        </p:grpSpPr>
        <p:sp>
          <p:nvSpPr>
            <p:cNvPr id="16027" name="Google Shape;16027;p77"/>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7"/>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7"/>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7"/>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7"/>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7"/>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7"/>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7"/>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7"/>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7"/>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7"/>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7"/>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9" name="Google Shape;16039;p77"/>
          <p:cNvGrpSpPr/>
          <p:nvPr/>
        </p:nvGrpSpPr>
        <p:grpSpPr>
          <a:xfrm>
            <a:off x="6712032" y="2880172"/>
            <a:ext cx="263316" cy="354493"/>
            <a:chOff x="6712032" y="2880172"/>
            <a:chExt cx="263316" cy="354493"/>
          </a:xfrm>
        </p:grpSpPr>
        <p:sp>
          <p:nvSpPr>
            <p:cNvPr id="16040" name="Google Shape;16040;p77"/>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7"/>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7"/>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7"/>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7"/>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7"/>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77"/>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77"/>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7"/>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7"/>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7"/>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7"/>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7"/>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7"/>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7"/>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7"/>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7"/>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7"/>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7"/>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7"/>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7"/>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1" name="Google Shape;16061;p77"/>
          <p:cNvGrpSpPr/>
          <p:nvPr/>
        </p:nvGrpSpPr>
        <p:grpSpPr>
          <a:xfrm>
            <a:off x="6261624" y="3345794"/>
            <a:ext cx="263316" cy="354754"/>
            <a:chOff x="6261624" y="3345794"/>
            <a:chExt cx="263316" cy="354754"/>
          </a:xfrm>
        </p:grpSpPr>
        <p:sp>
          <p:nvSpPr>
            <p:cNvPr id="16062" name="Google Shape;16062;p77"/>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77"/>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77"/>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7"/>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7"/>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7"/>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7"/>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7"/>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7"/>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7"/>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7"/>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77"/>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77"/>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77"/>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7"/>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7"/>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7"/>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7"/>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7"/>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7"/>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7"/>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7"/>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7"/>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7"/>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7"/>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7"/>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77"/>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77"/>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90" name="Google Shape;16090;p77"/>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91" name="Google Shape;16091;p77"/>
          <p:cNvGrpSpPr/>
          <p:nvPr/>
        </p:nvGrpSpPr>
        <p:grpSpPr>
          <a:xfrm>
            <a:off x="5811739" y="3345794"/>
            <a:ext cx="263316" cy="354754"/>
            <a:chOff x="5811739" y="3345794"/>
            <a:chExt cx="263316" cy="354754"/>
          </a:xfrm>
        </p:grpSpPr>
        <p:sp>
          <p:nvSpPr>
            <p:cNvPr id="16092" name="Google Shape;16092;p77"/>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7"/>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7"/>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7"/>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7"/>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7"/>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7"/>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7"/>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7"/>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7"/>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7"/>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7"/>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7"/>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7"/>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7"/>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7"/>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77"/>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77"/>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7"/>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7"/>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7"/>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3" name="Google Shape;16113;p77"/>
          <p:cNvGrpSpPr/>
          <p:nvPr/>
        </p:nvGrpSpPr>
        <p:grpSpPr>
          <a:xfrm>
            <a:off x="5363818" y="3345794"/>
            <a:ext cx="259074" cy="354493"/>
            <a:chOff x="5363818" y="3345794"/>
            <a:chExt cx="259074" cy="354493"/>
          </a:xfrm>
        </p:grpSpPr>
        <p:sp>
          <p:nvSpPr>
            <p:cNvPr id="16114" name="Google Shape;16114;p77"/>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7"/>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7"/>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7"/>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7"/>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7"/>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7"/>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7"/>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7"/>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7"/>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7"/>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7"/>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7"/>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7"/>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7"/>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7"/>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7"/>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7"/>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7"/>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7"/>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7"/>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7"/>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7"/>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77"/>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77"/>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9" name="Google Shape;16139;p77"/>
          <p:cNvGrpSpPr/>
          <p:nvPr/>
        </p:nvGrpSpPr>
        <p:grpSpPr>
          <a:xfrm>
            <a:off x="4912939" y="3345663"/>
            <a:ext cx="261326" cy="354885"/>
            <a:chOff x="4912939" y="3345663"/>
            <a:chExt cx="261326" cy="354885"/>
          </a:xfrm>
        </p:grpSpPr>
        <p:sp>
          <p:nvSpPr>
            <p:cNvPr id="16140" name="Google Shape;16140;p77"/>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7"/>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7"/>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7"/>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7"/>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77"/>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77"/>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7"/>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7"/>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7"/>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7"/>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7"/>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7"/>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7"/>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7"/>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7"/>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7"/>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7"/>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7"/>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77"/>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77"/>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1" name="Google Shape;16161;p77"/>
          <p:cNvGrpSpPr/>
          <p:nvPr/>
        </p:nvGrpSpPr>
        <p:grpSpPr>
          <a:xfrm>
            <a:off x="5809723" y="2879911"/>
            <a:ext cx="263081" cy="355016"/>
            <a:chOff x="5809723" y="2879911"/>
            <a:chExt cx="263081" cy="355016"/>
          </a:xfrm>
        </p:grpSpPr>
        <p:sp>
          <p:nvSpPr>
            <p:cNvPr id="16162" name="Google Shape;16162;p77"/>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7"/>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7"/>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7"/>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7"/>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7"/>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7"/>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7"/>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7"/>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7"/>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77"/>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77"/>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7"/>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7"/>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7"/>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7"/>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7"/>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7"/>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7"/>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7"/>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7"/>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7"/>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4" name="Google Shape;16184;p77"/>
          <p:cNvGrpSpPr/>
          <p:nvPr/>
        </p:nvGrpSpPr>
        <p:grpSpPr>
          <a:xfrm>
            <a:off x="7616069" y="4268056"/>
            <a:ext cx="263316" cy="354754"/>
            <a:chOff x="7616069" y="4268056"/>
            <a:chExt cx="263316" cy="354754"/>
          </a:xfrm>
        </p:grpSpPr>
        <p:sp>
          <p:nvSpPr>
            <p:cNvPr id="16185" name="Google Shape;16185;p77"/>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7"/>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7"/>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7"/>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7"/>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7"/>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77"/>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77"/>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7"/>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7"/>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7"/>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7"/>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7"/>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7"/>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7"/>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7"/>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7"/>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7"/>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77"/>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77"/>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7"/>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6" name="Google Shape;16206;p77"/>
          <p:cNvGrpSpPr/>
          <p:nvPr/>
        </p:nvGrpSpPr>
        <p:grpSpPr>
          <a:xfrm>
            <a:off x="7164404" y="4268318"/>
            <a:ext cx="263316" cy="354493"/>
            <a:chOff x="7164404" y="4268318"/>
            <a:chExt cx="263316" cy="354493"/>
          </a:xfrm>
        </p:grpSpPr>
        <p:sp>
          <p:nvSpPr>
            <p:cNvPr id="16207" name="Google Shape;16207;p77"/>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7"/>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7"/>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7"/>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7"/>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7"/>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7"/>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7"/>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7"/>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7"/>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7"/>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7"/>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77"/>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77"/>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7"/>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7"/>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3" name="Google Shape;16223;p77"/>
          <p:cNvGrpSpPr/>
          <p:nvPr/>
        </p:nvGrpSpPr>
        <p:grpSpPr>
          <a:xfrm>
            <a:off x="5358346" y="2879911"/>
            <a:ext cx="263316" cy="354754"/>
            <a:chOff x="5358346" y="2879911"/>
            <a:chExt cx="263316" cy="354754"/>
          </a:xfrm>
        </p:grpSpPr>
        <p:sp>
          <p:nvSpPr>
            <p:cNvPr id="16224" name="Google Shape;16224;p77"/>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7"/>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7"/>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7"/>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7"/>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7"/>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7"/>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7"/>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7"/>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7"/>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7"/>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7"/>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7"/>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7"/>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7"/>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7"/>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7"/>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7"/>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7"/>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7"/>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7"/>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77"/>
          <p:cNvGrpSpPr/>
          <p:nvPr/>
        </p:nvGrpSpPr>
        <p:grpSpPr>
          <a:xfrm>
            <a:off x="8061450" y="3345742"/>
            <a:ext cx="263316" cy="354807"/>
            <a:chOff x="8061450" y="3345742"/>
            <a:chExt cx="263316" cy="354807"/>
          </a:xfrm>
        </p:grpSpPr>
        <p:sp>
          <p:nvSpPr>
            <p:cNvPr id="16246" name="Google Shape;16246;p77"/>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7"/>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77"/>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77"/>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7"/>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7"/>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7"/>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7"/>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7"/>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7"/>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7"/>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7"/>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7"/>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7"/>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7"/>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7"/>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2" name="Google Shape;16262;p77"/>
          <p:cNvGrpSpPr/>
          <p:nvPr/>
        </p:nvGrpSpPr>
        <p:grpSpPr>
          <a:xfrm>
            <a:off x="8065953" y="2879911"/>
            <a:ext cx="263081" cy="354754"/>
            <a:chOff x="8065953" y="2879911"/>
            <a:chExt cx="263081" cy="354754"/>
          </a:xfrm>
        </p:grpSpPr>
        <p:sp>
          <p:nvSpPr>
            <p:cNvPr id="16263" name="Google Shape;16263;p77"/>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7"/>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7"/>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7"/>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77"/>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77"/>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7"/>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7"/>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7"/>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7"/>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7"/>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7"/>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7"/>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7"/>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7"/>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77"/>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9" name="Google Shape;16279;p77"/>
          <p:cNvGrpSpPr/>
          <p:nvPr/>
        </p:nvGrpSpPr>
        <p:grpSpPr>
          <a:xfrm>
            <a:off x="8064199" y="4268318"/>
            <a:ext cx="270308" cy="354493"/>
            <a:chOff x="8064199" y="4268318"/>
            <a:chExt cx="270308" cy="354493"/>
          </a:xfrm>
        </p:grpSpPr>
        <p:sp>
          <p:nvSpPr>
            <p:cNvPr id="16280" name="Google Shape;16280;p77"/>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7"/>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7"/>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7"/>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7"/>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7"/>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7"/>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7"/>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7"/>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7"/>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7"/>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7"/>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77"/>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77"/>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77"/>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77"/>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77"/>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301"/>
        <p:cNvGrpSpPr/>
        <p:nvPr/>
      </p:nvGrpSpPr>
      <p:grpSpPr>
        <a:xfrm>
          <a:off x="0" y="0"/>
          <a:ext cx="0" cy="0"/>
          <a:chOff x="0" y="0"/>
          <a:chExt cx="0" cy="0"/>
        </a:xfrm>
      </p:grpSpPr>
      <p:sp>
        <p:nvSpPr>
          <p:cNvPr id="16302" name="Google Shape;16302;p7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303" name="Google Shape;16303;p7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6304" name="Google Shape;16304;p78"/>
          <p:cNvGrpSpPr/>
          <p:nvPr/>
        </p:nvGrpSpPr>
        <p:grpSpPr>
          <a:xfrm>
            <a:off x="3511608" y="3348218"/>
            <a:ext cx="381482" cy="366926"/>
            <a:chOff x="3511608" y="3348218"/>
            <a:chExt cx="381482" cy="366926"/>
          </a:xfrm>
        </p:grpSpPr>
        <p:sp>
          <p:nvSpPr>
            <p:cNvPr id="16305" name="Google Shape;16305;p78"/>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8"/>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8"/>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8"/>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8"/>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8"/>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8"/>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8"/>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8"/>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78"/>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78"/>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8"/>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8"/>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8"/>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9" name="Google Shape;16319;p78"/>
          <p:cNvGrpSpPr/>
          <p:nvPr/>
        </p:nvGrpSpPr>
        <p:grpSpPr>
          <a:xfrm>
            <a:off x="1849816" y="3807339"/>
            <a:ext cx="163616" cy="366665"/>
            <a:chOff x="1849816" y="3807339"/>
            <a:chExt cx="163616" cy="366665"/>
          </a:xfrm>
        </p:grpSpPr>
        <p:sp>
          <p:nvSpPr>
            <p:cNvPr id="16320" name="Google Shape;16320;p78"/>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8"/>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8"/>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8"/>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8"/>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8"/>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8"/>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78"/>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78"/>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8"/>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8"/>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8"/>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8"/>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8"/>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4" name="Google Shape;16334;p78"/>
          <p:cNvGrpSpPr/>
          <p:nvPr/>
        </p:nvGrpSpPr>
        <p:grpSpPr>
          <a:xfrm>
            <a:off x="2274757" y="3807313"/>
            <a:ext cx="202292" cy="366430"/>
            <a:chOff x="2274757" y="3807313"/>
            <a:chExt cx="202292" cy="366430"/>
          </a:xfrm>
        </p:grpSpPr>
        <p:sp>
          <p:nvSpPr>
            <p:cNvPr id="16335" name="Google Shape;16335;p78"/>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8"/>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8"/>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8"/>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8"/>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8"/>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8"/>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8"/>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78"/>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78"/>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5" name="Google Shape;16345;p78"/>
          <p:cNvGrpSpPr/>
          <p:nvPr/>
        </p:nvGrpSpPr>
        <p:grpSpPr>
          <a:xfrm>
            <a:off x="3972716" y="3348218"/>
            <a:ext cx="366404" cy="366665"/>
            <a:chOff x="3972716" y="3348218"/>
            <a:chExt cx="366404" cy="366665"/>
          </a:xfrm>
        </p:grpSpPr>
        <p:sp>
          <p:nvSpPr>
            <p:cNvPr id="16346" name="Google Shape;16346;p78"/>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8"/>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8"/>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8"/>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8"/>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8"/>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8"/>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8"/>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8"/>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8"/>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8"/>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8"/>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8" name="Google Shape;16358;p78"/>
          <p:cNvGrpSpPr/>
          <p:nvPr/>
        </p:nvGrpSpPr>
        <p:grpSpPr>
          <a:xfrm>
            <a:off x="866528" y="3348348"/>
            <a:ext cx="317405" cy="366534"/>
            <a:chOff x="866528" y="3348348"/>
            <a:chExt cx="317405" cy="366534"/>
          </a:xfrm>
        </p:grpSpPr>
        <p:sp>
          <p:nvSpPr>
            <p:cNvPr id="16359" name="Google Shape;16359;p78"/>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8"/>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8"/>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78"/>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78"/>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8"/>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8"/>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8"/>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78"/>
          <p:cNvGrpSpPr/>
          <p:nvPr/>
        </p:nvGrpSpPr>
        <p:grpSpPr>
          <a:xfrm>
            <a:off x="1316818" y="3348296"/>
            <a:ext cx="310872" cy="366848"/>
            <a:chOff x="1316818" y="3348296"/>
            <a:chExt cx="310872" cy="366848"/>
          </a:xfrm>
        </p:grpSpPr>
        <p:sp>
          <p:nvSpPr>
            <p:cNvPr id="16368" name="Google Shape;16368;p78"/>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8"/>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78"/>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78"/>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8"/>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8"/>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8"/>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8"/>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8"/>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8"/>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8"/>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8"/>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8"/>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8"/>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8"/>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8"/>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8"/>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8"/>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8"/>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8"/>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78"/>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78"/>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8"/>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8"/>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2" name="Google Shape;16392;p78"/>
          <p:cNvGrpSpPr/>
          <p:nvPr/>
        </p:nvGrpSpPr>
        <p:grpSpPr>
          <a:xfrm>
            <a:off x="3105248" y="3348244"/>
            <a:ext cx="305620" cy="366430"/>
            <a:chOff x="3105248" y="3348244"/>
            <a:chExt cx="305620" cy="366430"/>
          </a:xfrm>
        </p:grpSpPr>
        <p:sp>
          <p:nvSpPr>
            <p:cNvPr id="16393" name="Google Shape;16393;p78"/>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8"/>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8"/>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8"/>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8"/>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8"/>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78"/>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0" name="Google Shape;16400;p78"/>
          <p:cNvGrpSpPr/>
          <p:nvPr/>
        </p:nvGrpSpPr>
        <p:grpSpPr>
          <a:xfrm>
            <a:off x="2661988" y="3348218"/>
            <a:ext cx="304078" cy="366665"/>
            <a:chOff x="2661988" y="3348218"/>
            <a:chExt cx="304078" cy="366665"/>
          </a:xfrm>
        </p:grpSpPr>
        <p:sp>
          <p:nvSpPr>
            <p:cNvPr id="16401" name="Google Shape;16401;p78"/>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8"/>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8"/>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8"/>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8"/>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78"/>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78"/>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8"/>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8"/>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8"/>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8"/>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8"/>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8"/>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8"/>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8"/>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8"/>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78"/>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78"/>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8"/>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0" name="Google Shape;16420;p78"/>
          <p:cNvGrpSpPr/>
          <p:nvPr/>
        </p:nvGrpSpPr>
        <p:grpSpPr>
          <a:xfrm>
            <a:off x="2212927" y="3348897"/>
            <a:ext cx="307606" cy="366482"/>
            <a:chOff x="2212927" y="3348897"/>
            <a:chExt cx="307606" cy="366482"/>
          </a:xfrm>
        </p:grpSpPr>
        <p:sp>
          <p:nvSpPr>
            <p:cNvPr id="16421" name="Google Shape;16421;p78"/>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8"/>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8"/>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8"/>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8"/>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8"/>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8"/>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8"/>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8"/>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8"/>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1" name="Google Shape;16431;p78"/>
          <p:cNvGrpSpPr/>
          <p:nvPr/>
        </p:nvGrpSpPr>
        <p:grpSpPr>
          <a:xfrm>
            <a:off x="1764389" y="3348218"/>
            <a:ext cx="310114" cy="366665"/>
            <a:chOff x="1764389" y="3348218"/>
            <a:chExt cx="310114" cy="366665"/>
          </a:xfrm>
        </p:grpSpPr>
        <p:sp>
          <p:nvSpPr>
            <p:cNvPr id="16432" name="Google Shape;16432;p78"/>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8"/>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8"/>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8"/>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8"/>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78"/>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78"/>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8"/>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8"/>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8"/>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8"/>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8"/>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8"/>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8"/>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8"/>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8"/>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8"/>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8"/>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8"/>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8"/>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2" name="Google Shape;16452;p78"/>
          <p:cNvGrpSpPr/>
          <p:nvPr/>
        </p:nvGrpSpPr>
        <p:grpSpPr>
          <a:xfrm>
            <a:off x="2777572" y="3807287"/>
            <a:ext cx="81716" cy="366717"/>
            <a:chOff x="2777572" y="3807287"/>
            <a:chExt cx="81716" cy="366717"/>
          </a:xfrm>
        </p:grpSpPr>
        <p:sp>
          <p:nvSpPr>
            <p:cNvPr id="16453" name="Google Shape;16453;p78"/>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8"/>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78"/>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78"/>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8"/>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8"/>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8"/>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8"/>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8"/>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8"/>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8"/>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4" name="Google Shape;16464;p78"/>
          <p:cNvGrpSpPr/>
          <p:nvPr/>
        </p:nvGrpSpPr>
        <p:grpSpPr>
          <a:xfrm>
            <a:off x="3934014" y="4329780"/>
            <a:ext cx="366665" cy="256334"/>
            <a:chOff x="3934014" y="4329780"/>
            <a:chExt cx="366665" cy="256334"/>
          </a:xfrm>
        </p:grpSpPr>
        <p:sp>
          <p:nvSpPr>
            <p:cNvPr id="16465" name="Google Shape;16465;p78"/>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78"/>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78"/>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8"/>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8"/>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8"/>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8"/>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8"/>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8"/>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8"/>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8"/>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8"/>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8"/>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8" name="Google Shape;16478;p78"/>
          <p:cNvGrpSpPr/>
          <p:nvPr/>
        </p:nvGrpSpPr>
        <p:grpSpPr>
          <a:xfrm>
            <a:off x="947670" y="3807339"/>
            <a:ext cx="194295" cy="366404"/>
            <a:chOff x="947670" y="3807339"/>
            <a:chExt cx="194295" cy="366404"/>
          </a:xfrm>
        </p:grpSpPr>
        <p:sp>
          <p:nvSpPr>
            <p:cNvPr id="16479" name="Google Shape;16479;p78"/>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78"/>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8"/>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8"/>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8"/>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8"/>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8"/>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8"/>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8"/>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8"/>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9" name="Google Shape;16489;p78"/>
          <p:cNvGrpSpPr/>
          <p:nvPr/>
        </p:nvGrpSpPr>
        <p:grpSpPr>
          <a:xfrm>
            <a:off x="3420379" y="4286557"/>
            <a:ext cx="368939" cy="342283"/>
            <a:chOff x="3420379" y="4286557"/>
            <a:chExt cx="368939" cy="342283"/>
          </a:xfrm>
        </p:grpSpPr>
        <p:sp>
          <p:nvSpPr>
            <p:cNvPr id="16490" name="Google Shape;16490;p78"/>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8"/>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8"/>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8"/>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8"/>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8"/>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8"/>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8"/>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8"/>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8"/>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8"/>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8"/>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8"/>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8"/>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8"/>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8"/>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6" name="Google Shape;16506;p78"/>
          <p:cNvGrpSpPr/>
          <p:nvPr/>
        </p:nvGrpSpPr>
        <p:grpSpPr>
          <a:xfrm>
            <a:off x="3965190" y="3842252"/>
            <a:ext cx="369801" cy="296813"/>
            <a:chOff x="3965190" y="3842252"/>
            <a:chExt cx="369801" cy="296813"/>
          </a:xfrm>
        </p:grpSpPr>
        <p:sp>
          <p:nvSpPr>
            <p:cNvPr id="16507" name="Google Shape;16507;p78"/>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8"/>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78"/>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78"/>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8"/>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8"/>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8"/>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8"/>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8"/>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8"/>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8"/>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8"/>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78"/>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78"/>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8"/>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8"/>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8"/>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8"/>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8"/>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8"/>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8" name="Google Shape;16528;p78"/>
          <p:cNvGrpSpPr/>
          <p:nvPr/>
        </p:nvGrpSpPr>
        <p:grpSpPr>
          <a:xfrm>
            <a:off x="3506590" y="3833812"/>
            <a:ext cx="396796" cy="313407"/>
            <a:chOff x="3506590" y="3833812"/>
            <a:chExt cx="396796" cy="313407"/>
          </a:xfrm>
        </p:grpSpPr>
        <p:sp>
          <p:nvSpPr>
            <p:cNvPr id="16529" name="Google Shape;16529;p78"/>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8"/>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8"/>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2" name="Google Shape;16532;p78"/>
          <p:cNvGrpSpPr/>
          <p:nvPr/>
        </p:nvGrpSpPr>
        <p:grpSpPr>
          <a:xfrm>
            <a:off x="2769288" y="1965364"/>
            <a:ext cx="104556" cy="366665"/>
            <a:chOff x="2769288" y="1965364"/>
            <a:chExt cx="104556" cy="366665"/>
          </a:xfrm>
        </p:grpSpPr>
        <p:sp>
          <p:nvSpPr>
            <p:cNvPr id="16533" name="Google Shape;16533;p78"/>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8"/>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8"/>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78"/>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78"/>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8"/>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8"/>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8"/>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8"/>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8"/>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8"/>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8"/>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5" name="Google Shape;16545;p78"/>
          <p:cNvGrpSpPr/>
          <p:nvPr/>
        </p:nvGrpSpPr>
        <p:grpSpPr>
          <a:xfrm>
            <a:off x="3966679" y="2010861"/>
            <a:ext cx="367162" cy="275698"/>
            <a:chOff x="3966679" y="2010861"/>
            <a:chExt cx="367162" cy="275698"/>
          </a:xfrm>
        </p:grpSpPr>
        <p:sp>
          <p:nvSpPr>
            <p:cNvPr id="16546" name="Google Shape;16546;p78"/>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8"/>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78"/>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78"/>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0" name="Google Shape;16550;p78"/>
          <p:cNvGrpSpPr/>
          <p:nvPr/>
        </p:nvGrpSpPr>
        <p:grpSpPr>
          <a:xfrm>
            <a:off x="1752577" y="2025495"/>
            <a:ext cx="366404" cy="246220"/>
            <a:chOff x="1752577" y="2025495"/>
            <a:chExt cx="366404" cy="246220"/>
          </a:xfrm>
        </p:grpSpPr>
        <p:sp>
          <p:nvSpPr>
            <p:cNvPr id="16551" name="Google Shape;16551;p78"/>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8"/>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8"/>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8"/>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8"/>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8"/>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8"/>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8"/>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8"/>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78"/>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78"/>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8"/>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8"/>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8"/>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8"/>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8"/>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78"/>
          <p:cNvGrpSpPr/>
          <p:nvPr/>
        </p:nvGrpSpPr>
        <p:grpSpPr>
          <a:xfrm>
            <a:off x="1309553" y="2069580"/>
            <a:ext cx="366404" cy="158363"/>
            <a:chOff x="1309553" y="2069580"/>
            <a:chExt cx="366404" cy="158363"/>
          </a:xfrm>
        </p:grpSpPr>
        <p:sp>
          <p:nvSpPr>
            <p:cNvPr id="16568" name="Google Shape;16568;p78"/>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8"/>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78"/>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78"/>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8"/>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8"/>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8"/>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8"/>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8"/>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8"/>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8"/>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8"/>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78"/>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78"/>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8"/>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8"/>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8"/>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8"/>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8"/>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8"/>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8"/>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8"/>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8"/>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8"/>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8"/>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4" name="Google Shape;16594;p78"/>
          <p:cNvGrpSpPr/>
          <p:nvPr/>
        </p:nvGrpSpPr>
        <p:grpSpPr>
          <a:xfrm>
            <a:off x="866528" y="2088762"/>
            <a:ext cx="366639" cy="119635"/>
            <a:chOff x="866528" y="2088762"/>
            <a:chExt cx="366639" cy="119635"/>
          </a:xfrm>
        </p:grpSpPr>
        <p:sp>
          <p:nvSpPr>
            <p:cNvPr id="16595" name="Google Shape;16595;p78"/>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8"/>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8"/>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8"/>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78"/>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78"/>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8"/>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8"/>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8"/>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8"/>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8"/>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8"/>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8"/>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8"/>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9" name="Google Shape;16609;p78"/>
          <p:cNvGrpSpPr/>
          <p:nvPr/>
        </p:nvGrpSpPr>
        <p:grpSpPr>
          <a:xfrm>
            <a:off x="2329269" y="1965312"/>
            <a:ext cx="98807" cy="366273"/>
            <a:chOff x="2329269" y="1965312"/>
            <a:chExt cx="98807" cy="366273"/>
          </a:xfrm>
        </p:grpSpPr>
        <p:sp>
          <p:nvSpPr>
            <p:cNvPr id="16610" name="Google Shape;16610;p78"/>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8"/>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8"/>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3" name="Google Shape;16613;p78"/>
          <p:cNvGrpSpPr/>
          <p:nvPr/>
        </p:nvGrpSpPr>
        <p:grpSpPr>
          <a:xfrm>
            <a:off x="3208053" y="1964972"/>
            <a:ext cx="112344" cy="366926"/>
            <a:chOff x="3208053" y="1964972"/>
            <a:chExt cx="112344" cy="366926"/>
          </a:xfrm>
        </p:grpSpPr>
        <p:sp>
          <p:nvSpPr>
            <p:cNvPr id="16614" name="Google Shape;16614;p78"/>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8"/>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8"/>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8"/>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78"/>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78"/>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0" name="Google Shape;16620;p78"/>
          <p:cNvGrpSpPr/>
          <p:nvPr/>
        </p:nvGrpSpPr>
        <p:grpSpPr>
          <a:xfrm>
            <a:off x="3225379" y="3807339"/>
            <a:ext cx="72413" cy="366404"/>
            <a:chOff x="3225379" y="3807339"/>
            <a:chExt cx="72413" cy="366404"/>
          </a:xfrm>
        </p:grpSpPr>
        <p:sp>
          <p:nvSpPr>
            <p:cNvPr id="16621" name="Google Shape;16621;p78"/>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8"/>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8"/>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8"/>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8"/>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8"/>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78"/>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78"/>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9" name="Google Shape;16629;p78"/>
          <p:cNvGrpSpPr/>
          <p:nvPr/>
        </p:nvGrpSpPr>
        <p:grpSpPr>
          <a:xfrm>
            <a:off x="3523916" y="2011096"/>
            <a:ext cx="366665" cy="275201"/>
            <a:chOff x="3523916" y="2011096"/>
            <a:chExt cx="366665" cy="275201"/>
          </a:xfrm>
        </p:grpSpPr>
        <p:sp>
          <p:nvSpPr>
            <p:cNvPr id="16630" name="Google Shape;16630;p78"/>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78"/>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78"/>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8"/>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8"/>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8"/>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8"/>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8"/>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78"/>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78"/>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8"/>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8"/>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8"/>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8"/>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8"/>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8"/>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8"/>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8"/>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8"/>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8"/>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0" name="Google Shape;16650;p78"/>
          <p:cNvGrpSpPr/>
          <p:nvPr/>
        </p:nvGrpSpPr>
        <p:grpSpPr>
          <a:xfrm>
            <a:off x="1742777" y="1499997"/>
            <a:ext cx="393791" cy="366744"/>
            <a:chOff x="1742777" y="1499997"/>
            <a:chExt cx="393791" cy="366744"/>
          </a:xfrm>
        </p:grpSpPr>
        <p:sp>
          <p:nvSpPr>
            <p:cNvPr id="16651" name="Google Shape;16651;p78"/>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8"/>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8"/>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8"/>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8"/>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8"/>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8"/>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78"/>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78"/>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8"/>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8"/>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8"/>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8"/>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8"/>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5" name="Google Shape;16665;p78"/>
          <p:cNvGrpSpPr/>
          <p:nvPr/>
        </p:nvGrpSpPr>
        <p:grpSpPr>
          <a:xfrm>
            <a:off x="4014449" y="1499997"/>
            <a:ext cx="319914" cy="366639"/>
            <a:chOff x="4014449" y="1499997"/>
            <a:chExt cx="319914" cy="366639"/>
          </a:xfrm>
        </p:grpSpPr>
        <p:sp>
          <p:nvSpPr>
            <p:cNvPr id="16666" name="Google Shape;16666;p78"/>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8"/>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8"/>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8"/>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8"/>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1" name="Google Shape;16671;p78"/>
          <p:cNvGrpSpPr/>
          <p:nvPr/>
        </p:nvGrpSpPr>
        <p:grpSpPr>
          <a:xfrm>
            <a:off x="866267" y="1591460"/>
            <a:ext cx="367397" cy="183711"/>
            <a:chOff x="866267" y="1591460"/>
            <a:chExt cx="367397" cy="183711"/>
          </a:xfrm>
        </p:grpSpPr>
        <p:sp>
          <p:nvSpPr>
            <p:cNvPr id="16672" name="Google Shape;16672;p78"/>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8"/>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8"/>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8"/>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8"/>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8"/>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8"/>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8"/>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78"/>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78"/>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8"/>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8"/>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8"/>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8"/>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8"/>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8"/>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8"/>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8"/>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0" name="Google Shape;16690;p78"/>
          <p:cNvGrpSpPr/>
          <p:nvPr/>
        </p:nvGrpSpPr>
        <p:grpSpPr>
          <a:xfrm>
            <a:off x="3117843" y="1499892"/>
            <a:ext cx="327440" cy="366744"/>
            <a:chOff x="3117843" y="1499892"/>
            <a:chExt cx="327440" cy="366744"/>
          </a:xfrm>
        </p:grpSpPr>
        <p:sp>
          <p:nvSpPr>
            <p:cNvPr id="16691" name="Google Shape;16691;p78"/>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8"/>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8"/>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8"/>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8"/>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8"/>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8"/>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78"/>
          <p:cNvGrpSpPr/>
          <p:nvPr/>
        </p:nvGrpSpPr>
        <p:grpSpPr>
          <a:xfrm>
            <a:off x="2667005" y="1499997"/>
            <a:ext cx="336770" cy="366639"/>
            <a:chOff x="2667005" y="1499997"/>
            <a:chExt cx="336770" cy="366639"/>
          </a:xfrm>
        </p:grpSpPr>
        <p:sp>
          <p:nvSpPr>
            <p:cNvPr id="16699" name="Google Shape;16699;p78"/>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8"/>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8"/>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8"/>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8"/>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8"/>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8"/>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8"/>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8"/>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8"/>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8"/>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8"/>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8"/>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8"/>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8"/>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8"/>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8"/>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8"/>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8"/>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8" name="Google Shape;16718;p78"/>
          <p:cNvGrpSpPr/>
          <p:nvPr/>
        </p:nvGrpSpPr>
        <p:grpSpPr>
          <a:xfrm>
            <a:off x="3564866" y="1499997"/>
            <a:ext cx="326473" cy="366639"/>
            <a:chOff x="3564866" y="1499997"/>
            <a:chExt cx="326473" cy="366639"/>
          </a:xfrm>
        </p:grpSpPr>
        <p:sp>
          <p:nvSpPr>
            <p:cNvPr id="16719" name="Google Shape;16719;p78"/>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8"/>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8"/>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8"/>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8"/>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8"/>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78"/>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78"/>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8"/>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8" name="Google Shape;16728;p78"/>
          <p:cNvGrpSpPr/>
          <p:nvPr/>
        </p:nvGrpSpPr>
        <p:grpSpPr>
          <a:xfrm>
            <a:off x="1314074" y="1499997"/>
            <a:ext cx="364392" cy="366639"/>
            <a:chOff x="1314074" y="1499997"/>
            <a:chExt cx="364392" cy="366639"/>
          </a:xfrm>
        </p:grpSpPr>
        <p:sp>
          <p:nvSpPr>
            <p:cNvPr id="16729" name="Google Shape;16729;p78"/>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8"/>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8"/>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8"/>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8"/>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8"/>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8"/>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8"/>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8"/>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8"/>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8"/>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1" name="Google Shape;16741;p78"/>
          <p:cNvGrpSpPr/>
          <p:nvPr/>
        </p:nvGrpSpPr>
        <p:grpSpPr>
          <a:xfrm>
            <a:off x="2220479" y="1499997"/>
            <a:ext cx="337005" cy="366639"/>
            <a:chOff x="2220479" y="1499997"/>
            <a:chExt cx="337005" cy="366639"/>
          </a:xfrm>
        </p:grpSpPr>
        <p:sp>
          <p:nvSpPr>
            <p:cNvPr id="16742" name="Google Shape;16742;p78"/>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78"/>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78"/>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8"/>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8"/>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8"/>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8"/>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8"/>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8"/>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8"/>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8"/>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3" name="Google Shape;16753;p78"/>
          <p:cNvGrpSpPr/>
          <p:nvPr/>
        </p:nvGrpSpPr>
        <p:grpSpPr>
          <a:xfrm>
            <a:off x="4105155" y="2425976"/>
            <a:ext cx="87230" cy="366430"/>
            <a:chOff x="4105155" y="2425976"/>
            <a:chExt cx="87230" cy="366430"/>
          </a:xfrm>
        </p:grpSpPr>
        <p:sp>
          <p:nvSpPr>
            <p:cNvPr id="16754" name="Google Shape;16754;p78"/>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78"/>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8"/>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8"/>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8"/>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8"/>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0" name="Google Shape;16760;p78"/>
          <p:cNvGrpSpPr/>
          <p:nvPr/>
        </p:nvGrpSpPr>
        <p:grpSpPr>
          <a:xfrm>
            <a:off x="1808109" y="2426002"/>
            <a:ext cx="267884" cy="366639"/>
            <a:chOff x="1808109" y="2426002"/>
            <a:chExt cx="267884" cy="366639"/>
          </a:xfrm>
        </p:grpSpPr>
        <p:sp>
          <p:nvSpPr>
            <p:cNvPr id="16761" name="Google Shape;16761;p78"/>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8"/>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8"/>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8"/>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8"/>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8"/>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78"/>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78"/>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8"/>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8"/>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8"/>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8"/>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8"/>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8"/>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8"/>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8"/>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8"/>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8"/>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8"/>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8"/>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8"/>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2" name="Google Shape;16782;p78"/>
          <p:cNvGrpSpPr/>
          <p:nvPr/>
        </p:nvGrpSpPr>
        <p:grpSpPr>
          <a:xfrm>
            <a:off x="3603568" y="2426002"/>
            <a:ext cx="207597" cy="366639"/>
            <a:chOff x="3603568" y="2426002"/>
            <a:chExt cx="207597" cy="366639"/>
          </a:xfrm>
        </p:grpSpPr>
        <p:sp>
          <p:nvSpPr>
            <p:cNvPr id="16783" name="Google Shape;16783;p78"/>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8"/>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8"/>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8"/>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8"/>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78"/>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9" name="Google Shape;16789;p78"/>
          <p:cNvGrpSpPr/>
          <p:nvPr/>
        </p:nvGrpSpPr>
        <p:grpSpPr>
          <a:xfrm>
            <a:off x="2246115" y="2426002"/>
            <a:ext cx="274417" cy="366404"/>
            <a:chOff x="2246115" y="2426002"/>
            <a:chExt cx="274417" cy="366404"/>
          </a:xfrm>
        </p:grpSpPr>
        <p:sp>
          <p:nvSpPr>
            <p:cNvPr id="16790" name="Google Shape;16790;p78"/>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8"/>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8"/>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8"/>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8"/>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8"/>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8"/>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8"/>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8" name="Google Shape;16798;p78"/>
          <p:cNvGrpSpPr/>
          <p:nvPr/>
        </p:nvGrpSpPr>
        <p:grpSpPr>
          <a:xfrm>
            <a:off x="2696666" y="2426002"/>
            <a:ext cx="256099" cy="366639"/>
            <a:chOff x="2696666" y="2426002"/>
            <a:chExt cx="256099" cy="366639"/>
          </a:xfrm>
        </p:grpSpPr>
        <p:sp>
          <p:nvSpPr>
            <p:cNvPr id="16799" name="Google Shape;16799;p78"/>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8"/>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78"/>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78"/>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8"/>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8"/>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5" name="Google Shape;16805;p78"/>
          <p:cNvGrpSpPr/>
          <p:nvPr/>
        </p:nvGrpSpPr>
        <p:grpSpPr>
          <a:xfrm>
            <a:off x="3149072" y="2426002"/>
            <a:ext cx="225863" cy="366430"/>
            <a:chOff x="3149072" y="2426002"/>
            <a:chExt cx="225863" cy="366430"/>
          </a:xfrm>
        </p:grpSpPr>
        <p:sp>
          <p:nvSpPr>
            <p:cNvPr id="16806" name="Google Shape;16806;p78"/>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8"/>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8"/>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8"/>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8"/>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8"/>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8"/>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8"/>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8"/>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8"/>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8"/>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7" name="Google Shape;16817;p78"/>
          <p:cNvGrpSpPr/>
          <p:nvPr/>
        </p:nvGrpSpPr>
        <p:grpSpPr>
          <a:xfrm>
            <a:off x="1361556" y="2425923"/>
            <a:ext cx="283224" cy="366482"/>
            <a:chOff x="1361556" y="2425923"/>
            <a:chExt cx="283224" cy="366482"/>
          </a:xfrm>
        </p:grpSpPr>
        <p:sp>
          <p:nvSpPr>
            <p:cNvPr id="16818" name="Google Shape;16818;p78"/>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8"/>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8"/>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78"/>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78"/>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8"/>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8"/>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8"/>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8"/>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8"/>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8"/>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8"/>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8"/>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8"/>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8"/>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8"/>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8"/>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8"/>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8"/>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8"/>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8" name="Google Shape;16838;p78"/>
          <p:cNvGrpSpPr/>
          <p:nvPr/>
        </p:nvGrpSpPr>
        <p:grpSpPr>
          <a:xfrm>
            <a:off x="3973735" y="2891056"/>
            <a:ext cx="361883" cy="366979"/>
            <a:chOff x="3973735" y="2891056"/>
            <a:chExt cx="361883" cy="366979"/>
          </a:xfrm>
        </p:grpSpPr>
        <p:sp>
          <p:nvSpPr>
            <p:cNvPr id="16839" name="Google Shape;16839;p78"/>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78"/>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78"/>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8"/>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8"/>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8"/>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8"/>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8"/>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8"/>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8"/>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8"/>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8"/>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8"/>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78"/>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78"/>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8"/>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6" name="Google Shape;16856;p78"/>
          <p:cNvGrpSpPr/>
          <p:nvPr/>
        </p:nvGrpSpPr>
        <p:grpSpPr>
          <a:xfrm>
            <a:off x="3527941" y="2916744"/>
            <a:ext cx="366665" cy="315654"/>
            <a:chOff x="3527941" y="2916744"/>
            <a:chExt cx="366665" cy="315654"/>
          </a:xfrm>
        </p:grpSpPr>
        <p:sp>
          <p:nvSpPr>
            <p:cNvPr id="16857" name="Google Shape;16857;p78"/>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8"/>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8"/>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8"/>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8"/>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8"/>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8"/>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8"/>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8"/>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8"/>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8"/>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8"/>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8"/>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8"/>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8"/>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8"/>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8"/>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78"/>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78"/>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8"/>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8"/>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8"/>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8"/>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8"/>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8"/>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8"/>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8"/>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8"/>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8"/>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8"/>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7" name="Google Shape;16887;p78"/>
          <p:cNvGrpSpPr/>
          <p:nvPr/>
        </p:nvGrpSpPr>
        <p:grpSpPr>
          <a:xfrm>
            <a:off x="2640873" y="2891631"/>
            <a:ext cx="366404" cy="366404"/>
            <a:chOff x="2640873" y="2891631"/>
            <a:chExt cx="366404" cy="366404"/>
          </a:xfrm>
        </p:grpSpPr>
        <p:sp>
          <p:nvSpPr>
            <p:cNvPr id="16888" name="Google Shape;16888;p78"/>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8"/>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78"/>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78"/>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8"/>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8"/>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8"/>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8"/>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8"/>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8"/>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78"/>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78"/>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8"/>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8"/>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2" name="Google Shape;16902;p78"/>
          <p:cNvGrpSpPr/>
          <p:nvPr/>
        </p:nvGrpSpPr>
        <p:grpSpPr>
          <a:xfrm>
            <a:off x="2197091" y="2938120"/>
            <a:ext cx="366665" cy="273189"/>
            <a:chOff x="2197091" y="2938120"/>
            <a:chExt cx="366665" cy="273189"/>
          </a:xfrm>
        </p:grpSpPr>
        <p:sp>
          <p:nvSpPr>
            <p:cNvPr id="16903" name="Google Shape;16903;p78"/>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78"/>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78"/>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8"/>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8"/>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8"/>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8"/>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8"/>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8"/>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8"/>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8"/>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8"/>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8"/>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8"/>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8"/>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8"/>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78"/>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78"/>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8"/>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8"/>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8"/>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8"/>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8"/>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7" name="Google Shape;16927;p78"/>
          <p:cNvGrpSpPr/>
          <p:nvPr/>
        </p:nvGrpSpPr>
        <p:grpSpPr>
          <a:xfrm>
            <a:off x="1753570" y="2892127"/>
            <a:ext cx="366665" cy="365202"/>
            <a:chOff x="1753570" y="2892127"/>
            <a:chExt cx="366665" cy="365202"/>
          </a:xfrm>
        </p:grpSpPr>
        <p:sp>
          <p:nvSpPr>
            <p:cNvPr id="16928" name="Google Shape;16928;p7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8"/>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8"/>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8"/>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8"/>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8"/>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78"/>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78"/>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8"/>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8"/>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8"/>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8"/>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8"/>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8"/>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8"/>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8"/>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8"/>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8"/>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6" name="Google Shape;16946;p78"/>
          <p:cNvGrpSpPr/>
          <p:nvPr/>
        </p:nvGrpSpPr>
        <p:grpSpPr>
          <a:xfrm>
            <a:off x="1303751" y="3807339"/>
            <a:ext cx="367684" cy="366561"/>
            <a:chOff x="1303751" y="3807339"/>
            <a:chExt cx="367684" cy="366561"/>
          </a:xfrm>
        </p:grpSpPr>
        <p:sp>
          <p:nvSpPr>
            <p:cNvPr id="16947" name="Google Shape;16947;p78"/>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8"/>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8"/>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8"/>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8"/>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8"/>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8"/>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8"/>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8"/>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78"/>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78"/>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8"/>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8"/>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8"/>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8"/>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8"/>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8"/>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8"/>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8"/>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8"/>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78"/>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78"/>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8"/>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8"/>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8"/>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8"/>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8"/>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8"/>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8"/>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8"/>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8"/>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8"/>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8"/>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8"/>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8"/>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8"/>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8"/>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8"/>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8"/>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8"/>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78"/>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88" name="Google Shape;16988;p78"/>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9" name="Google Shape;16989;p78"/>
          <p:cNvGrpSpPr/>
          <p:nvPr/>
        </p:nvGrpSpPr>
        <p:grpSpPr>
          <a:xfrm>
            <a:off x="1310049" y="2891421"/>
            <a:ext cx="384749" cy="366613"/>
            <a:chOff x="1310049" y="2891421"/>
            <a:chExt cx="384749" cy="366613"/>
          </a:xfrm>
        </p:grpSpPr>
        <p:sp>
          <p:nvSpPr>
            <p:cNvPr id="16990" name="Google Shape;16990;p78"/>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8"/>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8"/>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8"/>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78"/>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78"/>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8"/>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8"/>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8"/>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8"/>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8"/>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8"/>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8"/>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8"/>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4" name="Google Shape;17004;p78"/>
          <p:cNvGrpSpPr/>
          <p:nvPr/>
        </p:nvGrpSpPr>
        <p:grpSpPr>
          <a:xfrm>
            <a:off x="849673" y="2891343"/>
            <a:ext cx="383468" cy="366665"/>
            <a:chOff x="849673" y="2891343"/>
            <a:chExt cx="383468" cy="366665"/>
          </a:xfrm>
        </p:grpSpPr>
        <p:sp>
          <p:nvSpPr>
            <p:cNvPr id="17005" name="Google Shape;17005;p78"/>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8"/>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8"/>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78"/>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78"/>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8"/>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8"/>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8"/>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8"/>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8"/>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8"/>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8"/>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7" name="Google Shape;17017;p78"/>
          <p:cNvGrpSpPr/>
          <p:nvPr/>
        </p:nvGrpSpPr>
        <p:grpSpPr>
          <a:xfrm>
            <a:off x="920257" y="2426002"/>
            <a:ext cx="278024" cy="366508"/>
            <a:chOff x="920257" y="2426002"/>
            <a:chExt cx="278024" cy="366508"/>
          </a:xfrm>
        </p:grpSpPr>
        <p:sp>
          <p:nvSpPr>
            <p:cNvPr id="17018" name="Google Shape;17018;p78"/>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8"/>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8"/>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8"/>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8"/>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8"/>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8"/>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8"/>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8"/>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78"/>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78"/>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8"/>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8"/>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1" name="Google Shape;17031;p78"/>
          <p:cNvGrpSpPr/>
          <p:nvPr/>
        </p:nvGrpSpPr>
        <p:grpSpPr>
          <a:xfrm>
            <a:off x="866528" y="4274484"/>
            <a:ext cx="349810" cy="366665"/>
            <a:chOff x="866528" y="4274484"/>
            <a:chExt cx="349810" cy="366665"/>
          </a:xfrm>
        </p:grpSpPr>
        <p:sp>
          <p:nvSpPr>
            <p:cNvPr id="17032" name="Google Shape;17032;p78"/>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8"/>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8"/>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8"/>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8"/>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8"/>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8"/>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8"/>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8"/>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8"/>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8"/>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3" name="Google Shape;17043;p78"/>
          <p:cNvGrpSpPr/>
          <p:nvPr/>
        </p:nvGrpSpPr>
        <p:grpSpPr>
          <a:xfrm>
            <a:off x="1388708" y="4274484"/>
            <a:ext cx="330210" cy="366665"/>
            <a:chOff x="1388708" y="4274484"/>
            <a:chExt cx="330210" cy="366665"/>
          </a:xfrm>
        </p:grpSpPr>
        <p:sp>
          <p:nvSpPr>
            <p:cNvPr id="17044" name="Google Shape;17044;p78"/>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8"/>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8"/>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8"/>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8"/>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78"/>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78"/>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8"/>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8"/>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8"/>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8"/>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8"/>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8"/>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78"/>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78"/>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8"/>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8"/>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8"/>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8"/>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8"/>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4" name="Google Shape;17064;p78"/>
          <p:cNvGrpSpPr/>
          <p:nvPr/>
        </p:nvGrpSpPr>
        <p:grpSpPr>
          <a:xfrm>
            <a:off x="1874694" y="4293326"/>
            <a:ext cx="375446" cy="328982"/>
            <a:chOff x="1874694" y="4293326"/>
            <a:chExt cx="375446" cy="328982"/>
          </a:xfrm>
        </p:grpSpPr>
        <p:sp>
          <p:nvSpPr>
            <p:cNvPr id="17065" name="Google Shape;17065;p78"/>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8"/>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78"/>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78"/>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78"/>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78"/>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8"/>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8"/>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8"/>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8"/>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8"/>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8"/>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8"/>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8"/>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78"/>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78"/>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8"/>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8"/>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8"/>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8"/>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8"/>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8"/>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7" name="Google Shape;17087;p78"/>
          <p:cNvGrpSpPr/>
          <p:nvPr/>
        </p:nvGrpSpPr>
        <p:grpSpPr>
          <a:xfrm>
            <a:off x="2396116" y="4293090"/>
            <a:ext cx="366665" cy="329714"/>
            <a:chOff x="2396116" y="4293090"/>
            <a:chExt cx="366665" cy="329714"/>
          </a:xfrm>
        </p:grpSpPr>
        <p:sp>
          <p:nvSpPr>
            <p:cNvPr id="17088" name="Google Shape;17088;p78"/>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8"/>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8"/>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78"/>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78"/>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8"/>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8"/>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8"/>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8"/>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8"/>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8"/>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8"/>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8"/>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1" name="Google Shape;17101;p78"/>
          <p:cNvGrpSpPr/>
          <p:nvPr/>
        </p:nvGrpSpPr>
        <p:grpSpPr>
          <a:xfrm>
            <a:off x="2908757" y="4289824"/>
            <a:ext cx="367162" cy="336116"/>
            <a:chOff x="2908757" y="4289824"/>
            <a:chExt cx="367162" cy="336116"/>
          </a:xfrm>
        </p:grpSpPr>
        <p:sp>
          <p:nvSpPr>
            <p:cNvPr id="17102" name="Google Shape;17102;p78"/>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8"/>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8"/>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8"/>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8"/>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8"/>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8"/>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8"/>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8"/>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78"/>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78"/>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8"/>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8"/>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8"/>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8"/>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8"/>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8"/>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8"/>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8"/>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8"/>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8"/>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8"/>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8"/>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78"/>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78"/>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8"/>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8"/>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9" name="Google Shape;17129;p78"/>
          <p:cNvGrpSpPr/>
          <p:nvPr/>
        </p:nvGrpSpPr>
        <p:grpSpPr>
          <a:xfrm>
            <a:off x="3082408" y="2919540"/>
            <a:ext cx="368651" cy="310350"/>
            <a:chOff x="3082408" y="2919540"/>
            <a:chExt cx="368651" cy="310350"/>
          </a:xfrm>
        </p:grpSpPr>
        <p:sp>
          <p:nvSpPr>
            <p:cNvPr id="17130" name="Google Shape;17130;p78"/>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8"/>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8"/>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8"/>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8"/>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8"/>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8"/>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8"/>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8"/>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8"/>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8"/>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8"/>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2" name="Google Shape;17142;p78"/>
          <p:cNvGrpSpPr/>
          <p:nvPr/>
        </p:nvGrpSpPr>
        <p:grpSpPr>
          <a:xfrm>
            <a:off x="7069130" y="2424800"/>
            <a:ext cx="366169" cy="360498"/>
            <a:chOff x="7069130" y="2424800"/>
            <a:chExt cx="366169" cy="360498"/>
          </a:xfrm>
        </p:grpSpPr>
        <p:sp>
          <p:nvSpPr>
            <p:cNvPr id="17143" name="Google Shape;17143;p78"/>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8"/>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78"/>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78"/>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8"/>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8"/>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8"/>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8"/>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8"/>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8"/>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8"/>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8"/>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8"/>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8"/>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8"/>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8"/>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78"/>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78"/>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8"/>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8"/>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3" name="Google Shape;17163;p78"/>
          <p:cNvGrpSpPr/>
          <p:nvPr/>
        </p:nvGrpSpPr>
        <p:grpSpPr>
          <a:xfrm>
            <a:off x="4885655" y="2424721"/>
            <a:ext cx="281473" cy="360629"/>
            <a:chOff x="4885655" y="2424721"/>
            <a:chExt cx="281473" cy="360629"/>
          </a:xfrm>
        </p:grpSpPr>
        <p:sp>
          <p:nvSpPr>
            <p:cNvPr id="17164" name="Google Shape;17164;p78"/>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8"/>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8"/>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8"/>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8"/>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8"/>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8"/>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8"/>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8"/>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8"/>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8"/>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5" name="Google Shape;17175;p78"/>
          <p:cNvGrpSpPr/>
          <p:nvPr/>
        </p:nvGrpSpPr>
        <p:grpSpPr>
          <a:xfrm>
            <a:off x="6625609" y="2446777"/>
            <a:ext cx="364130" cy="316726"/>
            <a:chOff x="6625609" y="2446777"/>
            <a:chExt cx="364130" cy="316726"/>
          </a:xfrm>
        </p:grpSpPr>
        <p:sp>
          <p:nvSpPr>
            <p:cNvPr id="17176" name="Google Shape;17176;p78"/>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78"/>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8"/>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8"/>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8"/>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8"/>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8"/>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8"/>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8"/>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8"/>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8"/>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8"/>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8" name="Google Shape;17188;p78"/>
          <p:cNvGrpSpPr/>
          <p:nvPr/>
        </p:nvGrpSpPr>
        <p:grpSpPr>
          <a:xfrm>
            <a:off x="5757644" y="2012350"/>
            <a:ext cx="360628" cy="298825"/>
            <a:chOff x="5757644" y="2012350"/>
            <a:chExt cx="360628" cy="298825"/>
          </a:xfrm>
        </p:grpSpPr>
        <p:sp>
          <p:nvSpPr>
            <p:cNvPr id="17189" name="Google Shape;17189;p78"/>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8"/>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78"/>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78"/>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8"/>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8"/>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8"/>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8"/>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8"/>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8"/>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8"/>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8"/>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8"/>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8"/>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8"/>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8"/>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8"/>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8"/>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8"/>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8"/>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8"/>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8"/>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1" name="Google Shape;17211;p78"/>
          <p:cNvGrpSpPr/>
          <p:nvPr/>
        </p:nvGrpSpPr>
        <p:grpSpPr>
          <a:xfrm>
            <a:off x="5317625" y="1983474"/>
            <a:ext cx="360628" cy="356839"/>
            <a:chOff x="5317625" y="1983474"/>
            <a:chExt cx="360628" cy="356839"/>
          </a:xfrm>
        </p:grpSpPr>
        <p:sp>
          <p:nvSpPr>
            <p:cNvPr id="17212" name="Google Shape;17212;p78"/>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8"/>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78"/>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78"/>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8"/>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8"/>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8"/>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8"/>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8"/>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8"/>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8"/>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8"/>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8"/>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8"/>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8"/>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8"/>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8"/>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8"/>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8"/>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1" name="Google Shape;17231;p78"/>
          <p:cNvGrpSpPr/>
          <p:nvPr/>
        </p:nvGrpSpPr>
        <p:grpSpPr>
          <a:xfrm>
            <a:off x="6181827" y="2463685"/>
            <a:ext cx="360629" cy="282989"/>
            <a:chOff x="6181827" y="2463685"/>
            <a:chExt cx="360629" cy="282989"/>
          </a:xfrm>
        </p:grpSpPr>
        <p:sp>
          <p:nvSpPr>
            <p:cNvPr id="17232" name="Google Shape;17232;p78"/>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8"/>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8"/>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8"/>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8"/>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78"/>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78"/>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8"/>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8"/>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8"/>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8"/>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3" name="Google Shape;17243;p78"/>
          <p:cNvGrpSpPr/>
          <p:nvPr/>
        </p:nvGrpSpPr>
        <p:grpSpPr>
          <a:xfrm>
            <a:off x="5346292" y="3340691"/>
            <a:ext cx="291247" cy="360628"/>
            <a:chOff x="5346292" y="3340691"/>
            <a:chExt cx="291247" cy="360628"/>
          </a:xfrm>
        </p:grpSpPr>
        <p:sp>
          <p:nvSpPr>
            <p:cNvPr id="17244" name="Google Shape;17244;p78"/>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8"/>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8"/>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8"/>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8"/>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8"/>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8"/>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8"/>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8"/>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8"/>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8"/>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8"/>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8"/>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8"/>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8"/>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8"/>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8"/>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8"/>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8"/>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8"/>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8"/>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8"/>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78"/>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78"/>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8"/>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78"/>
          <p:cNvGrpSpPr/>
          <p:nvPr/>
        </p:nvGrpSpPr>
        <p:grpSpPr>
          <a:xfrm>
            <a:off x="7969264" y="1981697"/>
            <a:ext cx="337763" cy="360393"/>
            <a:chOff x="7969264" y="1981697"/>
            <a:chExt cx="337763" cy="360393"/>
          </a:xfrm>
        </p:grpSpPr>
        <p:sp>
          <p:nvSpPr>
            <p:cNvPr id="17270" name="Google Shape;17270;p78"/>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8"/>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8"/>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8"/>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8"/>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8"/>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8"/>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8"/>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8"/>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8"/>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8"/>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78"/>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78"/>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8"/>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8"/>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8"/>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8"/>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8"/>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8" name="Google Shape;17288;p78"/>
          <p:cNvGrpSpPr/>
          <p:nvPr/>
        </p:nvGrpSpPr>
        <p:grpSpPr>
          <a:xfrm>
            <a:off x="5736032" y="2430000"/>
            <a:ext cx="360890" cy="350332"/>
            <a:chOff x="5736032" y="2430000"/>
            <a:chExt cx="360890" cy="350332"/>
          </a:xfrm>
        </p:grpSpPr>
        <p:sp>
          <p:nvSpPr>
            <p:cNvPr id="17289" name="Google Shape;17289;p78"/>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8"/>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8"/>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8"/>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8"/>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8"/>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8"/>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8"/>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8"/>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8"/>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8"/>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8"/>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8"/>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78"/>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78"/>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8"/>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8"/>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6" name="Google Shape;17306;p78"/>
          <p:cNvGrpSpPr/>
          <p:nvPr/>
        </p:nvGrpSpPr>
        <p:grpSpPr>
          <a:xfrm>
            <a:off x="4877867" y="1995991"/>
            <a:ext cx="360628" cy="331778"/>
            <a:chOff x="4877867" y="1995991"/>
            <a:chExt cx="360628" cy="331778"/>
          </a:xfrm>
        </p:grpSpPr>
        <p:sp>
          <p:nvSpPr>
            <p:cNvPr id="17307" name="Google Shape;17307;p78"/>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8"/>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8"/>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8"/>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8"/>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8"/>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8"/>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8"/>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8"/>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8"/>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8"/>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8"/>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8"/>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8"/>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1" name="Google Shape;17321;p78"/>
          <p:cNvGrpSpPr/>
          <p:nvPr/>
        </p:nvGrpSpPr>
        <p:grpSpPr>
          <a:xfrm>
            <a:off x="7050889" y="2913503"/>
            <a:ext cx="363529" cy="339513"/>
            <a:chOff x="7050889" y="2913503"/>
            <a:chExt cx="363529" cy="339513"/>
          </a:xfrm>
        </p:grpSpPr>
        <p:sp>
          <p:nvSpPr>
            <p:cNvPr id="17322" name="Google Shape;17322;p78"/>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8"/>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8"/>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8"/>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8"/>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8"/>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8"/>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8"/>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8"/>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1" name="Google Shape;17331;p78"/>
          <p:cNvGrpSpPr/>
          <p:nvPr/>
        </p:nvGrpSpPr>
        <p:grpSpPr>
          <a:xfrm>
            <a:off x="7510900" y="1981462"/>
            <a:ext cx="372937" cy="360629"/>
            <a:chOff x="7510900" y="1981462"/>
            <a:chExt cx="372937" cy="360629"/>
          </a:xfrm>
        </p:grpSpPr>
        <p:sp>
          <p:nvSpPr>
            <p:cNvPr id="17332" name="Google Shape;17332;p78"/>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8"/>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8"/>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78"/>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78"/>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78"/>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78"/>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78"/>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78"/>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78"/>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8"/>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8"/>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8"/>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8"/>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8"/>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8"/>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8" name="Google Shape;17348;p78"/>
          <p:cNvGrpSpPr/>
          <p:nvPr/>
        </p:nvGrpSpPr>
        <p:grpSpPr>
          <a:xfrm>
            <a:off x="6599476" y="2918260"/>
            <a:ext cx="360629" cy="329975"/>
            <a:chOff x="6599476" y="2918260"/>
            <a:chExt cx="360629" cy="329975"/>
          </a:xfrm>
        </p:grpSpPr>
        <p:sp>
          <p:nvSpPr>
            <p:cNvPr id="17349" name="Google Shape;17349;p78"/>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8"/>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8"/>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8"/>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8"/>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8"/>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78"/>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78"/>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8"/>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8"/>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8"/>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8"/>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8"/>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8"/>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8"/>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8"/>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8"/>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8"/>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8"/>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8"/>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8"/>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8"/>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8"/>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8"/>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8"/>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4" name="Google Shape;17374;p78"/>
          <p:cNvGrpSpPr/>
          <p:nvPr/>
        </p:nvGrpSpPr>
        <p:grpSpPr>
          <a:xfrm>
            <a:off x="5290499" y="2481533"/>
            <a:ext cx="360628" cy="247292"/>
            <a:chOff x="5290499" y="2481533"/>
            <a:chExt cx="360628" cy="247292"/>
          </a:xfrm>
        </p:grpSpPr>
        <p:sp>
          <p:nvSpPr>
            <p:cNvPr id="17375" name="Google Shape;17375;p78"/>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8"/>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8"/>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8"/>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8"/>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8"/>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8"/>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8"/>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8"/>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8"/>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8"/>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8"/>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8"/>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8"/>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8"/>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8"/>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8"/>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8"/>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78"/>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78"/>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8"/>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8"/>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8"/>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8"/>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8"/>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8"/>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8"/>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2" name="Google Shape;17402;p78"/>
          <p:cNvGrpSpPr/>
          <p:nvPr/>
        </p:nvGrpSpPr>
        <p:grpSpPr>
          <a:xfrm>
            <a:off x="6201923" y="1981514"/>
            <a:ext cx="351325" cy="360576"/>
            <a:chOff x="6201923" y="1981514"/>
            <a:chExt cx="351325" cy="360576"/>
          </a:xfrm>
        </p:grpSpPr>
        <p:sp>
          <p:nvSpPr>
            <p:cNvPr id="17403" name="Google Shape;17403;p78"/>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8"/>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8"/>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8"/>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8"/>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78"/>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78"/>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0" name="Google Shape;17410;p78"/>
          <p:cNvGrpSpPr/>
          <p:nvPr/>
        </p:nvGrpSpPr>
        <p:grpSpPr>
          <a:xfrm>
            <a:off x="4894461" y="3340691"/>
            <a:ext cx="312884" cy="360785"/>
            <a:chOff x="4894461" y="3340691"/>
            <a:chExt cx="312884" cy="360785"/>
          </a:xfrm>
        </p:grpSpPr>
        <p:sp>
          <p:nvSpPr>
            <p:cNvPr id="17411" name="Google Shape;17411;p78"/>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8"/>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8"/>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8"/>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78"/>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78"/>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8"/>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8"/>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8"/>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8"/>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8"/>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8"/>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8"/>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8"/>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8"/>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7" name="Google Shape;17427;p78"/>
          <p:cNvGrpSpPr/>
          <p:nvPr/>
        </p:nvGrpSpPr>
        <p:grpSpPr>
          <a:xfrm>
            <a:off x="5339237" y="1501251"/>
            <a:ext cx="245541" cy="360628"/>
            <a:chOff x="5339237" y="1501251"/>
            <a:chExt cx="245541" cy="360628"/>
          </a:xfrm>
        </p:grpSpPr>
        <p:sp>
          <p:nvSpPr>
            <p:cNvPr id="17428" name="Google Shape;17428;p78"/>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8"/>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8"/>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8"/>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8"/>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8"/>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8"/>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8"/>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8"/>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8"/>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8"/>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8"/>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8"/>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8"/>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78"/>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78"/>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8"/>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8"/>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8"/>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8"/>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8"/>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8"/>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8"/>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8"/>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8"/>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8"/>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8"/>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8"/>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8"/>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8"/>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78"/>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78"/>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8"/>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8"/>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8"/>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8"/>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8"/>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8"/>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8"/>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8"/>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8"/>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0" name="Google Shape;17470;p78"/>
          <p:cNvGrpSpPr/>
          <p:nvPr/>
        </p:nvGrpSpPr>
        <p:grpSpPr>
          <a:xfrm>
            <a:off x="7959464" y="2474216"/>
            <a:ext cx="370428" cy="261926"/>
            <a:chOff x="7959464" y="2474216"/>
            <a:chExt cx="370428" cy="261926"/>
          </a:xfrm>
        </p:grpSpPr>
        <p:sp>
          <p:nvSpPr>
            <p:cNvPr id="17471" name="Google Shape;17471;p78"/>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8"/>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8"/>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8"/>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8"/>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78"/>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78"/>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8"/>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8"/>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8"/>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8"/>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8"/>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3" name="Google Shape;17483;p78"/>
          <p:cNvGrpSpPr/>
          <p:nvPr/>
        </p:nvGrpSpPr>
        <p:grpSpPr>
          <a:xfrm>
            <a:off x="7518687" y="2457909"/>
            <a:ext cx="360629" cy="294461"/>
            <a:chOff x="7518687" y="2457909"/>
            <a:chExt cx="360629" cy="294461"/>
          </a:xfrm>
        </p:grpSpPr>
        <p:sp>
          <p:nvSpPr>
            <p:cNvPr id="17484" name="Google Shape;17484;p78"/>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8"/>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8"/>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8"/>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8"/>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8"/>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8"/>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8"/>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8"/>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8"/>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78"/>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78"/>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8"/>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8"/>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8"/>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8"/>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8"/>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8"/>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8"/>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3" name="Google Shape;17503;p78"/>
          <p:cNvGrpSpPr/>
          <p:nvPr/>
        </p:nvGrpSpPr>
        <p:grpSpPr>
          <a:xfrm>
            <a:off x="7086220" y="1981566"/>
            <a:ext cx="343799" cy="360524"/>
            <a:chOff x="7086220" y="1981566"/>
            <a:chExt cx="343799" cy="360524"/>
          </a:xfrm>
        </p:grpSpPr>
        <p:sp>
          <p:nvSpPr>
            <p:cNvPr id="17504" name="Google Shape;17504;p78"/>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8"/>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8"/>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8"/>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78"/>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78"/>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8"/>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8"/>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8"/>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8"/>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8"/>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8"/>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8"/>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78"/>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78"/>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8"/>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0" name="Google Shape;17520;p78"/>
          <p:cNvGrpSpPr/>
          <p:nvPr/>
        </p:nvGrpSpPr>
        <p:grpSpPr>
          <a:xfrm>
            <a:off x="6141112" y="2927563"/>
            <a:ext cx="368416" cy="311369"/>
            <a:chOff x="6141112" y="2927563"/>
            <a:chExt cx="368416" cy="311369"/>
          </a:xfrm>
        </p:grpSpPr>
        <p:sp>
          <p:nvSpPr>
            <p:cNvPr id="17521" name="Google Shape;17521;p78"/>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8"/>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8"/>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8"/>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8"/>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8"/>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8"/>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8" name="Google Shape;17528;p78"/>
          <p:cNvGrpSpPr/>
          <p:nvPr/>
        </p:nvGrpSpPr>
        <p:grpSpPr>
          <a:xfrm>
            <a:off x="7520699" y="2902946"/>
            <a:ext cx="335489" cy="360629"/>
            <a:chOff x="7520699" y="2902946"/>
            <a:chExt cx="335489" cy="360629"/>
          </a:xfrm>
        </p:grpSpPr>
        <p:sp>
          <p:nvSpPr>
            <p:cNvPr id="17529" name="Google Shape;17529;p78"/>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8"/>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8"/>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8"/>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8"/>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8"/>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8"/>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8"/>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8"/>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8"/>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8"/>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8"/>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8"/>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8"/>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8"/>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4" name="Google Shape;17544;p78"/>
          <p:cNvGrpSpPr/>
          <p:nvPr/>
        </p:nvGrpSpPr>
        <p:grpSpPr>
          <a:xfrm>
            <a:off x="7988340" y="2902946"/>
            <a:ext cx="308886" cy="360628"/>
            <a:chOff x="7988340" y="2902946"/>
            <a:chExt cx="308886" cy="360628"/>
          </a:xfrm>
        </p:grpSpPr>
        <p:sp>
          <p:nvSpPr>
            <p:cNvPr id="17545" name="Google Shape;17545;p78"/>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8"/>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8"/>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78"/>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78"/>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8"/>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8"/>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8"/>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8"/>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8"/>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8"/>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8"/>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8"/>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8"/>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8"/>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8"/>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8"/>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8"/>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8"/>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8"/>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8"/>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8"/>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8"/>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8" name="Google Shape;17568;p78"/>
          <p:cNvGrpSpPr/>
          <p:nvPr/>
        </p:nvGrpSpPr>
        <p:grpSpPr>
          <a:xfrm>
            <a:off x="5690039" y="2902998"/>
            <a:ext cx="362902" cy="360498"/>
            <a:chOff x="5690039" y="2902998"/>
            <a:chExt cx="362902" cy="360498"/>
          </a:xfrm>
        </p:grpSpPr>
        <p:sp>
          <p:nvSpPr>
            <p:cNvPr id="17569" name="Google Shape;17569;p78"/>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78"/>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78"/>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8"/>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8"/>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8"/>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8"/>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6" name="Google Shape;17576;p78"/>
          <p:cNvGrpSpPr/>
          <p:nvPr/>
        </p:nvGrpSpPr>
        <p:grpSpPr>
          <a:xfrm>
            <a:off x="4871935" y="1500990"/>
            <a:ext cx="258503" cy="360890"/>
            <a:chOff x="4871935" y="1500990"/>
            <a:chExt cx="258503" cy="360890"/>
          </a:xfrm>
        </p:grpSpPr>
        <p:sp>
          <p:nvSpPr>
            <p:cNvPr id="17577" name="Google Shape;17577;p78"/>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8"/>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8"/>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8"/>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8"/>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78"/>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78"/>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8"/>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8"/>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8"/>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8"/>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8"/>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91" name="Google Shape;17591;p78"/>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92" name="Google Shape;17592;p78"/>
          <p:cNvGrpSpPr/>
          <p:nvPr/>
        </p:nvGrpSpPr>
        <p:grpSpPr>
          <a:xfrm>
            <a:off x="6265764" y="1501251"/>
            <a:ext cx="234983" cy="360628"/>
            <a:chOff x="6265764" y="1501251"/>
            <a:chExt cx="234983" cy="360628"/>
          </a:xfrm>
        </p:grpSpPr>
        <p:sp>
          <p:nvSpPr>
            <p:cNvPr id="17593" name="Google Shape;17593;p78"/>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8"/>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8"/>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8"/>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78"/>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78"/>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8"/>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8"/>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8"/>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8"/>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8"/>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5" name="Google Shape;17605;p78"/>
          <p:cNvGrpSpPr/>
          <p:nvPr/>
        </p:nvGrpSpPr>
        <p:grpSpPr>
          <a:xfrm>
            <a:off x="6193639" y="3401998"/>
            <a:ext cx="360628" cy="238250"/>
            <a:chOff x="6193639" y="3401998"/>
            <a:chExt cx="360628" cy="238250"/>
          </a:xfrm>
        </p:grpSpPr>
        <p:sp>
          <p:nvSpPr>
            <p:cNvPr id="17606" name="Google Shape;17606;p78"/>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8"/>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8"/>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78"/>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78"/>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8"/>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8"/>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8"/>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8"/>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8"/>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8"/>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7" name="Google Shape;17617;p78"/>
          <p:cNvGrpSpPr/>
          <p:nvPr/>
        </p:nvGrpSpPr>
        <p:grpSpPr>
          <a:xfrm>
            <a:off x="5801625" y="1501251"/>
            <a:ext cx="246037" cy="360629"/>
            <a:chOff x="5801625" y="1501251"/>
            <a:chExt cx="246037" cy="360629"/>
          </a:xfrm>
        </p:grpSpPr>
        <p:sp>
          <p:nvSpPr>
            <p:cNvPr id="17618" name="Google Shape;17618;p78"/>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8"/>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8"/>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8"/>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8"/>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8"/>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8"/>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8"/>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8"/>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8"/>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8"/>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78"/>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78"/>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8"/>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8"/>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8"/>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8"/>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8"/>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8"/>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7" name="Google Shape;17637;p78"/>
          <p:cNvGrpSpPr/>
          <p:nvPr/>
        </p:nvGrpSpPr>
        <p:grpSpPr>
          <a:xfrm>
            <a:off x="6641680" y="1981462"/>
            <a:ext cx="352083" cy="360864"/>
            <a:chOff x="6641680" y="1981462"/>
            <a:chExt cx="352083" cy="360864"/>
          </a:xfrm>
        </p:grpSpPr>
        <p:sp>
          <p:nvSpPr>
            <p:cNvPr id="17638" name="Google Shape;17638;p78"/>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8"/>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8"/>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8"/>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8"/>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8"/>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8"/>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8"/>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78"/>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78"/>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8"/>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8"/>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8"/>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8"/>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8"/>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8"/>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8"/>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8"/>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8"/>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8"/>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8"/>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8"/>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8"/>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8"/>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8"/>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8"/>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8"/>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8"/>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6" name="Google Shape;17666;p78"/>
          <p:cNvGrpSpPr/>
          <p:nvPr/>
        </p:nvGrpSpPr>
        <p:grpSpPr>
          <a:xfrm>
            <a:off x="7205332" y="1501251"/>
            <a:ext cx="198032" cy="360629"/>
            <a:chOff x="7205332" y="1501251"/>
            <a:chExt cx="198032" cy="360629"/>
          </a:xfrm>
        </p:grpSpPr>
        <p:sp>
          <p:nvSpPr>
            <p:cNvPr id="17667" name="Google Shape;17667;p78"/>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8"/>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8"/>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8"/>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8"/>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8"/>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8"/>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8"/>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8"/>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8"/>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78"/>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78"/>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8"/>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8"/>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8"/>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8"/>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8"/>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8"/>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8"/>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8"/>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7" name="Google Shape;17687;p78"/>
          <p:cNvGrpSpPr/>
          <p:nvPr/>
        </p:nvGrpSpPr>
        <p:grpSpPr>
          <a:xfrm>
            <a:off x="7688313" y="1501251"/>
            <a:ext cx="153058" cy="360628"/>
            <a:chOff x="7688313" y="1501251"/>
            <a:chExt cx="153058" cy="360628"/>
          </a:xfrm>
        </p:grpSpPr>
        <p:sp>
          <p:nvSpPr>
            <p:cNvPr id="17688" name="Google Shape;17688;p78"/>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78"/>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78"/>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8"/>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8"/>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8"/>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8"/>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8"/>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8"/>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8"/>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8"/>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8"/>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8"/>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8"/>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8"/>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8"/>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4" name="Google Shape;17704;p78"/>
          <p:cNvGrpSpPr/>
          <p:nvPr/>
        </p:nvGrpSpPr>
        <p:grpSpPr>
          <a:xfrm>
            <a:off x="8150179" y="1501251"/>
            <a:ext cx="150811" cy="360628"/>
            <a:chOff x="8150179" y="1501251"/>
            <a:chExt cx="150811" cy="360628"/>
          </a:xfrm>
        </p:grpSpPr>
        <p:sp>
          <p:nvSpPr>
            <p:cNvPr id="17705" name="Google Shape;17705;p78"/>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8"/>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8"/>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8"/>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8"/>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8"/>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8"/>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8"/>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8"/>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14" name="Google Shape;17714;p78"/>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15" name="Google Shape;17715;p78"/>
          <p:cNvGrpSpPr/>
          <p:nvPr/>
        </p:nvGrpSpPr>
        <p:grpSpPr>
          <a:xfrm>
            <a:off x="4877867" y="2902946"/>
            <a:ext cx="170149" cy="360629"/>
            <a:chOff x="4877867" y="2902946"/>
            <a:chExt cx="170149" cy="360629"/>
          </a:xfrm>
        </p:grpSpPr>
        <p:sp>
          <p:nvSpPr>
            <p:cNvPr id="17716" name="Google Shape;17716;p78"/>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8"/>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8"/>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8"/>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78"/>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78"/>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8"/>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8"/>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8"/>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8"/>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8"/>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8"/>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8"/>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9" name="Google Shape;17729;p78"/>
          <p:cNvGrpSpPr/>
          <p:nvPr/>
        </p:nvGrpSpPr>
        <p:grpSpPr>
          <a:xfrm>
            <a:off x="6741689" y="1500676"/>
            <a:ext cx="207962" cy="361203"/>
            <a:chOff x="6741689" y="1500676"/>
            <a:chExt cx="207962" cy="361203"/>
          </a:xfrm>
        </p:grpSpPr>
        <p:sp>
          <p:nvSpPr>
            <p:cNvPr id="17730" name="Google Shape;17730;p78"/>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8"/>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8"/>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8"/>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8"/>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8"/>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8"/>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8"/>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78"/>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78"/>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8"/>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8"/>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8"/>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8"/>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8"/>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8"/>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8"/>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8"/>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8"/>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9" name="Google Shape;17749;p78"/>
          <p:cNvGrpSpPr/>
          <p:nvPr/>
        </p:nvGrpSpPr>
        <p:grpSpPr>
          <a:xfrm>
            <a:off x="5752627" y="3430404"/>
            <a:ext cx="360628" cy="181464"/>
            <a:chOff x="5752627" y="3430404"/>
            <a:chExt cx="360628" cy="181464"/>
          </a:xfrm>
        </p:grpSpPr>
        <p:sp>
          <p:nvSpPr>
            <p:cNvPr id="17750" name="Google Shape;17750;p78"/>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8"/>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8"/>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78"/>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78"/>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8"/>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8"/>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8"/>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8"/>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8"/>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8"/>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8"/>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8"/>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78"/>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78"/>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8"/>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8"/>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8"/>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8"/>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8"/>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8"/>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8"/>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8"/>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78"/>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78"/>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8"/>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8"/>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8"/>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8" name="Google Shape;17778;p78"/>
          <p:cNvGrpSpPr/>
          <p:nvPr/>
        </p:nvGrpSpPr>
        <p:grpSpPr>
          <a:xfrm>
            <a:off x="5235700" y="2902998"/>
            <a:ext cx="361909" cy="360759"/>
            <a:chOff x="5235700" y="2902998"/>
            <a:chExt cx="361909" cy="360759"/>
          </a:xfrm>
        </p:grpSpPr>
        <p:sp>
          <p:nvSpPr>
            <p:cNvPr id="17779" name="Google Shape;17779;p78"/>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8"/>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8"/>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8"/>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8"/>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8"/>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8"/>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6" name="Google Shape;17786;p78"/>
          <p:cNvGrpSpPr/>
          <p:nvPr/>
        </p:nvGrpSpPr>
        <p:grpSpPr>
          <a:xfrm>
            <a:off x="6634912" y="3394969"/>
            <a:ext cx="360367" cy="252309"/>
            <a:chOff x="6634912" y="3394969"/>
            <a:chExt cx="360367" cy="252309"/>
          </a:xfrm>
        </p:grpSpPr>
        <p:sp>
          <p:nvSpPr>
            <p:cNvPr id="17787" name="Google Shape;17787;p78"/>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8"/>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8"/>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8"/>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8"/>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8"/>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8"/>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8"/>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78"/>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78"/>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8"/>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8"/>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8"/>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0" name="Google Shape;17800;p78"/>
          <p:cNvGrpSpPr/>
          <p:nvPr/>
        </p:nvGrpSpPr>
        <p:grpSpPr>
          <a:xfrm>
            <a:off x="7059330" y="3340796"/>
            <a:ext cx="377170" cy="360655"/>
            <a:chOff x="7059330" y="3340796"/>
            <a:chExt cx="377170" cy="360655"/>
          </a:xfrm>
        </p:grpSpPr>
        <p:sp>
          <p:nvSpPr>
            <p:cNvPr id="17801" name="Google Shape;17801;p78"/>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8"/>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8"/>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8"/>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8"/>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8"/>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8"/>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8"/>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8"/>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8"/>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8"/>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8"/>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3" name="Google Shape;17813;p78"/>
          <p:cNvGrpSpPr/>
          <p:nvPr/>
        </p:nvGrpSpPr>
        <p:grpSpPr>
          <a:xfrm>
            <a:off x="7957948" y="3375631"/>
            <a:ext cx="360629" cy="291012"/>
            <a:chOff x="7957948" y="3375631"/>
            <a:chExt cx="360629" cy="291012"/>
          </a:xfrm>
        </p:grpSpPr>
        <p:sp>
          <p:nvSpPr>
            <p:cNvPr id="17814" name="Google Shape;17814;p78"/>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78"/>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78"/>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8"/>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8"/>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8"/>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8"/>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8"/>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8"/>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8"/>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8"/>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8"/>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8"/>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8"/>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8"/>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8"/>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8"/>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8"/>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2" name="Google Shape;17832;p78"/>
          <p:cNvGrpSpPr/>
          <p:nvPr/>
        </p:nvGrpSpPr>
        <p:grpSpPr>
          <a:xfrm>
            <a:off x="6198656" y="3867888"/>
            <a:ext cx="347562" cy="227954"/>
            <a:chOff x="6198656" y="3867888"/>
            <a:chExt cx="347562" cy="227954"/>
          </a:xfrm>
        </p:grpSpPr>
        <p:sp>
          <p:nvSpPr>
            <p:cNvPr id="17833" name="Google Shape;17833;p78"/>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8"/>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8"/>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8"/>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8"/>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8"/>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8"/>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8"/>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8"/>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8"/>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8"/>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4" name="Google Shape;17844;p78"/>
          <p:cNvGrpSpPr/>
          <p:nvPr/>
        </p:nvGrpSpPr>
        <p:grpSpPr>
          <a:xfrm>
            <a:off x="5706895" y="3819151"/>
            <a:ext cx="349392" cy="325454"/>
            <a:chOff x="5706895" y="3819151"/>
            <a:chExt cx="349392" cy="325454"/>
          </a:xfrm>
        </p:grpSpPr>
        <p:sp>
          <p:nvSpPr>
            <p:cNvPr id="17845" name="Google Shape;17845;p78"/>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8"/>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8"/>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8"/>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8"/>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8"/>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8"/>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8"/>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78"/>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78"/>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8"/>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8"/>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8"/>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8"/>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8"/>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0" name="Google Shape;17860;p78"/>
          <p:cNvGrpSpPr/>
          <p:nvPr/>
        </p:nvGrpSpPr>
        <p:grpSpPr>
          <a:xfrm>
            <a:off x="7648618" y="3340744"/>
            <a:ext cx="97265" cy="360393"/>
            <a:chOff x="7648618" y="3340744"/>
            <a:chExt cx="97265" cy="360393"/>
          </a:xfrm>
        </p:grpSpPr>
        <p:sp>
          <p:nvSpPr>
            <p:cNvPr id="17861" name="Google Shape;17861;p78"/>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8"/>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8"/>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4" name="Google Shape;17864;p78"/>
          <p:cNvGrpSpPr/>
          <p:nvPr/>
        </p:nvGrpSpPr>
        <p:grpSpPr>
          <a:xfrm>
            <a:off x="7164356" y="3790667"/>
            <a:ext cx="385507" cy="382501"/>
            <a:chOff x="7164356" y="3790667"/>
            <a:chExt cx="385507" cy="382501"/>
          </a:xfrm>
        </p:grpSpPr>
        <p:sp>
          <p:nvSpPr>
            <p:cNvPr id="17865" name="Google Shape;17865;p78"/>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8"/>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8"/>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8"/>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78"/>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78"/>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8"/>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8"/>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8"/>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8"/>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8"/>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8"/>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8"/>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8"/>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8"/>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8"/>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78"/>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78"/>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8"/>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8"/>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8"/>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8"/>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8"/>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8"/>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9" name="Google Shape;17889;p78"/>
          <p:cNvGrpSpPr/>
          <p:nvPr/>
        </p:nvGrpSpPr>
        <p:grpSpPr>
          <a:xfrm>
            <a:off x="6670400" y="3826468"/>
            <a:ext cx="387911" cy="310846"/>
            <a:chOff x="6670400" y="3826468"/>
            <a:chExt cx="387911" cy="310846"/>
          </a:xfrm>
        </p:grpSpPr>
        <p:sp>
          <p:nvSpPr>
            <p:cNvPr id="17890" name="Google Shape;17890;p78"/>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78"/>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78"/>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8"/>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8"/>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8"/>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8"/>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8"/>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8"/>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8"/>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8"/>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8"/>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8"/>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8"/>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8"/>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8"/>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8"/>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8"/>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8" name="Google Shape;17908;p78"/>
          <p:cNvGrpSpPr/>
          <p:nvPr/>
        </p:nvGrpSpPr>
        <p:grpSpPr>
          <a:xfrm>
            <a:off x="7662181" y="3803446"/>
            <a:ext cx="302823" cy="360498"/>
            <a:chOff x="7662181" y="3803446"/>
            <a:chExt cx="302823" cy="360498"/>
          </a:xfrm>
        </p:grpSpPr>
        <p:sp>
          <p:nvSpPr>
            <p:cNvPr id="17909" name="Google Shape;17909;p78"/>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8"/>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8"/>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8"/>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8"/>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8"/>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78"/>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78"/>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8"/>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8"/>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9" name="Google Shape;17919;p78"/>
          <p:cNvGrpSpPr/>
          <p:nvPr/>
        </p:nvGrpSpPr>
        <p:grpSpPr>
          <a:xfrm>
            <a:off x="5206562" y="3803994"/>
            <a:ext cx="363895" cy="355663"/>
            <a:chOff x="5206562" y="3803994"/>
            <a:chExt cx="363895" cy="355663"/>
          </a:xfrm>
        </p:grpSpPr>
        <p:sp>
          <p:nvSpPr>
            <p:cNvPr id="17920" name="Google Shape;17920;p78"/>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8"/>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8"/>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8"/>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8"/>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8"/>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8"/>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8"/>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8"/>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8"/>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8"/>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8"/>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8"/>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8"/>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937"/>
        <p:cNvGrpSpPr/>
        <p:nvPr/>
      </p:nvGrpSpPr>
      <p:grpSpPr>
        <a:xfrm>
          <a:off x="0" y="0"/>
          <a:ext cx="0" cy="0"/>
          <a:chOff x="0" y="0"/>
          <a:chExt cx="0" cy="0"/>
        </a:xfrm>
      </p:grpSpPr>
      <p:sp>
        <p:nvSpPr>
          <p:cNvPr id="17938" name="Google Shape;17938;p7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939" name="Google Shape;17939;p79"/>
          <p:cNvGrpSpPr/>
          <p:nvPr/>
        </p:nvGrpSpPr>
        <p:grpSpPr>
          <a:xfrm>
            <a:off x="4682526" y="1512217"/>
            <a:ext cx="369948" cy="370132"/>
            <a:chOff x="4682526" y="1512217"/>
            <a:chExt cx="369948" cy="370132"/>
          </a:xfrm>
        </p:grpSpPr>
        <p:sp>
          <p:nvSpPr>
            <p:cNvPr id="17940" name="Google Shape;17940;p79"/>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9"/>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9"/>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9"/>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9"/>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9"/>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9"/>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9"/>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9"/>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9"/>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9"/>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9"/>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9"/>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9"/>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9"/>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5" name="Google Shape;17955;p79"/>
          <p:cNvGrpSpPr/>
          <p:nvPr/>
        </p:nvGrpSpPr>
        <p:grpSpPr>
          <a:xfrm>
            <a:off x="3592433" y="1980212"/>
            <a:ext cx="381542" cy="370079"/>
            <a:chOff x="3592433" y="1980212"/>
            <a:chExt cx="381542" cy="370079"/>
          </a:xfrm>
        </p:grpSpPr>
        <p:sp>
          <p:nvSpPr>
            <p:cNvPr id="17956" name="Google Shape;17956;p79"/>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9"/>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9"/>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9"/>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79"/>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79"/>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9"/>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9"/>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9"/>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9"/>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9"/>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9"/>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8" name="Google Shape;17968;p79"/>
          <p:cNvGrpSpPr/>
          <p:nvPr/>
        </p:nvGrpSpPr>
        <p:grpSpPr>
          <a:xfrm>
            <a:off x="1398582" y="2973490"/>
            <a:ext cx="371391" cy="235126"/>
            <a:chOff x="1398582" y="2973490"/>
            <a:chExt cx="371391" cy="235126"/>
          </a:xfrm>
        </p:grpSpPr>
        <p:sp>
          <p:nvSpPr>
            <p:cNvPr id="17969" name="Google Shape;17969;p79"/>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9"/>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9"/>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9"/>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9"/>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9"/>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9"/>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9"/>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9"/>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9"/>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9"/>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79"/>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79"/>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9"/>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9"/>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4" name="Google Shape;17984;p79"/>
          <p:cNvGrpSpPr/>
          <p:nvPr/>
        </p:nvGrpSpPr>
        <p:grpSpPr>
          <a:xfrm>
            <a:off x="850795" y="1512217"/>
            <a:ext cx="370132" cy="370132"/>
            <a:chOff x="850795" y="1512217"/>
            <a:chExt cx="370132" cy="370132"/>
          </a:xfrm>
        </p:grpSpPr>
        <p:sp>
          <p:nvSpPr>
            <p:cNvPr id="17985" name="Google Shape;17985;p79"/>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9"/>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9"/>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9"/>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9"/>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9"/>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9"/>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9"/>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9"/>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9"/>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9"/>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9"/>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9"/>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9"/>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9"/>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9"/>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9"/>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9"/>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3" name="Google Shape;18003;p79"/>
          <p:cNvGrpSpPr/>
          <p:nvPr/>
        </p:nvGrpSpPr>
        <p:grpSpPr>
          <a:xfrm>
            <a:off x="8038497" y="2906079"/>
            <a:ext cx="236568" cy="370105"/>
            <a:chOff x="8038497" y="2906079"/>
            <a:chExt cx="236568" cy="370105"/>
          </a:xfrm>
        </p:grpSpPr>
        <p:sp>
          <p:nvSpPr>
            <p:cNvPr id="18004" name="Google Shape;18004;p79"/>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9"/>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9"/>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9"/>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9"/>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9"/>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9"/>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1" name="Google Shape;18011;p79"/>
          <p:cNvGrpSpPr/>
          <p:nvPr/>
        </p:nvGrpSpPr>
        <p:grpSpPr>
          <a:xfrm>
            <a:off x="6324130" y="1566303"/>
            <a:ext cx="370630" cy="261802"/>
            <a:chOff x="6324130" y="1566303"/>
            <a:chExt cx="370630" cy="261802"/>
          </a:xfrm>
        </p:grpSpPr>
        <p:sp>
          <p:nvSpPr>
            <p:cNvPr id="18012" name="Google Shape;18012;p79"/>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9"/>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79"/>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79"/>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9"/>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9"/>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9"/>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9"/>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9"/>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9"/>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9"/>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9"/>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9"/>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9"/>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9"/>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9"/>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9"/>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9" name="Google Shape;18029;p79"/>
          <p:cNvGrpSpPr/>
          <p:nvPr/>
        </p:nvGrpSpPr>
        <p:grpSpPr>
          <a:xfrm>
            <a:off x="5232280" y="2026587"/>
            <a:ext cx="370840" cy="353213"/>
            <a:chOff x="5232280" y="2026587"/>
            <a:chExt cx="370840" cy="353213"/>
          </a:xfrm>
        </p:grpSpPr>
        <p:sp>
          <p:nvSpPr>
            <p:cNvPr id="18030" name="Google Shape;18030;p79"/>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9"/>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9"/>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9"/>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79"/>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79"/>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9"/>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9"/>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9"/>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9"/>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0" name="Google Shape;18040;p79"/>
          <p:cNvGrpSpPr/>
          <p:nvPr/>
        </p:nvGrpSpPr>
        <p:grpSpPr>
          <a:xfrm>
            <a:off x="7968961" y="2435329"/>
            <a:ext cx="379548" cy="365331"/>
            <a:chOff x="7968961" y="2435329"/>
            <a:chExt cx="379548" cy="365331"/>
          </a:xfrm>
        </p:grpSpPr>
        <p:sp>
          <p:nvSpPr>
            <p:cNvPr id="18041" name="Google Shape;18041;p79"/>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9"/>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9"/>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9"/>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9"/>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9"/>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7" name="Google Shape;18047;p79"/>
          <p:cNvGrpSpPr/>
          <p:nvPr/>
        </p:nvGrpSpPr>
        <p:grpSpPr>
          <a:xfrm>
            <a:off x="4136679" y="2115323"/>
            <a:ext cx="373305" cy="223217"/>
            <a:chOff x="4136679" y="2115323"/>
            <a:chExt cx="373305" cy="223217"/>
          </a:xfrm>
        </p:grpSpPr>
        <p:sp>
          <p:nvSpPr>
            <p:cNvPr id="18048" name="Google Shape;18048;p79"/>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9"/>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9"/>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9"/>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9"/>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9"/>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9"/>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79"/>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79"/>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9"/>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8" name="Google Shape;18058;p79"/>
          <p:cNvGrpSpPr/>
          <p:nvPr/>
        </p:nvGrpSpPr>
        <p:grpSpPr>
          <a:xfrm>
            <a:off x="7423823" y="2464077"/>
            <a:ext cx="372046" cy="307730"/>
            <a:chOff x="7423823" y="2464077"/>
            <a:chExt cx="372046" cy="307730"/>
          </a:xfrm>
        </p:grpSpPr>
        <p:sp>
          <p:nvSpPr>
            <p:cNvPr id="18059" name="Google Shape;18059;p79"/>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9"/>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9"/>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9"/>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9"/>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9"/>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9"/>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9"/>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9"/>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9"/>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9"/>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9"/>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9"/>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2" name="Google Shape;18072;p79"/>
          <p:cNvGrpSpPr/>
          <p:nvPr/>
        </p:nvGrpSpPr>
        <p:grpSpPr>
          <a:xfrm>
            <a:off x="3882511" y="3365156"/>
            <a:ext cx="295061" cy="370263"/>
            <a:chOff x="3882511" y="3365156"/>
            <a:chExt cx="295061" cy="370263"/>
          </a:xfrm>
        </p:grpSpPr>
        <p:sp>
          <p:nvSpPr>
            <p:cNvPr id="18073" name="Google Shape;18073;p79"/>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9"/>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79"/>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79"/>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9"/>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79"/>
          <p:cNvGrpSpPr/>
          <p:nvPr/>
        </p:nvGrpSpPr>
        <p:grpSpPr>
          <a:xfrm>
            <a:off x="5229788" y="1512217"/>
            <a:ext cx="370132" cy="370132"/>
            <a:chOff x="5229788" y="1512217"/>
            <a:chExt cx="370132" cy="370132"/>
          </a:xfrm>
        </p:grpSpPr>
        <p:sp>
          <p:nvSpPr>
            <p:cNvPr id="18079" name="Google Shape;18079;p79"/>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9"/>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9"/>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9"/>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9"/>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9"/>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9"/>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9"/>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9"/>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9"/>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9"/>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79"/>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79"/>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9"/>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9"/>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9"/>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9"/>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6" name="Google Shape;18096;p79"/>
          <p:cNvGrpSpPr/>
          <p:nvPr/>
        </p:nvGrpSpPr>
        <p:grpSpPr>
          <a:xfrm>
            <a:off x="6041869" y="3365392"/>
            <a:ext cx="373882" cy="370053"/>
            <a:chOff x="6041869" y="3365392"/>
            <a:chExt cx="373882" cy="370053"/>
          </a:xfrm>
        </p:grpSpPr>
        <p:sp>
          <p:nvSpPr>
            <p:cNvPr id="18097" name="Google Shape;18097;p79"/>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9"/>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9"/>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9"/>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9"/>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9"/>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9"/>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9"/>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9"/>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9"/>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7" name="Google Shape;18107;p79"/>
          <p:cNvGrpSpPr/>
          <p:nvPr/>
        </p:nvGrpSpPr>
        <p:grpSpPr>
          <a:xfrm>
            <a:off x="4684309" y="2087493"/>
            <a:ext cx="374748" cy="279140"/>
            <a:chOff x="4684309" y="2087493"/>
            <a:chExt cx="374748" cy="279140"/>
          </a:xfrm>
        </p:grpSpPr>
        <p:sp>
          <p:nvSpPr>
            <p:cNvPr id="18108" name="Google Shape;18108;p79"/>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79"/>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9"/>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9"/>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9"/>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9"/>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9"/>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9"/>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9"/>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9"/>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9"/>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9"/>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0" name="Google Shape;18120;p79"/>
          <p:cNvGrpSpPr/>
          <p:nvPr/>
        </p:nvGrpSpPr>
        <p:grpSpPr>
          <a:xfrm>
            <a:off x="7521110" y="2906131"/>
            <a:ext cx="175400" cy="370053"/>
            <a:chOff x="7521110" y="2906131"/>
            <a:chExt cx="175400" cy="370053"/>
          </a:xfrm>
        </p:grpSpPr>
        <p:sp>
          <p:nvSpPr>
            <p:cNvPr id="18121" name="Google Shape;18121;p79"/>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9"/>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9"/>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9"/>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9"/>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9"/>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9"/>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9"/>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9"/>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0" name="Google Shape;18130;p79"/>
          <p:cNvGrpSpPr/>
          <p:nvPr/>
        </p:nvGrpSpPr>
        <p:grpSpPr>
          <a:xfrm>
            <a:off x="3586925" y="1523286"/>
            <a:ext cx="371023" cy="347915"/>
            <a:chOff x="3586925" y="1523286"/>
            <a:chExt cx="371023" cy="347915"/>
          </a:xfrm>
        </p:grpSpPr>
        <p:sp>
          <p:nvSpPr>
            <p:cNvPr id="18131" name="Google Shape;18131;p79"/>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9"/>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9"/>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9"/>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9"/>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9"/>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9"/>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9"/>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9"/>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9"/>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9"/>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79"/>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79"/>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9"/>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9"/>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9"/>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9"/>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9"/>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9"/>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0" name="Google Shape;18150;p79"/>
          <p:cNvGrpSpPr/>
          <p:nvPr/>
        </p:nvGrpSpPr>
        <p:grpSpPr>
          <a:xfrm>
            <a:off x="6876009" y="2475461"/>
            <a:ext cx="370158" cy="285120"/>
            <a:chOff x="6876009" y="2475461"/>
            <a:chExt cx="370158" cy="285120"/>
          </a:xfrm>
        </p:grpSpPr>
        <p:sp>
          <p:nvSpPr>
            <p:cNvPr id="18151" name="Google Shape;18151;p79"/>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9"/>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9"/>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9"/>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9"/>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9"/>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9"/>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9"/>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9"/>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0" name="Google Shape;18160;p79"/>
          <p:cNvGrpSpPr/>
          <p:nvPr/>
        </p:nvGrpSpPr>
        <p:grpSpPr>
          <a:xfrm>
            <a:off x="6328222" y="2445847"/>
            <a:ext cx="370158" cy="344269"/>
            <a:chOff x="6328222" y="2445847"/>
            <a:chExt cx="370158" cy="344269"/>
          </a:xfrm>
        </p:grpSpPr>
        <p:sp>
          <p:nvSpPr>
            <p:cNvPr id="18161" name="Google Shape;18161;p79"/>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9"/>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9"/>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9"/>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9"/>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9"/>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9"/>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9"/>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9" name="Google Shape;18169;p79"/>
          <p:cNvGrpSpPr/>
          <p:nvPr/>
        </p:nvGrpSpPr>
        <p:grpSpPr>
          <a:xfrm>
            <a:off x="5249540" y="2432942"/>
            <a:ext cx="351639" cy="370184"/>
            <a:chOff x="5249540" y="2432942"/>
            <a:chExt cx="351639" cy="370184"/>
          </a:xfrm>
        </p:grpSpPr>
        <p:sp>
          <p:nvSpPr>
            <p:cNvPr id="18170" name="Google Shape;18170;p79"/>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9"/>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9"/>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9"/>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79"/>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79"/>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9"/>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7" name="Google Shape;18177;p79"/>
          <p:cNvGrpSpPr/>
          <p:nvPr/>
        </p:nvGrpSpPr>
        <p:grpSpPr>
          <a:xfrm>
            <a:off x="4137047" y="2482176"/>
            <a:ext cx="371102" cy="271585"/>
            <a:chOff x="4137047" y="2482176"/>
            <a:chExt cx="371102" cy="271585"/>
          </a:xfrm>
        </p:grpSpPr>
        <p:sp>
          <p:nvSpPr>
            <p:cNvPr id="18178" name="Google Shape;18178;p79"/>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9"/>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9"/>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79"/>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79"/>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9"/>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9"/>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9"/>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9"/>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9"/>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9"/>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9" name="Google Shape;18189;p79"/>
          <p:cNvGrpSpPr/>
          <p:nvPr/>
        </p:nvGrpSpPr>
        <p:grpSpPr>
          <a:xfrm>
            <a:off x="4686434" y="2432916"/>
            <a:ext cx="367377" cy="370079"/>
            <a:chOff x="4686434" y="2432916"/>
            <a:chExt cx="367377" cy="370079"/>
          </a:xfrm>
        </p:grpSpPr>
        <p:sp>
          <p:nvSpPr>
            <p:cNvPr id="18190" name="Google Shape;18190;p79"/>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9"/>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9"/>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9"/>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9"/>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9"/>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9"/>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9"/>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9"/>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9"/>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9"/>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1" name="Google Shape;18201;p79"/>
          <p:cNvGrpSpPr/>
          <p:nvPr/>
        </p:nvGrpSpPr>
        <p:grpSpPr>
          <a:xfrm>
            <a:off x="6328222" y="2056306"/>
            <a:ext cx="372099" cy="293986"/>
            <a:chOff x="6328222" y="2056306"/>
            <a:chExt cx="372099" cy="293986"/>
          </a:xfrm>
        </p:grpSpPr>
        <p:sp>
          <p:nvSpPr>
            <p:cNvPr id="18202" name="Google Shape;18202;p79"/>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9"/>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9"/>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9"/>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9"/>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9"/>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9"/>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9"/>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9"/>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1" name="Google Shape;18211;p79"/>
          <p:cNvGrpSpPr/>
          <p:nvPr/>
        </p:nvGrpSpPr>
        <p:grpSpPr>
          <a:xfrm>
            <a:off x="5789327" y="2432968"/>
            <a:ext cx="352531" cy="370132"/>
            <a:chOff x="5789327" y="2432968"/>
            <a:chExt cx="352531" cy="370132"/>
          </a:xfrm>
        </p:grpSpPr>
        <p:sp>
          <p:nvSpPr>
            <p:cNvPr id="18212" name="Google Shape;18212;p79"/>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9"/>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9"/>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9"/>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9"/>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9"/>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9"/>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9"/>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9"/>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9"/>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2" name="Google Shape;18222;p79"/>
          <p:cNvGrpSpPr/>
          <p:nvPr/>
        </p:nvGrpSpPr>
        <p:grpSpPr>
          <a:xfrm>
            <a:off x="874612" y="1980134"/>
            <a:ext cx="322314" cy="370158"/>
            <a:chOff x="874612" y="1980134"/>
            <a:chExt cx="322314" cy="370158"/>
          </a:xfrm>
        </p:grpSpPr>
        <p:sp>
          <p:nvSpPr>
            <p:cNvPr id="18223" name="Google Shape;18223;p79"/>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9"/>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9"/>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9"/>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9"/>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9"/>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9"/>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9"/>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9"/>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9"/>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9"/>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9"/>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9"/>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9"/>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9"/>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9"/>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9"/>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0" name="Google Shape;18240;p79"/>
          <p:cNvGrpSpPr/>
          <p:nvPr/>
        </p:nvGrpSpPr>
        <p:grpSpPr>
          <a:xfrm>
            <a:off x="3039662" y="2514780"/>
            <a:ext cx="374223" cy="329764"/>
            <a:chOff x="3039662" y="2514780"/>
            <a:chExt cx="374223" cy="329764"/>
          </a:xfrm>
        </p:grpSpPr>
        <p:sp>
          <p:nvSpPr>
            <p:cNvPr id="18241" name="Google Shape;18241;p79"/>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9"/>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9"/>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9"/>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9"/>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9"/>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9"/>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9"/>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9"/>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9"/>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9"/>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9"/>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9"/>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9"/>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9"/>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9"/>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9"/>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9"/>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9" name="Google Shape;18259;p79"/>
          <p:cNvGrpSpPr/>
          <p:nvPr/>
        </p:nvGrpSpPr>
        <p:grpSpPr>
          <a:xfrm>
            <a:off x="1946369" y="2563122"/>
            <a:ext cx="374066" cy="233395"/>
            <a:chOff x="1946369" y="2563122"/>
            <a:chExt cx="374066" cy="233395"/>
          </a:xfrm>
        </p:grpSpPr>
        <p:sp>
          <p:nvSpPr>
            <p:cNvPr id="18260" name="Google Shape;18260;p79"/>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9"/>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9"/>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9"/>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9"/>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9"/>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9"/>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9"/>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8" name="Google Shape;18268;p79"/>
          <p:cNvGrpSpPr/>
          <p:nvPr/>
        </p:nvGrpSpPr>
        <p:grpSpPr>
          <a:xfrm>
            <a:off x="4135263" y="2906184"/>
            <a:ext cx="374040" cy="370184"/>
            <a:chOff x="4135263" y="2906184"/>
            <a:chExt cx="374040" cy="370184"/>
          </a:xfrm>
        </p:grpSpPr>
        <p:sp>
          <p:nvSpPr>
            <p:cNvPr id="18269" name="Google Shape;18269;p79"/>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9"/>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79"/>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2" name="Google Shape;18272;p79"/>
          <p:cNvGrpSpPr/>
          <p:nvPr/>
        </p:nvGrpSpPr>
        <p:grpSpPr>
          <a:xfrm>
            <a:off x="4683601" y="2906184"/>
            <a:ext cx="372676" cy="370184"/>
            <a:chOff x="4683601" y="2906184"/>
            <a:chExt cx="372676" cy="370184"/>
          </a:xfrm>
        </p:grpSpPr>
        <p:sp>
          <p:nvSpPr>
            <p:cNvPr id="18273" name="Google Shape;18273;p79"/>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9"/>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79"/>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79"/>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9"/>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9"/>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9" name="Google Shape;18279;p79"/>
          <p:cNvGrpSpPr/>
          <p:nvPr/>
        </p:nvGrpSpPr>
        <p:grpSpPr>
          <a:xfrm>
            <a:off x="870808" y="2906053"/>
            <a:ext cx="329134" cy="370132"/>
            <a:chOff x="870808" y="2906053"/>
            <a:chExt cx="329134" cy="370132"/>
          </a:xfrm>
        </p:grpSpPr>
        <p:sp>
          <p:nvSpPr>
            <p:cNvPr id="18280" name="Google Shape;18280;p79"/>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9"/>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9"/>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9"/>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9"/>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9"/>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9"/>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9"/>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9"/>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9"/>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9"/>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9"/>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9"/>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9"/>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9"/>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9"/>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9"/>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9"/>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9"/>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9" name="Google Shape;18299;p79"/>
          <p:cNvGrpSpPr/>
          <p:nvPr/>
        </p:nvGrpSpPr>
        <p:grpSpPr>
          <a:xfrm>
            <a:off x="1943878" y="2909069"/>
            <a:ext cx="374774" cy="364282"/>
            <a:chOff x="1943878" y="2909069"/>
            <a:chExt cx="374774" cy="364282"/>
          </a:xfrm>
        </p:grpSpPr>
        <p:sp>
          <p:nvSpPr>
            <p:cNvPr id="18300" name="Google Shape;18300;p79"/>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9"/>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79"/>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9"/>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9"/>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9"/>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9"/>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9"/>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9"/>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9"/>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9"/>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9"/>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79"/>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79"/>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9"/>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9"/>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9"/>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9"/>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9"/>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9"/>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9"/>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1" name="Google Shape;18321;p79"/>
          <p:cNvGrpSpPr/>
          <p:nvPr/>
        </p:nvGrpSpPr>
        <p:grpSpPr>
          <a:xfrm>
            <a:off x="1128072" y="3365261"/>
            <a:ext cx="328872" cy="370158"/>
            <a:chOff x="1128072" y="3365261"/>
            <a:chExt cx="328872" cy="370158"/>
          </a:xfrm>
        </p:grpSpPr>
        <p:sp>
          <p:nvSpPr>
            <p:cNvPr id="18322" name="Google Shape;18322;p79"/>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9"/>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9"/>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9"/>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9"/>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79"/>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79"/>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9"/>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9"/>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9"/>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9"/>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9"/>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9"/>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9"/>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9"/>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9"/>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9"/>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9"/>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9"/>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9"/>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9"/>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9"/>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9"/>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9"/>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9"/>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9"/>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79"/>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79"/>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9"/>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9"/>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9"/>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9"/>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9"/>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9"/>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9"/>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9"/>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9"/>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9"/>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79"/>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79"/>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9"/>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9"/>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9"/>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9"/>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6" name="Google Shape;18366;p79"/>
          <p:cNvGrpSpPr/>
          <p:nvPr/>
        </p:nvGrpSpPr>
        <p:grpSpPr>
          <a:xfrm>
            <a:off x="5776868" y="1515181"/>
            <a:ext cx="370866" cy="364151"/>
            <a:chOff x="5776868" y="1515181"/>
            <a:chExt cx="370866" cy="364151"/>
          </a:xfrm>
        </p:grpSpPr>
        <p:sp>
          <p:nvSpPr>
            <p:cNvPr id="18367" name="Google Shape;18367;p79"/>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9"/>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9"/>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9"/>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9"/>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9"/>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9"/>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9"/>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9"/>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9"/>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9"/>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9"/>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9"/>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9"/>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9"/>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9"/>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9"/>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4" name="Google Shape;18384;p79"/>
          <p:cNvGrpSpPr/>
          <p:nvPr/>
        </p:nvGrpSpPr>
        <p:grpSpPr>
          <a:xfrm>
            <a:off x="3577849" y="2432942"/>
            <a:ext cx="393660" cy="370079"/>
            <a:chOff x="3577849" y="2432942"/>
            <a:chExt cx="393660" cy="370079"/>
          </a:xfrm>
        </p:grpSpPr>
        <p:sp>
          <p:nvSpPr>
            <p:cNvPr id="18385" name="Google Shape;18385;p79"/>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79"/>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79"/>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9"/>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9"/>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9"/>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9"/>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9"/>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79"/>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79"/>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5" name="Google Shape;18395;p79"/>
          <p:cNvGrpSpPr/>
          <p:nvPr/>
        </p:nvGrpSpPr>
        <p:grpSpPr>
          <a:xfrm>
            <a:off x="2493999" y="2927037"/>
            <a:ext cx="370132" cy="328164"/>
            <a:chOff x="2493999" y="2927037"/>
            <a:chExt cx="370132" cy="328164"/>
          </a:xfrm>
        </p:grpSpPr>
        <p:sp>
          <p:nvSpPr>
            <p:cNvPr id="18396" name="Google Shape;18396;p79"/>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9"/>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9"/>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9"/>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9"/>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9"/>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9"/>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9"/>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9"/>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9"/>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9"/>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9"/>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8" name="Google Shape;18408;p79"/>
          <p:cNvGrpSpPr/>
          <p:nvPr/>
        </p:nvGrpSpPr>
        <p:grpSpPr>
          <a:xfrm>
            <a:off x="3589417" y="2950696"/>
            <a:ext cx="370315" cy="281028"/>
            <a:chOff x="3589417" y="2950696"/>
            <a:chExt cx="370315" cy="281028"/>
          </a:xfrm>
        </p:grpSpPr>
        <p:sp>
          <p:nvSpPr>
            <p:cNvPr id="18409" name="Google Shape;18409;p79"/>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9"/>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9"/>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79"/>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79"/>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9"/>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9"/>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9"/>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9"/>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9"/>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9"/>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9"/>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79"/>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79"/>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9"/>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9"/>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9"/>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79"/>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79"/>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9"/>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9" name="Google Shape;18429;p79"/>
          <p:cNvGrpSpPr/>
          <p:nvPr/>
        </p:nvGrpSpPr>
        <p:grpSpPr>
          <a:xfrm>
            <a:off x="3032711" y="2911718"/>
            <a:ext cx="396125" cy="359062"/>
            <a:chOff x="3032711" y="2911718"/>
            <a:chExt cx="396125" cy="359062"/>
          </a:xfrm>
        </p:grpSpPr>
        <p:sp>
          <p:nvSpPr>
            <p:cNvPr id="18430" name="Google Shape;18430;p79"/>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9"/>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9"/>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79"/>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9"/>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9"/>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9"/>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9"/>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9"/>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9"/>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9"/>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9"/>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2" name="Google Shape;18442;p79"/>
          <p:cNvGrpSpPr/>
          <p:nvPr/>
        </p:nvGrpSpPr>
        <p:grpSpPr>
          <a:xfrm>
            <a:off x="7417764" y="1513397"/>
            <a:ext cx="373174" cy="367692"/>
            <a:chOff x="7417764" y="1513397"/>
            <a:chExt cx="373174" cy="367692"/>
          </a:xfrm>
        </p:grpSpPr>
        <p:sp>
          <p:nvSpPr>
            <p:cNvPr id="18443" name="Google Shape;18443;p79"/>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9"/>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9"/>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9"/>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9"/>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79"/>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79"/>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9"/>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9"/>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9"/>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9"/>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9"/>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9"/>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9"/>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9"/>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9"/>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9"/>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79"/>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79"/>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2" name="Google Shape;18462;p79"/>
          <p:cNvGrpSpPr/>
          <p:nvPr/>
        </p:nvGrpSpPr>
        <p:grpSpPr>
          <a:xfrm>
            <a:off x="6871944" y="1514368"/>
            <a:ext cx="370132" cy="365672"/>
            <a:chOff x="6871944" y="1514368"/>
            <a:chExt cx="370132" cy="365672"/>
          </a:xfrm>
        </p:grpSpPr>
        <p:sp>
          <p:nvSpPr>
            <p:cNvPr id="18463" name="Google Shape;18463;p79"/>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9"/>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9"/>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9"/>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9"/>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79"/>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9"/>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9"/>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9"/>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9"/>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9"/>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79"/>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9"/>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9"/>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9"/>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79"/>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79"/>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9"/>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1" name="Google Shape;18481;p79"/>
          <p:cNvGrpSpPr/>
          <p:nvPr/>
        </p:nvGrpSpPr>
        <p:grpSpPr>
          <a:xfrm>
            <a:off x="6561931" y="3365261"/>
            <a:ext cx="400375" cy="370184"/>
            <a:chOff x="6561931" y="3365261"/>
            <a:chExt cx="400375" cy="370184"/>
          </a:xfrm>
        </p:grpSpPr>
        <p:sp>
          <p:nvSpPr>
            <p:cNvPr id="18482" name="Google Shape;18482;p79"/>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9"/>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9"/>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9"/>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79"/>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79"/>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79"/>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79"/>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9"/>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9"/>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9"/>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9"/>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4" name="Google Shape;18494;p79"/>
          <p:cNvGrpSpPr/>
          <p:nvPr/>
        </p:nvGrpSpPr>
        <p:grpSpPr>
          <a:xfrm>
            <a:off x="1942120" y="1985852"/>
            <a:ext cx="378315" cy="358695"/>
            <a:chOff x="1942120" y="1985852"/>
            <a:chExt cx="378315" cy="358695"/>
          </a:xfrm>
        </p:grpSpPr>
        <p:sp>
          <p:nvSpPr>
            <p:cNvPr id="18495" name="Google Shape;18495;p79"/>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9"/>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9"/>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9"/>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9"/>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79"/>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79"/>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9"/>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9"/>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9"/>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9"/>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79"/>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9"/>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9"/>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9"/>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9"/>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9"/>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9"/>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79"/>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79"/>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5" name="Google Shape;18515;p79"/>
          <p:cNvGrpSpPr/>
          <p:nvPr/>
        </p:nvGrpSpPr>
        <p:grpSpPr>
          <a:xfrm>
            <a:off x="1401415" y="2429218"/>
            <a:ext cx="364282" cy="374197"/>
            <a:chOff x="1401415" y="2429218"/>
            <a:chExt cx="364282" cy="374197"/>
          </a:xfrm>
        </p:grpSpPr>
        <p:sp>
          <p:nvSpPr>
            <p:cNvPr id="18516" name="Google Shape;18516;p79"/>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9"/>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9"/>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9"/>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9"/>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9"/>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9"/>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9"/>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9"/>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9"/>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9"/>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9"/>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9"/>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9"/>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9"/>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1" name="Google Shape;18531;p79"/>
          <p:cNvGrpSpPr/>
          <p:nvPr/>
        </p:nvGrpSpPr>
        <p:grpSpPr>
          <a:xfrm>
            <a:off x="7110427" y="3365261"/>
            <a:ext cx="400401" cy="370184"/>
            <a:chOff x="7110427" y="3365261"/>
            <a:chExt cx="400401" cy="370184"/>
          </a:xfrm>
        </p:grpSpPr>
        <p:sp>
          <p:nvSpPr>
            <p:cNvPr id="18532" name="Google Shape;18532;p79"/>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79"/>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9"/>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9"/>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9"/>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9"/>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9"/>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9" name="Google Shape;18539;p79"/>
          <p:cNvGrpSpPr/>
          <p:nvPr/>
        </p:nvGrpSpPr>
        <p:grpSpPr>
          <a:xfrm>
            <a:off x="7658949" y="3363137"/>
            <a:ext cx="400375" cy="370132"/>
            <a:chOff x="7658949" y="3363137"/>
            <a:chExt cx="400375" cy="370132"/>
          </a:xfrm>
        </p:grpSpPr>
        <p:sp>
          <p:nvSpPr>
            <p:cNvPr id="18540" name="Google Shape;18540;p79"/>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9"/>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79"/>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79"/>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9"/>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5" name="Google Shape;18545;p79"/>
          <p:cNvGrpSpPr/>
          <p:nvPr/>
        </p:nvGrpSpPr>
        <p:grpSpPr>
          <a:xfrm>
            <a:off x="3304481" y="3379389"/>
            <a:ext cx="356623" cy="370105"/>
            <a:chOff x="3307156" y="3365314"/>
            <a:chExt cx="356623" cy="370105"/>
          </a:xfrm>
        </p:grpSpPr>
        <p:sp>
          <p:nvSpPr>
            <p:cNvPr id="18546" name="Google Shape;18546;p79"/>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9"/>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9"/>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9"/>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9"/>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9"/>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9"/>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9"/>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79"/>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79"/>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9"/>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9"/>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9"/>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9"/>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79"/>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1" name="Google Shape;18561;p79"/>
          <p:cNvGrpSpPr/>
          <p:nvPr/>
        </p:nvGrpSpPr>
        <p:grpSpPr>
          <a:xfrm>
            <a:off x="7422407" y="1980107"/>
            <a:ext cx="372807" cy="370079"/>
            <a:chOff x="7422407" y="1980107"/>
            <a:chExt cx="372807" cy="370079"/>
          </a:xfrm>
        </p:grpSpPr>
        <p:sp>
          <p:nvSpPr>
            <p:cNvPr id="18562" name="Google Shape;18562;p79"/>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9"/>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9"/>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9"/>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79"/>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79"/>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9"/>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9"/>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9"/>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9"/>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9"/>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9"/>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9"/>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5" name="Google Shape;18575;p79"/>
          <p:cNvGrpSpPr/>
          <p:nvPr/>
        </p:nvGrpSpPr>
        <p:grpSpPr>
          <a:xfrm>
            <a:off x="6916141" y="2906184"/>
            <a:ext cx="289737" cy="370394"/>
            <a:chOff x="6916141" y="2906184"/>
            <a:chExt cx="289737" cy="370394"/>
          </a:xfrm>
        </p:grpSpPr>
        <p:sp>
          <p:nvSpPr>
            <p:cNvPr id="18576" name="Google Shape;18576;p79"/>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79"/>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79"/>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9"/>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9"/>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9"/>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9"/>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9"/>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9"/>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9"/>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9"/>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9"/>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9"/>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79"/>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79"/>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9"/>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9"/>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9"/>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9"/>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9"/>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9"/>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7" name="Google Shape;18597;p79"/>
          <p:cNvGrpSpPr/>
          <p:nvPr/>
        </p:nvGrpSpPr>
        <p:grpSpPr>
          <a:xfrm>
            <a:off x="7970194" y="2013577"/>
            <a:ext cx="372676" cy="331731"/>
            <a:chOff x="7970194" y="2013577"/>
            <a:chExt cx="372676" cy="331731"/>
          </a:xfrm>
        </p:grpSpPr>
        <p:sp>
          <p:nvSpPr>
            <p:cNvPr id="18598" name="Google Shape;18598;p79"/>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9"/>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9"/>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9"/>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9"/>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79"/>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79"/>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9"/>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9"/>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9"/>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8" name="Google Shape;18608;p79"/>
          <p:cNvGrpSpPr/>
          <p:nvPr/>
        </p:nvGrpSpPr>
        <p:grpSpPr>
          <a:xfrm>
            <a:off x="1416733" y="1512190"/>
            <a:ext cx="332964" cy="370158"/>
            <a:chOff x="1416733" y="1512190"/>
            <a:chExt cx="332964" cy="370158"/>
          </a:xfrm>
        </p:grpSpPr>
        <p:sp>
          <p:nvSpPr>
            <p:cNvPr id="18609" name="Google Shape;18609;p79"/>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9"/>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79"/>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9"/>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9"/>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9"/>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9"/>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9"/>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9"/>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9"/>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9"/>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9"/>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9"/>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9"/>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9"/>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9"/>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9"/>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9"/>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79"/>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8" name="Google Shape;18628;p79"/>
          <p:cNvGrpSpPr/>
          <p:nvPr/>
        </p:nvGrpSpPr>
        <p:grpSpPr>
          <a:xfrm>
            <a:off x="5246366" y="2906105"/>
            <a:ext cx="342852" cy="370079"/>
            <a:chOff x="5246366" y="2906105"/>
            <a:chExt cx="342852" cy="370079"/>
          </a:xfrm>
        </p:grpSpPr>
        <p:sp>
          <p:nvSpPr>
            <p:cNvPr id="18629" name="Google Shape;18629;p79"/>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9"/>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9"/>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9"/>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9"/>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9"/>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5" name="Google Shape;18635;p79"/>
          <p:cNvGrpSpPr/>
          <p:nvPr/>
        </p:nvGrpSpPr>
        <p:grpSpPr>
          <a:xfrm>
            <a:off x="849667" y="2434883"/>
            <a:ext cx="371259" cy="366249"/>
            <a:chOff x="849667" y="2434883"/>
            <a:chExt cx="371259" cy="366249"/>
          </a:xfrm>
        </p:grpSpPr>
        <p:sp>
          <p:nvSpPr>
            <p:cNvPr id="18636" name="Google Shape;18636;p79"/>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9"/>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9"/>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9"/>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9"/>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9"/>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79"/>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9"/>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79"/>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79"/>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9"/>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9"/>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9"/>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9" name="Google Shape;18649;p79"/>
          <p:cNvGrpSpPr/>
          <p:nvPr/>
        </p:nvGrpSpPr>
        <p:grpSpPr>
          <a:xfrm>
            <a:off x="4417026" y="3365366"/>
            <a:ext cx="332728" cy="370053"/>
            <a:chOff x="4417026" y="3365366"/>
            <a:chExt cx="332728" cy="370053"/>
          </a:xfrm>
        </p:grpSpPr>
        <p:sp>
          <p:nvSpPr>
            <p:cNvPr id="18650" name="Google Shape;18650;p79"/>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79"/>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9"/>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9"/>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9"/>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9"/>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9"/>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9"/>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9"/>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9"/>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9"/>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9"/>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9"/>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9"/>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9"/>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9"/>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9"/>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9"/>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8" name="Google Shape;18668;p79"/>
          <p:cNvGrpSpPr/>
          <p:nvPr/>
        </p:nvGrpSpPr>
        <p:grpSpPr>
          <a:xfrm>
            <a:off x="2497068" y="1980186"/>
            <a:ext cx="363994" cy="370105"/>
            <a:chOff x="2497068" y="1980186"/>
            <a:chExt cx="363994" cy="370105"/>
          </a:xfrm>
        </p:grpSpPr>
        <p:sp>
          <p:nvSpPr>
            <p:cNvPr id="18669" name="Google Shape;18669;p79"/>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79"/>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9"/>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9"/>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9"/>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9"/>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9"/>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9"/>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9"/>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9"/>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9"/>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9"/>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9"/>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9"/>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9"/>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9"/>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9"/>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9"/>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79"/>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9"/>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9"/>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0" name="Google Shape;18690;p79"/>
          <p:cNvGrpSpPr/>
          <p:nvPr/>
        </p:nvGrpSpPr>
        <p:grpSpPr>
          <a:xfrm>
            <a:off x="5820278" y="2906158"/>
            <a:ext cx="294904" cy="370027"/>
            <a:chOff x="5820278" y="2906158"/>
            <a:chExt cx="294904" cy="370027"/>
          </a:xfrm>
        </p:grpSpPr>
        <p:sp>
          <p:nvSpPr>
            <p:cNvPr id="18691" name="Google Shape;18691;p79"/>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9"/>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9"/>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9"/>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79"/>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9"/>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9"/>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8" name="Google Shape;18698;p79"/>
          <p:cNvGrpSpPr/>
          <p:nvPr/>
        </p:nvGrpSpPr>
        <p:grpSpPr>
          <a:xfrm>
            <a:off x="4946819" y="3383229"/>
            <a:ext cx="370132" cy="334223"/>
            <a:chOff x="4946819" y="3383229"/>
            <a:chExt cx="370132" cy="334223"/>
          </a:xfrm>
        </p:grpSpPr>
        <p:sp>
          <p:nvSpPr>
            <p:cNvPr id="18699" name="Google Shape;18699;p79"/>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9"/>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9"/>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9"/>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9"/>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9"/>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9"/>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9"/>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9"/>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8" name="Google Shape;18708;p79"/>
          <p:cNvGrpSpPr/>
          <p:nvPr/>
        </p:nvGrpSpPr>
        <p:grpSpPr>
          <a:xfrm>
            <a:off x="3038403" y="1539234"/>
            <a:ext cx="375482" cy="316072"/>
            <a:chOff x="3038403" y="1539234"/>
            <a:chExt cx="375482" cy="316072"/>
          </a:xfrm>
        </p:grpSpPr>
        <p:sp>
          <p:nvSpPr>
            <p:cNvPr id="18709" name="Google Shape;18709;p7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10" name="Google Shape;18710;p79"/>
            <p:cNvGrpSpPr/>
            <p:nvPr/>
          </p:nvGrpSpPr>
          <p:grpSpPr>
            <a:xfrm>
              <a:off x="3038403" y="1539234"/>
              <a:ext cx="375482" cy="316072"/>
              <a:chOff x="3038403" y="1539234"/>
              <a:chExt cx="375482" cy="316072"/>
            </a:xfrm>
          </p:grpSpPr>
          <p:sp>
            <p:nvSpPr>
              <p:cNvPr id="18711" name="Google Shape;18711;p79"/>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9"/>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9"/>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9"/>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9"/>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9"/>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9"/>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9"/>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79"/>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20" name="Google Shape;18720;p79"/>
          <p:cNvGrpSpPr/>
          <p:nvPr/>
        </p:nvGrpSpPr>
        <p:grpSpPr>
          <a:xfrm>
            <a:off x="6332865" y="2906131"/>
            <a:ext cx="360846" cy="370184"/>
            <a:chOff x="6332865" y="2906131"/>
            <a:chExt cx="360846" cy="370184"/>
          </a:xfrm>
        </p:grpSpPr>
        <p:sp>
          <p:nvSpPr>
            <p:cNvPr id="18721" name="Google Shape;18721;p79"/>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9"/>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9"/>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9"/>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9"/>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9"/>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79"/>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9"/>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9"/>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9"/>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79"/>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2" name="Google Shape;18732;p79"/>
          <p:cNvGrpSpPr/>
          <p:nvPr/>
        </p:nvGrpSpPr>
        <p:grpSpPr>
          <a:xfrm>
            <a:off x="4135079" y="1518066"/>
            <a:ext cx="370132" cy="358223"/>
            <a:chOff x="4135079" y="1518066"/>
            <a:chExt cx="370132" cy="358223"/>
          </a:xfrm>
        </p:grpSpPr>
        <p:sp>
          <p:nvSpPr>
            <p:cNvPr id="18733" name="Google Shape;18733;p79"/>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9"/>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9"/>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9"/>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9"/>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9"/>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9"/>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9"/>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9"/>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9"/>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9"/>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9"/>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9"/>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9"/>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9"/>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79"/>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79"/>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9"/>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9"/>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2" name="Google Shape;18752;p79"/>
          <p:cNvGrpSpPr/>
          <p:nvPr/>
        </p:nvGrpSpPr>
        <p:grpSpPr>
          <a:xfrm>
            <a:off x="6878869" y="1980134"/>
            <a:ext cx="361240" cy="370158"/>
            <a:chOff x="6878869" y="1980134"/>
            <a:chExt cx="361240" cy="370158"/>
          </a:xfrm>
        </p:grpSpPr>
        <p:sp>
          <p:nvSpPr>
            <p:cNvPr id="18753" name="Google Shape;18753;p79"/>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79"/>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79"/>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9"/>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9"/>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79"/>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79"/>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9"/>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9"/>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79"/>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79"/>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9"/>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9"/>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6" name="Google Shape;18766;p79"/>
          <p:cNvGrpSpPr/>
          <p:nvPr/>
        </p:nvGrpSpPr>
        <p:grpSpPr>
          <a:xfrm>
            <a:off x="2493999" y="2550033"/>
            <a:ext cx="370132" cy="259467"/>
            <a:chOff x="2493999" y="2550033"/>
            <a:chExt cx="370132" cy="259467"/>
          </a:xfrm>
        </p:grpSpPr>
        <p:sp>
          <p:nvSpPr>
            <p:cNvPr id="18767" name="Google Shape;18767;p79"/>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9"/>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9"/>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9"/>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9"/>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9"/>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9"/>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9"/>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9"/>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9"/>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9"/>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9"/>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79"/>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79"/>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9"/>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9"/>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9"/>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9"/>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9"/>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6" name="Google Shape;18786;p79"/>
          <p:cNvGrpSpPr/>
          <p:nvPr/>
        </p:nvGrpSpPr>
        <p:grpSpPr>
          <a:xfrm>
            <a:off x="1699703" y="3365261"/>
            <a:ext cx="281054" cy="370158"/>
            <a:chOff x="1699703" y="3365261"/>
            <a:chExt cx="281054" cy="370158"/>
          </a:xfrm>
        </p:grpSpPr>
        <p:sp>
          <p:nvSpPr>
            <p:cNvPr id="18787" name="Google Shape;18787;p79"/>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9"/>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9"/>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9"/>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9"/>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9"/>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9"/>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79"/>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79"/>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9"/>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9"/>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9"/>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9"/>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0" name="Google Shape;18800;p79"/>
          <p:cNvGrpSpPr/>
          <p:nvPr/>
        </p:nvGrpSpPr>
        <p:grpSpPr>
          <a:xfrm>
            <a:off x="7966810" y="1519430"/>
            <a:ext cx="369974" cy="355626"/>
            <a:chOff x="7966810" y="1519430"/>
            <a:chExt cx="369974" cy="355626"/>
          </a:xfrm>
        </p:grpSpPr>
        <p:sp>
          <p:nvSpPr>
            <p:cNvPr id="18801" name="Google Shape;18801;p79"/>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9"/>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9"/>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9"/>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9"/>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9"/>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79"/>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79"/>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9"/>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9"/>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9"/>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9"/>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79"/>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79"/>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9"/>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9"/>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7" name="Google Shape;18817;p79"/>
          <p:cNvGrpSpPr/>
          <p:nvPr/>
        </p:nvGrpSpPr>
        <p:grpSpPr>
          <a:xfrm>
            <a:off x="2792628" y="3365340"/>
            <a:ext cx="290445" cy="370079"/>
            <a:chOff x="2792628" y="3365340"/>
            <a:chExt cx="290445" cy="370079"/>
          </a:xfrm>
        </p:grpSpPr>
        <p:sp>
          <p:nvSpPr>
            <p:cNvPr id="18818" name="Google Shape;18818;p79"/>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79"/>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9"/>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9"/>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9"/>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79"/>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79"/>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9"/>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9"/>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79"/>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79"/>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9"/>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9"/>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79"/>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2" name="Google Shape;18832;p79"/>
          <p:cNvGrpSpPr/>
          <p:nvPr/>
        </p:nvGrpSpPr>
        <p:grpSpPr>
          <a:xfrm>
            <a:off x="1389585" y="1988317"/>
            <a:ext cx="388125" cy="353790"/>
            <a:chOff x="1389585" y="1988317"/>
            <a:chExt cx="388125" cy="353790"/>
          </a:xfrm>
        </p:grpSpPr>
        <p:sp>
          <p:nvSpPr>
            <p:cNvPr id="18833" name="Google Shape;18833;p79"/>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9"/>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9"/>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9"/>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79"/>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79"/>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9"/>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9"/>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9"/>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79"/>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79"/>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9"/>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9"/>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9"/>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9"/>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9"/>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9"/>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9"/>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9"/>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9"/>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79"/>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79"/>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5" name="Google Shape;18855;p79"/>
          <p:cNvGrpSpPr/>
          <p:nvPr/>
        </p:nvGrpSpPr>
        <p:grpSpPr>
          <a:xfrm>
            <a:off x="2492924" y="1512190"/>
            <a:ext cx="370158" cy="370158"/>
            <a:chOff x="2492924" y="1512190"/>
            <a:chExt cx="370158" cy="370158"/>
          </a:xfrm>
        </p:grpSpPr>
        <p:sp>
          <p:nvSpPr>
            <p:cNvPr id="18856" name="Google Shape;18856;p79"/>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79"/>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79"/>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9"/>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9"/>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9"/>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9"/>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9"/>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9"/>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9"/>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9"/>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9"/>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9"/>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9"/>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79"/>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79"/>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79"/>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79"/>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79"/>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79"/>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79"/>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79"/>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8" name="Google Shape;18878;p79"/>
          <p:cNvGrpSpPr/>
          <p:nvPr/>
        </p:nvGrpSpPr>
        <p:grpSpPr>
          <a:xfrm>
            <a:off x="1933569" y="1512243"/>
            <a:ext cx="393975" cy="370105"/>
            <a:chOff x="1933569" y="1512243"/>
            <a:chExt cx="393975" cy="370105"/>
          </a:xfrm>
        </p:grpSpPr>
        <p:sp>
          <p:nvSpPr>
            <p:cNvPr id="18879" name="Google Shape;18879;p79"/>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79"/>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79"/>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79"/>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79"/>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79"/>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79"/>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79"/>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79"/>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79"/>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79"/>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79"/>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79"/>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79"/>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79"/>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79"/>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79"/>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79"/>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79"/>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79"/>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79"/>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79"/>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79"/>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79"/>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79"/>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79"/>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5" name="Google Shape;18905;p79"/>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79"/>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7" name="Google Shape;18907;p79"/>
          <p:cNvGrpSpPr/>
          <p:nvPr/>
        </p:nvGrpSpPr>
        <p:grpSpPr>
          <a:xfrm>
            <a:off x="2236106" y="3365392"/>
            <a:ext cx="306471" cy="370000"/>
            <a:chOff x="2236106" y="3365392"/>
            <a:chExt cx="306471" cy="370000"/>
          </a:xfrm>
        </p:grpSpPr>
        <p:sp>
          <p:nvSpPr>
            <p:cNvPr id="18908" name="Google Shape;18908;p79"/>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79"/>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79"/>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79"/>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79"/>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79"/>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79"/>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79"/>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79"/>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79"/>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79"/>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79"/>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79"/>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79"/>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2" name="Google Shape;18922;p79"/>
          <p:cNvGrpSpPr/>
          <p:nvPr/>
        </p:nvGrpSpPr>
        <p:grpSpPr>
          <a:xfrm>
            <a:off x="5492823" y="3385563"/>
            <a:ext cx="375325" cy="329606"/>
            <a:chOff x="5492823" y="3385563"/>
            <a:chExt cx="375325" cy="329606"/>
          </a:xfrm>
        </p:grpSpPr>
        <p:sp>
          <p:nvSpPr>
            <p:cNvPr id="18923" name="Google Shape;18923;p79"/>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79"/>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79"/>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79"/>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79"/>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79"/>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79"/>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79"/>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79"/>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79"/>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79"/>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79"/>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79"/>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79"/>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79"/>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79"/>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79"/>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79"/>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79"/>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79"/>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3" name="Google Shape;18943;p79"/>
          <p:cNvGrpSpPr/>
          <p:nvPr/>
        </p:nvGrpSpPr>
        <p:grpSpPr>
          <a:xfrm>
            <a:off x="3041787" y="2001118"/>
            <a:ext cx="370158" cy="328164"/>
            <a:chOff x="3041787" y="2001118"/>
            <a:chExt cx="370158" cy="328164"/>
          </a:xfrm>
        </p:grpSpPr>
        <p:sp>
          <p:nvSpPr>
            <p:cNvPr id="18944" name="Google Shape;18944;p79"/>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79"/>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79"/>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79"/>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79"/>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79"/>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79"/>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79"/>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79"/>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79"/>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79"/>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79"/>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79"/>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79"/>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79"/>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79"/>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79"/>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79"/>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2" name="Google Shape;18962;p79"/>
          <p:cNvGrpSpPr/>
          <p:nvPr/>
        </p:nvGrpSpPr>
        <p:grpSpPr>
          <a:xfrm>
            <a:off x="5779884" y="2039125"/>
            <a:ext cx="372309" cy="328216"/>
            <a:chOff x="5779884" y="2039125"/>
            <a:chExt cx="372309" cy="328216"/>
          </a:xfrm>
        </p:grpSpPr>
        <p:sp>
          <p:nvSpPr>
            <p:cNvPr id="18963" name="Google Shape;18963;p7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7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79"/>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79"/>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79"/>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79"/>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79"/>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79"/>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79"/>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79"/>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79"/>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79"/>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79"/>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979"/>
        <p:cNvGrpSpPr/>
        <p:nvPr/>
      </p:nvGrpSpPr>
      <p:grpSpPr>
        <a:xfrm>
          <a:off x="0" y="0"/>
          <a:ext cx="0" cy="0"/>
          <a:chOff x="0" y="0"/>
          <a:chExt cx="0" cy="0"/>
        </a:xfrm>
      </p:grpSpPr>
      <p:sp>
        <p:nvSpPr>
          <p:cNvPr id="18980" name="Google Shape;18980;p8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981" name="Google Shape;18981;p80"/>
          <p:cNvGrpSpPr/>
          <p:nvPr/>
        </p:nvGrpSpPr>
        <p:grpSpPr>
          <a:xfrm>
            <a:off x="878066" y="1981993"/>
            <a:ext cx="354610" cy="372358"/>
            <a:chOff x="878066" y="1981993"/>
            <a:chExt cx="354610" cy="372358"/>
          </a:xfrm>
        </p:grpSpPr>
        <p:sp>
          <p:nvSpPr>
            <p:cNvPr id="18982" name="Google Shape;18982;p80"/>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80"/>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80"/>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80"/>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80"/>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80"/>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80"/>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80"/>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80"/>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80"/>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80"/>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80"/>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80"/>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80"/>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6" name="Google Shape;18996;p80"/>
          <p:cNvGrpSpPr/>
          <p:nvPr/>
        </p:nvGrpSpPr>
        <p:grpSpPr>
          <a:xfrm>
            <a:off x="1345794" y="1982386"/>
            <a:ext cx="371650" cy="371624"/>
            <a:chOff x="1345794" y="1982386"/>
            <a:chExt cx="371650" cy="371624"/>
          </a:xfrm>
        </p:grpSpPr>
        <p:sp>
          <p:nvSpPr>
            <p:cNvPr id="18997" name="Google Shape;18997;p80"/>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80"/>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80"/>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80"/>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80"/>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80"/>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80"/>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80"/>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80"/>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80"/>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80"/>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80"/>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80"/>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80"/>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80"/>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80"/>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80"/>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80"/>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80"/>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80"/>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80"/>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80"/>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80"/>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80"/>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80"/>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80"/>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80"/>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80"/>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80"/>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80"/>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80"/>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80"/>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80"/>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80"/>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80"/>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80"/>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80"/>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4" name="Google Shape;19034;p80"/>
          <p:cNvGrpSpPr/>
          <p:nvPr/>
        </p:nvGrpSpPr>
        <p:grpSpPr>
          <a:xfrm>
            <a:off x="1821465" y="1981993"/>
            <a:ext cx="372410" cy="372410"/>
            <a:chOff x="1821465" y="1981993"/>
            <a:chExt cx="372410" cy="372410"/>
          </a:xfrm>
        </p:grpSpPr>
        <p:sp>
          <p:nvSpPr>
            <p:cNvPr id="19035" name="Google Shape;19035;p80"/>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80"/>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80"/>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80"/>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80"/>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80"/>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80"/>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80"/>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80"/>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80"/>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80"/>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80"/>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80"/>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80"/>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9" name="Google Shape;19049;p80"/>
          <p:cNvGrpSpPr/>
          <p:nvPr/>
        </p:nvGrpSpPr>
        <p:grpSpPr>
          <a:xfrm>
            <a:off x="2276348" y="1981809"/>
            <a:ext cx="415901" cy="372699"/>
            <a:chOff x="2276348" y="1981809"/>
            <a:chExt cx="415901" cy="372699"/>
          </a:xfrm>
        </p:grpSpPr>
        <p:sp>
          <p:nvSpPr>
            <p:cNvPr id="19050" name="Google Shape;19050;p80"/>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80"/>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80"/>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80"/>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80"/>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80"/>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80"/>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7" name="Google Shape;19057;p80"/>
          <p:cNvGrpSpPr/>
          <p:nvPr/>
        </p:nvGrpSpPr>
        <p:grpSpPr>
          <a:xfrm>
            <a:off x="2774354" y="2009990"/>
            <a:ext cx="372017" cy="316310"/>
            <a:chOff x="2774354" y="2009990"/>
            <a:chExt cx="372017" cy="316310"/>
          </a:xfrm>
        </p:grpSpPr>
        <p:sp>
          <p:nvSpPr>
            <p:cNvPr id="19058" name="Google Shape;19058;p80"/>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80"/>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80"/>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80"/>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80"/>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80"/>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80"/>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80"/>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80"/>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80"/>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80"/>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80"/>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80"/>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80"/>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80"/>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80"/>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80"/>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80"/>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80"/>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80"/>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80"/>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80"/>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80"/>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80"/>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80"/>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80"/>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4" name="Google Shape;19084;p80"/>
          <p:cNvGrpSpPr/>
          <p:nvPr/>
        </p:nvGrpSpPr>
        <p:grpSpPr>
          <a:xfrm>
            <a:off x="3722682" y="1981993"/>
            <a:ext cx="375818" cy="372043"/>
            <a:chOff x="3722682" y="1981993"/>
            <a:chExt cx="375818" cy="372043"/>
          </a:xfrm>
        </p:grpSpPr>
        <p:sp>
          <p:nvSpPr>
            <p:cNvPr id="19085" name="Google Shape;19085;p80"/>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80"/>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80"/>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80"/>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80"/>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80"/>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80"/>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80"/>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80"/>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80"/>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80"/>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80"/>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80"/>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80"/>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80"/>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0" name="Google Shape;19100;p80"/>
          <p:cNvGrpSpPr/>
          <p:nvPr/>
        </p:nvGrpSpPr>
        <p:grpSpPr>
          <a:xfrm>
            <a:off x="4201394" y="1981809"/>
            <a:ext cx="373538" cy="372305"/>
            <a:chOff x="4201394" y="1981809"/>
            <a:chExt cx="373538" cy="372305"/>
          </a:xfrm>
        </p:grpSpPr>
        <p:sp>
          <p:nvSpPr>
            <p:cNvPr id="19101" name="Google Shape;19101;p80"/>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80"/>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80"/>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80"/>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80"/>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80"/>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80"/>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80"/>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80"/>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80"/>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80"/>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80"/>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80"/>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80"/>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80"/>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80"/>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7" name="Google Shape;19117;p80"/>
          <p:cNvGrpSpPr/>
          <p:nvPr/>
        </p:nvGrpSpPr>
        <p:grpSpPr>
          <a:xfrm>
            <a:off x="4659658" y="1500266"/>
            <a:ext cx="422743" cy="377784"/>
            <a:chOff x="4659658" y="1500266"/>
            <a:chExt cx="422743" cy="377784"/>
          </a:xfrm>
        </p:grpSpPr>
        <p:sp>
          <p:nvSpPr>
            <p:cNvPr id="19118" name="Google Shape;19118;p80"/>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80"/>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80"/>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80"/>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80"/>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80"/>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80"/>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80"/>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80"/>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80"/>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80"/>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80"/>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80"/>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80"/>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80"/>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80"/>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80"/>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5" name="Google Shape;19135;p80"/>
          <p:cNvGrpSpPr/>
          <p:nvPr/>
        </p:nvGrpSpPr>
        <p:grpSpPr>
          <a:xfrm>
            <a:off x="5211406" y="1513504"/>
            <a:ext cx="260394" cy="351202"/>
            <a:chOff x="5211406" y="1513504"/>
            <a:chExt cx="260394" cy="351202"/>
          </a:xfrm>
        </p:grpSpPr>
        <p:sp>
          <p:nvSpPr>
            <p:cNvPr id="19136" name="Google Shape;19136;p80"/>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80"/>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80"/>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80"/>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80"/>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80"/>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80"/>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80"/>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80"/>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80"/>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80"/>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80"/>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80"/>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9" name="Google Shape;19149;p80"/>
          <p:cNvGrpSpPr/>
          <p:nvPr/>
        </p:nvGrpSpPr>
        <p:grpSpPr>
          <a:xfrm>
            <a:off x="5632602" y="1513216"/>
            <a:ext cx="366722" cy="351779"/>
            <a:chOff x="5632602" y="1513216"/>
            <a:chExt cx="366722" cy="351779"/>
          </a:xfrm>
        </p:grpSpPr>
        <p:sp>
          <p:nvSpPr>
            <p:cNvPr id="19150" name="Google Shape;19150;p80"/>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80"/>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80"/>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80"/>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80"/>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80"/>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80"/>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80"/>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8" name="Google Shape;19158;p80"/>
          <p:cNvGrpSpPr/>
          <p:nvPr/>
        </p:nvGrpSpPr>
        <p:grpSpPr>
          <a:xfrm>
            <a:off x="6089372" y="1527136"/>
            <a:ext cx="401902" cy="323965"/>
            <a:chOff x="6089372" y="1527136"/>
            <a:chExt cx="401902" cy="323965"/>
          </a:xfrm>
        </p:grpSpPr>
        <p:sp>
          <p:nvSpPr>
            <p:cNvPr id="19159" name="Google Shape;19159;p80"/>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80"/>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80"/>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80"/>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80"/>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80"/>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80"/>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80"/>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80"/>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80"/>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80"/>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80"/>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80"/>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80"/>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80"/>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80"/>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80"/>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80"/>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80"/>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80"/>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80"/>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80"/>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80"/>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80"/>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80"/>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80"/>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80"/>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80"/>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80"/>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80"/>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9" name="Google Shape;19189;p80"/>
          <p:cNvGrpSpPr/>
          <p:nvPr/>
        </p:nvGrpSpPr>
        <p:grpSpPr>
          <a:xfrm>
            <a:off x="6579435" y="1527897"/>
            <a:ext cx="370103" cy="322445"/>
            <a:chOff x="6579435" y="1527897"/>
            <a:chExt cx="370103" cy="322445"/>
          </a:xfrm>
        </p:grpSpPr>
        <p:sp>
          <p:nvSpPr>
            <p:cNvPr id="19190" name="Google Shape;19190;p80"/>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80"/>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80"/>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80"/>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80"/>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80"/>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80"/>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80"/>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80"/>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80"/>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80"/>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80"/>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2" name="Google Shape;19202;p80"/>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3" name="Google Shape;19203;p80"/>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80"/>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80"/>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80"/>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80"/>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80"/>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80"/>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80"/>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1" name="Google Shape;19211;p80"/>
          <p:cNvGrpSpPr/>
          <p:nvPr/>
        </p:nvGrpSpPr>
        <p:grpSpPr>
          <a:xfrm>
            <a:off x="6988887" y="1538854"/>
            <a:ext cx="499920" cy="300136"/>
            <a:chOff x="6988887" y="1538854"/>
            <a:chExt cx="499920" cy="300136"/>
          </a:xfrm>
        </p:grpSpPr>
        <p:sp>
          <p:nvSpPr>
            <p:cNvPr id="19212" name="Google Shape;19212;p80"/>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80"/>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80"/>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80"/>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80"/>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80"/>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80"/>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80"/>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80"/>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80"/>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80"/>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80"/>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80"/>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5" name="Google Shape;19225;p80"/>
          <p:cNvGrpSpPr/>
          <p:nvPr/>
        </p:nvGrpSpPr>
        <p:grpSpPr>
          <a:xfrm>
            <a:off x="8050359" y="1520687"/>
            <a:ext cx="279321" cy="336837"/>
            <a:chOff x="8050359" y="1520687"/>
            <a:chExt cx="279321" cy="336837"/>
          </a:xfrm>
        </p:grpSpPr>
        <p:sp>
          <p:nvSpPr>
            <p:cNvPr id="19226" name="Google Shape;19226;p80"/>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80"/>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80"/>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80"/>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80"/>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80"/>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80"/>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80"/>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80"/>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80"/>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80"/>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80"/>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80"/>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9" name="Google Shape;19239;p80"/>
          <p:cNvGrpSpPr/>
          <p:nvPr/>
        </p:nvGrpSpPr>
        <p:grpSpPr>
          <a:xfrm>
            <a:off x="6093907" y="2461832"/>
            <a:ext cx="364441" cy="339091"/>
            <a:chOff x="6093907" y="2461832"/>
            <a:chExt cx="364441" cy="339091"/>
          </a:xfrm>
        </p:grpSpPr>
        <p:sp>
          <p:nvSpPr>
            <p:cNvPr id="19240" name="Google Shape;19240;p80"/>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1" name="Google Shape;19241;p80"/>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80"/>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80"/>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80"/>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80"/>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80"/>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80"/>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80"/>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80"/>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0" name="Google Shape;19250;p80"/>
          <p:cNvGrpSpPr/>
          <p:nvPr/>
        </p:nvGrpSpPr>
        <p:grpSpPr>
          <a:xfrm>
            <a:off x="4676331" y="1980866"/>
            <a:ext cx="377680" cy="377680"/>
            <a:chOff x="4676331" y="1980866"/>
            <a:chExt cx="377680" cy="377680"/>
          </a:xfrm>
        </p:grpSpPr>
        <p:sp>
          <p:nvSpPr>
            <p:cNvPr id="19251" name="Google Shape;19251;p80"/>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80"/>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80"/>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80"/>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80"/>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80"/>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80"/>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80"/>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80"/>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80"/>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80"/>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80"/>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80"/>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80"/>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80"/>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80"/>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80"/>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80"/>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80"/>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0" name="Google Shape;19270;p80"/>
          <p:cNvGrpSpPr/>
          <p:nvPr/>
        </p:nvGrpSpPr>
        <p:grpSpPr>
          <a:xfrm>
            <a:off x="7526242" y="1522968"/>
            <a:ext cx="357651" cy="332275"/>
            <a:chOff x="7526242" y="1522968"/>
            <a:chExt cx="357651" cy="332275"/>
          </a:xfrm>
        </p:grpSpPr>
        <p:sp>
          <p:nvSpPr>
            <p:cNvPr id="19271" name="Google Shape;19271;p80"/>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80"/>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80"/>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80"/>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80"/>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80"/>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80"/>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80"/>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80"/>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80"/>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80"/>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2" name="Google Shape;19282;p80"/>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3" name="Google Shape;19283;p80"/>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80"/>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80"/>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80"/>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7" name="Google Shape;19287;p80"/>
          <p:cNvGrpSpPr/>
          <p:nvPr/>
        </p:nvGrpSpPr>
        <p:grpSpPr>
          <a:xfrm>
            <a:off x="3250786" y="1982386"/>
            <a:ext cx="371650" cy="371624"/>
            <a:chOff x="3250786" y="1982386"/>
            <a:chExt cx="371650" cy="371624"/>
          </a:xfrm>
        </p:grpSpPr>
        <p:sp>
          <p:nvSpPr>
            <p:cNvPr id="19288" name="Google Shape;19288;p80"/>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80"/>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80"/>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80"/>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80"/>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80"/>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80"/>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80"/>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80"/>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80"/>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80"/>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80"/>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80"/>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80"/>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80"/>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80"/>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80"/>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80"/>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80"/>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80"/>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80"/>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80"/>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80"/>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80"/>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80"/>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80"/>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80"/>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80"/>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80"/>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80"/>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8" name="Google Shape;19318;p80"/>
          <p:cNvGrpSpPr/>
          <p:nvPr/>
        </p:nvGrpSpPr>
        <p:grpSpPr>
          <a:xfrm>
            <a:off x="1342386" y="2916322"/>
            <a:ext cx="373538" cy="331515"/>
            <a:chOff x="1342386" y="2916322"/>
            <a:chExt cx="373538" cy="331515"/>
          </a:xfrm>
        </p:grpSpPr>
        <p:sp>
          <p:nvSpPr>
            <p:cNvPr id="19319" name="Google Shape;19319;p80"/>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80"/>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80"/>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80"/>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80"/>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80"/>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80"/>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80"/>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80"/>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80"/>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80"/>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0" name="Google Shape;19330;p80"/>
          <p:cNvGrpSpPr/>
          <p:nvPr/>
        </p:nvGrpSpPr>
        <p:grpSpPr>
          <a:xfrm>
            <a:off x="2294122" y="2946600"/>
            <a:ext cx="373931" cy="271351"/>
            <a:chOff x="2294122" y="2946600"/>
            <a:chExt cx="373931" cy="271351"/>
          </a:xfrm>
        </p:grpSpPr>
        <p:sp>
          <p:nvSpPr>
            <p:cNvPr id="19331" name="Google Shape;19331;p80"/>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80"/>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80"/>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80"/>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80"/>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6" name="Google Shape;19336;p80"/>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80"/>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80"/>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80"/>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80"/>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80"/>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80"/>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80"/>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80"/>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80"/>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80"/>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80"/>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80"/>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80"/>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80"/>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80"/>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80"/>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80"/>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80"/>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80"/>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80"/>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80"/>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80"/>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80"/>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80"/>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1" name="Google Shape;19361;p80"/>
          <p:cNvGrpSpPr/>
          <p:nvPr/>
        </p:nvGrpSpPr>
        <p:grpSpPr>
          <a:xfrm>
            <a:off x="2769819" y="2907251"/>
            <a:ext cx="373905" cy="349682"/>
            <a:chOff x="2769819" y="2907251"/>
            <a:chExt cx="373905" cy="349682"/>
          </a:xfrm>
        </p:grpSpPr>
        <p:sp>
          <p:nvSpPr>
            <p:cNvPr id="19362" name="Google Shape;19362;p80"/>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80"/>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80"/>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80"/>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80"/>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80"/>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80"/>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80"/>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80"/>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80"/>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80"/>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80"/>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80"/>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80"/>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80"/>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80"/>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80"/>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9" name="Google Shape;19379;p80"/>
          <p:cNvGrpSpPr/>
          <p:nvPr/>
        </p:nvGrpSpPr>
        <p:grpSpPr>
          <a:xfrm>
            <a:off x="3246251" y="2895245"/>
            <a:ext cx="375792" cy="373800"/>
            <a:chOff x="3246251" y="2895245"/>
            <a:chExt cx="375792" cy="373800"/>
          </a:xfrm>
        </p:grpSpPr>
        <p:sp>
          <p:nvSpPr>
            <p:cNvPr id="19380" name="Google Shape;19380;p80"/>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80"/>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80"/>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80"/>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80"/>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80"/>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80"/>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80"/>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80"/>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80"/>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80"/>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80"/>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80"/>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80"/>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4" name="Google Shape;19394;p80"/>
          <p:cNvGrpSpPr/>
          <p:nvPr/>
        </p:nvGrpSpPr>
        <p:grpSpPr>
          <a:xfrm>
            <a:off x="3791182" y="2895454"/>
            <a:ext cx="234650" cy="373590"/>
            <a:chOff x="3791182" y="2895454"/>
            <a:chExt cx="234650" cy="373590"/>
          </a:xfrm>
        </p:grpSpPr>
        <p:sp>
          <p:nvSpPr>
            <p:cNvPr id="19395" name="Google Shape;19395;p80"/>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80"/>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80"/>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80"/>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80"/>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80"/>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80"/>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80"/>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80"/>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4" name="Google Shape;19404;p80"/>
          <p:cNvGrpSpPr/>
          <p:nvPr/>
        </p:nvGrpSpPr>
        <p:grpSpPr>
          <a:xfrm>
            <a:off x="7042995" y="2489463"/>
            <a:ext cx="364441" cy="256225"/>
            <a:chOff x="7042995" y="2489463"/>
            <a:chExt cx="364441" cy="256225"/>
          </a:xfrm>
        </p:grpSpPr>
        <p:sp>
          <p:nvSpPr>
            <p:cNvPr id="19405" name="Google Shape;19405;p80"/>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80"/>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80"/>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80"/>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80"/>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80"/>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80"/>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80"/>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80"/>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4" name="Google Shape;19414;p80"/>
          <p:cNvGrpSpPr/>
          <p:nvPr/>
        </p:nvGrpSpPr>
        <p:grpSpPr>
          <a:xfrm>
            <a:off x="7517172" y="2437007"/>
            <a:ext cx="364284" cy="361243"/>
            <a:chOff x="7517172" y="2437007"/>
            <a:chExt cx="364284" cy="361243"/>
          </a:xfrm>
        </p:grpSpPr>
        <p:sp>
          <p:nvSpPr>
            <p:cNvPr id="19415" name="Google Shape;19415;p80"/>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80"/>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80"/>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80"/>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80"/>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80"/>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80"/>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80"/>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80"/>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80"/>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80"/>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80"/>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80"/>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80"/>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80"/>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80"/>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80"/>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80"/>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8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80"/>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80"/>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6" name="Google Shape;19436;p80"/>
          <p:cNvGrpSpPr/>
          <p:nvPr/>
        </p:nvGrpSpPr>
        <p:grpSpPr>
          <a:xfrm>
            <a:off x="8006475" y="2436954"/>
            <a:ext cx="335290" cy="361321"/>
            <a:chOff x="8006475" y="2436954"/>
            <a:chExt cx="335290" cy="361321"/>
          </a:xfrm>
        </p:grpSpPr>
        <p:sp>
          <p:nvSpPr>
            <p:cNvPr id="19437" name="Google Shape;19437;p80"/>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80"/>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80"/>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80"/>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80"/>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80"/>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80"/>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80"/>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80"/>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80"/>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80"/>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80"/>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80"/>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80"/>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80"/>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80"/>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80"/>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80"/>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80"/>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6" name="Google Shape;19456;p80"/>
          <p:cNvGrpSpPr/>
          <p:nvPr/>
        </p:nvGrpSpPr>
        <p:grpSpPr>
          <a:xfrm>
            <a:off x="5596661" y="2909139"/>
            <a:ext cx="394326" cy="349682"/>
            <a:chOff x="5596661" y="2909139"/>
            <a:chExt cx="394326" cy="349682"/>
          </a:xfrm>
        </p:grpSpPr>
        <p:sp>
          <p:nvSpPr>
            <p:cNvPr id="19457" name="Google Shape;19457;p80"/>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80"/>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80"/>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80"/>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80"/>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80"/>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80"/>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80"/>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80"/>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80"/>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80"/>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80"/>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80"/>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80"/>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80"/>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80"/>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3" name="Google Shape;19473;p80"/>
          <p:cNvGrpSpPr/>
          <p:nvPr/>
        </p:nvGrpSpPr>
        <p:grpSpPr>
          <a:xfrm>
            <a:off x="874658" y="2914408"/>
            <a:ext cx="356891" cy="335709"/>
            <a:chOff x="874658" y="2914408"/>
            <a:chExt cx="356891" cy="335709"/>
          </a:xfrm>
        </p:grpSpPr>
        <p:sp>
          <p:nvSpPr>
            <p:cNvPr id="19474" name="Google Shape;19474;p80"/>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80"/>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80"/>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80"/>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80"/>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80"/>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80"/>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80"/>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80"/>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80"/>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80"/>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80"/>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80"/>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80"/>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80"/>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80"/>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80"/>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80"/>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80"/>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80"/>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4" name="Google Shape;19494;p80"/>
          <p:cNvGrpSpPr/>
          <p:nvPr/>
        </p:nvGrpSpPr>
        <p:grpSpPr>
          <a:xfrm>
            <a:off x="4230912" y="2929193"/>
            <a:ext cx="308813" cy="306165"/>
            <a:chOff x="4230912" y="2929193"/>
            <a:chExt cx="308813" cy="306165"/>
          </a:xfrm>
        </p:grpSpPr>
        <p:sp>
          <p:nvSpPr>
            <p:cNvPr id="19495" name="Google Shape;19495;p80"/>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80"/>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80"/>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80"/>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80"/>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80"/>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80"/>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80"/>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80"/>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80"/>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80"/>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80"/>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80"/>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80"/>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80"/>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0" name="Google Shape;19510;p80"/>
          <p:cNvGrpSpPr/>
          <p:nvPr/>
        </p:nvGrpSpPr>
        <p:grpSpPr>
          <a:xfrm>
            <a:off x="4627886" y="3401089"/>
            <a:ext cx="409111" cy="267944"/>
            <a:chOff x="4627886" y="3401089"/>
            <a:chExt cx="409111" cy="267944"/>
          </a:xfrm>
        </p:grpSpPr>
        <p:sp>
          <p:nvSpPr>
            <p:cNvPr id="19511" name="Google Shape;19511;p80"/>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80"/>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80"/>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80"/>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80"/>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80"/>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80"/>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80"/>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80"/>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80"/>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80"/>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2" name="Google Shape;19522;p80"/>
          <p:cNvGrpSpPr/>
          <p:nvPr/>
        </p:nvGrpSpPr>
        <p:grpSpPr>
          <a:xfrm>
            <a:off x="4652476" y="2898915"/>
            <a:ext cx="386016" cy="384495"/>
            <a:chOff x="4652476" y="2898915"/>
            <a:chExt cx="386016" cy="384495"/>
          </a:xfrm>
        </p:grpSpPr>
        <p:sp>
          <p:nvSpPr>
            <p:cNvPr id="19523" name="Google Shape;19523;p80"/>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80"/>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80"/>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80"/>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80"/>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80"/>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80"/>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80"/>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80"/>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2" name="Google Shape;19532;p80"/>
          <p:cNvGrpSpPr/>
          <p:nvPr/>
        </p:nvGrpSpPr>
        <p:grpSpPr>
          <a:xfrm>
            <a:off x="5156931" y="2922194"/>
            <a:ext cx="324699" cy="347611"/>
            <a:chOff x="5156931" y="2922194"/>
            <a:chExt cx="324699" cy="347611"/>
          </a:xfrm>
        </p:grpSpPr>
        <p:sp>
          <p:nvSpPr>
            <p:cNvPr id="19533" name="Google Shape;19533;p80"/>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80"/>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80"/>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80"/>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80"/>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80"/>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80"/>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80"/>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80"/>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80"/>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80"/>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80"/>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80"/>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80"/>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80"/>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80"/>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9" name="Google Shape;19549;p80"/>
          <p:cNvGrpSpPr/>
          <p:nvPr/>
        </p:nvGrpSpPr>
        <p:grpSpPr>
          <a:xfrm>
            <a:off x="6086331" y="2905337"/>
            <a:ext cx="364441" cy="364834"/>
            <a:chOff x="6086331" y="2905337"/>
            <a:chExt cx="364441" cy="364834"/>
          </a:xfrm>
        </p:grpSpPr>
        <p:sp>
          <p:nvSpPr>
            <p:cNvPr id="19550" name="Google Shape;19550;p80"/>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80"/>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80"/>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80"/>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80"/>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80"/>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6" name="Google Shape;19556;p80"/>
          <p:cNvGrpSpPr/>
          <p:nvPr/>
        </p:nvGrpSpPr>
        <p:grpSpPr>
          <a:xfrm>
            <a:off x="6554059" y="2907251"/>
            <a:ext cx="377706" cy="377680"/>
            <a:chOff x="6554059" y="2907251"/>
            <a:chExt cx="377706" cy="377680"/>
          </a:xfrm>
        </p:grpSpPr>
        <p:sp>
          <p:nvSpPr>
            <p:cNvPr id="19557" name="Google Shape;19557;p80"/>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80"/>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9" name="Google Shape;19559;p80"/>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80"/>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80"/>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80"/>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80"/>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80"/>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80"/>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80"/>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80"/>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80"/>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80"/>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80"/>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80"/>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80"/>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80"/>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80"/>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80"/>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80"/>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80"/>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8" name="Google Shape;19578;p80"/>
          <p:cNvGrpSpPr/>
          <p:nvPr/>
        </p:nvGrpSpPr>
        <p:grpSpPr>
          <a:xfrm>
            <a:off x="7491796" y="2945446"/>
            <a:ext cx="400801" cy="317542"/>
            <a:chOff x="7491796" y="2945446"/>
            <a:chExt cx="400801" cy="317542"/>
          </a:xfrm>
        </p:grpSpPr>
        <p:sp>
          <p:nvSpPr>
            <p:cNvPr id="19579" name="Google Shape;19579;p80"/>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80"/>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80"/>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80"/>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80"/>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80"/>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80"/>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80"/>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80"/>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80"/>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80"/>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80"/>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80"/>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80"/>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80"/>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80"/>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80"/>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80"/>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80"/>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80"/>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80"/>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80"/>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1" name="Google Shape;19601;p80"/>
          <p:cNvGrpSpPr/>
          <p:nvPr/>
        </p:nvGrpSpPr>
        <p:grpSpPr>
          <a:xfrm>
            <a:off x="7045643" y="2907723"/>
            <a:ext cx="345304" cy="365857"/>
            <a:chOff x="7045643" y="2907723"/>
            <a:chExt cx="345304" cy="365857"/>
          </a:xfrm>
        </p:grpSpPr>
        <p:sp>
          <p:nvSpPr>
            <p:cNvPr id="19602" name="Google Shape;19602;p80"/>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80"/>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80"/>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80"/>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80"/>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80"/>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80"/>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9" name="Google Shape;19609;p80"/>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80"/>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80"/>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80"/>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80"/>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80"/>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80"/>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80"/>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80"/>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80"/>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80"/>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80"/>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1" name="Google Shape;19621;p80"/>
          <p:cNvGrpSpPr/>
          <p:nvPr/>
        </p:nvGrpSpPr>
        <p:grpSpPr>
          <a:xfrm>
            <a:off x="7992843" y="2907251"/>
            <a:ext cx="347794" cy="366328"/>
            <a:chOff x="7992843" y="2907251"/>
            <a:chExt cx="347794" cy="366328"/>
          </a:xfrm>
        </p:grpSpPr>
        <p:sp>
          <p:nvSpPr>
            <p:cNvPr id="19622" name="Google Shape;19622;p80"/>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80"/>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80"/>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80"/>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80"/>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7" name="Google Shape;19627;p80"/>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80"/>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80"/>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80"/>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80"/>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80"/>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80"/>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80"/>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80"/>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80"/>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80"/>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80"/>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80"/>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80"/>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80"/>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80"/>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80"/>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80"/>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80"/>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80"/>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80"/>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80"/>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80"/>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80"/>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80"/>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80"/>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80"/>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80"/>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5" name="Google Shape;19655;p80"/>
          <p:cNvGrpSpPr/>
          <p:nvPr/>
        </p:nvGrpSpPr>
        <p:grpSpPr>
          <a:xfrm>
            <a:off x="873898" y="1512377"/>
            <a:ext cx="398127" cy="353457"/>
            <a:chOff x="873898" y="1512377"/>
            <a:chExt cx="398127" cy="353457"/>
          </a:xfrm>
        </p:grpSpPr>
        <p:sp>
          <p:nvSpPr>
            <p:cNvPr id="19656" name="Google Shape;19656;p80"/>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80"/>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80"/>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80"/>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80"/>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80"/>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80"/>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80"/>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80"/>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80"/>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80"/>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80"/>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80"/>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80"/>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80"/>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80"/>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80"/>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80"/>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80"/>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5" name="Google Shape;19675;p80"/>
          <p:cNvGrpSpPr/>
          <p:nvPr/>
        </p:nvGrpSpPr>
        <p:grpSpPr>
          <a:xfrm>
            <a:off x="1424125" y="1515680"/>
            <a:ext cx="246762" cy="347139"/>
            <a:chOff x="1424125" y="1515680"/>
            <a:chExt cx="246762" cy="347139"/>
          </a:xfrm>
        </p:grpSpPr>
        <p:sp>
          <p:nvSpPr>
            <p:cNvPr id="19676" name="Google Shape;19676;p80"/>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80"/>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80"/>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80"/>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80"/>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80"/>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80"/>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80"/>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80"/>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80"/>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80"/>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7" name="Google Shape;19687;p80"/>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80"/>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80"/>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80"/>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80"/>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80"/>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80"/>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80"/>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80"/>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6" name="Google Shape;19696;p80"/>
          <p:cNvGrpSpPr/>
          <p:nvPr/>
        </p:nvGrpSpPr>
        <p:grpSpPr>
          <a:xfrm>
            <a:off x="2319498" y="1512744"/>
            <a:ext cx="352697" cy="352723"/>
            <a:chOff x="2319498" y="1512744"/>
            <a:chExt cx="352697" cy="352723"/>
          </a:xfrm>
        </p:grpSpPr>
        <p:sp>
          <p:nvSpPr>
            <p:cNvPr id="19697" name="Google Shape;19697;p80"/>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80"/>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80"/>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80"/>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80"/>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80"/>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80"/>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80"/>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80"/>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80"/>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80"/>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80"/>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80"/>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80"/>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80"/>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80"/>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80"/>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80"/>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80"/>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6" name="Google Shape;19716;p80"/>
          <p:cNvGrpSpPr/>
          <p:nvPr/>
        </p:nvGrpSpPr>
        <p:grpSpPr>
          <a:xfrm>
            <a:off x="4236601" y="1512666"/>
            <a:ext cx="312981" cy="352697"/>
            <a:chOff x="4236601" y="1512666"/>
            <a:chExt cx="312981" cy="352697"/>
          </a:xfrm>
        </p:grpSpPr>
        <p:sp>
          <p:nvSpPr>
            <p:cNvPr id="19717" name="Google Shape;19717;p80"/>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80"/>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80"/>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80"/>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80"/>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80"/>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80"/>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80"/>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80"/>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80"/>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80"/>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80"/>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80"/>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80"/>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1" name="Google Shape;19731;p80"/>
          <p:cNvGrpSpPr/>
          <p:nvPr/>
        </p:nvGrpSpPr>
        <p:grpSpPr>
          <a:xfrm>
            <a:off x="849675" y="3347716"/>
            <a:ext cx="346300" cy="375818"/>
            <a:chOff x="849675" y="3347716"/>
            <a:chExt cx="346300" cy="375818"/>
          </a:xfrm>
        </p:grpSpPr>
        <p:sp>
          <p:nvSpPr>
            <p:cNvPr id="19732" name="Google Shape;19732;p80"/>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80"/>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80"/>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80"/>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80"/>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80"/>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80"/>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9" name="Google Shape;19739;p80"/>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0" name="Google Shape;19740;p80"/>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80"/>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80"/>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80"/>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80"/>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80"/>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80"/>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80"/>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80"/>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9" name="Google Shape;19749;p80"/>
          <p:cNvGrpSpPr/>
          <p:nvPr/>
        </p:nvGrpSpPr>
        <p:grpSpPr>
          <a:xfrm>
            <a:off x="1324219" y="3399202"/>
            <a:ext cx="376578" cy="272846"/>
            <a:chOff x="1324219" y="3399202"/>
            <a:chExt cx="376578" cy="272846"/>
          </a:xfrm>
        </p:grpSpPr>
        <p:sp>
          <p:nvSpPr>
            <p:cNvPr id="19750" name="Google Shape;19750;p80"/>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80"/>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80"/>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80"/>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80"/>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80"/>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80"/>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80"/>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80"/>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80"/>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80"/>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80"/>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80"/>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80"/>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4" name="Google Shape;19764;p80"/>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80"/>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80"/>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80"/>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80"/>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80"/>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80"/>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80"/>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80"/>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80"/>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80"/>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80"/>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80"/>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80"/>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80"/>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80"/>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80"/>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80"/>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80"/>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3" name="Google Shape;19783;p80"/>
          <p:cNvGrpSpPr/>
          <p:nvPr/>
        </p:nvGrpSpPr>
        <p:grpSpPr>
          <a:xfrm>
            <a:off x="1798763" y="3395401"/>
            <a:ext cx="376185" cy="280448"/>
            <a:chOff x="1798763" y="3395401"/>
            <a:chExt cx="376185" cy="280448"/>
          </a:xfrm>
        </p:grpSpPr>
        <p:sp>
          <p:nvSpPr>
            <p:cNvPr id="19784" name="Google Shape;19784;p80"/>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80"/>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80"/>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80"/>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80"/>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80"/>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80"/>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80"/>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80"/>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80"/>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80"/>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80"/>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80"/>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80"/>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80"/>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80"/>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80"/>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80"/>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80"/>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80"/>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80"/>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80"/>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80"/>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80"/>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80"/>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80"/>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80"/>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80"/>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80"/>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80"/>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80"/>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5" name="Google Shape;19815;p80"/>
          <p:cNvGrpSpPr/>
          <p:nvPr/>
        </p:nvGrpSpPr>
        <p:grpSpPr>
          <a:xfrm>
            <a:off x="2273307" y="3378754"/>
            <a:ext cx="375818" cy="313374"/>
            <a:chOff x="2273307" y="3378754"/>
            <a:chExt cx="375818" cy="313374"/>
          </a:xfrm>
        </p:grpSpPr>
        <p:sp>
          <p:nvSpPr>
            <p:cNvPr id="19816" name="Google Shape;19816;p80"/>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80"/>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80"/>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80"/>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80"/>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80"/>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80"/>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80"/>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80"/>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80"/>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80"/>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80"/>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80"/>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80"/>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80"/>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80"/>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80"/>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80"/>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80"/>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80"/>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80"/>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80"/>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80"/>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80"/>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80"/>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80"/>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80"/>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80"/>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80"/>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80"/>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80"/>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7" name="Google Shape;19847;p80"/>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8" name="Google Shape;19848;p80"/>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80"/>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80"/>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80"/>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80"/>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80"/>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80"/>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80"/>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80"/>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80"/>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80"/>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80"/>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80"/>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80"/>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80"/>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80"/>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80"/>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80"/>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80"/>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80"/>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80"/>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9" name="Google Shape;19869;p80"/>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80"/>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80"/>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80"/>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80"/>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80"/>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80"/>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80"/>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7" name="Google Shape;19877;p80"/>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8" name="Google Shape;19878;p80"/>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80"/>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80"/>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80"/>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80"/>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80"/>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80"/>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5" name="Google Shape;19885;p80"/>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6" name="Google Shape;19886;p80"/>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80"/>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80"/>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80"/>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80"/>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80"/>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80"/>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80"/>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4" name="Google Shape;19894;p80"/>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5" name="Google Shape;19895;p80"/>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80"/>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80"/>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8" name="Google Shape;19898;p80"/>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9" name="Google Shape;19899;p80"/>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0" name="Google Shape;19900;p80"/>
          <p:cNvGrpSpPr/>
          <p:nvPr/>
        </p:nvGrpSpPr>
        <p:grpSpPr>
          <a:xfrm>
            <a:off x="2747484" y="3359460"/>
            <a:ext cx="377706" cy="352330"/>
            <a:chOff x="2747484" y="3359460"/>
            <a:chExt cx="377706" cy="352330"/>
          </a:xfrm>
        </p:grpSpPr>
        <p:sp>
          <p:nvSpPr>
            <p:cNvPr id="19901" name="Google Shape;19901;p80"/>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80"/>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80"/>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80"/>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80"/>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6" name="Google Shape;19906;p80"/>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7" name="Google Shape;19907;p80"/>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80"/>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80"/>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80"/>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80"/>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80"/>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80"/>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4" name="Google Shape;19914;p80"/>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5" name="Google Shape;19915;p80"/>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6" name="Google Shape;19916;p80"/>
          <p:cNvGrpSpPr/>
          <p:nvPr/>
        </p:nvGrpSpPr>
        <p:grpSpPr>
          <a:xfrm>
            <a:off x="3696205" y="3371938"/>
            <a:ext cx="375792" cy="327373"/>
            <a:chOff x="3696205" y="3371938"/>
            <a:chExt cx="375792" cy="327373"/>
          </a:xfrm>
        </p:grpSpPr>
        <p:sp>
          <p:nvSpPr>
            <p:cNvPr id="19917" name="Google Shape;19917;p80"/>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80"/>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9" name="Google Shape;19919;p80"/>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0" name="Google Shape;19920;p80"/>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80"/>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80"/>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80"/>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80"/>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5" name="Google Shape;19925;p80"/>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6" name="Google Shape;19926;p80"/>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80"/>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80"/>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80"/>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80"/>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80"/>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2" name="Google Shape;19932;p80"/>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3" name="Google Shape;19933;p80"/>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80"/>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80"/>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80"/>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80"/>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80"/>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80"/>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0" name="Google Shape;19940;p80"/>
          <p:cNvGrpSpPr/>
          <p:nvPr/>
        </p:nvGrpSpPr>
        <p:grpSpPr>
          <a:xfrm>
            <a:off x="6567324" y="2436849"/>
            <a:ext cx="366722" cy="342892"/>
            <a:chOff x="6567324" y="2436849"/>
            <a:chExt cx="366722" cy="342892"/>
          </a:xfrm>
        </p:grpSpPr>
        <p:sp>
          <p:nvSpPr>
            <p:cNvPr id="19941" name="Google Shape;19941;p80"/>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80"/>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80"/>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80"/>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80"/>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80"/>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80"/>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8" name="Google Shape;19948;p80"/>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9" name="Google Shape;19949;p80"/>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80"/>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80"/>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80"/>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3" name="Google Shape;19953;p80"/>
          <p:cNvGrpSpPr/>
          <p:nvPr/>
        </p:nvGrpSpPr>
        <p:grpSpPr>
          <a:xfrm>
            <a:off x="4208970" y="3361347"/>
            <a:ext cx="299349" cy="348188"/>
            <a:chOff x="4208970" y="3361347"/>
            <a:chExt cx="299349" cy="348188"/>
          </a:xfrm>
        </p:grpSpPr>
        <p:sp>
          <p:nvSpPr>
            <p:cNvPr id="19954" name="Google Shape;19954;p80"/>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5" name="Google Shape;19955;p80"/>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6" name="Google Shape;19956;p80"/>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80"/>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80"/>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80"/>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0" name="Google Shape;19960;p80"/>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1" name="Google Shape;19961;p80"/>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80"/>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80"/>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80"/>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5" name="Google Shape;19965;p80"/>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6" name="Google Shape;19966;p80"/>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80"/>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8" name="Google Shape;19968;p80"/>
          <p:cNvGrpSpPr/>
          <p:nvPr/>
        </p:nvGrpSpPr>
        <p:grpSpPr>
          <a:xfrm>
            <a:off x="2786833" y="1512351"/>
            <a:ext cx="366722" cy="353667"/>
            <a:chOff x="2786833" y="1512351"/>
            <a:chExt cx="366722" cy="353667"/>
          </a:xfrm>
        </p:grpSpPr>
        <p:sp>
          <p:nvSpPr>
            <p:cNvPr id="19969" name="Google Shape;19969;p80"/>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80"/>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1" name="Google Shape;19971;p80"/>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2" name="Google Shape;19972;p80"/>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80"/>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80"/>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80"/>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80"/>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80"/>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80"/>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9" name="Google Shape;19979;p80"/>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0" name="Google Shape;19980;p80"/>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80"/>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80"/>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80"/>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80"/>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5" name="Google Shape;19985;p80"/>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6" name="Google Shape;19986;p80"/>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80"/>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80"/>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9" name="Google Shape;19989;p80"/>
          <p:cNvGrpSpPr/>
          <p:nvPr/>
        </p:nvGrpSpPr>
        <p:grpSpPr>
          <a:xfrm>
            <a:off x="1845321" y="1512744"/>
            <a:ext cx="352723" cy="353090"/>
            <a:chOff x="1845321" y="1512744"/>
            <a:chExt cx="352723" cy="353090"/>
          </a:xfrm>
        </p:grpSpPr>
        <p:sp>
          <p:nvSpPr>
            <p:cNvPr id="19990" name="Google Shape;19990;p80"/>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80"/>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2" name="Google Shape;19992;p80"/>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3" name="Google Shape;19993;p80"/>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80"/>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80"/>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80"/>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80"/>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80"/>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9" name="Google Shape;19999;p80"/>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0" name="Google Shape;20000;p80"/>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1" name="Google Shape;20001;p80"/>
          <p:cNvGrpSpPr/>
          <p:nvPr/>
        </p:nvGrpSpPr>
        <p:grpSpPr>
          <a:xfrm>
            <a:off x="3214452" y="3340533"/>
            <a:ext cx="392465" cy="389896"/>
            <a:chOff x="3214452" y="3340533"/>
            <a:chExt cx="392465" cy="389896"/>
          </a:xfrm>
        </p:grpSpPr>
        <p:sp>
          <p:nvSpPr>
            <p:cNvPr id="20002" name="Google Shape;20002;p80"/>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80"/>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4" name="Google Shape;20004;p80"/>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5" name="Google Shape;20005;p80"/>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80"/>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80"/>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80"/>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80"/>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80"/>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1" name="Google Shape;20011;p80"/>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2" name="Google Shape;20012;p80"/>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80"/>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80"/>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80"/>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6" name="Google Shape;20016;p80"/>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7" name="Google Shape;20017;p80"/>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80"/>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80"/>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80"/>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80"/>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2" name="Google Shape;20022;p80"/>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3" name="Google Shape;20023;p80"/>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80"/>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80"/>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80"/>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7" name="Google Shape;20027;p80"/>
          <p:cNvGrpSpPr/>
          <p:nvPr/>
        </p:nvGrpSpPr>
        <p:grpSpPr>
          <a:xfrm>
            <a:off x="3327229" y="1499899"/>
            <a:ext cx="234650" cy="378440"/>
            <a:chOff x="3327229" y="1499899"/>
            <a:chExt cx="234650" cy="378440"/>
          </a:xfrm>
        </p:grpSpPr>
        <p:sp>
          <p:nvSpPr>
            <p:cNvPr id="20028" name="Google Shape;20028;p80"/>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80"/>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80"/>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80"/>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80"/>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3" name="Google Shape;20033;p80"/>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4" name="Google Shape;20034;p80"/>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80"/>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80"/>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80"/>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80"/>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80"/>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80"/>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1" name="Google Shape;20041;p80"/>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2" name="Google Shape;20042;p80"/>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80"/>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80"/>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80"/>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80"/>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7" name="Google Shape;20047;p80"/>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8" name="Google Shape;20048;p80"/>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9" name="Google Shape;20049;p80"/>
          <p:cNvGrpSpPr/>
          <p:nvPr/>
        </p:nvGrpSpPr>
        <p:grpSpPr>
          <a:xfrm>
            <a:off x="3735553" y="1530151"/>
            <a:ext cx="366722" cy="317962"/>
            <a:chOff x="3735553" y="1530151"/>
            <a:chExt cx="366722" cy="317962"/>
          </a:xfrm>
        </p:grpSpPr>
        <p:sp>
          <p:nvSpPr>
            <p:cNvPr id="20050" name="Google Shape;20050;p80"/>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80"/>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2" name="Google Shape;20052;p80"/>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3" name="Google Shape;20053;p80"/>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80"/>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80"/>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80"/>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80"/>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8" name="Google Shape;20058;p80"/>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9" name="Google Shape;20059;p80"/>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80"/>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80"/>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2" name="Google Shape;20062;p80"/>
          <p:cNvGrpSpPr/>
          <p:nvPr/>
        </p:nvGrpSpPr>
        <p:grpSpPr>
          <a:xfrm>
            <a:off x="866322" y="2469775"/>
            <a:ext cx="379226" cy="322733"/>
            <a:chOff x="866322" y="2469775"/>
            <a:chExt cx="379226" cy="322733"/>
          </a:xfrm>
        </p:grpSpPr>
        <p:sp>
          <p:nvSpPr>
            <p:cNvPr id="20063" name="Google Shape;20063;p80"/>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4" name="Google Shape;20064;p80"/>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5" name="Google Shape;20065;p80"/>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80"/>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80"/>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80"/>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80"/>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0" name="Google Shape;20070;p80"/>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1" name="Google Shape;20071;p80"/>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80"/>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80"/>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4" name="Google Shape;20074;p80"/>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5" name="Google Shape;20075;p80"/>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80"/>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80"/>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80"/>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9" name="Google Shape;20079;p80"/>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0" name="Google Shape;20080;p80"/>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80"/>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80"/>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80"/>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80"/>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80"/>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6" name="Google Shape;20086;p80"/>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7" name="Google Shape;20087;p80"/>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80"/>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9" name="Google Shape;20089;p80"/>
          <p:cNvGrpSpPr/>
          <p:nvPr/>
        </p:nvGrpSpPr>
        <p:grpSpPr>
          <a:xfrm>
            <a:off x="1328387" y="2500814"/>
            <a:ext cx="404183" cy="289151"/>
            <a:chOff x="1328387" y="2500814"/>
            <a:chExt cx="404183" cy="289151"/>
          </a:xfrm>
        </p:grpSpPr>
        <p:sp>
          <p:nvSpPr>
            <p:cNvPr id="20090" name="Google Shape;20090;p80"/>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80"/>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80"/>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80"/>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80"/>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80"/>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6" name="Google Shape;20096;p80"/>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7" name="Google Shape;20097;p80"/>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80"/>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80"/>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80"/>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80"/>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80"/>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3" name="Google Shape;20103;p80"/>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4" name="Google Shape;20104;p80"/>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80"/>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80"/>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80"/>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80"/>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80"/>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80"/>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80"/>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80"/>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80"/>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4" name="Google Shape;20114;p80"/>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5" name="Google Shape;20115;p80"/>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80"/>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80"/>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80"/>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9" name="Google Shape;20119;p80"/>
          <p:cNvGrpSpPr/>
          <p:nvPr/>
        </p:nvGrpSpPr>
        <p:grpSpPr>
          <a:xfrm>
            <a:off x="1821465" y="2495702"/>
            <a:ext cx="365988" cy="270801"/>
            <a:chOff x="1821465" y="2495702"/>
            <a:chExt cx="365988" cy="270801"/>
          </a:xfrm>
        </p:grpSpPr>
        <p:sp>
          <p:nvSpPr>
            <p:cNvPr id="20120" name="Google Shape;20120;p80"/>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80"/>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80"/>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3" name="Google Shape;20123;p80"/>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4" name="Google Shape;20124;p80"/>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80"/>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80"/>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7" name="Google Shape;20127;p80"/>
          <p:cNvGrpSpPr/>
          <p:nvPr/>
        </p:nvGrpSpPr>
        <p:grpSpPr>
          <a:xfrm>
            <a:off x="3725723" y="2455776"/>
            <a:ext cx="354977" cy="351202"/>
            <a:chOff x="3725723" y="2455776"/>
            <a:chExt cx="354977" cy="351202"/>
          </a:xfrm>
        </p:grpSpPr>
        <p:sp>
          <p:nvSpPr>
            <p:cNvPr id="20128" name="Google Shape;20128;p80"/>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80"/>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80"/>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80"/>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80"/>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80"/>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80"/>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80"/>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80"/>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80"/>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80"/>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80"/>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80"/>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1" name="Google Shape;20141;p80"/>
          <p:cNvGrpSpPr/>
          <p:nvPr/>
        </p:nvGrpSpPr>
        <p:grpSpPr>
          <a:xfrm>
            <a:off x="5226165" y="1977641"/>
            <a:ext cx="230482" cy="388847"/>
            <a:chOff x="5226165" y="1977641"/>
            <a:chExt cx="230482" cy="388847"/>
          </a:xfrm>
        </p:grpSpPr>
        <p:sp>
          <p:nvSpPr>
            <p:cNvPr id="20142" name="Google Shape;20142;p80"/>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80"/>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80"/>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80"/>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80"/>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7" name="Google Shape;20147;p80"/>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8" name="Google Shape;20148;p80"/>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80"/>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80"/>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80"/>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80"/>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3" name="Google Shape;20153;p80"/>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4" name="Google Shape;20154;p80"/>
          <p:cNvGrpSpPr/>
          <p:nvPr/>
        </p:nvGrpSpPr>
        <p:grpSpPr>
          <a:xfrm>
            <a:off x="5632602" y="2025510"/>
            <a:ext cx="370130" cy="287264"/>
            <a:chOff x="5632602" y="2025510"/>
            <a:chExt cx="370130" cy="287264"/>
          </a:xfrm>
        </p:grpSpPr>
        <p:sp>
          <p:nvSpPr>
            <p:cNvPr id="20155" name="Google Shape;20155;p80"/>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80"/>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7" name="Google Shape;20157;p80"/>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8" name="Google Shape;20158;p80"/>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80"/>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80"/>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80"/>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80"/>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80"/>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80"/>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80"/>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6" name="Google Shape;20166;p80"/>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7" name="Google Shape;20167;p80"/>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80"/>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80"/>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80"/>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80"/>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80"/>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3" name="Google Shape;20173;p80"/>
          <p:cNvGrpSpPr/>
          <p:nvPr/>
        </p:nvGrpSpPr>
        <p:grpSpPr>
          <a:xfrm>
            <a:off x="4212378" y="2456537"/>
            <a:ext cx="331515" cy="330021"/>
            <a:chOff x="4212378" y="2456537"/>
            <a:chExt cx="331515" cy="330021"/>
          </a:xfrm>
        </p:grpSpPr>
        <p:sp>
          <p:nvSpPr>
            <p:cNvPr id="20174" name="Google Shape;20174;p80"/>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5" name="Google Shape;20175;p80"/>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6" name="Google Shape;20176;p80"/>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80"/>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80"/>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80"/>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80"/>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80"/>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80"/>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3" name="Google Shape;20183;p80"/>
          <p:cNvGrpSpPr/>
          <p:nvPr/>
        </p:nvGrpSpPr>
        <p:grpSpPr>
          <a:xfrm>
            <a:off x="6176013" y="1977825"/>
            <a:ext cx="235411" cy="347427"/>
            <a:chOff x="6176013" y="1977825"/>
            <a:chExt cx="235411" cy="347427"/>
          </a:xfrm>
        </p:grpSpPr>
        <p:sp>
          <p:nvSpPr>
            <p:cNvPr id="20184" name="Google Shape;20184;p80"/>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5" name="Google Shape;20185;p80"/>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80"/>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80"/>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80"/>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80"/>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80"/>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80"/>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80"/>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80"/>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80"/>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5" name="Google Shape;20195;p80"/>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6" name="Google Shape;20196;p80"/>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80"/>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80"/>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80"/>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80"/>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1" name="Google Shape;20201;p80"/>
          <p:cNvGrpSpPr/>
          <p:nvPr/>
        </p:nvGrpSpPr>
        <p:grpSpPr>
          <a:xfrm>
            <a:off x="6652077" y="1977458"/>
            <a:ext cx="235778" cy="347794"/>
            <a:chOff x="6652077" y="1977458"/>
            <a:chExt cx="235778" cy="347794"/>
          </a:xfrm>
        </p:grpSpPr>
        <p:sp>
          <p:nvSpPr>
            <p:cNvPr id="20202" name="Google Shape;20202;p80"/>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3" name="Google Shape;20203;p80"/>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80"/>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80"/>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80"/>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80"/>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80"/>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9" name="Google Shape;20209;p80"/>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0" name="Google Shape;20210;p80"/>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80"/>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80"/>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80"/>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80"/>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5" name="Google Shape;20215;p80"/>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6" name="Google Shape;20216;p80"/>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80"/>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8" name="Google Shape;20218;p80"/>
          <p:cNvGrpSpPr/>
          <p:nvPr/>
        </p:nvGrpSpPr>
        <p:grpSpPr>
          <a:xfrm>
            <a:off x="7072513" y="1997512"/>
            <a:ext cx="394352" cy="308052"/>
            <a:chOff x="7072513" y="1997512"/>
            <a:chExt cx="394352" cy="308052"/>
          </a:xfrm>
        </p:grpSpPr>
        <p:sp>
          <p:nvSpPr>
            <p:cNvPr id="20219" name="Google Shape;20219;p80"/>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80"/>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1" name="Google Shape;20221;p80"/>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2" name="Google Shape;20222;p80"/>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80"/>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80"/>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80"/>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6" name="Google Shape;20226;p80"/>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7" name="Google Shape;20227;p80"/>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80"/>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80"/>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0" name="Google Shape;20230;p80"/>
          <p:cNvGrpSpPr/>
          <p:nvPr/>
        </p:nvGrpSpPr>
        <p:grpSpPr>
          <a:xfrm>
            <a:off x="7576208" y="1977825"/>
            <a:ext cx="292533" cy="347454"/>
            <a:chOff x="7576208" y="1977825"/>
            <a:chExt cx="292533" cy="347454"/>
          </a:xfrm>
        </p:grpSpPr>
        <p:sp>
          <p:nvSpPr>
            <p:cNvPr id="20231" name="Google Shape;20231;p80"/>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80"/>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3" name="Google Shape;20233;p80"/>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4" name="Google Shape;20234;p80"/>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80"/>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80"/>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80"/>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80"/>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9" name="Google Shape;20239;p80"/>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0" name="Google Shape;20240;p80"/>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80"/>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80"/>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80"/>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4" name="Google Shape;20244;p80"/>
          <p:cNvGrpSpPr/>
          <p:nvPr/>
        </p:nvGrpSpPr>
        <p:grpSpPr>
          <a:xfrm>
            <a:off x="8023882" y="1977458"/>
            <a:ext cx="320557" cy="347794"/>
            <a:chOff x="8023882" y="1977458"/>
            <a:chExt cx="320557" cy="347794"/>
          </a:xfrm>
        </p:grpSpPr>
        <p:sp>
          <p:nvSpPr>
            <p:cNvPr id="20245" name="Google Shape;20245;p80"/>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80"/>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80"/>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80"/>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80"/>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80"/>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1" name="Google Shape;20251;p80"/>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2" name="Google Shape;20252;p80"/>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80"/>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80"/>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80"/>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80"/>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80"/>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80"/>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80"/>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0" name="Google Shape;20260;p80"/>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1" name="Google Shape;20261;p80"/>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80"/>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80"/>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80"/>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80"/>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80"/>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80"/>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80"/>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80"/>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0" name="Google Shape;20270;p80"/>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1" name="Google Shape;20271;p80"/>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2" name="Google Shape;20272;p80"/>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80"/>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80"/>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80"/>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6" name="Google Shape;20276;p80"/>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7" name="Google Shape;20277;p80"/>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8" name="Google Shape;20278;p80"/>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80"/>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80"/>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80"/>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80"/>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80"/>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80"/>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5" name="Google Shape;20285;p80"/>
          <p:cNvGrpSpPr/>
          <p:nvPr/>
        </p:nvGrpSpPr>
        <p:grpSpPr>
          <a:xfrm>
            <a:off x="5627674" y="2444819"/>
            <a:ext cx="345147" cy="342630"/>
            <a:chOff x="5627674" y="2444819"/>
            <a:chExt cx="345147" cy="342630"/>
          </a:xfrm>
        </p:grpSpPr>
        <p:sp>
          <p:nvSpPr>
            <p:cNvPr id="20286" name="Google Shape;20286;p80"/>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7" name="Google Shape;20287;p80"/>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80"/>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80"/>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80"/>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1" name="Google Shape;20291;p80"/>
          <p:cNvGrpSpPr/>
          <p:nvPr/>
        </p:nvGrpSpPr>
        <p:grpSpPr>
          <a:xfrm>
            <a:off x="4653996" y="2440257"/>
            <a:ext cx="396607" cy="348555"/>
            <a:chOff x="4653996" y="2440257"/>
            <a:chExt cx="396607" cy="348555"/>
          </a:xfrm>
        </p:grpSpPr>
        <p:sp>
          <p:nvSpPr>
            <p:cNvPr id="20292" name="Google Shape;20292;p80"/>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3" name="Google Shape;20293;p80"/>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80"/>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80"/>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80"/>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80"/>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80"/>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9" name="Google Shape;20299;p80"/>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0" name="Google Shape;20300;p80"/>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80"/>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80"/>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80"/>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80"/>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80"/>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80"/>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80"/>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80"/>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80"/>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0" name="Google Shape;20310;p80"/>
          <p:cNvGrpSpPr/>
          <p:nvPr/>
        </p:nvGrpSpPr>
        <p:grpSpPr>
          <a:xfrm>
            <a:off x="1854391" y="2895140"/>
            <a:ext cx="301630" cy="374272"/>
            <a:chOff x="1854391" y="2895140"/>
            <a:chExt cx="301630" cy="374272"/>
          </a:xfrm>
        </p:grpSpPr>
        <p:sp>
          <p:nvSpPr>
            <p:cNvPr id="20311" name="Google Shape;20311;p80"/>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80"/>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80"/>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80"/>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80"/>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80"/>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7" name="Google Shape;20317;p80"/>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8" name="Google Shape;20318;p80"/>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80"/>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80"/>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80"/>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80"/>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80"/>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80"/>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80"/>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6" name="Google Shape;20326;p80"/>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7" name="Google Shape;20327;p80"/>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80"/>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80"/>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80"/>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80"/>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80"/>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80"/>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4" name="Google Shape;20334;p80"/>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5" name="Google Shape;20335;p80"/>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80"/>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80"/>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80"/>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80"/>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80"/>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1" name="Google Shape;20341;p80"/>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2" name="Google Shape;20342;p80"/>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80"/>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80"/>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80"/>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80"/>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7" name="Google Shape;20347;p80"/>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8" name="Google Shape;20348;p80"/>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80"/>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80"/>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80"/>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80"/>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80"/>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4" name="Google Shape;20354;p80"/>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5" name="Google Shape;20355;p80"/>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80"/>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80"/>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80"/>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80"/>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0" name="Google Shape;20360;p80"/>
          <p:cNvGrpSpPr/>
          <p:nvPr/>
        </p:nvGrpSpPr>
        <p:grpSpPr>
          <a:xfrm>
            <a:off x="5172817" y="2438370"/>
            <a:ext cx="289518" cy="357651"/>
            <a:chOff x="5172817" y="2438370"/>
            <a:chExt cx="289518" cy="357651"/>
          </a:xfrm>
        </p:grpSpPr>
        <p:sp>
          <p:nvSpPr>
            <p:cNvPr id="20361" name="Google Shape;20361;p80"/>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80"/>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3" name="Google Shape;20363;p80"/>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4" name="Google Shape;20364;p80"/>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80"/>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80"/>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80"/>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8" name="Google Shape;20368;p80"/>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9" name="Google Shape;20369;p80"/>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80"/>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80"/>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2" name="Google Shape;20372;p80"/>
          <p:cNvGrpSpPr/>
          <p:nvPr/>
        </p:nvGrpSpPr>
        <p:grpSpPr>
          <a:xfrm>
            <a:off x="3234506" y="2484534"/>
            <a:ext cx="388297" cy="293320"/>
            <a:chOff x="3234506" y="2484534"/>
            <a:chExt cx="388297" cy="293320"/>
          </a:xfrm>
        </p:grpSpPr>
        <p:sp>
          <p:nvSpPr>
            <p:cNvPr id="20373" name="Google Shape;20373;p80"/>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4" name="Google Shape;20374;p80"/>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5" name="Google Shape;20375;p80"/>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80"/>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80"/>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80"/>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80"/>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0" name="Google Shape;20380;p80"/>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1" name="Google Shape;20381;p80"/>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80"/>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80"/>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80"/>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80"/>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80"/>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80"/>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8" name="Google Shape;20388;p80"/>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9" name="Google Shape;20389;p80"/>
          <p:cNvGrpSpPr/>
          <p:nvPr/>
        </p:nvGrpSpPr>
        <p:grpSpPr>
          <a:xfrm>
            <a:off x="6065149" y="3367036"/>
            <a:ext cx="362553" cy="356498"/>
            <a:chOff x="6065149" y="3367036"/>
            <a:chExt cx="362553" cy="356498"/>
          </a:xfrm>
        </p:grpSpPr>
        <p:sp>
          <p:nvSpPr>
            <p:cNvPr id="20390" name="Google Shape;20390;p80"/>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80"/>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80"/>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80"/>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80"/>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5" name="Google Shape;20395;p80"/>
          <p:cNvGrpSpPr/>
          <p:nvPr/>
        </p:nvGrpSpPr>
        <p:grpSpPr>
          <a:xfrm>
            <a:off x="2866317" y="3817357"/>
            <a:ext cx="362920" cy="356865"/>
            <a:chOff x="2866317" y="3817357"/>
            <a:chExt cx="362920" cy="356865"/>
          </a:xfrm>
        </p:grpSpPr>
        <p:sp>
          <p:nvSpPr>
            <p:cNvPr id="20396" name="Google Shape;20396;p80"/>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7" name="Google Shape;20397;p80"/>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8" name="Google Shape;20398;p80"/>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9" name="Google Shape;20399;p80"/>
          <p:cNvGrpSpPr/>
          <p:nvPr/>
        </p:nvGrpSpPr>
        <p:grpSpPr>
          <a:xfrm>
            <a:off x="6540821" y="3367036"/>
            <a:ext cx="362553" cy="356498"/>
            <a:chOff x="6540821" y="3367036"/>
            <a:chExt cx="362553" cy="356498"/>
          </a:xfrm>
        </p:grpSpPr>
        <p:sp>
          <p:nvSpPr>
            <p:cNvPr id="20400" name="Google Shape;20400;p80"/>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80"/>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80"/>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80"/>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80"/>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80"/>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6" name="Google Shape;20406;p80"/>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7" name="Google Shape;20407;p80"/>
          <p:cNvGrpSpPr/>
          <p:nvPr/>
        </p:nvGrpSpPr>
        <p:grpSpPr>
          <a:xfrm>
            <a:off x="2302458" y="2474704"/>
            <a:ext cx="354479" cy="312561"/>
            <a:chOff x="2302458" y="2474704"/>
            <a:chExt cx="354479" cy="312561"/>
          </a:xfrm>
        </p:grpSpPr>
        <p:sp>
          <p:nvSpPr>
            <p:cNvPr id="20408" name="Google Shape;20408;p80"/>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80"/>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0" name="Google Shape;20410;p80"/>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1" name="Google Shape;20411;p80"/>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80"/>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80"/>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80"/>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5" name="Google Shape;20415;p80"/>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6" name="Google Shape;20416;p80"/>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80"/>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80"/>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80"/>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0" name="Google Shape;20420;p80"/>
          <p:cNvGrpSpPr/>
          <p:nvPr/>
        </p:nvGrpSpPr>
        <p:grpSpPr>
          <a:xfrm>
            <a:off x="2831110" y="2442538"/>
            <a:ext cx="246002" cy="348922"/>
            <a:chOff x="2831110" y="2442538"/>
            <a:chExt cx="246002" cy="348922"/>
          </a:xfrm>
        </p:grpSpPr>
        <p:sp>
          <p:nvSpPr>
            <p:cNvPr id="20421" name="Google Shape;20421;p80"/>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2" name="Google Shape;20422;p80"/>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3" name="Google Shape;20423;p80"/>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80"/>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80"/>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80"/>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80"/>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80"/>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80"/>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0" name="Google Shape;20430;p80"/>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1" name="Google Shape;20431;p80"/>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80"/>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80"/>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80"/>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5" name="Google Shape;20435;p80"/>
          <p:cNvGrpSpPr/>
          <p:nvPr/>
        </p:nvGrpSpPr>
        <p:grpSpPr>
          <a:xfrm>
            <a:off x="3314750" y="3817357"/>
            <a:ext cx="362920" cy="356865"/>
            <a:chOff x="3314750" y="3817357"/>
            <a:chExt cx="362920" cy="356865"/>
          </a:xfrm>
        </p:grpSpPr>
        <p:sp>
          <p:nvSpPr>
            <p:cNvPr id="20436" name="Google Shape;20436;p80"/>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80"/>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8" name="Google Shape;20438;p80"/>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9" name="Google Shape;20439;p80"/>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80"/>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1" name="Google Shape;20441;p80"/>
          <p:cNvGrpSpPr/>
          <p:nvPr/>
        </p:nvGrpSpPr>
        <p:grpSpPr>
          <a:xfrm>
            <a:off x="7016492" y="3367036"/>
            <a:ext cx="362947" cy="356498"/>
            <a:chOff x="7016492" y="3367036"/>
            <a:chExt cx="362947" cy="356498"/>
          </a:xfrm>
        </p:grpSpPr>
        <p:sp>
          <p:nvSpPr>
            <p:cNvPr id="20442" name="Google Shape;20442;p80"/>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80"/>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80"/>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5" name="Google Shape;20445;p80"/>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6" name="Google Shape;20446;p80"/>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80"/>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8" name="Google Shape;20448;p80"/>
          <p:cNvGrpSpPr/>
          <p:nvPr/>
        </p:nvGrpSpPr>
        <p:grpSpPr>
          <a:xfrm>
            <a:off x="3763184" y="3817357"/>
            <a:ext cx="363314" cy="356576"/>
            <a:chOff x="3763184" y="3817357"/>
            <a:chExt cx="363314" cy="356576"/>
          </a:xfrm>
        </p:grpSpPr>
        <p:sp>
          <p:nvSpPr>
            <p:cNvPr id="20449" name="Google Shape;20449;p80"/>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80"/>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80"/>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80"/>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80"/>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4" name="Google Shape;20454;p80"/>
          <p:cNvGrpSpPr/>
          <p:nvPr/>
        </p:nvGrpSpPr>
        <p:grpSpPr>
          <a:xfrm>
            <a:off x="5108852" y="3817357"/>
            <a:ext cx="362947" cy="356576"/>
            <a:chOff x="5108852" y="3817357"/>
            <a:chExt cx="362947" cy="356576"/>
          </a:xfrm>
        </p:grpSpPr>
        <p:sp>
          <p:nvSpPr>
            <p:cNvPr id="20455" name="Google Shape;20455;p80"/>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80"/>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80"/>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80"/>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9" name="Google Shape;20459;p80"/>
          <p:cNvGrpSpPr/>
          <p:nvPr/>
        </p:nvGrpSpPr>
        <p:grpSpPr>
          <a:xfrm>
            <a:off x="6005720" y="3817357"/>
            <a:ext cx="362947" cy="356576"/>
            <a:chOff x="6005720" y="3817357"/>
            <a:chExt cx="362947" cy="356576"/>
          </a:xfrm>
        </p:grpSpPr>
        <p:sp>
          <p:nvSpPr>
            <p:cNvPr id="20460" name="Google Shape;20460;p80"/>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80"/>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80"/>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80"/>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4" name="Google Shape;20464;p80"/>
          <p:cNvGrpSpPr/>
          <p:nvPr/>
        </p:nvGrpSpPr>
        <p:grpSpPr>
          <a:xfrm>
            <a:off x="5589452" y="3367036"/>
            <a:ext cx="362580" cy="356498"/>
            <a:chOff x="5589452" y="3367036"/>
            <a:chExt cx="362580" cy="356498"/>
          </a:xfrm>
        </p:grpSpPr>
        <p:sp>
          <p:nvSpPr>
            <p:cNvPr id="20465" name="Google Shape;20465;p80"/>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80"/>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80"/>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8" name="Google Shape;20468;p80"/>
          <p:cNvGrpSpPr/>
          <p:nvPr/>
        </p:nvGrpSpPr>
        <p:grpSpPr>
          <a:xfrm>
            <a:off x="4211985" y="3817357"/>
            <a:ext cx="362947" cy="356576"/>
            <a:chOff x="4211985" y="3817357"/>
            <a:chExt cx="362947" cy="356576"/>
          </a:xfrm>
        </p:grpSpPr>
        <p:sp>
          <p:nvSpPr>
            <p:cNvPr id="20469" name="Google Shape;20469;p80"/>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80"/>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80"/>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2" name="Google Shape;20472;p80"/>
          <p:cNvGrpSpPr/>
          <p:nvPr/>
        </p:nvGrpSpPr>
        <p:grpSpPr>
          <a:xfrm>
            <a:off x="4660419" y="3817357"/>
            <a:ext cx="362947" cy="356576"/>
            <a:chOff x="4660419" y="3817357"/>
            <a:chExt cx="362947" cy="356576"/>
          </a:xfrm>
        </p:grpSpPr>
        <p:sp>
          <p:nvSpPr>
            <p:cNvPr id="20473" name="Google Shape;20473;p80"/>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80"/>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80"/>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80"/>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80"/>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8" name="Google Shape;20478;p80"/>
          <p:cNvGrpSpPr/>
          <p:nvPr/>
        </p:nvGrpSpPr>
        <p:grpSpPr>
          <a:xfrm>
            <a:off x="5557286" y="3817357"/>
            <a:ext cx="362947" cy="356576"/>
            <a:chOff x="5557286" y="3817357"/>
            <a:chExt cx="362947" cy="356576"/>
          </a:xfrm>
        </p:grpSpPr>
        <p:sp>
          <p:nvSpPr>
            <p:cNvPr id="20479" name="Google Shape;20479;p80"/>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0" name="Google Shape;20480;p80"/>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80"/>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80"/>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3" name="Google Shape;20483;p80"/>
          <p:cNvGrpSpPr/>
          <p:nvPr/>
        </p:nvGrpSpPr>
        <p:grpSpPr>
          <a:xfrm>
            <a:off x="7488021" y="3362475"/>
            <a:ext cx="372017" cy="365621"/>
            <a:chOff x="7488021" y="3362475"/>
            <a:chExt cx="372017" cy="365621"/>
          </a:xfrm>
        </p:grpSpPr>
        <p:sp>
          <p:nvSpPr>
            <p:cNvPr id="20484" name="Google Shape;20484;p80"/>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80"/>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80"/>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80"/>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80"/>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9" name="Google Shape;20489;p80"/>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0" name="Google Shape;20490;p80"/>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80"/>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80"/>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80"/>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4" name="Google Shape;20494;p80"/>
          <p:cNvGrpSpPr/>
          <p:nvPr/>
        </p:nvGrpSpPr>
        <p:grpSpPr>
          <a:xfrm>
            <a:off x="5113781" y="3367036"/>
            <a:ext cx="362553" cy="356498"/>
            <a:chOff x="5113781" y="3367036"/>
            <a:chExt cx="362553" cy="356498"/>
          </a:xfrm>
        </p:grpSpPr>
        <p:sp>
          <p:nvSpPr>
            <p:cNvPr id="20495" name="Google Shape;20495;p80"/>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6" name="Google Shape;20496;p80"/>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97" name="Google Shape;20497;p80"/>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98" name="Google Shape;20498;p80"/>
          <p:cNvGrpSpPr/>
          <p:nvPr/>
        </p:nvGrpSpPr>
        <p:grpSpPr>
          <a:xfrm>
            <a:off x="7968621" y="3365489"/>
            <a:ext cx="375818" cy="357651"/>
            <a:chOff x="7968621" y="3365489"/>
            <a:chExt cx="375818" cy="357651"/>
          </a:xfrm>
        </p:grpSpPr>
        <p:sp>
          <p:nvSpPr>
            <p:cNvPr id="20499" name="Google Shape;20499;p80"/>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0" name="Google Shape;20500;p80"/>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1" name="Google Shape;20501;p80"/>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80"/>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80"/>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80"/>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80"/>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6" name="Google Shape;20506;p80"/>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7" name="Google Shape;20507;p80"/>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80"/>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80"/>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80"/>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algn="ctr" defTabSz="914081">
              <a:defRPr/>
            </a:pPr>
            <a:r>
              <a:rPr lang="en-US" altLang="zh-CN" sz="3599" dirty="0">
                <a:solidFill>
                  <a:srgbClr val="FFFFFF"/>
                </a:solidFill>
                <a:ea typeface="宋体" panose="02010600030101010101" pitchFamily="2" charset="-122"/>
                <a:hlinkClick r:id="rId4"/>
              </a:rPr>
              <a:t>www.greatppt.com</a:t>
            </a:r>
            <a:endParaRPr lang="en-US" altLang="zh-CN" sz="3599" dirty="0">
              <a:solidFill>
                <a:srgbClr val="FFFFFF"/>
              </a:solidFill>
              <a:ea typeface="宋体" panose="02010600030101010101" pitchFamily="2" charset="-122"/>
            </a:endParaRPr>
          </a:p>
          <a:p>
            <a:pPr algn="ctr" defTabSz="914081">
              <a:defRPr/>
            </a:pPr>
            <a:r>
              <a:rPr lang="en-US" altLang="zh-CN" sz="2399" dirty="0">
                <a:solidFill>
                  <a:srgbClr val="78909C">
                    <a:lumMod val="20000"/>
                    <a:lumOff val="80000"/>
                  </a:srgbClr>
                </a:solidFill>
                <a:ea typeface="宋体" panose="02010600030101010101" pitchFamily="2" charset="-122"/>
              </a:rPr>
              <a:t>Free Templates and Themes</a:t>
            </a:r>
          </a:p>
          <a:p>
            <a:pPr algn="ctr" defTabSz="914081">
              <a:defRPr/>
            </a:pPr>
            <a:r>
              <a:rPr lang="en-US" altLang="zh-CN" sz="2399" dirty="0">
                <a:solidFill>
                  <a:srgbClr val="78909C">
                    <a:lumMod val="20000"/>
                    <a:lumOff val="80000"/>
                  </a:srgbClr>
                </a:solidFill>
                <a:ea typeface="宋体" panose="02010600030101010101" pitchFamily="2" charset="-122"/>
              </a:rPr>
              <a:t>Create beautiful presentations in minutes</a:t>
            </a:r>
            <a:endParaRPr lang="zh-CN" altLang="en-US" sz="2399"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701"/>
        <p:cNvGrpSpPr/>
        <p:nvPr/>
      </p:nvGrpSpPr>
      <p:grpSpPr>
        <a:xfrm>
          <a:off x="0" y="0"/>
          <a:ext cx="0" cy="0"/>
          <a:chOff x="0" y="0"/>
          <a:chExt cx="0" cy="0"/>
        </a:xfrm>
      </p:grpSpPr>
      <p:sp>
        <p:nvSpPr>
          <p:cNvPr id="1702" name="Google Shape;1702;p37"/>
          <p:cNvSpPr txBox="1">
            <a:spLocks noGrp="1"/>
          </p:cNvSpPr>
          <p:nvPr>
            <p:ph type="title"/>
          </p:nvPr>
        </p:nvSpPr>
        <p:spPr>
          <a:xfrm>
            <a:off x="720000" y="414575"/>
            <a:ext cx="4404900" cy="1023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AND HERE COMES THE SLIDE TITLE! </a:t>
            </a:r>
            <a:endParaRPr/>
          </a:p>
        </p:txBody>
      </p:sp>
      <p:sp>
        <p:nvSpPr>
          <p:cNvPr id="1703" name="Google Shape;1703;p37"/>
          <p:cNvSpPr txBox="1">
            <a:spLocks noGrp="1"/>
          </p:cNvSpPr>
          <p:nvPr>
            <p:ph type="subTitle" idx="1"/>
          </p:nvPr>
        </p:nvSpPr>
        <p:spPr>
          <a:xfrm>
            <a:off x="720000" y="1611600"/>
            <a:ext cx="4404900" cy="26871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Do you know what helps you make your point clear? Lists like this one:</a:t>
            </a:r>
            <a:endParaRPr/>
          </a:p>
          <a:p>
            <a:pPr marL="0" lvl="0" indent="0" algn="l" rtl="0">
              <a:spcBef>
                <a:spcPts val="0"/>
              </a:spcBef>
              <a:spcAft>
                <a:spcPts val="0"/>
              </a:spcAft>
              <a:buNone/>
            </a:pPr>
            <a:endParaRPr/>
          </a:p>
          <a:p>
            <a:pPr marL="457200" lvl="0" indent="-330200" algn="l" rtl="0">
              <a:spcBef>
                <a:spcPts val="0"/>
              </a:spcBef>
              <a:spcAft>
                <a:spcPts val="0"/>
              </a:spcAft>
              <a:buSzPts val="1600"/>
              <a:buChar char="●"/>
            </a:pPr>
            <a:r>
              <a:rPr lang="en"/>
              <a:t>Because they’re simple</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And because you’ll never forget to buy milk!</a:t>
            </a:r>
            <a:endParaRPr/>
          </a:p>
          <a:p>
            <a:pPr marL="0" lvl="0" indent="0" algn="l" rtl="0">
              <a:spcBef>
                <a:spcPts val="0"/>
              </a:spcBef>
              <a:spcAft>
                <a:spcPts val="0"/>
              </a:spcAft>
              <a:buNone/>
            </a:pPr>
            <a:endParaRPr/>
          </a:p>
          <a:p>
            <a:pPr marL="0" lvl="0" indent="0" algn="l" rtl="0">
              <a:spcBef>
                <a:spcPts val="0"/>
              </a:spcBef>
              <a:spcAft>
                <a:spcPts val="0"/>
              </a:spcAft>
              <a:buNone/>
            </a:pPr>
            <a:r>
              <a:rPr lang="en"/>
              <a:t>And the most important thing: the audience won’t miss the point of your presentation</a:t>
            </a:r>
            <a:endParaRPr/>
          </a:p>
        </p:txBody>
      </p:sp>
      <p:grpSp>
        <p:nvGrpSpPr>
          <p:cNvPr id="1704" name="Google Shape;1704;p37"/>
          <p:cNvGrpSpPr/>
          <p:nvPr/>
        </p:nvGrpSpPr>
        <p:grpSpPr>
          <a:xfrm>
            <a:off x="6381235" y="1916344"/>
            <a:ext cx="1936440" cy="2687032"/>
            <a:chOff x="6381235" y="1916344"/>
            <a:chExt cx="1936440" cy="2687032"/>
          </a:xfrm>
        </p:grpSpPr>
        <p:sp>
          <p:nvSpPr>
            <p:cNvPr id="1705" name="Google Shape;1705;p37"/>
            <p:cNvSpPr/>
            <p:nvPr/>
          </p:nvSpPr>
          <p:spPr>
            <a:xfrm>
              <a:off x="6411915" y="4495421"/>
              <a:ext cx="1767251" cy="107955"/>
            </a:xfrm>
            <a:custGeom>
              <a:avLst/>
              <a:gdLst/>
              <a:ahLst/>
              <a:cxnLst/>
              <a:rect l="l" t="t" r="r" b="b"/>
              <a:pathLst>
                <a:path w="13882" h="848" extrusionOk="0">
                  <a:moveTo>
                    <a:pt x="6941" y="0"/>
                  </a:moveTo>
                  <a:cubicBezTo>
                    <a:pt x="687" y="0"/>
                    <a:pt x="0" y="188"/>
                    <a:pt x="0" y="429"/>
                  </a:cubicBezTo>
                  <a:cubicBezTo>
                    <a:pt x="0" y="660"/>
                    <a:pt x="3114" y="848"/>
                    <a:pt x="6941" y="848"/>
                  </a:cubicBezTo>
                  <a:cubicBezTo>
                    <a:pt x="10777" y="848"/>
                    <a:pt x="13881" y="660"/>
                    <a:pt x="13881" y="429"/>
                  </a:cubicBezTo>
                  <a:cubicBezTo>
                    <a:pt x="13881" y="188"/>
                    <a:pt x="13150" y="0"/>
                    <a:pt x="6941" y="0"/>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7"/>
            <p:cNvSpPr/>
            <p:nvPr/>
          </p:nvSpPr>
          <p:spPr>
            <a:xfrm>
              <a:off x="8024618" y="3575768"/>
              <a:ext cx="293057" cy="347671"/>
            </a:xfrm>
            <a:custGeom>
              <a:avLst/>
              <a:gdLst/>
              <a:ahLst/>
              <a:cxnLst/>
              <a:rect l="l" t="t" r="r" b="b"/>
              <a:pathLst>
                <a:path w="2302" h="2731" extrusionOk="0">
                  <a:moveTo>
                    <a:pt x="1413" y="1"/>
                  </a:moveTo>
                  <a:cubicBezTo>
                    <a:pt x="1375" y="1"/>
                    <a:pt x="1338" y="3"/>
                    <a:pt x="1303" y="7"/>
                  </a:cubicBezTo>
                  <a:cubicBezTo>
                    <a:pt x="1124" y="25"/>
                    <a:pt x="990" y="79"/>
                    <a:pt x="990" y="79"/>
                  </a:cubicBezTo>
                  <a:cubicBezTo>
                    <a:pt x="990" y="79"/>
                    <a:pt x="0" y="1452"/>
                    <a:pt x="0" y="1765"/>
                  </a:cubicBezTo>
                  <a:cubicBezTo>
                    <a:pt x="0" y="2009"/>
                    <a:pt x="406" y="2731"/>
                    <a:pt x="1028" y="2731"/>
                  </a:cubicBezTo>
                  <a:cubicBezTo>
                    <a:pt x="1199" y="2731"/>
                    <a:pt x="1387" y="2676"/>
                    <a:pt x="1588" y="2541"/>
                  </a:cubicBezTo>
                  <a:cubicBezTo>
                    <a:pt x="1766" y="2416"/>
                    <a:pt x="1891" y="2282"/>
                    <a:pt x="1954" y="2148"/>
                  </a:cubicBezTo>
                  <a:cubicBezTo>
                    <a:pt x="2230" y="1631"/>
                    <a:pt x="1749" y="1131"/>
                    <a:pt x="1749" y="1131"/>
                  </a:cubicBezTo>
                  <a:cubicBezTo>
                    <a:pt x="1749" y="1131"/>
                    <a:pt x="2302" y="1078"/>
                    <a:pt x="2025" y="418"/>
                  </a:cubicBezTo>
                  <a:cubicBezTo>
                    <a:pt x="1888" y="82"/>
                    <a:pt x="1634" y="1"/>
                    <a:pt x="1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7"/>
            <p:cNvSpPr/>
            <p:nvPr/>
          </p:nvSpPr>
          <p:spPr>
            <a:xfrm>
              <a:off x="8024618" y="3576659"/>
              <a:ext cx="248754" cy="346779"/>
            </a:xfrm>
            <a:custGeom>
              <a:avLst/>
              <a:gdLst/>
              <a:ahLst/>
              <a:cxnLst/>
              <a:rect l="l" t="t" r="r" b="b"/>
              <a:pathLst>
                <a:path w="1954" h="2724" extrusionOk="0">
                  <a:moveTo>
                    <a:pt x="1303" y="0"/>
                  </a:moveTo>
                  <a:lnTo>
                    <a:pt x="1303" y="0"/>
                  </a:lnTo>
                  <a:cubicBezTo>
                    <a:pt x="1124" y="18"/>
                    <a:pt x="990" y="72"/>
                    <a:pt x="990" y="72"/>
                  </a:cubicBezTo>
                  <a:cubicBezTo>
                    <a:pt x="990" y="72"/>
                    <a:pt x="0" y="1445"/>
                    <a:pt x="0" y="1758"/>
                  </a:cubicBezTo>
                  <a:cubicBezTo>
                    <a:pt x="0" y="2002"/>
                    <a:pt x="406" y="2724"/>
                    <a:pt x="1028" y="2724"/>
                  </a:cubicBezTo>
                  <a:cubicBezTo>
                    <a:pt x="1199" y="2724"/>
                    <a:pt x="1387" y="2669"/>
                    <a:pt x="1588" y="2534"/>
                  </a:cubicBezTo>
                  <a:cubicBezTo>
                    <a:pt x="1766" y="2409"/>
                    <a:pt x="1891" y="2275"/>
                    <a:pt x="1954" y="2141"/>
                  </a:cubicBezTo>
                  <a:cubicBezTo>
                    <a:pt x="1374" y="2114"/>
                    <a:pt x="955" y="1775"/>
                    <a:pt x="1142" y="1285"/>
                  </a:cubicBezTo>
                  <a:cubicBezTo>
                    <a:pt x="1320" y="821"/>
                    <a:pt x="1329" y="321"/>
                    <a:pt x="1303"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7"/>
            <p:cNvSpPr/>
            <p:nvPr/>
          </p:nvSpPr>
          <p:spPr>
            <a:xfrm>
              <a:off x="6484607" y="3785567"/>
              <a:ext cx="679173" cy="751101"/>
            </a:xfrm>
            <a:custGeom>
              <a:avLst/>
              <a:gdLst/>
              <a:ahLst/>
              <a:cxnLst/>
              <a:rect l="l" t="t" r="r" b="b"/>
              <a:pathLst>
                <a:path w="5335" h="5900" extrusionOk="0">
                  <a:moveTo>
                    <a:pt x="0" y="1"/>
                  </a:moveTo>
                  <a:cubicBezTo>
                    <a:pt x="0" y="1"/>
                    <a:pt x="80" y="1375"/>
                    <a:pt x="259" y="2704"/>
                  </a:cubicBezTo>
                  <a:cubicBezTo>
                    <a:pt x="312" y="3105"/>
                    <a:pt x="375" y="3507"/>
                    <a:pt x="437" y="3863"/>
                  </a:cubicBezTo>
                  <a:cubicBezTo>
                    <a:pt x="741" y="5398"/>
                    <a:pt x="696" y="5567"/>
                    <a:pt x="696" y="5567"/>
                  </a:cubicBezTo>
                  <a:cubicBezTo>
                    <a:pt x="696" y="5567"/>
                    <a:pt x="0" y="5585"/>
                    <a:pt x="107" y="5764"/>
                  </a:cubicBezTo>
                  <a:cubicBezTo>
                    <a:pt x="165" y="5857"/>
                    <a:pt x="1454" y="5900"/>
                    <a:pt x="2736" y="5900"/>
                  </a:cubicBezTo>
                  <a:cubicBezTo>
                    <a:pt x="4017" y="5900"/>
                    <a:pt x="5290" y="5857"/>
                    <a:pt x="5317" y="5781"/>
                  </a:cubicBezTo>
                  <a:cubicBezTo>
                    <a:pt x="5335" y="5737"/>
                    <a:pt x="5335" y="5558"/>
                    <a:pt x="5317" y="5335"/>
                  </a:cubicBezTo>
                  <a:cubicBezTo>
                    <a:pt x="5290" y="4916"/>
                    <a:pt x="5228" y="4363"/>
                    <a:pt x="5228" y="4363"/>
                  </a:cubicBezTo>
                  <a:lnTo>
                    <a:pt x="883" y="482"/>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7"/>
            <p:cNvSpPr/>
            <p:nvPr/>
          </p:nvSpPr>
          <p:spPr>
            <a:xfrm>
              <a:off x="6484607" y="3785567"/>
              <a:ext cx="677009" cy="679301"/>
            </a:xfrm>
            <a:custGeom>
              <a:avLst/>
              <a:gdLst/>
              <a:ahLst/>
              <a:cxnLst/>
              <a:rect l="l" t="t" r="r" b="b"/>
              <a:pathLst>
                <a:path w="5318" h="5336" extrusionOk="0">
                  <a:moveTo>
                    <a:pt x="0" y="1"/>
                  </a:moveTo>
                  <a:cubicBezTo>
                    <a:pt x="0" y="1"/>
                    <a:pt x="80" y="1375"/>
                    <a:pt x="259" y="2704"/>
                  </a:cubicBezTo>
                  <a:cubicBezTo>
                    <a:pt x="946" y="3890"/>
                    <a:pt x="2391" y="5273"/>
                    <a:pt x="5317" y="5335"/>
                  </a:cubicBezTo>
                  <a:cubicBezTo>
                    <a:pt x="5290" y="4916"/>
                    <a:pt x="5228" y="4363"/>
                    <a:pt x="5228" y="4363"/>
                  </a:cubicBezTo>
                  <a:lnTo>
                    <a:pt x="883" y="482"/>
                  </a:lnTo>
                  <a:lnTo>
                    <a:pt x="0" y="1"/>
                  </a:ln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7"/>
            <p:cNvSpPr/>
            <p:nvPr/>
          </p:nvSpPr>
          <p:spPr>
            <a:xfrm>
              <a:off x="7379435" y="3785567"/>
              <a:ext cx="679301" cy="751101"/>
            </a:xfrm>
            <a:custGeom>
              <a:avLst/>
              <a:gdLst/>
              <a:ahLst/>
              <a:cxnLst/>
              <a:rect l="l" t="t" r="r" b="b"/>
              <a:pathLst>
                <a:path w="5336" h="5900" extrusionOk="0">
                  <a:moveTo>
                    <a:pt x="5336" y="1"/>
                  </a:moveTo>
                  <a:lnTo>
                    <a:pt x="4453" y="482"/>
                  </a:lnTo>
                  <a:lnTo>
                    <a:pt x="108" y="4363"/>
                  </a:lnTo>
                  <a:cubicBezTo>
                    <a:pt x="108" y="4363"/>
                    <a:pt x="46" y="4916"/>
                    <a:pt x="19" y="5335"/>
                  </a:cubicBezTo>
                  <a:cubicBezTo>
                    <a:pt x="10" y="5558"/>
                    <a:pt x="1" y="5737"/>
                    <a:pt x="19" y="5781"/>
                  </a:cubicBezTo>
                  <a:cubicBezTo>
                    <a:pt x="46" y="5857"/>
                    <a:pt x="1319" y="5900"/>
                    <a:pt x="2600" y="5900"/>
                  </a:cubicBezTo>
                  <a:cubicBezTo>
                    <a:pt x="3882" y="5900"/>
                    <a:pt x="5171" y="5857"/>
                    <a:pt x="5229" y="5764"/>
                  </a:cubicBezTo>
                  <a:cubicBezTo>
                    <a:pt x="5336" y="5585"/>
                    <a:pt x="4640" y="5567"/>
                    <a:pt x="4640" y="5567"/>
                  </a:cubicBezTo>
                  <a:cubicBezTo>
                    <a:pt x="4640" y="5567"/>
                    <a:pt x="4595" y="5398"/>
                    <a:pt x="4899" y="3863"/>
                  </a:cubicBezTo>
                  <a:cubicBezTo>
                    <a:pt x="4961" y="3507"/>
                    <a:pt x="5024" y="3105"/>
                    <a:pt x="5077" y="2704"/>
                  </a:cubicBezTo>
                  <a:cubicBezTo>
                    <a:pt x="5255" y="1375"/>
                    <a:pt x="5336" y="1"/>
                    <a:pt x="53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7"/>
            <p:cNvSpPr/>
            <p:nvPr/>
          </p:nvSpPr>
          <p:spPr>
            <a:xfrm>
              <a:off x="7381727" y="3785567"/>
              <a:ext cx="677009" cy="679301"/>
            </a:xfrm>
            <a:custGeom>
              <a:avLst/>
              <a:gdLst/>
              <a:ahLst/>
              <a:cxnLst/>
              <a:rect l="l" t="t" r="r" b="b"/>
              <a:pathLst>
                <a:path w="5318" h="5336" extrusionOk="0">
                  <a:moveTo>
                    <a:pt x="5318" y="1"/>
                  </a:moveTo>
                  <a:lnTo>
                    <a:pt x="4435" y="482"/>
                  </a:lnTo>
                  <a:lnTo>
                    <a:pt x="90" y="4363"/>
                  </a:lnTo>
                  <a:cubicBezTo>
                    <a:pt x="90" y="4363"/>
                    <a:pt x="28" y="4916"/>
                    <a:pt x="1" y="5335"/>
                  </a:cubicBezTo>
                  <a:cubicBezTo>
                    <a:pt x="2927" y="5273"/>
                    <a:pt x="4372" y="3890"/>
                    <a:pt x="5059" y="2704"/>
                  </a:cubicBezTo>
                  <a:cubicBezTo>
                    <a:pt x="5237" y="1375"/>
                    <a:pt x="5318" y="1"/>
                    <a:pt x="5318"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7"/>
            <p:cNvSpPr/>
            <p:nvPr/>
          </p:nvSpPr>
          <p:spPr>
            <a:xfrm>
              <a:off x="6452780" y="2124361"/>
              <a:ext cx="383953" cy="326920"/>
            </a:xfrm>
            <a:custGeom>
              <a:avLst/>
              <a:gdLst/>
              <a:ahLst/>
              <a:cxnLst/>
              <a:rect l="l" t="t" r="r" b="b"/>
              <a:pathLst>
                <a:path w="3016" h="2568" extrusionOk="0">
                  <a:moveTo>
                    <a:pt x="1478" y="0"/>
                  </a:moveTo>
                  <a:cubicBezTo>
                    <a:pt x="1132" y="0"/>
                    <a:pt x="790" y="121"/>
                    <a:pt x="527" y="471"/>
                  </a:cubicBezTo>
                  <a:cubicBezTo>
                    <a:pt x="0" y="1158"/>
                    <a:pt x="616" y="1791"/>
                    <a:pt x="1169" y="2175"/>
                  </a:cubicBezTo>
                  <a:cubicBezTo>
                    <a:pt x="1517" y="2416"/>
                    <a:pt x="1838" y="2568"/>
                    <a:pt x="1838" y="2568"/>
                  </a:cubicBezTo>
                  <a:lnTo>
                    <a:pt x="2115" y="2104"/>
                  </a:lnTo>
                  <a:lnTo>
                    <a:pt x="2686" y="1140"/>
                  </a:lnTo>
                  <a:lnTo>
                    <a:pt x="3016" y="587"/>
                  </a:lnTo>
                  <a:cubicBezTo>
                    <a:pt x="3016" y="587"/>
                    <a:pt x="2802" y="426"/>
                    <a:pt x="2480" y="266"/>
                  </a:cubicBezTo>
                  <a:cubicBezTo>
                    <a:pt x="2199" y="130"/>
                    <a:pt x="1836" y="0"/>
                    <a:pt x="1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7"/>
            <p:cNvSpPr/>
            <p:nvPr/>
          </p:nvSpPr>
          <p:spPr>
            <a:xfrm>
              <a:off x="6585687" y="2209783"/>
              <a:ext cx="209035" cy="182428"/>
            </a:xfrm>
            <a:custGeom>
              <a:avLst/>
              <a:gdLst/>
              <a:ahLst/>
              <a:cxnLst/>
              <a:rect l="l" t="t" r="r" b="b"/>
              <a:pathLst>
                <a:path w="1642" h="1433" extrusionOk="0">
                  <a:moveTo>
                    <a:pt x="631" y="1"/>
                  </a:moveTo>
                  <a:cubicBezTo>
                    <a:pt x="461" y="1"/>
                    <a:pt x="305" y="66"/>
                    <a:pt x="188" y="237"/>
                  </a:cubicBezTo>
                  <a:cubicBezTo>
                    <a:pt x="0" y="505"/>
                    <a:pt x="134" y="764"/>
                    <a:pt x="375" y="978"/>
                  </a:cubicBezTo>
                  <a:cubicBezTo>
                    <a:pt x="580" y="1174"/>
                    <a:pt x="857" y="1326"/>
                    <a:pt x="1071" y="1433"/>
                  </a:cubicBezTo>
                  <a:lnTo>
                    <a:pt x="1642" y="469"/>
                  </a:lnTo>
                  <a:cubicBezTo>
                    <a:pt x="1481" y="344"/>
                    <a:pt x="1240" y="166"/>
                    <a:pt x="981" y="77"/>
                  </a:cubicBezTo>
                  <a:cubicBezTo>
                    <a:pt x="863" y="30"/>
                    <a:pt x="744"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7"/>
            <p:cNvSpPr/>
            <p:nvPr/>
          </p:nvSpPr>
          <p:spPr>
            <a:xfrm>
              <a:off x="6601600" y="2158097"/>
              <a:ext cx="235133" cy="293184"/>
            </a:xfrm>
            <a:custGeom>
              <a:avLst/>
              <a:gdLst/>
              <a:ahLst/>
              <a:cxnLst/>
              <a:rect l="l" t="t" r="r" b="b"/>
              <a:pathLst>
                <a:path w="1847" h="2303" extrusionOk="0">
                  <a:moveTo>
                    <a:pt x="1311" y="1"/>
                  </a:moveTo>
                  <a:cubicBezTo>
                    <a:pt x="1142" y="161"/>
                    <a:pt x="990" y="322"/>
                    <a:pt x="856" y="483"/>
                  </a:cubicBezTo>
                  <a:cubicBezTo>
                    <a:pt x="589" y="795"/>
                    <a:pt x="393" y="1107"/>
                    <a:pt x="250" y="1384"/>
                  </a:cubicBezTo>
                  <a:cubicBezTo>
                    <a:pt x="143" y="1580"/>
                    <a:pt x="63" y="1767"/>
                    <a:pt x="0" y="1910"/>
                  </a:cubicBezTo>
                  <a:cubicBezTo>
                    <a:pt x="348" y="2151"/>
                    <a:pt x="669" y="2303"/>
                    <a:pt x="669" y="2303"/>
                  </a:cubicBezTo>
                  <a:lnTo>
                    <a:pt x="946" y="1839"/>
                  </a:lnTo>
                  <a:lnTo>
                    <a:pt x="1517" y="875"/>
                  </a:lnTo>
                  <a:lnTo>
                    <a:pt x="1847" y="322"/>
                  </a:lnTo>
                  <a:cubicBezTo>
                    <a:pt x="1847" y="322"/>
                    <a:pt x="1633" y="161"/>
                    <a:pt x="1311"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7"/>
            <p:cNvSpPr/>
            <p:nvPr/>
          </p:nvSpPr>
          <p:spPr>
            <a:xfrm>
              <a:off x="7652123" y="2121942"/>
              <a:ext cx="380515" cy="338377"/>
            </a:xfrm>
            <a:custGeom>
              <a:avLst/>
              <a:gdLst/>
              <a:ahLst/>
              <a:cxnLst/>
              <a:rect l="l" t="t" r="r" b="b"/>
              <a:pathLst>
                <a:path w="2989" h="2658" extrusionOk="0">
                  <a:moveTo>
                    <a:pt x="1580" y="1"/>
                  </a:moveTo>
                  <a:cubicBezTo>
                    <a:pt x="1232" y="1"/>
                    <a:pt x="887" y="124"/>
                    <a:pt x="607" y="267"/>
                  </a:cubicBezTo>
                  <a:cubicBezTo>
                    <a:pt x="250" y="445"/>
                    <a:pt x="0" y="651"/>
                    <a:pt x="0" y="651"/>
                  </a:cubicBezTo>
                  <a:lnTo>
                    <a:pt x="393" y="1168"/>
                  </a:lnTo>
                  <a:lnTo>
                    <a:pt x="1053" y="2024"/>
                  </a:lnTo>
                  <a:lnTo>
                    <a:pt x="1543" y="2658"/>
                  </a:lnTo>
                  <a:cubicBezTo>
                    <a:pt x="1543" y="2658"/>
                    <a:pt x="1820" y="2426"/>
                    <a:pt x="2105" y="2096"/>
                  </a:cubicBezTo>
                  <a:cubicBezTo>
                    <a:pt x="2543" y="1578"/>
                    <a:pt x="2989" y="820"/>
                    <a:pt x="2400" y="303"/>
                  </a:cubicBezTo>
                  <a:cubicBezTo>
                    <a:pt x="2148" y="83"/>
                    <a:pt x="1863" y="1"/>
                    <a:pt x="15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7"/>
            <p:cNvSpPr/>
            <p:nvPr/>
          </p:nvSpPr>
          <p:spPr>
            <a:xfrm>
              <a:off x="7702027" y="2192597"/>
              <a:ext cx="231823" cy="187139"/>
            </a:xfrm>
            <a:custGeom>
              <a:avLst/>
              <a:gdLst/>
              <a:ahLst/>
              <a:cxnLst/>
              <a:rect l="l" t="t" r="r" b="b"/>
              <a:pathLst>
                <a:path w="1821" h="1470" extrusionOk="0">
                  <a:moveTo>
                    <a:pt x="1042" y="1"/>
                  </a:moveTo>
                  <a:cubicBezTo>
                    <a:pt x="906" y="1"/>
                    <a:pt x="772" y="40"/>
                    <a:pt x="643" y="105"/>
                  </a:cubicBezTo>
                  <a:cubicBezTo>
                    <a:pt x="402" y="229"/>
                    <a:pt x="170" y="435"/>
                    <a:pt x="1" y="613"/>
                  </a:cubicBezTo>
                  <a:lnTo>
                    <a:pt x="661" y="1469"/>
                  </a:lnTo>
                  <a:cubicBezTo>
                    <a:pt x="875" y="1362"/>
                    <a:pt x="1160" y="1184"/>
                    <a:pt x="1374" y="997"/>
                  </a:cubicBezTo>
                  <a:cubicBezTo>
                    <a:pt x="1669" y="729"/>
                    <a:pt x="1820" y="426"/>
                    <a:pt x="1481" y="158"/>
                  </a:cubicBezTo>
                  <a:cubicBezTo>
                    <a:pt x="1338" y="47"/>
                    <a:pt x="1189"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7"/>
            <p:cNvSpPr/>
            <p:nvPr/>
          </p:nvSpPr>
          <p:spPr>
            <a:xfrm>
              <a:off x="7652123" y="2155933"/>
              <a:ext cx="268105" cy="304387"/>
            </a:xfrm>
            <a:custGeom>
              <a:avLst/>
              <a:gdLst/>
              <a:ahLst/>
              <a:cxnLst/>
              <a:rect l="l" t="t" r="r" b="b"/>
              <a:pathLst>
                <a:path w="2106" h="2391" extrusionOk="0">
                  <a:moveTo>
                    <a:pt x="607" y="0"/>
                  </a:moveTo>
                  <a:cubicBezTo>
                    <a:pt x="250" y="178"/>
                    <a:pt x="0" y="384"/>
                    <a:pt x="0" y="384"/>
                  </a:cubicBezTo>
                  <a:lnTo>
                    <a:pt x="393" y="901"/>
                  </a:lnTo>
                  <a:lnTo>
                    <a:pt x="1053" y="1757"/>
                  </a:lnTo>
                  <a:lnTo>
                    <a:pt x="1543" y="2391"/>
                  </a:lnTo>
                  <a:cubicBezTo>
                    <a:pt x="1543" y="2391"/>
                    <a:pt x="1820" y="2159"/>
                    <a:pt x="2105" y="1829"/>
                  </a:cubicBezTo>
                  <a:cubicBezTo>
                    <a:pt x="1998" y="1633"/>
                    <a:pt x="1882" y="1445"/>
                    <a:pt x="1766" y="1285"/>
                  </a:cubicBezTo>
                  <a:cubicBezTo>
                    <a:pt x="1526" y="928"/>
                    <a:pt x="1267" y="633"/>
                    <a:pt x="1035" y="393"/>
                  </a:cubicBezTo>
                  <a:cubicBezTo>
                    <a:pt x="883" y="232"/>
                    <a:pt x="732" y="107"/>
                    <a:pt x="607"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7"/>
            <p:cNvSpPr/>
            <p:nvPr/>
          </p:nvSpPr>
          <p:spPr>
            <a:xfrm>
              <a:off x="6406187" y="1916344"/>
              <a:ext cx="1801369" cy="2482962"/>
            </a:xfrm>
            <a:custGeom>
              <a:avLst/>
              <a:gdLst/>
              <a:ahLst/>
              <a:cxnLst/>
              <a:rect l="l" t="t" r="r" b="b"/>
              <a:pathLst>
                <a:path w="14150" h="19504" extrusionOk="0">
                  <a:moveTo>
                    <a:pt x="6111" y="0"/>
                  </a:moveTo>
                  <a:cubicBezTo>
                    <a:pt x="5783" y="0"/>
                    <a:pt x="5644" y="122"/>
                    <a:pt x="5701" y="250"/>
                  </a:cubicBezTo>
                  <a:cubicBezTo>
                    <a:pt x="5826" y="535"/>
                    <a:pt x="6477" y="651"/>
                    <a:pt x="6504" y="749"/>
                  </a:cubicBezTo>
                  <a:cubicBezTo>
                    <a:pt x="6504" y="749"/>
                    <a:pt x="6419" y="736"/>
                    <a:pt x="6268" y="736"/>
                  </a:cubicBezTo>
                  <a:cubicBezTo>
                    <a:pt x="5647" y="736"/>
                    <a:pt x="3912" y="955"/>
                    <a:pt x="2391" y="3193"/>
                  </a:cubicBezTo>
                  <a:cubicBezTo>
                    <a:pt x="1053" y="5156"/>
                    <a:pt x="259" y="8002"/>
                    <a:pt x="63" y="10375"/>
                  </a:cubicBezTo>
                  <a:cubicBezTo>
                    <a:pt x="18" y="10946"/>
                    <a:pt x="1" y="11481"/>
                    <a:pt x="27" y="11972"/>
                  </a:cubicBezTo>
                  <a:cubicBezTo>
                    <a:pt x="36" y="12346"/>
                    <a:pt x="72" y="12685"/>
                    <a:pt x="134" y="13007"/>
                  </a:cubicBezTo>
                  <a:cubicBezTo>
                    <a:pt x="563" y="15478"/>
                    <a:pt x="777" y="15326"/>
                    <a:pt x="937" y="15353"/>
                  </a:cubicBezTo>
                  <a:cubicBezTo>
                    <a:pt x="937" y="15353"/>
                    <a:pt x="946" y="15362"/>
                    <a:pt x="946" y="15362"/>
                  </a:cubicBezTo>
                  <a:cubicBezTo>
                    <a:pt x="1089" y="15442"/>
                    <a:pt x="1143" y="16646"/>
                    <a:pt x="1990" y="17619"/>
                  </a:cubicBezTo>
                  <a:cubicBezTo>
                    <a:pt x="2549" y="18258"/>
                    <a:pt x="2862" y="18433"/>
                    <a:pt x="3007" y="18433"/>
                  </a:cubicBezTo>
                  <a:cubicBezTo>
                    <a:pt x="3086" y="18433"/>
                    <a:pt x="3115" y="18380"/>
                    <a:pt x="3105" y="18323"/>
                  </a:cubicBezTo>
                  <a:cubicBezTo>
                    <a:pt x="3103" y="18316"/>
                    <a:pt x="3105" y="18312"/>
                    <a:pt x="3110" y="18312"/>
                  </a:cubicBezTo>
                  <a:cubicBezTo>
                    <a:pt x="3205" y="18312"/>
                    <a:pt x="4430" y="19503"/>
                    <a:pt x="6482" y="19503"/>
                  </a:cubicBezTo>
                  <a:cubicBezTo>
                    <a:pt x="6530" y="19503"/>
                    <a:pt x="6579" y="19502"/>
                    <a:pt x="6629" y="19501"/>
                  </a:cubicBezTo>
                  <a:cubicBezTo>
                    <a:pt x="8850" y="19439"/>
                    <a:pt x="10947" y="18395"/>
                    <a:pt x="12017" y="16780"/>
                  </a:cubicBezTo>
                  <a:cubicBezTo>
                    <a:pt x="12035" y="16744"/>
                    <a:pt x="12062" y="16718"/>
                    <a:pt x="12080" y="16691"/>
                  </a:cubicBezTo>
                  <a:cubicBezTo>
                    <a:pt x="13111" y="15048"/>
                    <a:pt x="13098" y="14424"/>
                    <a:pt x="13214" y="14424"/>
                  </a:cubicBezTo>
                  <a:cubicBezTo>
                    <a:pt x="13217" y="14424"/>
                    <a:pt x="13219" y="14424"/>
                    <a:pt x="13222" y="14425"/>
                  </a:cubicBezTo>
                  <a:cubicBezTo>
                    <a:pt x="13283" y="14442"/>
                    <a:pt x="13365" y="14518"/>
                    <a:pt x="13448" y="14518"/>
                  </a:cubicBezTo>
                  <a:cubicBezTo>
                    <a:pt x="13535" y="14518"/>
                    <a:pt x="13622" y="14436"/>
                    <a:pt x="13686" y="14122"/>
                  </a:cubicBezTo>
                  <a:cubicBezTo>
                    <a:pt x="13810" y="13497"/>
                    <a:pt x="14149" y="11365"/>
                    <a:pt x="12731" y="7092"/>
                  </a:cubicBezTo>
                  <a:cubicBezTo>
                    <a:pt x="11304" y="2819"/>
                    <a:pt x="9662" y="1641"/>
                    <a:pt x="8021" y="687"/>
                  </a:cubicBezTo>
                  <a:cubicBezTo>
                    <a:pt x="7136" y="167"/>
                    <a:pt x="6494" y="0"/>
                    <a:pt x="61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7"/>
            <p:cNvSpPr/>
            <p:nvPr/>
          </p:nvSpPr>
          <p:spPr>
            <a:xfrm>
              <a:off x="6526617" y="3155916"/>
              <a:ext cx="1459427" cy="1243390"/>
            </a:xfrm>
            <a:custGeom>
              <a:avLst/>
              <a:gdLst/>
              <a:ahLst/>
              <a:cxnLst/>
              <a:rect l="l" t="t" r="r" b="b"/>
              <a:pathLst>
                <a:path w="11464" h="9767" extrusionOk="0">
                  <a:moveTo>
                    <a:pt x="5997" y="1"/>
                  </a:moveTo>
                  <a:cubicBezTo>
                    <a:pt x="4533" y="1"/>
                    <a:pt x="2975" y="240"/>
                    <a:pt x="1972" y="781"/>
                  </a:cubicBezTo>
                  <a:cubicBezTo>
                    <a:pt x="268" y="1691"/>
                    <a:pt x="27" y="4483"/>
                    <a:pt x="0" y="5625"/>
                  </a:cubicBezTo>
                  <a:cubicBezTo>
                    <a:pt x="143" y="5705"/>
                    <a:pt x="197" y="6909"/>
                    <a:pt x="1044" y="7882"/>
                  </a:cubicBezTo>
                  <a:cubicBezTo>
                    <a:pt x="1603" y="8521"/>
                    <a:pt x="1916" y="8696"/>
                    <a:pt x="2061" y="8696"/>
                  </a:cubicBezTo>
                  <a:cubicBezTo>
                    <a:pt x="2140" y="8696"/>
                    <a:pt x="2169" y="8643"/>
                    <a:pt x="2159" y="8586"/>
                  </a:cubicBezTo>
                  <a:cubicBezTo>
                    <a:pt x="2157" y="8579"/>
                    <a:pt x="2159" y="8575"/>
                    <a:pt x="2164" y="8575"/>
                  </a:cubicBezTo>
                  <a:cubicBezTo>
                    <a:pt x="2259" y="8575"/>
                    <a:pt x="3484" y="9766"/>
                    <a:pt x="5536" y="9766"/>
                  </a:cubicBezTo>
                  <a:cubicBezTo>
                    <a:pt x="5584" y="9766"/>
                    <a:pt x="5633" y="9765"/>
                    <a:pt x="5683" y="9764"/>
                  </a:cubicBezTo>
                  <a:cubicBezTo>
                    <a:pt x="7904" y="9702"/>
                    <a:pt x="10001" y="8658"/>
                    <a:pt x="11071" y="7043"/>
                  </a:cubicBezTo>
                  <a:cubicBezTo>
                    <a:pt x="11464" y="4304"/>
                    <a:pt x="10384" y="1753"/>
                    <a:pt x="9697" y="870"/>
                  </a:cubicBezTo>
                  <a:cubicBezTo>
                    <a:pt x="9271" y="323"/>
                    <a:pt x="7698" y="1"/>
                    <a:pt x="59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0" name="Google Shape;1720;p37"/>
            <p:cNvGrpSpPr/>
            <p:nvPr/>
          </p:nvGrpSpPr>
          <p:grpSpPr>
            <a:xfrm>
              <a:off x="6560608" y="3392703"/>
              <a:ext cx="1352746" cy="976813"/>
              <a:chOff x="6665017" y="3460494"/>
              <a:chExt cx="1277139" cy="922218"/>
            </a:xfrm>
          </p:grpSpPr>
          <p:sp>
            <p:nvSpPr>
              <p:cNvPr id="1721" name="Google Shape;1721;p37"/>
              <p:cNvSpPr/>
              <p:nvPr/>
            </p:nvSpPr>
            <p:spPr>
              <a:xfrm>
                <a:off x="6763693" y="3618905"/>
                <a:ext cx="19471" cy="52884"/>
              </a:xfrm>
              <a:custGeom>
                <a:avLst/>
                <a:gdLst/>
                <a:ahLst/>
                <a:cxnLst/>
                <a:rect l="l" t="t" r="r" b="b"/>
                <a:pathLst>
                  <a:path w="162" h="440" extrusionOk="0">
                    <a:moveTo>
                      <a:pt x="108" y="1"/>
                    </a:moveTo>
                    <a:cubicBezTo>
                      <a:pt x="105" y="1"/>
                      <a:pt x="102" y="1"/>
                      <a:pt x="99" y="2"/>
                    </a:cubicBezTo>
                    <a:cubicBezTo>
                      <a:pt x="63" y="2"/>
                      <a:pt x="45" y="29"/>
                      <a:pt x="36" y="56"/>
                    </a:cubicBezTo>
                    <a:cubicBezTo>
                      <a:pt x="27" y="163"/>
                      <a:pt x="10" y="270"/>
                      <a:pt x="1" y="377"/>
                    </a:cubicBezTo>
                    <a:cubicBezTo>
                      <a:pt x="1" y="413"/>
                      <a:pt x="27" y="439"/>
                      <a:pt x="63" y="439"/>
                    </a:cubicBezTo>
                    <a:cubicBezTo>
                      <a:pt x="99" y="439"/>
                      <a:pt x="117" y="413"/>
                      <a:pt x="126" y="377"/>
                    </a:cubicBezTo>
                    <a:cubicBezTo>
                      <a:pt x="134" y="270"/>
                      <a:pt x="143" y="163"/>
                      <a:pt x="161" y="56"/>
                    </a:cubicBezTo>
                    <a:cubicBezTo>
                      <a:pt x="161" y="32"/>
                      <a:pt x="133"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7"/>
              <p:cNvSpPr/>
              <p:nvPr/>
            </p:nvSpPr>
            <p:spPr>
              <a:xfrm>
                <a:off x="6909484" y="3606886"/>
                <a:ext cx="18389" cy="32692"/>
              </a:xfrm>
              <a:custGeom>
                <a:avLst/>
                <a:gdLst/>
                <a:ahLst/>
                <a:cxnLst/>
                <a:rect l="l" t="t" r="r" b="b"/>
                <a:pathLst>
                  <a:path w="153" h="272" extrusionOk="0">
                    <a:moveTo>
                      <a:pt x="92" y="0"/>
                    </a:moveTo>
                    <a:cubicBezTo>
                      <a:pt x="80" y="0"/>
                      <a:pt x="67" y="7"/>
                      <a:pt x="54" y="13"/>
                    </a:cubicBezTo>
                    <a:cubicBezTo>
                      <a:pt x="46" y="13"/>
                      <a:pt x="28" y="31"/>
                      <a:pt x="28" y="49"/>
                    </a:cubicBezTo>
                    <a:cubicBezTo>
                      <a:pt x="19" y="93"/>
                      <a:pt x="10" y="147"/>
                      <a:pt x="1" y="192"/>
                    </a:cubicBezTo>
                    <a:cubicBezTo>
                      <a:pt x="1" y="209"/>
                      <a:pt x="1" y="227"/>
                      <a:pt x="10" y="236"/>
                    </a:cubicBezTo>
                    <a:cubicBezTo>
                      <a:pt x="19" y="254"/>
                      <a:pt x="37" y="263"/>
                      <a:pt x="46" y="272"/>
                    </a:cubicBezTo>
                    <a:cubicBezTo>
                      <a:pt x="63" y="272"/>
                      <a:pt x="81" y="272"/>
                      <a:pt x="90" y="263"/>
                    </a:cubicBezTo>
                    <a:cubicBezTo>
                      <a:pt x="108" y="254"/>
                      <a:pt x="117" y="236"/>
                      <a:pt x="126" y="227"/>
                    </a:cubicBezTo>
                    <a:cubicBezTo>
                      <a:pt x="135" y="174"/>
                      <a:pt x="135" y="129"/>
                      <a:pt x="144" y="76"/>
                    </a:cubicBezTo>
                    <a:cubicBezTo>
                      <a:pt x="153" y="58"/>
                      <a:pt x="153" y="49"/>
                      <a:pt x="144" y="31"/>
                    </a:cubicBezTo>
                    <a:cubicBezTo>
                      <a:pt x="135" y="22"/>
                      <a:pt x="117" y="4"/>
                      <a:pt x="108" y="4"/>
                    </a:cubicBezTo>
                    <a:cubicBezTo>
                      <a:pt x="103" y="2"/>
                      <a:pt x="98"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7"/>
              <p:cNvSpPr/>
              <p:nvPr/>
            </p:nvSpPr>
            <p:spPr>
              <a:xfrm>
                <a:off x="6845182" y="3568785"/>
                <a:ext cx="18389" cy="20432"/>
              </a:xfrm>
              <a:custGeom>
                <a:avLst/>
                <a:gdLst/>
                <a:ahLst/>
                <a:cxnLst/>
                <a:rect l="l" t="t" r="r" b="b"/>
                <a:pathLst>
                  <a:path w="153" h="170" extrusionOk="0">
                    <a:moveTo>
                      <a:pt x="72" y="0"/>
                    </a:moveTo>
                    <a:cubicBezTo>
                      <a:pt x="72" y="9"/>
                      <a:pt x="63" y="9"/>
                      <a:pt x="54" y="9"/>
                    </a:cubicBezTo>
                    <a:cubicBezTo>
                      <a:pt x="45" y="18"/>
                      <a:pt x="45" y="18"/>
                      <a:pt x="36" y="27"/>
                    </a:cubicBezTo>
                    <a:cubicBezTo>
                      <a:pt x="27" y="45"/>
                      <a:pt x="18" y="62"/>
                      <a:pt x="10" y="80"/>
                    </a:cubicBezTo>
                    <a:cubicBezTo>
                      <a:pt x="10" y="89"/>
                      <a:pt x="1" y="98"/>
                      <a:pt x="1" y="107"/>
                    </a:cubicBezTo>
                    <a:cubicBezTo>
                      <a:pt x="1" y="107"/>
                      <a:pt x="1" y="116"/>
                      <a:pt x="10" y="125"/>
                    </a:cubicBezTo>
                    <a:cubicBezTo>
                      <a:pt x="10" y="134"/>
                      <a:pt x="10" y="143"/>
                      <a:pt x="18" y="152"/>
                    </a:cubicBezTo>
                    <a:cubicBezTo>
                      <a:pt x="18" y="152"/>
                      <a:pt x="27" y="161"/>
                      <a:pt x="36" y="161"/>
                    </a:cubicBezTo>
                    <a:cubicBezTo>
                      <a:pt x="36" y="170"/>
                      <a:pt x="45" y="170"/>
                      <a:pt x="45" y="170"/>
                    </a:cubicBezTo>
                    <a:lnTo>
                      <a:pt x="81" y="170"/>
                    </a:lnTo>
                    <a:cubicBezTo>
                      <a:pt x="90" y="170"/>
                      <a:pt x="90" y="170"/>
                      <a:pt x="99" y="161"/>
                    </a:cubicBezTo>
                    <a:cubicBezTo>
                      <a:pt x="108" y="161"/>
                      <a:pt x="117" y="152"/>
                      <a:pt x="117" y="143"/>
                    </a:cubicBezTo>
                    <a:cubicBezTo>
                      <a:pt x="126" y="125"/>
                      <a:pt x="134" y="107"/>
                      <a:pt x="143" y="89"/>
                    </a:cubicBezTo>
                    <a:cubicBezTo>
                      <a:pt x="143" y="89"/>
                      <a:pt x="152" y="80"/>
                      <a:pt x="152" y="71"/>
                    </a:cubicBezTo>
                    <a:cubicBezTo>
                      <a:pt x="152" y="62"/>
                      <a:pt x="152" y="54"/>
                      <a:pt x="152" y="45"/>
                    </a:cubicBezTo>
                    <a:cubicBezTo>
                      <a:pt x="143" y="36"/>
                      <a:pt x="143" y="27"/>
                      <a:pt x="134" y="27"/>
                    </a:cubicBezTo>
                    <a:cubicBezTo>
                      <a:pt x="134" y="18"/>
                      <a:pt x="126" y="9"/>
                      <a:pt x="117" y="9"/>
                    </a:cubicBezTo>
                    <a:cubicBezTo>
                      <a:pt x="117" y="9"/>
                      <a:pt x="108" y="9"/>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7"/>
              <p:cNvSpPr/>
              <p:nvPr/>
            </p:nvSpPr>
            <p:spPr>
              <a:xfrm>
                <a:off x="7013568" y="3586934"/>
                <a:ext cx="19351" cy="14062"/>
              </a:xfrm>
              <a:custGeom>
                <a:avLst/>
                <a:gdLst/>
                <a:ahLst/>
                <a:cxnLst/>
                <a:rect l="l" t="t" r="r" b="b"/>
                <a:pathLst>
                  <a:path w="161" h="117" extrusionOk="0">
                    <a:moveTo>
                      <a:pt x="81" y="1"/>
                    </a:moveTo>
                    <a:cubicBezTo>
                      <a:pt x="0" y="1"/>
                      <a:pt x="0" y="117"/>
                      <a:pt x="81" y="117"/>
                    </a:cubicBezTo>
                    <a:cubicBezTo>
                      <a:pt x="161" y="117"/>
                      <a:pt x="161"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7"/>
              <p:cNvSpPr/>
              <p:nvPr/>
            </p:nvSpPr>
            <p:spPr>
              <a:xfrm>
                <a:off x="7107917" y="3651236"/>
                <a:ext cx="19351" cy="15144"/>
              </a:xfrm>
              <a:custGeom>
                <a:avLst/>
                <a:gdLst/>
                <a:ahLst/>
                <a:cxnLst/>
                <a:rect l="l" t="t" r="r" b="b"/>
                <a:pathLst>
                  <a:path w="161" h="126" extrusionOk="0">
                    <a:moveTo>
                      <a:pt x="81" y="1"/>
                    </a:moveTo>
                    <a:cubicBezTo>
                      <a:pt x="0" y="1"/>
                      <a:pt x="0" y="126"/>
                      <a:pt x="81" y="126"/>
                    </a:cubicBezTo>
                    <a:cubicBezTo>
                      <a:pt x="161" y="126"/>
                      <a:pt x="161"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7"/>
              <p:cNvSpPr/>
              <p:nvPr/>
            </p:nvSpPr>
            <p:spPr>
              <a:xfrm>
                <a:off x="6971742" y="3548353"/>
                <a:ext cx="15144" cy="40865"/>
              </a:xfrm>
              <a:custGeom>
                <a:avLst/>
                <a:gdLst/>
                <a:ahLst/>
                <a:cxnLst/>
                <a:rect l="l" t="t" r="r" b="b"/>
                <a:pathLst>
                  <a:path w="126" h="340" extrusionOk="0">
                    <a:moveTo>
                      <a:pt x="63" y="1"/>
                    </a:moveTo>
                    <a:cubicBezTo>
                      <a:pt x="27" y="1"/>
                      <a:pt x="0" y="27"/>
                      <a:pt x="0" y="63"/>
                    </a:cubicBezTo>
                    <a:lnTo>
                      <a:pt x="0" y="277"/>
                    </a:lnTo>
                    <a:cubicBezTo>
                      <a:pt x="0" y="313"/>
                      <a:pt x="27" y="340"/>
                      <a:pt x="63" y="340"/>
                    </a:cubicBezTo>
                    <a:cubicBezTo>
                      <a:pt x="98" y="340"/>
                      <a:pt x="125" y="313"/>
                      <a:pt x="125" y="277"/>
                    </a:cubicBezTo>
                    <a:lnTo>
                      <a:pt x="125" y="63"/>
                    </a:lnTo>
                    <a:cubicBezTo>
                      <a:pt x="125" y="27"/>
                      <a:pt x="98"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7"/>
              <p:cNvSpPr/>
              <p:nvPr/>
            </p:nvSpPr>
            <p:spPr>
              <a:xfrm>
                <a:off x="7015732" y="3663134"/>
                <a:ext cx="15024" cy="17187"/>
              </a:xfrm>
              <a:custGeom>
                <a:avLst/>
                <a:gdLst/>
                <a:ahLst/>
                <a:cxnLst/>
                <a:rect l="l" t="t" r="r" b="b"/>
                <a:pathLst>
                  <a:path w="125" h="143" extrusionOk="0">
                    <a:moveTo>
                      <a:pt x="45" y="0"/>
                    </a:moveTo>
                    <a:cubicBezTo>
                      <a:pt x="36" y="0"/>
                      <a:pt x="27" y="9"/>
                      <a:pt x="18" y="18"/>
                    </a:cubicBezTo>
                    <a:lnTo>
                      <a:pt x="9" y="27"/>
                    </a:lnTo>
                    <a:cubicBezTo>
                      <a:pt x="9" y="36"/>
                      <a:pt x="0" y="45"/>
                      <a:pt x="0" y="63"/>
                    </a:cubicBezTo>
                    <a:lnTo>
                      <a:pt x="0" y="80"/>
                    </a:lnTo>
                    <a:cubicBezTo>
                      <a:pt x="0" y="89"/>
                      <a:pt x="0" y="98"/>
                      <a:pt x="9" y="107"/>
                    </a:cubicBezTo>
                    <a:cubicBezTo>
                      <a:pt x="9" y="116"/>
                      <a:pt x="18" y="125"/>
                      <a:pt x="18" y="125"/>
                    </a:cubicBezTo>
                    <a:cubicBezTo>
                      <a:pt x="27" y="134"/>
                      <a:pt x="36" y="134"/>
                      <a:pt x="36" y="143"/>
                    </a:cubicBezTo>
                    <a:lnTo>
                      <a:pt x="80" y="143"/>
                    </a:lnTo>
                    <a:cubicBezTo>
                      <a:pt x="89" y="143"/>
                      <a:pt x="98" y="134"/>
                      <a:pt x="107" y="125"/>
                    </a:cubicBezTo>
                    <a:lnTo>
                      <a:pt x="116" y="116"/>
                    </a:lnTo>
                    <a:cubicBezTo>
                      <a:pt x="125" y="107"/>
                      <a:pt x="125" y="98"/>
                      <a:pt x="125" y="80"/>
                    </a:cubicBezTo>
                    <a:lnTo>
                      <a:pt x="125" y="63"/>
                    </a:lnTo>
                    <a:cubicBezTo>
                      <a:pt x="125" y="54"/>
                      <a:pt x="125" y="45"/>
                      <a:pt x="116" y="36"/>
                    </a:cubicBezTo>
                    <a:cubicBezTo>
                      <a:pt x="116" y="27"/>
                      <a:pt x="116" y="18"/>
                      <a:pt x="107" y="18"/>
                    </a:cubicBezTo>
                    <a:cubicBezTo>
                      <a:pt x="98" y="9"/>
                      <a:pt x="98" y="9"/>
                      <a:pt x="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7"/>
              <p:cNvSpPr/>
              <p:nvPr/>
            </p:nvSpPr>
            <p:spPr>
              <a:xfrm>
                <a:off x="7086403" y="3563377"/>
                <a:ext cx="15144" cy="23677"/>
              </a:xfrm>
              <a:custGeom>
                <a:avLst/>
                <a:gdLst/>
                <a:ahLst/>
                <a:cxnLst/>
                <a:rect l="l" t="t" r="r" b="b"/>
                <a:pathLst>
                  <a:path w="126" h="197" extrusionOk="0">
                    <a:moveTo>
                      <a:pt x="63" y="0"/>
                    </a:moveTo>
                    <a:cubicBezTo>
                      <a:pt x="45" y="0"/>
                      <a:pt x="28" y="0"/>
                      <a:pt x="19" y="18"/>
                    </a:cubicBezTo>
                    <a:cubicBezTo>
                      <a:pt x="10" y="27"/>
                      <a:pt x="1" y="45"/>
                      <a:pt x="1" y="54"/>
                    </a:cubicBezTo>
                    <a:lnTo>
                      <a:pt x="1" y="134"/>
                    </a:lnTo>
                    <a:cubicBezTo>
                      <a:pt x="1" y="143"/>
                      <a:pt x="10" y="161"/>
                      <a:pt x="19" y="179"/>
                    </a:cubicBezTo>
                    <a:cubicBezTo>
                      <a:pt x="28" y="179"/>
                      <a:pt x="28" y="188"/>
                      <a:pt x="37" y="188"/>
                    </a:cubicBezTo>
                    <a:cubicBezTo>
                      <a:pt x="45" y="188"/>
                      <a:pt x="54" y="197"/>
                      <a:pt x="63" y="197"/>
                    </a:cubicBezTo>
                    <a:cubicBezTo>
                      <a:pt x="81" y="188"/>
                      <a:pt x="90" y="188"/>
                      <a:pt x="108" y="179"/>
                    </a:cubicBezTo>
                    <a:cubicBezTo>
                      <a:pt x="117" y="161"/>
                      <a:pt x="126" y="152"/>
                      <a:pt x="126" y="134"/>
                    </a:cubicBezTo>
                    <a:lnTo>
                      <a:pt x="126" y="54"/>
                    </a:lnTo>
                    <a:cubicBezTo>
                      <a:pt x="126" y="45"/>
                      <a:pt x="117" y="27"/>
                      <a:pt x="108" y="18"/>
                    </a:cubicBezTo>
                    <a:cubicBezTo>
                      <a:pt x="99" y="9"/>
                      <a:pt x="90"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7"/>
              <p:cNvSpPr/>
              <p:nvPr/>
            </p:nvSpPr>
            <p:spPr>
              <a:xfrm>
                <a:off x="7197940" y="3627678"/>
                <a:ext cx="15144" cy="29086"/>
              </a:xfrm>
              <a:custGeom>
                <a:avLst/>
                <a:gdLst/>
                <a:ahLst/>
                <a:cxnLst/>
                <a:rect l="l" t="t" r="r" b="b"/>
                <a:pathLst>
                  <a:path w="126" h="242" extrusionOk="0">
                    <a:moveTo>
                      <a:pt x="63" y="1"/>
                    </a:moveTo>
                    <a:cubicBezTo>
                      <a:pt x="45" y="1"/>
                      <a:pt x="27" y="10"/>
                      <a:pt x="19" y="19"/>
                    </a:cubicBezTo>
                    <a:cubicBezTo>
                      <a:pt x="10" y="27"/>
                      <a:pt x="1" y="45"/>
                      <a:pt x="1" y="63"/>
                    </a:cubicBezTo>
                    <a:lnTo>
                      <a:pt x="1" y="179"/>
                    </a:lnTo>
                    <a:cubicBezTo>
                      <a:pt x="1" y="197"/>
                      <a:pt x="10" y="215"/>
                      <a:pt x="19" y="224"/>
                    </a:cubicBezTo>
                    <a:cubicBezTo>
                      <a:pt x="27" y="233"/>
                      <a:pt x="45" y="242"/>
                      <a:pt x="63" y="242"/>
                    </a:cubicBezTo>
                    <a:cubicBezTo>
                      <a:pt x="81" y="242"/>
                      <a:pt x="99" y="242"/>
                      <a:pt x="108" y="224"/>
                    </a:cubicBezTo>
                    <a:cubicBezTo>
                      <a:pt x="117" y="215"/>
                      <a:pt x="126" y="197"/>
                      <a:pt x="126" y="179"/>
                    </a:cubicBezTo>
                    <a:lnTo>
                      <a:pt x="126" y="63"/>
                    </a:lnTo>
                    <a:cubicBezTo>
                      <a:pt x="126" y="45"/>
                      <a:pt x="117" y="2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7"/>
              <p:cNvSpPr/>
              <p:nvPr/>
            </p:nvSpPr>
            <p:spPr>
              <a:xfrm>
                <a:off x="7326663" y="3633327"/>
                <a:ext cx="19351" cy="38461"/>
              </a:xfrm>
              <a:custGeom>
                <a:avLst/>
                <a:gdLst/>
                <a:ahLst/>
                <a:cxnLst/>
                <a:rect l="l" t="t" r="r" b="b"/>
                <a:pathLst>
                  <a:path w="161" h="320" extrusionOk="0">
                    <a:moveTo>
                      <a:pt x="79" y="1"/>
                    </a:moveTo>
                    <a:cubicBezTo>
                      <a:pt x="72" y="1"/>
                      <a:pt x="63" y="3"/>
                      <a:pt x="54" y="7"/>
                    </a:cubicBezTo>
                    <a:cubicBezTo>
                      <a:pt x="36" y="7"/>
                      <a:pt x="27" y="16"/>
                      <a:pt x="18" y="34"/>
                    </a:cubicBezTo>
                    <a:cubicBezTo>
                      <a:pt x="9" y="43"/>
                      <a:pt x="0" y="61"/>
                      <a:pt x="9" y="79"/>
                    </a:cubicBezTo>
                    <a:cubicBezTo>
                      <a:pt x="18" y="105"/>
                      <a:pt x="27" y="141"/>
                      <a:pt x="36" y="168"/>
                    </a:cubicBezTo>
                    <a:cubicBezTo>
                      <a:pt x="36" y="192"/>
                      <a:pt x="36" y="214"/>
                      <a:pt x="36" y="239"/>
                    </a:cubicBezTo>
                    <a:cubicBezTo>
                      <a:pt x="27" y="257"/>
                      <a:pt x="27" y="275"/>
                      <a:pt x="36" y="293"/>
                    </a:cubicBezTo>
                    <a:cubicBezTo>
                      <a:pt x="45" y="302"/>
                      <a:pt x="63" y="311"/>
                      <a:pt x="72" y="319"/>
                    </a:cubicBezTo>
                    <a:cubicBezTo>
                      <a:pt x="89" y="319"/>
                      <a:pt x="107" y="319"/>
                      <a:pt x="125" y="311"/>
                    </a:cubicBezTo>
                    <a:cubicBezTo>
                      <a:pt x="134" y="302"/>
                      <a:pt x="152" y="293"/>
                      <a:pt x="152" y="275"/>
                    </a:cubicBezTo>
                    <a:cubicBezTo>
                      <a:pt x="161" y="195"/>
                      <a:pt x="161" y="114"/>
                      <a:pt x="125" y="43"/>
                    </a:cubicBezTo>
                    <a:cubicBezTo>
                      <a:pt x="125" y="34"/>
                      <a:pt x="116" y="16"/>
                      <a:pt x="98" y="7"/>
                    </a:cubicBezTo>
                    <a:cubicBezTo>
                      <a:pt x="94" y="3"/>
                      <a:pt x="87" y="1"/>
                      <a:pt x="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7"/>
              <p:cNvSpPr/>
              <p:nvPr/>
            </p:nvSpPr>
            <p:spPr>
              <a:xfrm>
                <a:off x="7378105" y="3565540"/>
                <a:ext cx="19351" cy="15144"/>
              </a:xfrm>
              <a:custGeom>
                <a:avLst/>
                <a:gdLst/>
                <a:ahLst/>
                <a:cxnLst/>
                <a:rect l="l" t="t" r="r" b="b"/>
                <a:pathLst>
                  <a:path w="161" h="126" extrusionOk="0">
                    <a:moveTo>
                      <a:pt x="81" y="0"/>
                    </a:moveTo>
                    <a:cubicBezTo>
                      <a:pt x="0" y="0"/>
                      <a:pt x="0" y="125"/>
                      <a:pt x="81" y="125"/>
                    </a:cubicBezTo>
                    <a:cubicBezTo>
                      <a:pt x="161" y="125"/>
                      <a:pt x="161"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7"/>
              <p:cNvSpPr/>
              <p:nvPr/>
            </p:nvSpPr>
            <p:spPr>
              <a:xfrm>
                <a:off x="7285919" y="3571910"/>
                <a:ext cx="15144" cy="29086"/>
              </a:xfrm>
              <a:custGeom>
                <a:avLst/>
                <a:gdLst/>
                <a:ahLst/>
                <a:cxnLst/>
                <a:rect l="l" t="t" r="r" b="b"/>
                <a:pathLst>
                  <a:path w="126" h="242" extrusionOk="0">
                    <a:moveTo>
                      <a:pt x="63" y="1"/>
                    </a:moveTo>
                    <a:cubicBezTo>
                      <a:pt x="45" y="1"/>
                      <a:pt x="36" y="1"/>
                      <a:pt x="18" y="19"/>
                    </a:cubicBezTo>
                    <a:cubicBezTo>
                      <a:pt x="9" y="28"/>
                      <a:pt x="0" y="45"/>
                      <a:pt x="0" y="63"/>
                    </a:cubicBezTo>
                    <a:lnTo>
                      <a:pt x="0" y="179"/>
                    </a:lnTo>
                    <a:cubicBezTo>
                      <a:pt x="0" y="197"/>
                      <a:pt x="9" y="215"/>
                      <a:pt x="18" y="224"/>
                    </a:cubicBezTo>
                    <a:cubicBezTo>
                      <a:pt x="36" y="233"/>
                      <a:pt x="54" y="242"/>
                      <a:pt x="63" y="242"/>
                    </a:cubicBezTo>
                    <a:cubicBezTo>
                      <a:pt x="80" y="242"/>
                      <a:pt x="98" y="242"/>
                      <a:pt x="107" y="224"/>
                    </a:cubicBezTo>
                    <a:cubicBezTo>
                      <a:pt x="116" y="215"/>
                      <a:pt x="125" y="197"/>
                      <a:pt x="125" y="179"/>
                    </a:cubicBezTo>
                    <a:lnTo>
                      <a:pt x="125" y="63"/>
                    </a:lnTo>
                    <a:cubicBezTo>
                      <a:pt x="125" y="45"/>
                      <a:pt x="116" y="28"/>
                      <a:pt x="107" y="19"/>
                    </a:cubicBezTo>
                    <a:cubicBezTo>
                      <a:pt x="98" y="10"/>
                      <a:pt x="8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7"/>
              <p:cNvSpPr/>
              <p:nvPr/>
            </p:nvSpPr>
            <p:spPr>
              <a:xfrm>
                <a:off x="7500338" y="3571910"/>
                <a:ext cx="18389" cy="26322"/>
              </a:xfrm>
              <a:custGeom>
                <a:avLst/>
                <a:gdLst/>
                <a:ahLst/>
                <a:cxnLst/>
                <a:rect l="l" t="t" r="r" b="b"/>
                <a:pathLst>
                  <a:path w="153" h="219" extrusionOk="0">
                    <a:moveTo>
                      <a:pt x="45" y="1"/>
                    </a:moveTo>
                    <a:cubicBezTo>
                      <a:pt x="36" y="10"/>
                      <a:pt x="18" y="19"/>
                      <a:pt x="9" y="28"/>
                    </a:cubicBezTo>
                    <a:cubicBezTo>
                      <a:pt x="0" y="45"/>
                      <a:pt x="0" y="63"/>
                      <a:pt x="9" y="72"/>
                    </a:cubicBezTo>
                    <a:lnTo>
                      <a:pt x="27" y="170"/>
                    </a:lnTo>
                    <a:cubicBezTo>
                      <a:pt x="36" y="188"/>
                      <a:pt x="45" y="206"/>
                      <a:pt x="63" y="215"/>
                    </a:cubicBezTo>
                    <a:cubicBezTo>
                      <a:pt x="69" y="215"/>
                      <a:pt x="79" y="219"/>
                      <a:pt x="90" y="219"/>
                    </a:cubicBezTo>
                    <a:cubicBezTo>
                      <a:pt x="96" y="219"/>
                      <a:pt x="102" y="218"/>
                      <a:pt x="107" y="215"/>
                    </a:cubicBezTo>
                    <a:cubicBezTo>
                      <a:pt x="125" y="215"/>
                      <a:pt x="134" y="206"/>
                      <a:pt x="143" y="188"/>
                    </a:cubicBezTo>
                    <a:cubicBezTo>
                      <a:pt x="152" y="170"/>
                      <a:pt x="152" y="161"/>
                      <a:pt x="152" y="144"/>
                    </a:cubicBezTo>
                    <a:lnTo>
                      <a:pt x="125" y="45"/>
                    </a:lnTo>
                    <a:cubicBezTo>
                      <a:pt x="116" y="28"/>
                      <a:pt x="107" y="19"/>
                      <a:pt x="99"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7"/>
              <p:cNvSpPr/>
              <p:nvPr/>
            </p:nvSpPr>
            <p:spPr>
              <a:xfrm>
                <a:off x="7459593" y="3648111"/>
                <a:ext cx="18389" cy="32211"/>
              </a:xfrm>
              <a:custGeom>
                <a:avLst/>
                <a:gdLst/>
                <a:ahLst/>
                <a:cxnLst/>
                <a:rect l="l" t="t" r="r" b="b"/>
                <a:pathLst>
                  <a:path w="153" h="268" extrusionOk="0">
                    <a:moveTo>
                      <a:pt x="45" y="0"/>
                    </a:moveTo>
                    <a:cubicBezTo>
                      <a:pt x="36" y="9"/>
                      <a:pt x="18" y="18"/>
                      <a:pt x="9" y="27"/>
                    </a:cubicBezTo>
                    <a:cubicBezTo>
                      <a:pt x="0" y="45"/>
                      <a:pt x="0" y="63"/>
                      <a:pt x="0" y="80"/>
                    </a:cubicBezTo>
                    <a:cubicBezTo>
                      <a:pt x="9" y="125"/>
                      <a:pt x="18" y="179"/>
                      <a:pt x="27" y="223"/>
                    </a:cubicBezTo>
                    <a:cubicBezTo>
                      <a:pt x="36" y="241"/>
                      <a:pt x="45" y="250"/>
                      <a:pt x="54" y="259"/>
                    </a:cubicBezTo>
                    <a:cubicBezTo>
                      <a:pt x="72" y="268"/>
                      <a:pt x="90" y="268"/>
                      <a:pt x="107" y="268"/>
                    </a:cubicBezTo>
                    <a:cubicBezTo>
                      <a:pt x="116" y="259"/>
                      <a:pt x="134" y="250"/>
                      <a:pt x="143" y="241"/>
                    </a:cubicBezTo>
                    <a:cubicBezTo>
                      <a:pt x="152" y="223"/>
                      <a:pt x="152" y="205"/>
                      <a:pt x="143" y="196"/>
                    </a:cubicBezTo>
                    <a:cubicBezTo>
                      <a:pt x="143" y="143"/>
                      <a:pt x="134" y="98"/>
                      <a:pt x="125" y="45"/>
                    </a:cubicBezTo>
                    <a:cubicBezTo>
                      <a:pt x="116" y="27"/>
                      <a:pt x="107" y="18"/>
                      <a:pt x="90" y="9"/>
                    </a:cubicBezTo>
                    <a:cubicBezTo>
                      <a:pt x="81" y="0"/>
                      <a:pt x="63"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7"/>
              <p:cNvSpPr/>
              <p:nvPr/>
            </p:nvSpPr>
            <p:spPr>
              <a:xfrm>
                <a:off x="7588197" y="3621669"/>
                <a:ext cx="22716" cy="35336"/>
              </a:xfrm>
              <a:custGeom>
                <a:avLst/>
                <a:gdLst/>
                <a:ahLst/>
                <a:cxnLst/>
                <a:rect l="l" t="t" r="r" b="b"/>
                <a:pathLst>
                  <a:path w="189" h="294" extrusionOk="0">
                    <a:moveTo>
                      <a:pt x="74" y="0"/>
                    </a:moveTo>
                    <a:cubicBezTo>
                      <a:pt x="67" y="0"/>
                      <a:pt x="60" y="2"/>
                      <a:pt x="54" y="6"/>
                    </a:cubicBezTo>
                    <a:cubicBezTo>
                      <a:pt x="19" y="15"/>
                      <a:pt x="1" y="42"/>
                      <a:pt x="10" y="77"/>
                    </a:cubicBezTo>
                    <a:cubicBezTo>
                      <a:pt x="28" y="131"/>
                      <a:pt x="46" y="193"/>
                      <a:pt x="63" y="247"/>
                    </a:cubicBezTo>
                    <a:cubicBezTo>
                      <a:pt x="71" y="277"/>
                      <a:pt x="97" y="294"/>
                      <a:pt x="120" y="294"/>
                    </a:cubicBezTo>
                    <a:cubicBezTo>
                      <a:pt x="125" y="294"/>
                      <a:pt x="130" y="293"/>
                      <a:pt x="135" y="292"/>
                    </a:cubicBezTo>
                    <a:cubicBezTo>
                      <a:pt x="170" y="283"/>
                      <a:pt x="188" y="247"/>
                      <a:pt x="179" y="211"/>
                    </a:cubicBezTo>
                    <a:cubicBezTo>
                      <a:pt x="162" y="158"/>
                      <a:pt x="144" y="104"/>
                      <a:pt x="126" y="42"/>
                    </a:cubicBezTo>
                    <a:cubicBezTo>
                      <a:pt x="119" y="21"/>
                      <a:pt x="96"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7"/>
              <p:cNvSpPr/>
              <p:nvPr/>
            </p:nvSpPr>
            <p:spPr>
              <a:xfrm>
                <a:off x="7676176" y="3533329"/>
                <a:ext cx="24759" cy="41946"/>
              </a:xfrm>
              <a:custGeom>
                <a:avLst/>
                <a:gdLst/>
                <a:ahLst/>
                <a:cxnLst/>
                <a:rect l="l" t="t" r="r" b="b"/>
                <a:pathLst>
                  <a:path w="206" h="349" extrusionOk="0">
                    <a:moveTo>
                      <a:pt x="90" y="1"/>
                    </a:moveTo>
                    <a:cubicBezTo>
                      <a:pt x="72" y="1"/>
                      <a:pt x="54" y="1"/>
                      <a:pt x="36" y="10"/>
                    </a:cubicBezTo>
                    <a:cubicBezTo>
                      <a:pt x="9" y="27"/>
                      <a:pt x="0" y="63"/>
                      <a:pt x="18" y="90"/>
                    </a:cubicBezTo>
                    <a:cubicBezTo>
                      <a:pt x="27" y="108"/>
                      <a:pt x="36" y="117"/>
                      <a:pt x="45" y="134"/>
                    </a:cubicBezTo>
                    <a:cubicBezTo>
                      <a:pt x="45" y="143"/>
                      <a:pt x="54" y="152"/>
                      <a:pt x="54" y="152"/>
                    </a:cubicBezTo>
                    <a:cubicBezTo>
                      <a:pt x="54" y="161"/>
                      <a:pt x="54" y="161"/>
                      <a:pt x="54" y="170"/>
                    </a:cubicBezTo>
                    <a:cubicBezTo>
                      <a:pt x="72" y="197"/>
                      <a:pt x="81" y="224"/>
                      <a:pt x="81" y="259"/>
                    </a:cubicBezTo>
                    <a:cubicBezTo>
                      <a:pt x="81" y="268"/>
                      <a:pt x="81" y="275"/>
                      <a:pt x="81" y="286"/>
                    </a:cubicBezTo>
                    <a:cubicBezTo>
                      <a:pt x="81" y="313"/>
                      <a:pt x="108" y="349"/>
                      <a:pt x="143" y="349"/>
                    </a:cubicBezTo>
                    <a:cubicBezTo>
                      <a:pt x="179" y="340"/>
                      <a:pt x="206" y="322"/>
                      <a:pt x="206" y="286"/>
                    </a:cubicBezTo>
                    <a:cubicBezTo>
                      <a:pt x="206" y="197"/>
                      <a:pt x="170" y="108"/>
                      <a:pt x="125" y="36"/>
                    </a:cubicBezTo>
                    <a:cubicBezTo>
                      <a:pt x="116" y="18"/>
                      <a:pt x="99" y="10"/>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7"/>
              <p:cNvSpPr/>
              <p:nvPr/>
            </p:nvSpPr>
            <p:spPr>
              <a:xfrm>
                <a:off x="7603220" y="3489340"/>
                <a:ext cx="18389" cy="32812"/>
              </a:xfrm>
              <a:custGeom>
                <a:avLst/>
                <a:gdLst/>
                <a:ahLst/>
                <a:cxnLst/>
                <a:rect l="l" t="t" r="r" b="b"/>
                <a:pathLst>
                  <a:path w="153" h="273" extrusionOk="0">
                    <a:moveTo>
                      <a:pt x="45" y="1"/>
                    </a:moveTo>
                    <a:cubicBezTo>
                      <a:pt x="37" y="10"/>
                      <a:pt x="19" y="19"/>
                      <a:pt x="10" y="28"/>
                    </a:cubicBezTo>
                    <a:cubicBezTo>
                      <a:pt x="1" y="45"/>
                      <a:pt x="1" y="63"/>
                      <a:pt x="10" y="81"/>
                    </a:cubicBezTo>
                    <a:cubicBezTo>
                      <a:pt x="19" y="126"/>
                      <a:pt x="19" y="179"/>
                      <a:pt x="28" y="224"/>
                    </a:cubicBezTo>
                    <a:cubicBezTo>
                      <a:pt x="37" y="242"/>
                      <a:pt x="45" y="260"/>
                      <a:pt x="63" y="260"/>
                    </a:cubicBezTo>
                    <a:cubicBezTo>
                      <a:pt x="70" y="266"/>
                      <a:pt x="80" y="272"/>
                      <a:pt x="92" y="272"/>
                    </a:cubicBezTo>
                    <a:cubicBezTo>
                      <a:pt x="97" y="272"/>
                      <a:pt x="103" y="271"/>
                      <a:pt x="108" y="269"/>
                    </a:cubicBezTo>
                    <a:cubicBezTo>
                      <a:pt x="117" y="260"/>
                      <a:pt x="135" y="251"/>
                      <a:pt x="144" y="242"/>
                    </a:cubicBezTo>
                    <a:cubicBezTo>
                      <a:pt x="152" y="224"/>
                      <a:pt x="152" y="206"/>
                      <a:pt x="152" y="197"/>
                    </a:cubicBezTo>
                    <a:cubicBezTo>
                      <a:pt x="144" y="144"/>
                      <a:pt x="135" y="99"/>
                      <a:pt x="126" y="45"/>
                    </a:cubicBezTo>
                    <a:cubicBezTo>
                      <a:pt x="126" y="37"/>
                      <a:pt x="108" y="19"/>
                      <a:pt x="99"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7"/>
              <p:cNvSpPr/>
              <p:nvPr/>
            </p:nvSpPr>
            <p:spPr>
              <a:xfrm>
                <a:off x="7765116" y="3497993"/>
                <a:ext cx="23798" cy="29807"/>
              </a:xfrm>
              <a:custGeom>
                <a:avLst/>
                <a:gdLst/>
                <a:ahLst/>
                <a:cxnLst/>
                <a:rect l="l" t="t" r="r" b="b"/>
                <a:pathLst>
                  <a:path w="198" h="248" extrusionOk="0">
                    <a:moveTo>
                      <a:pt x="81" y="0"/>
                    </a:moveTo>
                    <a:cubicBezTo>
                      <a:pt x="63" y="0"/>
                      <a:pt x="46" y="0"/>
                      <a:pt x="37" y="9"/>
                    </a:cubicBezTo>
                    <a:cubicBezTo>
                      <a:pt x="19" y="18"/>
                      <a:pt x="10" y="27"/>
                      <a:pt x="10" y="45"/>
                    </a:cubicBezTo>
                    <a:cubicBezTo>
                      <a:pt x="1" y="63"/>
                      <a:pt x="1" y="81"/>
                      <a:pt x="10" y="89"/>
                    </a:cubicBezTo>
                    <a:cubicBezTo>
                      <a:pt x="37" y="134"/>
                      <a:pt x="63" y="179"/>
                      <a:pt x="81" y="214"/>
                    </a:cubicBezTo>
                    <a:cubicBezTo>
                      <a:pt x="90" y="232"/>
                      <a:pt x="108" y="241"/>
                      <a:pt x="126" y="241"/>
                    </a:cubicBezTo>
                    <a:cubicBezTo>
                      <a:pt x="130" y="246"/>
                      <a:pt x="137" y="248"/>
                      <a:pt x="145" y="248"/>
                    </a:cubicBezTo>
                    <a:cubicBezTo>
                      <a:pt x="153" y="248"/>
                      <a:pt x="161" y="246"/>
                      <a:pt x="170" y="241"/>
                    </a:cubicBezTo>
                    <a:cubicBezTo>
                      <a:pt x="179" y="232"/>
                      <a:pt x="197" y="214"/>
                      <a:pt x="197" y="205"/>
                    </a:cubicBezTo>
                    <a:cubicBezTo>
                      <a:pt x="197" y="188"/>
                      <a:pt x="197" y="170"/>
                      <a:pt x="188" y="152"/>
                    </a:cubicBezTo>
                    <a:cubicBezTo>
                      <a:pt x="170" y="116"/>
                      <a:pt x="144" y="72"/>
                      <a:pt x="117" y="36"/>
                    </a:cubicBezTo>
                    <a:cubicBezTo>
                      <a:pt x="108" y="18"/>
                      <a:pt x="99" y="9"/>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7"/>
              <p:cNvSpPr/>
              <p:nvPr/>
            </p:nvSpPr>
            <p:spPr>
              <a:xfrm>
                <a:off x="7838072" y="3574675"/>
                <a:ext cx="18389" cy="23918"/>
              </a:xfrm>
              <a:custGeom>
                <a:avLst/>
                <a:gdLst/>
                <a:ahLst/>
                <a:cxnLst/>
                <a:rect l="l" t="t" r="r" b="b"/>
                <a:pathLst>
                  <a:path w="153" h="199" extrusionOk="0">
                    <a:moveTo>
                      <a:pt x="65" y="1"/>
                    </a:moveTo>
                    <a:cubicBezTo>
                      <a:pt x="62" y="1"/>
                      <a:pt x="60" y="5"/>
                      <a:pt x="54" y="5"/>
                    </a:cubicBezTo>
                    <a:cubicBezTo>
                      <a:pt x="36" y="5"/>
                      <a:pt x="18" y="13"/>
                      <a:pt x="9" y="31"/>
                    </a:cubicBezTo>
                    <a:cubicBezTo>
                      <a:pt x="9" y="49"/>
                      <a:pt x="1" y="58"/>
                      <a:pt x="9" y="76"/>
                    </a:cubicBezTo>
                    <a:cubicBezTo>
                      <a:pt x="18" y="103"/>
                      <a:pt x="27" y="129"/>
                      <a:pt x="36" y="147"/>
                    </a:cubicBezTo>
                    <a:cubicBezTo>
                      <a:pt x="36" y="156"/>
                      <a:pt x="36" y="165"/>
                      <a:pt x="45" y="174"/>
                    </a:cubicBezTo>
                    <a:cubicBezTo>
                      <a:pt x="45" y="183"/>
                      <a:pt x="54" y="183"/>
                      <a:pt x="63" y="192"/>
                    </a:cubicBezTo>
                    <a:lnTo>
                      <a:pt x="81" y="192"/>
                    </a:lnTo>
                    <a:cubicBezTo>
                      <a:pt x="85" y="196"/>
                      <a:pt x="90" y="199"/>
                      <a:pt x="94" y="199"/>
                    </a:cubicBezTo>
                    <a:cubicBezTo>
                      <a:pt x="99" y="199"/>
                      <a:pt x="103" y="196"/>
                      <a:pt x="108" y="192"/>
                    </a:cubicBezTo>
                    <a:cubicBezTo>
                      <a:pt x="125" y="192"/>
                      <a:pt x="134" y="183"/>
                      <a:pt x="143" y="165"/>
                    </a:cubicBezTo>
                    <a:cubicBezTo>
                      <a:pt x="152" y="156"/>
                      <a:pt x="152" y="138"/>
                      <a:pt x="152" y="121"/>
                    </a:cubicBezTo>
                    <a:cubicBezTo>
                      <a:pt x="143" y="94"/>
                      <a:pt x="134" y="67"/>
                      <a:pt x="125" y="49"/>
                    </a:cubicBezTo>
                    <a:cubicBezTo>
                      <a:pt x="125" y="40"/>
                      <a:pt x="117" y="31"/>
                      <a:pt x="117" y="22"/>
                    </a:cubicBezTo>
                    <a:cubicBezTo>
                      <a:pt x="108" y="22"/>
                      <a:pt x="108" y="13"/>
                      <a:pt x="99" y="5"/>
                    </a:cubicBezTo>
                    <a:lnTo>
                      <a:pt x="72" y="5"/>
                    </a:lnTo>
                    <a:cubicBezTo>
                      <a:pt x="69" y="2"/>
                      <a:pt x="67" y="1"/>
                      <a:pt x="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7"/>
              <p:cNvSpPr/>
              <p:nvPr/>
            </p:nvSpPr>
            <p:spPr>
              <a:xfrm>
                <a:off x="7764035" y="3619145"/>
                <a:ext cx="18389" cy="23677"/>
              </a:xfrm>
              <a:custGeom>
                <a:avLst/>
                <a:gdLst/>
                <a:ahLst/>
                <a:cxnLst/>
                <a:rect l="l" t="t" r="r" b="b"/>
                <a:pathLst>
                  <a:path w="153" h="197" extrusionOk="0">
                    <a:moveTo>
                      <a:pt x="55" y="0"/>
                    </a:moveTo>
                    <a:cubicBezTo>
                      <a:pt x="37" y="9"/>
                      <a:pt x="19" y="18"/>
                      <a:pt x="19" y="27"/>
                    </a:cubicBezTo>
                    <a:cubicBezTo>
                      <a:pt x="10" y="45"/>
                      <a:pt x="1" y="63"/>
                      <a:pt x="10" y="72"/>
                    </a:cubicBezTo>
                    <a:cubicBezTo>
                      <a:pt x="19" y="98"/>
                      <a:pt x="28" y="125"/>
                      <a:pt x="37" y="152"/>
                    </a:cubicBezTo>
                    <a:cubicBezTo>
                      <a:pt x="37" y="161"/>
                      <a:pt x="46" y="179"/>
                      <a:pt x="63" y="188"/>
                    </a:cubicBezTo>
                    <a:cubicBezTo>
                      <a:pt x="63" y="188"/>
                      <a:pt x="72" y="197"/>
                      <a:pt x="81" y="197"/>
                    </a:cubicBezTo>
                    <a:lnTo>
                      <a:pt x="108" y="197"/>
                    </a:lnTo>
                    <a:cubicBezTo>
                      <a:pt x="126" y="188"/>
                      <a:pt x="135" y="179"/>
                      <a:pt x="144" y="161"/>
                    </a:cubicBezTo>
                    <a:cubicBezTo>
                      <a:pt x="153" y="152"/>
                      <a:pt x="153" y="134"/>
                      <a:pt x="153" y="116"/>
                    </a:cubicBezTo>
                    <a:cubicBezTo>
                      <a:pt x="144" y="90"/>
                      <a:pt x="135" y="72"/>
                      <a:pt x="126" y="45"/>
                    </a:cubicBezTo>
                    <a:cubicBezTo>
                      <a:pt x="126" y="27"/>
                      <a:pt x="117" y="18"/>
                      <a:pt x="99" y="9"/>
                    </a:cubicBezTo>
                    <a:cubicBezTo>
                      <a:pt x="90" y="0"/>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7"/>
              <p:cNvSpPr/>
              <p:nvPr/>
            </p:nvSpPr>
            <p:spPr>
              <a:xfrm>
                <a:off x="7694445" y="3654481"/>
                <a:ext cx="15024" cy="20552"/>
              </a:xfrm>
              <a:custGeom>
                <a:avLst/>
                <a:gdLst/>
                <a:ahLst/>
                <a:cxnLst/>
                <a:rect l="l" t="t" r="r" b="b"/>
                <a:pathLst>
                  <a:path w="125" h="171" extrusionOk="0">
                    <a:moveTo>
                      <a:pt x="45" y="1"/>
                    </a:moveTo>
                    <a:cubicBezTo>
                      <a:pt x="36" y="1"/>
                      <a:pt x="27" y="10"/>
                      <a:pt x="18" y="19"/>
                    </a:cubicBezTo>
                    <a:lnTo>
                      <a:pt x="9" y="27"/>
                    </a:lnTo>
                    <a:cubicBezTo>
                      <a:pt x="9" y="36"/>
                      <a:pt x="0" y="45"/>
                      <a:pt x="0" y="54"/>
                    </a:cubicBezTo>
                    <a:lnTo>
                      <a:pt x="0" y="108"/>
                    </a:lnTo>
                    <a:cubicBezTo>
                      <a:pt x="0" y="117"/>
                      <a:pt x="0" y="126"/>
                      <a:pt x="9" y="135"/>
                    </a:cubicBezTo>
                    <a:cubicBezTo>
                      <a:pt x="9" y="135"/>
                      <a:pt x="18" y="143"/>
                      <a:pt x="18" y="152"/>
                    </a:cubicBezTo>
                    <a:cubicBezTo>
                      <a:pt x="27" y="152"/>
                      <a:pt x="36" y="161"/>
                      <a:pt x="36" y="161"/>
                    </a:cubicBezTo>
                    <a:cubicBezTo>
                      <a:pt x="45" y="170"/>
                      <a:pt x="54" y="170"/>
                      <a:pt x="63" y="170"/>
                    </a:cubicBezTo>
                    <a:lnTo>
                      <a:pt x="80" y="170"/>
                    </a:lnTo>
                    <a:cubicBezTo>
                      <a:pt x="89" y="161"/>
                      <a:pt x="98" y="161"/>
                      <a:pt x="107" y="152"/>
                    </a:cubicBezTo>
                    <a:lnTo>
                      <a:pt x="116" y="135"/>
                    </a:lnTo>
                    <a:cubicBezTo>
                      <a:pt x="125" y="126"/>
                      <a:pt x="125" y="117"/>
                      <a:pt x="125" y="108"/>
                    </a:cubicBezTo>
                    <a:lnTo>
                      <a:pt x="125" y="54"/>
                    </a:lnTo>
                    <a:cubicBezTo>
                      <a:pt x="125" y="45"/>
                      <a:pt x="125" y="45"/>
                      <a:pt x="116" y="36"/>
                    </a:cubicBezTo>
                    <a:cubicBezTo>
                      <a:pt x="116" y="27"/>
                      <a:pt x="116" y="19"/>
                      <a:pt x="107" y="19"/>
                    </a:cubicBezTo>
                    <a:cubicBezTo>
                      <a:pt x="98" y="10"/>
                      <a:pt x="98"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7"/>
              <p:cNvSpPr/>
              <p:nvPr/>
            </p:nvSpPr>
            <p:spPr>
              <a:xfrm>
                <a:off x="7797327" y="3709768"/>
                <a:ext cx="18389" cy="29567"/>
              </a:xfrm>
              <a:custGeom>
                <a:avLst/>
                <a:gdLst/>
                <a:ahLst/>
                <a:cxnLst/>
                <a:rect l="l" t="t" r="r" b="b"/>
                <a:pathLst>
                  <a:path w="153" h="246" extrusionOk="0">
                    <a:moveTo>
                      <a:pt x="66" y="1"/>
                    </a:moveTo>
                    <a:cubicBezTo>
                      <a:pt x="61" y="1"/>
                      <a:pt x="57" y="2"/>
                      <a:pt x="54" y="5"/>
                    </a:cubicBezTo>
                    <a:cubicBezTo>
                      <a:pt x="36" y="5"/>
                      <a:pt x="18" y="14"/>
                      <a:pt x="18" y="31"/>
                    </a:cubicBezTo>
                    <a:cubicBezTo>
                      <a:pt x="9" y="49"/>
                      <a:pt x="1" y="58"/>
                      <a:pt x="9" y="76"/>
                    </a:cubicBezTo>
                    <a:cubicBezTo>
                      <a:pt x="18" y="121"/>
                      <a:pt x="27" y="156"/>
                      <a:pt x="36" y="201"/>
                    </a:cubicBezTo>
                    <a:cubicBezTo>
                      <a:pt x="36" y="219"/>
                      <a:pt x="45" y="228"/>
                      <a:pt x="63" y="237"/>
                    </a:cubicBezTo>
                    <a:cubicBezTo>
                      <a:pt x="72" y="245"/>
                      <a:pt x="90" y="245"/>
                      <a:pt x="108" y="245"/>
                    </a:cubicBezTo>
                    <a:cubicBezTo>
                      <a:pt x="125" y="237"/>
                      <a:pt x="134" y="228"/>
                      <a:pt x="143" y="219"/>
                    </a:cubicBezTo>
                    <a:cubicBezTo>
                      <a:pt x="152" y="201"/>
                      <a:pt x="152" y="183"/>
                      <a:pt x="152" y="165"/>
                    </a:cubicBezTo>
                    <a:cubicBezTo>
                      <a:pt x="143" y="129"/>
                      <a:pt x="134" y="85"/>
                      <a:pt x="125" y="49"/>
                    </a:cubicBezTo>
                    <a:cubicBezTo>
                      <a:pt x="125" y="31"/>
                      <a:pt x="108" y="14"/>
                      <a:pt x="99" y="5"/>
                    </a:cubicBezTo>
                    <a:cubicBezTo>
                      <a:pt x="87" y="5"/>
                      <a:pt x="75" y="1"/>
                      <a:pt x="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7"/>
              <p:cNvSpPr/>
              <p:nvPr/>
            </p:nvSpPr>
            <p:spPr>
              <a:xfrm>
                <a:off x="7864874" y="3680201"/>
                <a:ext cx="21514" cy="29927"/>
              </a:xfrm>
              <a:custGeom>
                <a:avLst/>
                <a:gdLst/>
                <a:ahLst/>
                <a:cxnLst/>
                <a:rect l="l" t="t" r="r" b="b"/>
                <a:pathLst>
                  <a:path w="179" h="249" extrusionOk="0">
                    <a:moveTo>
                      <a:pt x="45" y="1"/>
                    </a:moveTo>
                    <a:cubicBezTo>
                      <a:pt x="36" y="10"/>
                      <a:pt x="18" y="19"/>
                      <a:pt x="9" y="36"/>
                    </a:cubicBezTo>
                    <a:cubicBezTo>
                      <a:pt x="9" y="45"/>
                      <a:pt x="1" y="63"/>
                      <a:pt x="9" y="81"/>
                    </a:cubicBezTo>
                    <a:cubicBezTo>
                      <a:pt x="18" y="117"/>
                      <a:pt x="36" y="161"/>
                      <a:pt x="54" y="206"/>
                    </a:cubicBezTo>
                    <a:cubicBezTo>
                      <a:pt x="54" y="206"/>
                      <a:pt x="63" y="215"/>
                      <a:pt x="63" y="224"/>
                    </a:cubicBezTo>
                    <a:cubicBezTo>
                      <a:pt x="72" y="233"/>
                      <a:pt x="72" y="233"/>
                      <a:pt x="81" y="242"/>
                    </a:cubicBezTo>
                    <a:cubicBezTo>
                      <a:pt x="90" y="246"/>
                      <a:pt x="99" y="248"/>
                      <a:pt x="108" y="248"/>
                    </a:cubicBezTo>
                    <a:cubicBezTo>
                      <a:pt x="117" y="248"/>
                      <a:pt x="125" y="246"/>
                      <a:pt x="134" y="242"/>
                    </a:cubicBezTo>
                    <a:cubicBezTo>
                      <a:pt x="143" y="242"/>
                      <a:pt x="161" y="233"/>
                      <a:pt x="170" y="215"/>
                    </a:cubicBezTo>
                    <a:cubicBezTo>
                      <a:pt x="170" y="206"/>
                      <a:pt x="179" y="188"/>
                      <a:pt x="170" y="170"/>
                    </a:cubicBezTo>
                    <a:cubicBezTo>
                      <a:pt x="161" y="126"/>
                      <a:pt x="143" y="90"/>
                      <a:pt x="125" y="45"/>
                    </a:cubicBezTo>
                    <a:cubicBezTo>
                      <a:pt x="125" y="36"/>
                      <a:pt x="117" y="36"/>
                      <a:pt x="117" y="28"/>
                    </a:cubicBezTo>
                    <a:cubicBezTo>
                      <a:pt x="108" y="19"/>
                      <a:pt x="108" y="19"/>
                      <a:pt x="99"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7"/>
              <p:cNvSpPr/>
              <p:nvPr/>
            </p:nvSpPr>
            <p:spPr>
              <a:xfrm>
                <a:off x="7893840" y="3818540"/>
                <a:ext cx="18389" cy="29567"/>
              </a:xfrm>
              <a:custGeom>
                <a:avLst/>
                <a:gdLst/>
                <a:ahLst/>
                <a:cxnLst/>
                <a:rect l="l" t="t" r="r" b="b"/>
                <a:pathLst>
                  <a:path w="153" h="246" extrusionOk="0">
                    <a:moveTo>
                      <a:pt x="54" y="1"/>
                    </a:moveTo>
                    <a:cubicBezTo>
                      <a:pt x="36" y="10"/>
                      <a:pt x="18" y="18"/>
                      <a:pt x="18" y="27"/>
                    </a:cubicBezTo>
                    <a:cubicBezTo>
                      <a:pt x="9" y="45"/>
                      <a:pt x="0" y="63"/>
                      <a:pt x="9" y="81"/>
                    </a:cubicBezTo>
                    <a:cubicBezTo>
                      <a:pt x="18" y="117"/>
                      <a:pt x="27" y="161"/>
                      <a:pt x="36" y="197"/>
                    </a:cubicBezTo>
                    <a:cubicBezTo>
                      <a:pt x="36" y="215"/>
                      <a:pt x="45" y="233"/>
                      <a:pt x="63" y="233"/>
                    </a:cubicBezTo>
                    <a:cubicBezTo>
                      <a:pt x="69" y="239"/>
                      <a:pt x="80" y="245"/>
                      <a:pt x="92" y="245"/>
                    </a:cubicBezTo>
                    <a:cubicBezTo>
                      <a:pt x="97" y="245"/>
                      <a:pt x="102" y="244"/>
                      <a:pt x="107" y="241"/>
                    </a:cubicBezTo>
                    <a:cubicBezTo>
                      <a:pt x="125" y="241"/>
                      <a:pt x="134" y="233"/>
                      <a:pt x="143" y="215"/>
                    </a:cubicBezTo>
                    <a:cubicBezTo>
                      <a:pt x="152" y="197"/>
                      <a:pt x="152" y="188"/>
                      <a:pt x="152" y="170"/>
                    </a:cubicBezTo>
                    <a:cubicBezTo>
                      <a:pt x="143" y="126"/>
                      <a:pt x="134" y="90"/>
                      <a:pt x="125" y="45"/>
                    </a:cubicBezTo>
                    <a:cubicBezTo>
                      <a:pt x="125" y="27"/>
                      <a:pt x="107" y="18"/>
                      <a:pt x="99" y="10"/>
                    </a:cubicBezTo>
                    <a:cubicBezTo>
                      <a:pt x="81" y="1"/>
                      <a:pt x="6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7"/>
              <p:cNvSpPr/>
              <p:nvPr/>
            </p:nvSpPr>
            <p:spPr>
              <a:xfrm>
                <a:off x="7871364" y="3933322"/>
                <a:ext cx="19351" cy="15144"/>
              </a:xfrm>
              <a:custGeom>
                <a:avLst/>
                <a:gdLst/>
                <a:ahLst/>
                <a:cxnLst/>
                <a:rect l="l" t="t" r="r" b="b"/>
                <a:pathLst>
                  <a:path w="161" h="126" extrusionOk="0">
                    <a:moveTo>
                      <a:pt x="80" y="0"/>
                    </a:moveTo>
                    <a:cubicBezTo>
                      <a:pt x="0" y="0"/>
                      <a:pt x="0" y="125"/>
                      <a:pt x="80" y="125"/>
                    </a:cubicBezTo>
                    <a:cubicBezTo>
                      <a:pt x="161" y="125"/>
                      <a:pt x="161"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7"/>
              <p:cNvSpPr/>
              <p:nvPr/>
            </p:nvSpPr>
            <p:spPr>
              <a:xfrm>
                <a:off x="7530385" y="3515782"/>
                <a:ext cx="20432" cy="26682"/>
              </a:xfrm>
              <a:custGeom>
                <a:avLst/>
                <a:gdLst/>
                <a:ahLst/>
                <a:cxnLst/>
                <a:rect l="l" t="t" r="r" b="b"/>
                <a:pathLst>
                  <a:path w="170" h="222" extrusionOk="0">
                    <a:moveTo>
                      <a:pt x="65" y="0"/>
                    </a:moveTo>
                    <a:cubicBezTo>
                      <a:pt x="52" y="0"/>
                      <a:pt x="40" y="7"/>
                      <a:pt x="27" y="13"/>
                    </a:cubicBezTo>
                    <a:cubicBezTo>
                      <a:pt x="18" y="22"/>
                      <a:pt x="9" y="31"/>
                      <a:pt x="0" y="49"/>
                    </a:cubicBezTo>
                    <a:lnTo>
                      <a:pt x="0" y="57"/>
                    </a:lnTo>
                    <a:cubicBezTo>
                      <a:pt x="0" y="75"/>
                      <a:pt x="0" y="84"/>
                      <a:pt x="9" y="93"/>
                    </a:cubicBezTo>
                    <a:cubicBezTo>
                      <a:pt x="27" y="129"/>
                      <a:pt x="45" y="156"/>
                      <a:pt x="54" y="191"/>
                    </a:cubicBezTo>
                    <a:cubicBezTo>
                      <a:pt x="63" y="200"/>
                      <a:pt x="80" y="218"/>
                      <a:pt x="98" y="218"/>
                    </a:cubicBezTo>
                    <a:cubicBezTo>
                      <a:pt x="101" y="221"/>
                      <a:pt x="104" y="222"/>
                      <a:pt x="108" y="222"/>
                    </a:cubicBezTo>
                    <a:cubicBezTo>
                      <a:pt x="118" y="222"/>
                      <a:pt x="130" y="215"/>
                      <a:pt x="143" y="209"/>
                    </a:cubicBezTo>
                    <a:cubicBezTo>
                      <a:pt x="152" y="200"/>
                      <a:pt x="170" y="191"/>
                      <a:pt x="170" y="173"/>
                    </a:cubicBezTo>
                    <a:cubicBezTo>
                      <a:pt x="170" y="173"/>
                      <a:pt x="170" y="164"/>
                      <a:pt x="170" y="156"/>
                    </a:cubicBezTo>
                    <a:cubicBezTo>
                      <a:pt x="170" y="147"/>
                      <a:pt x="170" y="138"/>
                      <a:pt x="161" y="129"/>
                    </a:cubicBezTo>
                    <a:lnTo>
                      <a:pt x="116" y="31"/>
                    </a:lnTo>
                    <a:cubicBezTo>
                      <a:pt x="107" y="22"/>
                      <a:pt x="89" y="4"/>
                      <a:pt x="80" y="4"/>
                    </a:cubicBezTo>
                    <a:cubicBezTo>
                      <a:pt x="75" y="1"/>
                      <a:pt x="70"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7"/>
              <p:cNvSpPr/>
              <p:nvPr/>
            </p:nvSpPr>
            <p:spPr>
              <a:xfrm>
                <a:off x="7491804" y="3765536"/>
                <a:ext cx="18269" cy="26802"/>
              </a:xfrm>
              <a:custGeom>
                <a:avLst/>
                <a:gdLst/>
                <a:ahLst/>
                <a:cxnLst/>
                <a:rect l="l" t="t" r="r" b="b"/>
                <a:pathLst>
                  <a:path w="152" h="223" extrusionOk="0">
                    <a:moveTo>
                      <a:pt x="63" y="1"/>
                    </a:moveTo>
                    <a:cubicBezTo>
                      <a:pt x="60" y="1"/>
                      <a:pt x="56" y="2"/>
                      <a:pt x="54" y="4"/>
                    </a:cubicBezTo>
                    <a:cubicBezTo>
                      <a:pt x="36" y="4"/>
                      <a:pt x="18" y="13"/>
                      <a:pt x="9" y="31"/>
                    </a:cubicBezTo>
                    <a:cubicBezTo>
                      <a:pt x="9" y="49"/>
                      <a:pt x="0" y="58"/>
                      <a:pt x="9" y="76"/>
                    </a:cubicBezTo>
                    <a:cubicBezTo>
                      <a:pt x="18" y="112"/>
                      <a:pt x="27" y="147"/>
                      <a:pt x="36" y="174"/>
                    </a:cubicBezTo>
                    <a:cubicBezTo>
                      <a:pt x="36" y="192"/>
                      <a:pt x="45" y="201"/>
                      <a:pt x="62" y="210"/>
                    </a:cubicBezTo>
                    <a:cubicBezTo>
                      <a:pt x="69" y="216"/>
                      <a:pt x="80" y="222"/>
                      <a:pt x="92" y="222"/>
                    </a:cubicBezTo>
                    <a:cubicBezTo>
                      <a:pt x="97" y="222"/>
                      <a:pt x="102" y="221"/>
                      <a:pt x="107" y="219"/>
                    </a:cubicBezTo>
                    <a:cubicBezTo>
                      <a:pt x="125" y="210"/>
                      <a:pt x="134" y="201"/>
                      <a:pt x="143" y="192"/>
                    </a:cubicBezTo>
                    <a:cubicBezTo>
                      <a:pt x="152" y="174"/>
                      <a:pt x="152" y="156"/>
                      <a:pt x="152" y="147"/>
                    </a:cubicBezTo>
                    <a:lnTo>
                      <a:pt x="125" y="49"/>
                    </a:lnTo>
                    <a:cubicBezTo>
                      <a:pt x="125" y="31"/>
                      <a:pt x="107" y="13"/>
                      <a:pt x="98" y="13"/>
                    </a:cubicBezTo>
                    <a:cubicBezTo>
                      <a:pt x="86" y="7"/>
                      <a:pt x="73"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7"/>
              <p:cNvSpPr/>
              <p:nvPr/>
            </p:nvSpPr>
            <p:spPr>
              <a:xfrm>
                <a:off x="7394210" y="3674432"/>
                <a:ext cx="21514" cy="38581"/>
              </a:xfrm>
              <a:custGeom>
                <a:avLst/>
                <a:gdLst/>
                <a:ahLst/>
                <a:cxnLst/>
                <a:rect l="l" t="t" r="r" b="b"/>
                <a:pathLst>
                  <a:path w="179" h="321" extrusionOk="0">
                    <a:moveTo>
                      <a:pt x="54" y="183"/>
                    </a:moveTo>
                    <a:cubicBezTo>
                      <a:pt x="54" y="189"/>
                      <a:pt x="54" y="191"/>
                      <a:pt x="57" y="195"/>
                    </a:cubicBezTo>
                    <a:lnTo>
                      <a:pt x="57" y="195"/>
                    </a:lnTo>
                    <a:cubicBezTo>
                      <a:pt x="56" y="191"/>
                      <a:pt x="55" y="187"/>
                      <a:pt x="54" y="183"/>
                    </a:cubicBezTo>
                    <a:close/>
                    <a:moveTo>
                      <a:pt x="74" y="1"/>
                    </a:moveTo>
                    <a:cubicBezTo>
                      <a:pt x="61" y="1"/>
                      <a:pt x="49" y="7"/>
                      <a:pt x="36" y="13"/>
                    </a:cubicBezTo>
                    <a:cubicBezTo>
                      <a:pt x="9" y="22"/>
                      <a:pt x="0" y="67"/>
                      <a:pt x="18" y="93"/>
                    </a:cubicBezTo>
                    <a:cubicBezTo>
                      <a:pt x="24" y="105"/>
                      <a:pt x="30" y="117"/>
                      <a:pt x="36" y="129"/>
                    </a:cubicBezTo>
                    <a:lnTo>
                      <a:pt x="36" y="129"/>
                    </a:lnTo>
                    <a:cubicBezTo>
                      <a:pt x="45" y="156"/>
                      <a:pt x="54" y="174"/>
                      <a:pt x="63" y="200"/>
                    </a:cubicBezTo>
                    <a:cubicBezTo>
                      <a:pt x="60" y="198"/>
                      <a:pt x="59" y="196"/>
                      <a:pt x="57" y="195"/>
                    </a:cubicBezTo>
                    <a:lnTo>
                      <a:pt x="57" y="195"/>
                    </a:lnTo>
                    <a:cubicBezTo>
                      <a:pt x="62" y="215"/>
                      <a:pt x="61" y="232"/>
                      <a:pt x="54" y="254"/>
                    </a:cubicBezTo>
                    <a:lnTo>
                      <a:pt x="54" y="254"/>
                    </a:lnTo>
                    <a:cubicBezTo>
                      <a:pt x="54" y="251"/>
                      <a:pt x="54" y="248"/>
                      <a:pt x="54" y="245"/>
                    </a:cubicBezTo>
                    <a:cubicBezTo>
                      <a:pt x="54" y="250"/>
                      <a:pt x="54" y="254"/>
                      <a:pt x="54" y="254"/>
                    </a:cubicBezTo>
                    <a:cubicBezTo>
                      <a:pt x="54" y="254"/>
                      <a:pt x="54" y="254"/>
                      <a:pt x="54" y="254"/>
                    </a:cubicBezTo>
                    <a:lnTo>
                      <a:pt x="54" y="254"/>
                    </a:lnTo>
                    <a:cubicBezTo>
                      <a:pt x="54" y="266"/>
                      <a:pt x="55" y="275"/>
                      <a:pt x="63" y="290"/>
                    </a:cubicBezTo>
                    <a:cubicBezTo>
                      <a:pt x="72" y="299"/>
                      <a:pt x="89" y="316"/>
                      <a:pt x="98" y="316"/>
                    </a:cubicBezTo>
                    <a:cubicBezTo>
                      <a:pt x="104" y="319"/>
                      <a:pt x="109" y="320"/>
                      <a:pt x="114" y="320"/>
                    </a:cubicBezTo>
                    <a:cubicBezTo>
                      <a:pt x="127" y="320"/>
                      <a:pt x="139" y="314"/>
                      <a:pt x="152" y="308"/>
                    </a:cubicBezTo>
                    <a:cubicBezTo>
                      <a:pt x="161" y="308"/>
                      <a:pt x="170" y="290"/>
                      <a:pt x="179" y="272"/>
                    </a:cubicBezTo>
                    <a:cubicBezTo>
                      <a:pt x="179" y="227"/>
                      <a:pt x="179" y="183"/>
                      <a:pt x="170" y="138"/>
                    </a:cubicBezTo>
                    <a:cubicBezTo>
                      <a:pt x="161" y="102"/>
                      <a:pt x="143" y="67"/>
                      <a:pt x="125" y="31"/>
                    </a:cubicBezTo>
                    <a:cubicBezTo>
                      <a:pt x="116" y="22"/>
                      <a:pt x="98" y="4"/>
                      <a:pt x="89" y="4"/>
                    </a:cubicBezTo>
                    <a:cubicBezTo>
                      <a:pt x="84" y="2"/>
                      <a:pt x="79" y="1"/>
                      <a:pt x="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7"/>
              <p:cNvSpPr/>
              <p:nvPr/>
            </p:nvSpPr>
            <p:spPr>
              <a:xfrm>
                <a:off x="7542164" y="3691980"/>
                <a:ext cx="18269" cy="29567"/>
              </a:xfrm>
              <a:custGeom>
                <a:avLst/>
                <a:gdLst/>
                <a:ahLst/>
                <a:cxnLst/>
                <a:rect l="l" t="t" r="r" b="b"/>
                <a:pathLst>
                  <a:path w="152" h="246" extrusionOk="0">
                    <a:moveTo>
                      <a:pt x="45" y="1"/>
                    </a:moveTo>
                    <a:cubicBezTo>
                      <a:pt x="27" y="10"/>
                      <a:pt x="18" y="19"/>
                      <a:pt x="9" y="37"/>
                    </a:cubicBezTo>
                    <a:cubicBezTo>
                      <a:pt x="0" y="46"/>
                      <a:pt x="0" y="63"/>
                      <a:pt x="0" y="81"/>
                    </a:cubicBezTo>
                    <a:cubicBezTo>
                      <a:pt x="9" y="117"/>
                      <a:pt x="18" y="162"/>
                      <a:pt x="27" y="206"/>
                    </a:cubicBezTo>
                    <a:cubicBezTo>
                      <a:pt x="27" y="215"/>
                      <a:pt x="45" y="233"/>
                      <a:pt x="54" y="242"/>
                    </a:cubicBezTo>
                    <a:cubicBezTo>
                      <a:pt x="66" y="242"/>
                      <a:pt x="78" y="246"/>
                      <a:pt x="87" y="246"/>
                    </a:cubicBezTo>
                    <a:cubicBezTo>
                      <a:pt x="92" y="246"/>
                      <a:pt x="95" y="245"/>
                      <a:pt x="98" y="242"/>
                    </a:cubicBezTo>
                    <a:cubicBezTo>
                      <a:pt x="116" y="242"/>
                      <a:pt x="134" y="233"/>
                      <a:pt x="143" y="215"/>
                    </a:cubicBezTo>
                    <a:cubicBezTo>
                      <a:pt x="143" y="197"/>
                      <a:pt x="152" y="188"/>
                      <a:pt x="143" y="170"/>
                    </a:cubicBezTo>
                    <a:cubicBezTo>
                      <a:pt x="134" y="126"/>
                      <a:pt x="125" y="90"/>
                      <a:pt x="116" y="46"/>
                    </a:cubicBezTo>
                    <a:cubicBezTo>
                      <a:pt x="116" y="37"/>
                      <a:pt x="107" y="19"/>
                      <a:pt x="90"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7"/>
              <p:cNvSpPr/>
              <p:nvPr/>
            </p:nvSpPr>
            <p:spPr>
              <a:xfrm>
                <a:off x="7633268" y="3774551"/>
                <a:ext cx="18389" cy="29567"/>
              </a:xfrm>
              <a:custGeom>
                <a:avLst/>
                <a:gdLst/>
                <a:ahLst/>
                <a:cxnLst/>
                <a:rect l="l" t="t" r="r" b="b"/>
                <a:pathLst>
                  <a:path w="153" h="246" extrusionOk="0">
                    <a:moveTo>
                      <a:pt x="45" y="1"/>
                    </a:moveTo>
                    <a:cubicBezTo>
                      <a:pt x="36" y="10"/>
                      <a:pt x="18" y="19"/>
                      <a:pt x="10" y="28"/>
                    </a:cubicBezTo>
                    <a:cubicBezTo>
                      <a:pt x="1" y="45"/>
                      <a:pt x="1" y="63"/>
                      <a:pt x="1" y="72"/>
                    </a:cubicBezTo>
                    <a:lnTo>
                      <a:pt x="27" y="197"/>
                    </a:lnTo>
                    <a:cubicBezTo>
                      <a:pt x="27" y="215"/>
                      <a:pt x="45" y="224"/>
                      <a:pt x="54" y="233"/>
                    </a:cubicBezTo>
                    <a:cubicBezTo>
                      <a:pt x="67" y="239"/>
                      <a:pt x="79" y="245"/>
                      <a:pt x="92" y="245"/>
                    </a:cubicBezTo>
                    <a:cubicBezTo>
                      <a:pt x="97" y="245"/>
                      <a:pt x="102" y="244"/>
                      <a:pt x="108" y="242"/>
                    </a:cubicBezTo>
                    <a:cubicBezTo>
                      <a:pt x="117" y="233"/>
                      <a:pt x="134" y="224"/>
                      <a:pt x="143" y="215"/>
                    </a:cubicBezTo>
                    <a:cubicBezTo>
                      <a:pt x="152" y="197"/>
                      <a:pt x="152" y="179"/>
                      <a:pt x="143" y="170"/>
                    </a:cubicBezTo>
                    <a:cubicBezTo>
                      <a:pt x="134" y="126"/>
                      <a:pt x="134" y="81"/>
                      <a:pt x="126" y="45"/>
                    </a:cubicBezTo>
                    <a:cubicBezTo>
                      <a:pt x="117" y="28"/>
                      <a:pt x="108" y="19"/>
                      <a:pt x="90"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7"/>
              <p:cNvSpPr/>
              <p:nvPr/>
            </p:nvSpPr>
            <p:spPr>
              <a:xfrm>
                <a:off x="7752256" y="3803516"/>
                <a:ext cx="20552" cy="32812"/>
              </a:xfrm>
              <a:custGeom>
                <a:avLst/>
                <a:gdLst/>
                <a:ahLst/>
                <a:cxnLst/>
                <a:rect l="l" t="t" r="r" b="b"/>
                <a:pathLst>
                  <a:path w="171" h="273" extrusionOk="0">
                    <a:moveTo>
                      <a:pt x="90" y="1"/>
                    </a:moveTo>
                    <a:cubicBezTo>
                      <a:pt x="72" y="1"/>
                      <a:pt x="54" y="1"/>
                      <a:pt x="45" y="10"/>
                    </a:cubicBezTo>
                    <a:cubicBezTo>
                      <a:pt x="19" y="27"/>
                      <a:pt x="1" y="63"/>
                      <a:pt x="19" y="90"/>
                    </a:cubicBezTo>
                    <a:cubicBezTo>
                      <a:pt x="28" y="99"/>
                      <a:pt x="28" y="108"/>
                      <a:pt x="28" y="117"/>
                    </a:cubicBezTo>
                    <a:lnTo>
                      <a:pt x="28" y="99"/>
                    </a:lnTo>
                    <a:cubicBezTo>
                      <a:pt x="37" y="117"/>
                      <a:pt x="37" y="135"/>
                      <a:pt x="37" y="152"/>
                    </a:cubicBezTo>
                    <a:cubicBezTo>
                      <a:pt x="37" y="164"/>
                      <a:pt x="37" y="176"/>
                      <a:pt x="37" y="188"/>
                    </a:cubicBezTo>
                    <a:cubicBezTo>
                      <a:pt x="37" y="191"/>
                      <a:pt x="37" y="194"/>
                      <a:pt x="37" y="197"/>
                    </a:cubicBezTo>
                    <a:cubicBezTo>
                      <a:pt x="28" y="215"/>
                      <a:pt x="37" y="224"/>
                      <a:pt x="45" y="242"/>
                    </a:cubicBezTo>
                    <a:cubicBezTo>
                      <a:pt x="45" y="251"/>
                      <a:pt x="63" y="268"/>
                      <a:pt x="81" y="268"/>
                    </a:cubicBezTo>
                    <a:cubicBezTo>
                      <a:pt x="84" y="271"/>
                      <a:pt x="87" y="272"/>
                      <a:pt x="91" y="272"/>
                    </a:cubicBezTo>
                    <a:cubicBezTo>
                      <a:pt x="101" y="272"/>
                      <a:pt x="113" y="266"/>
                      <a:pt x="126" y="259"/>
                    </a:cubicBezTo>
                    <a:cubicBezTo>
                      <a:pt x="135" y="259"/>
                      <a:pt x="153" y="242"/>
                      <a:pt x="153" y="224"/>
                    </a:cubicBezTo>
                    <a:cubicBezTo>
                      <a:pt x="170" y="161"/>
                      <a:pt x="161" y="90"/>
                      <a:pt x="126" y="36"/>
                    </a:cubicBezTo>
                    <a:cubicBezTo>
                      <a:pt x="117" y="19"/>
                      <a:pt x="108" y="10"/>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7"/>
              <p:cNvSpPr/>
              <p:nvPr/>
            </p:nvSpPr>
            <p:spPr>
              <a:xfrm>
                <a:off x="7712593" y="3915293"/>
                <a:ext cx="18389" cy="26682"/>
              </a:xfrm>
              <a:custGeom>
                <a:avLst/>
                <a:gdLst/>
                <a:ahLst/>
                <a:cxnLst/>
                <a:rect l="l" t="t" r="r" b="b"/>
                <a:pathLst>
                  <a:path w="153" h="222" extrusionOk="0">
                    <a:moveTo>
                      <a:pt x="71" y="1"/>
                    </a:moveTo>
                    <a:cubicBezTo>
                      <a:pt x="63" y="1"/>
                      <a:pt x="54" y="3"/>
                      <a:pt x="45" y="7"/>
                    </a:cubicBezTo>
                    <a:cubicBezTo>
                      <a:pt x="28" y="7"/>
                      <a:pt x="19" y="16"/>
                      <a:pt x="10" y="34"/>
                    </a:cubicBezTo>
                    <a:cubicBezTo>
                      <a:pt x="1" y="43"/>
                      <a:pt x="1" y="61"/>
                      <a:pt x="1" y="79"/>
                    </a:cubicBezTo>
                    <a:cubicBezTo>
                      <a:pt x="10" y="114"/>
                      <a:pt x="19" y="141"/>
                      <a:pt x="28" y="177"/>
                    </a:cubicBezTo>
                    <a:cubicBezTo>
                      <a:pt x="36" y="195"/>
                      <a:pt x="45" y="204"/>
                      <a:pt x="54" y="213"/>
                    </a:cubicBezTo>
                    <a:cubicBezTo>
                      <a:pt x="72" y="222"/>
                      <a:pt x="90" y="222"/>
                      <a:pt x="108" y="222"/>
                    </a:cubicBezTo>
                    <a:cubicBezTo>
                      <a:pt x="117" y="213"/>
                      <a:pt x="135" y="204"/>
                      <a:pt x="144" y="195"/>
                    </a:cubicBezTo>
                    <a:cubicBezTo>
                      <a:pt x="152" y="177"/>
                      <a:pt x="152" y="159"/>
                      <a:pt x="144" y="141"/>
                    </a:cubicBezTo>
                    <a:cubicBezTo>
                      <a:pt x="135" y="114"/>
                      <a:pt x="126" y="79"/>
                      <a:pt x="126" y="43"/>
                    </a:cubicBezTo>
                    <a:cubicBezTo>
                      <a:pt x="117" y="34"/>
                      <a:pt x="108" y="16"/>
                      <a:pt x="90" y="7"/>
                    </a:cubicBezTo>
                    <a:cubicBezTo>
                      <a:pt x="86" y="3"/>
                      <a:pt x="79" y="1"/>
                      <a:pt x="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7"/>
              <p:cNvSpPr/>
              <p:nvPr/>
            </p:nvSpPr>
            <p:spPr>
              <a:xfrm>
                <a:off x="7702978" y="3742460"/>
                <a:ext cx="21514" cy="23677"/>
              </a:xfrm>
              <a:custGeom>
                <a:avLst/>
                <a:gdLst/>
                <a:ahLst/>
                <a:cxnLst/>
                <a:rect l="l" t="t" r="r" b="b"/>
                <a:pathLst>
                  <a:path w="179" h="197" extrusionOk="0">
                    <a:moveTo>
                      <a:pt x="54" y="0"/>
                    </a:moveTo>
                    <a:cubicBezTo>
                      <a:pt x="54" y="0"/>
                      <a:pt x="45" y="0"/>
                      <a:pt x="36" y="9"/>
                    </a:cubicBezTo>
                    <a:cubicBezTo>
                      <a:pt x="18" y="18"/>
                      <a:pt x="9" y="27"/>
                      <a:pt x="9" y="45"/>
                    </a:cubicBezTo>
                    <a:cubicBezTo>
                      <a:pt x="0" y="63"/>
                      <a:pt x="0" y="81"/>
                      <a:pt x="9" y="89"/>
                    </a:cubicBezTo>
                    <a:cubicBezTo>
                      <a:pt x="27" y="116"/>
                      <a:pt x="45" y="143"/>
                      <a:pt x="63" y="161"/>
                    </a:cubicBezTo>
                    <a:cubicBezTo>
                      <a:pt x="63" y="170"/>
                      <a:pt x="72" y="179"/>
                      <a:pt x="81" y="179"/>
                    </a:cubicBezTo>
                    <a:cubicBezTo>
                      <a:pt x="81" y="188"/>
                      <a:pt x="90" y="188"/>
                      <a:pt x="99" y="188"/>
                    </a:cubicBezTo>
                    <a:cubicBezTo>
                      <a:pt x="108" y="196"/>
                      <a:pt x="116" y="196"/>
                      <a:pt x="125" y="196"/>
                    </a:cubicBezTo>
                    <a:cubicBezTo>
                      <a:pt x="134" y="196"/>
                      <a:pt x="143" y="188"/>
                      <a:pt x="143" y="188"/>
                    </a:cubicBezTo>
                    <a:cubicBezTo>
                      <a:pt x="161" y="179"/>
                      <a:pt x="170" y="161"/>
                      <a:pt x="170" y="152"/>
                    </a:cubicBezTo>
                    <a:cubicBezTo>
                      <a:pt x="179" y="134"/>
                      <a:pt x="179" y="116"/>
                      <a:pt x="170" y="98"/>
                    </a:cubicBezTo>
                    <a:cubicBezTo>
                      <a:pt x="152" y="81"/>
                      <a:pt x="134" y="54"/>
                      <a:pt x="116" y="27"/>
                    </a:cubicBezTo>
                    <a:cubicBezTo>
                      <a:pt x="116" y="18"/>
                      <a:pt x="108" y="18"/>
                      <a:pt x="108" y="9"/>
                    </a:cubicBezTo>
                    <a:cubicBezTo>
                      <a:pt x="99" y="9"/>
                      <a:pt x="90"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7"/>
              <p:cNvSpPr/>
              <p:nvPr/>
            </p:nvSpPr>
            <p:spPr>
              <a:xfrm>
                <a:off x="7588197" y="3868539"/>
                <a:ext cx="21634" cy="32692"/>
              </a:xfrm>
              <a:custGeom>
                <a:avLst/>
                <a:gdLst/>
                <a:ahLst/>
                <a:cxnLst/>
                <a:rect l="l" t="t" r="r" b="b"/>
                <a:pathLst>
                  <a:path w="180" h="272" extrusionOk="0">
                    <a:moveTo>
                      <a:pt x="64" y="0"/>
                    </a:moveTo>
                    <a:cubicBezTo>
                      <a:pt x="60" y="0"/>
                      <a:pt x="57" y="1"/>
                      <a:pt x="54" y="4"/>
                    </a:cubicBezTo>
                    <a:cubicBezTo>
                      <a:pt x="37" y="4"/>
                      <a:pt x="19" y="13"/>
                      <a:pt x="19" y="31"/>
                    </a:cubicBezTo>
                    <a:cubicBezTo>
                      <a:pt x="10" y="49"/>
                      <a:pt x="1" y="66"/>
                      <a:pt x="10" y="75"/>
                    </a:cubicBezTo>
                    <a:cubicBezTo>
                      <a:pt x="28" y="129"/>
                      <a:pt x="46" y="173"/>
                      <a:pt x="54" y="227"/>
                    </a:cubicBezTo>
                    <a:cubicBezTo>
                      <a:pt x="63" y="236"/>
                      <a:pt x="72" y="254"/>
                      <a:pt x="90" y="263"/>
                    </a:cubicBezTo>
                    <a:cubicBezTo>
                      <a:pt x="99" y="272"/>
                      <a:pt x="117" y="272"/>
                      <a:pt x="135" y="272"/>
                    </a:cubicBezTo>
                    <a:cubicBezTo>
                      <a:pt x="144" y="263"/>
                      <a:pt x="162" y="254"/>
                      <a:pt x="170" y="236"/>
                    </a:cubicBezTo>
                    <a:cubicBezTo>
                      <a:pt x="179" y="227"/>
                      <a:pt x="179" y="209"/>
                      <a:pt x="179" y="191"/>
                    </a:cubicBezTo>
                    <a:cubicBezTo>
                      <a:pt x="162" y="147"/>
                      <a:pt x="144" y="93"/>
                      <a:pt x="126" y="49"/>
                    </a:cubicBezTo>
                    <a:cubicBezTo>
                      <a:pt x="126" y="31"/>
                      <a:pt x="117" y="13"/>
                      <a:pt x="99" y="13"/>
                    </a:cubicBezTo>
                    <a:cubicBezTo>
                      <a:pt x="86" y="7"/>
                      <a:pt x="74" y="0"/>
                      <a:pt x="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7"/>
              <p:cNvSpPr/>
              <p:nvPr/>
            </p:nvSpPr>
            <p:spPr>
              <a:xfrm>
                <a:off x="7493848" y="3909644"/>
                <a:ext cx="18389" cy="26682"/>
              </a:xfrm>
              <a:custGeom>
                <a:avLst/>
                <a:gdLst/>
                <a:ahLst/>
                <a:cxnLst/>
                <a:rect l="l" t="t" r="r" b="b"/>
                <a:pathLst>
                  <a:path w="153" h="222" extrusionOk="0">
                    <a:moveTo>
                      <a:pt x="54" y="1"/>
                    </a:moveTo>
                    <a:cubicBezTo>
                      <a:pt x="37" y="10"/>
                      <a:pt x="19" y="19"/>
                      <a:pt x="19" y="28"/>
                    </a:cubicBezTo>
                    <a:cubicBezTo>
                      <a:pt x="10" y="46"/>
                      <a:pt x="1" y="63"/>
                      <a:pt x="10" y="81"/>
                    </a:cubicBezTo>
                    <a:cubicBezTo>
                      <a:pt x="19" y="108"/>
                      <a:pt x="28" y="144"/>
                      <a:pt x="37" y="179"/>
                    </a:cubicBezTo>
                    <a:cubicBezTo>
                      <a:pt x="37" y="188"/>
                      <a:pt x="45" y="206"/>
                      <a:pt x="63" y="215"/>
                    </a:cubicBezTo>
                    <a:cubicBezTo>
                      <a:pt x="68" y="219"/>
                      <a:pt x="74" y="222"/>
                      <a:pt x="82" y="222"/>
                    </a:cubicBezTo>
                    <a:cubicBezTo>
                      <a:pt x="90" y="222"/>
                      <a:pt x="99" y="219"/>
                      <a:pt x="108" y="215"/>
                    </a:cubicBezTo>
                    <a:cubicBezTo>
                      <a:pt x="126" y="215"/>
                      <a:pt x="135" y="206"/>
                      <a:pt x="144" y="188"/>
                    </a:cubicBezTo>
                    <a:cubicBezTo>
                      <a:pt x="153" y="179"/>
                      <a:pt x="153" y="161"/>
                      <a:pt x="153" y="144"/>
                    </a:cubicBezTo>
                    <a:lnTo>
                      <a:pt x="126" y="46"/>
                    </a:lnTo>
                    <a:cubicBezTo>
                      <a:pt x="126" y="28"/>
                      <a:pt x="108" y="19"/>
                      <a:pt x="99" y="10"/>
                    </a:cubicBezTo>
                    <a:cubicBezTo>
                      <a:pt x="90" y="1"/>
                      <a:pt x="63"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7"/>
              <p:cNvSpPr/>
              <p:nvPr/>
            </p:nvSpPr>
            <p:spPr>
              <a:xfrm>
                <a:off x="7469209" y="3835968"/>
                <a:ext cx="17307" cy="32451"/>
              </a:xfrm>
              <a:custGeom>
                <a:avLst/>
                <a:gdLst/>
                <a:ahLst/>
                <a:cxnLst/>
                <a:rect l="l" t="t" r="r" b="b"/>
                <a:pathLst>
                  <a:path w="144" h="270" extrusionOk="0">
                    <a:moveTo>
                      <a:pt x="71" y="1"/>
                    </a:moveTo>
                    <a:cubicBezTo>
                      <a:pt x="63" y="1"/>
                      <a:pt x="54" y="3"/>
                      <a:pt x="45" y="7"/>
                    </a:cubicBezTo>
                    <a:cubicBezTo>
                      <a:pt x="27" y="7"/>
                      <a:pt x="19" y="16"/>
                      <a:pt x="10" y="34"/>
                    </a:cubicBezTo>
                    <a:lnTo>
                      <a:pt x="1" y="43"/>
                    </a:lnTo>
                    <a:cubicBezTo>
                      <a:pt x="1" y="61"/>
                      <a:pt x="1" y="70"/>
                      <a:pt x="1" y="79"/>
                    </a:cubicBezTo>
                    <a:cubicBezTo>
                      <a:pt x="10" y="132"/>
                      <a:pt x="19" y="177"/>
                      <a:pt x="27" y="221"/>
                    </a:cubicBezTo>
                    <a:cubicBezTo>
                      <a:pt x="27" y="239"/>
                      <a:pt x="45" y="257"/>
                      <a:pt x="54" y="266"/>
                    </a:cubicBezTo>
                    <a:cubicBezTo>
                      <a:pt x="60" y="266"/>
                      <a:pt x="74" y="270"/>
                      <a:pt x="85" y="270"/>
                    </a:cubicBezTo>
                    <a:cubicBezTo>
                      <a:pt x="91" y="270"/>
                      <a:pt x="96" y="269"/>
                      <a:pt x="99" y="266"/>
                    </a:cubicBezTo>
                    <a:cubicBezTo>
                      <a:pt x="117" y="266"/>
                      <a:pt x="126" y="257"/>
                      <a:pt x="135" y="239"/>
                    </a:cubicBezTo>
                    <a:lnTo>
                      <a:pt x="143" y="221"/>
                    </a:lnTo>
                    <a:cubicBezTo>
                      <a:pt x="143" y="212"/>
                      <a:pt x="143" y="204"/>
                      <a:pt x="143" y="195"/>
                    </a:cubicBezTo>
                    <a:cubicBezTo>
                      <a:pt x="135" y="141"/>
                      <a:pt x="126" y="96"/>
                      <a:pt x="117" y="43"/>
                    </a:cubicBezTo>
                    <a:cubicBezTo>
                      <a:pt x="117" y="34"/>
                      <a:pt x="108" y="16"/>
                      <a:pt x="90" y="7"/>
                    </a:cubicBezTo>
                    <a:cubicBezTo>
                      <a:pt x="85" y="3"/>
                      <a:pt x="79" y="1"/>
                      <a:pt x="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7"/>
              <p:cNvSpPr/>
              <p:nvPr/>
            </p:nvSpPr>
            <p:spPr>
              <a:xfrm>
                <a:off x="7392047" y="3791738"/>
                <a:ext cx="15144" cy="33413"/>
              </a:xfrm>
              <a:custGeom>
                <a:avLst/>
                <a:gdLst/>
                <a:ahLst/>
                <a:cxnLst/>
                <a:rect l="l" t="t" r="r" b="b"/>
                <a:pathLst>
                  <a:path w="126" h="278" extrusionOk="0">
                    <a:moveTo>
                      <a:pt x="63" y="1"/>
                    </a:moveTo>
                    <a:cubicBezTo>
                      <a:pt x="27" y="10"/>
                      <a:pt x="0" y="27"/>
                      <a:pt x="0" y="63"/>
                    </a:cubicBezTo>
                    <a:lnTo>
                      <a:pt x="0" y="215"/>
                    </a:lnTo>
                    <a:cubicBezTo>
                      <a:pt x="0" y="224"/>
                      <a:pt x="9" y="241"/>
                      <a:pt x="18" y="259"/>
                    </a:cubicBezTo>
                    <a:cubicBezTo>
                      <a:pt x="27" y="268"/>
                      <a:pt x="45" y="277"/>
                      <a:pt x="63" y="277"/>
                    </a:cubicBezTo>
                    <a:cubicBezTo>
                      <a:pt x="99" y="268"/>
                      <a:pt x="125" y="241"/>
                      <a:pt x="125" y="215"/>
                    </a:cubicBezTo>
                    <a:lnTo>
                      <a:pt x="125" y="63"/>
                    </a:lnTo>
                    <a:cubicBezTo>
                      <a:pt x="125" y="45"/>
                      <a:pt x="116" y="36"/>
                      <a:pt x="107" y="18"/>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7"/>
              <p:cNvSpPr/>
              <p:nvPr/>
            </p:nvSpPr>
            <p:spPr>
              <a:xfrm>
                <a:off x="7309476" y="3747748"/>
                <a:ext cx="15144" cy="30168"/>
              </a:xfrm>
              <a:custGeom>
                <a:avLst/>
                <a:gdLst/>
                <a:ahLst/>
                <a:cxnLst/>
                <a:rect l="l" t="t" r="r" b="b"/>
                <a:pathLst>
                  <a:path w="126" h="251" extrusionOk="0">
                    <a:moveTo>
                      <a:pt x="63" y="1"/>
                    </a:moveTo>
                    <a:cubicBezTo>
                      <a:pt x="45" y="1"/>
                      <a:pt x="36" y="10"/>
                      <a:pt x="18" y="19"/>
                    </a:cubicBezTo>
                    <a:cubicBezTo>
                      <a:pt x="9" y="37"/>
                      <a:pt x="0" y="45"/>
                      <a:pt x="0" y="63"/>
                    </a:cubicBezTo>
                    <a:lnTo>
                      <a:pt x="0" y="188"/>
                    </a:lnTo>
                    <a:cubicBezTo>
                      <a:pt x="0" y="206"/>
                      <a:pt x="9" y="215"/>
                      <a:pt x="18" y="233"/>
                    </a:cubicBezTo>
                    <a:cubicBezTo>
                      <a:pt x="27" y="242"/>
                      <a:pt x="45" y="251"/>
                      <a:pt x="63" y="251"/>
                    </a:cubicBezTo>
                    <a:cubicBezTo>
                      <a:pt x="81" y="251"/>
                      <a:pt x="99" y="242"/>
                      <a:pt x="108" y="233"/>
                    </a:cubicBezTo>
                    <a:cubicBezTo>
                      <a:pt x="116" y="215"/>
                      <a:pt x="125" y="206"/>
                      <a:pt x="125" y="188"/>
                    </a:cubicBezTo>
                    <a:lnTo>
                      <a:pt x="125" y="63"/>
                    </a:lnTo>
                    <a:cubicBezTo>
                      <a:pt x="125" y="45"/>
                      <a:pt x="116" y="28"/>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7"/>
              <p:cNvSpPr/>
              <p:nvPr/>
            </p:nvSpPr>
            <p:spPr>
              <a:xfrm>
                <a:off x="7256953" y="3718782"/>
                <a:ext cx="15144" cy="37860"/>
              </a:xfrm>
              <a:custGeom>
                <a:avLst/>
                <a:gdLst/>
                <a:ahLst/>
                <a:cxnLst/>
                <a:rect l="l" t="t" r="r" b="b"/>
                <a:pathLst>
                  <a:path w="126" h="315" extrusionOk="0">
                    <a:moveTo>
                      <a:pt x="63" y="1"/>
                    </a:moveTo>
                    <a:cubicBezTo>
                      <a:pt x="27" y="1"/>
                      <a:pt x="0" y="28"/>
                      <a:pt x="0" y="63"/>
                    </a:cubicBezTo>
                    <a:lnTo>
                      <a:pt x="0" y="260"/>
                    </a:lnTo>
                    <a:cubicBezTo>
                      <a:pt x="0" y="284"/>
                      <a:pt x="22" y="315"/>
                      <a:pt x="52" y="315"/>
                    </a:cubicBezTo>
                    <a:cubicBezTo>
                      <a:pt x="55" y="315"/>
                      <a:pt x="59" y="314"/>
                      <a:pt x="63" y="313"/>
                    </a:cubicBezTo>
                    <a:cubicBezTo>
                      <a:pt x="98" y="313"/>
                      <a:pt x="125" y="286"/>
                      <a:pt x="125" y="260"/>
                    </a:cubicBezTo>
                    <a:lnTo>
                      <a:pt x="125" y="63"/>
                    </a:lnTo>
                    <a:cubicBezTo>
                      <a:pt x="125" y="28"/>
                      <a:pt x="98"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7"/>
              <p:cNvSpPr/>
              <p:nvPr/>
            </p:nvSpPr>
            <p:spPr>
              <a:xfrm>
                <a:off x="7162604" y="3565540"/>
                <a:ext cx="15144" cy="23677"/>
              </a:xfrm>
              <a:custGeom>
                <a:avLst/>
                <a:gdLst/>
                <a:ahLst/>
                <a:cxnLst/>
                <a:rect l="l" t="t" r="r" b="b"/>
                <a:pathLst>
                  <a:path w="126" h="197" extrusionOk="0">
                    <a:moveTo>
                      <a:pt x="63" y="0"/>
                    </a:moveTo>
                    <a:cubicBezTo>
                      <a:pt x="45" y="0"/>
                      <a:pt x="36" y="9"/>
                      <a:pt x="18" y="18"/>
                    </a:cubicBezTo>
                    <a:cubicBezTo>
                      <a:pt x="9" y="36"/>
                      <a:pt x="0" y="45"/>
                      <a:pt x="0" y="63"/>
                    </a:cubicBezTo>
                    <a:lnTo>
                      <a:pt x="0" y="134"/>
                    </a:lnTo>
                    <a:cubicBezTo>
                      <a:pt x="0" y="152"/>
                      <a:pt x="9" y="170"/>
                      <a:pt x="18" y="179"/>
                    </a:cubicBezTo>
                    <a:cubicBezTo>
                      <a:pt x="27" y="188"/>
                      <a:pt x="36" y="188"/>
                      <a:pt x="36" y="197"/>
                    </a:cubicBezTo>
                    <a:lnTo>
                      <a:pt x="63" y="197"/>
                    </a:lnTo>
                    <a:cubicBezTo>
                      <a:pt x="81" y="197"/>
                      <a:pt x="98" y="197"/>
                      <a:pt x="107" y="179"/>
                    </a:cubicBezTo>
                    <a:cubicBezTo>
                      <a:pt x="116" y="170"/>
                      <a:pt x="125" y="152"/>
                      <a:pt x="125" y="134"/>
                    </a:cubicBezTo>
                    <a:lnTo>
                      <a:pt x="125" y="63"/>
                    </a:lnTo>
                    <a:cubicBezTo>
                      <a:pt x="125" y="45"/>
                      <a:pt x="116" y="36"/>
                      <a:pt x="107" y="18"/>
                    </a:cubicBezTo>
                    <a:cubicBezTo>
                      <a:pt x="98" y="18"/>
                      <a:pt x="98" y="9"/>
                      <a:pt x="89" y="9"/>
                    </a:cubicBezTo>
                    <a:cubicBezTo>
                      <a:pt x="81" y="0"/>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7"/>
              <p:cNvSpPr/>
              <p:nvPr/>
            </p:nvSpPr>
            <p:spPr>
              <a:xfrm>
                <a:off x="7118614" y="3762772"/>
                <a:ext cx="15144" cy="35576"/>
              </a:xfrm>
              <a:custGeom>
                <a:avLst/>
                <a:gdLst/>
                <a:ahLst/>
                <a:cxnLst/>
                <a:rect l="l" t="t" r="r" b="b"/>
                <a:pathLst>
                  <a:path w="126" h="296" extrusionOk="0">
                    <a:moveTo>
                      <a:pt x="63" y="1"/>
                    </a:moveTo>
                    <a:cubicBezTo>
                      <a:pt x="27" y="1"/>
                      <a:pt x="1" y="27"/>
                      <a:pt x="1" y="63"/>
                    </a:cubicBezTo>
                    <a:lnTo>
                      <a:pt x="1" y="233"/>
                    </a:lnTo>
                    <a:cubicBezTo>
                      <a:pt x="1" y="268"/>
                      <a:pt x="27" y="295"/>
                      <a:pt x="63" y="295"/>
                    </a:cubicBezTo>
                    <a:cubicBezTo>
                      <a:pt x="99" y="295"/>
                      <a:pt x="125" y="268"/>
                      <a:pt x="125" y="233"/>
                    </a:cubicBezTo>
                    <a:lnTo>
                      <a:pt x="125" y="63"/>
                    </a:lnTo>
                    <a:cubicBezTo>
                      <a:pt x="125" y="27"/>
                      <a:pt x="9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7"/>
              <p:cNvSpPr/>
              <p:nvPr/>
            </p:nvSpPr>
            <p:spPr>
              <a:xfrm>
                <a:off x="6974987" y="3771426"/>
                <a:ext cx="18269" cy="38701"/>
              </a:xfrm>
              <a:custGeom>
                <a:avLst/>
                <a:gdLst/>
                <a:ahLst/>
                <a:cxnLst/>
                <a:rect l="l" t="t" r="r" b="b"/>
                <a:pathLst>
                  <a:path w="152" h="322" extrusionOk="0">
                    <a:moveTo>
                      <a:pt x="89" y="0"/>
                    </a:moveTo>
                    <a:cubicBezTo>
                      <a:pt x="71" y="0"/>
                      <a:pt x="54" y="9"/>
                      <a:pt x="45" y="18"/>
                    </a:cubicBezTo>
                    <a:cubicBezTo>
                      <a:pt x="36" y="36"/>
                      <a:pt x="27" y="45"/>
                      <a:pt x="27" y="63"/>
                    </a:cubicBezTo>
                    <a:cubicBezTo>
                      <a:pt x="18" y="125"/>
                      <a:pt x="9" y="196"/>
                      <a:pt x="0" y="259"/>
                    </a:cubicBezTo>
                    <a:cubicBezTo>
                      <a:pt x="0" y="277"/>
                      <a:pt x="9" y="294"/>
                      <a:pt x="18" y="303"/>
                    </a:cubicBezTo>
                    <a:cubicBezTo>
                      <a:pt x="36" y="312"/>
                      <a:pt x="45" y="321"/>
                      <a:pt x="63" y="321"/>
                    </a:cubicBezTo>
                    <a:cubicBezTo>
                      <a:pt x="80" y="321"/>
                      <a:pt x="98" y="312"/>
                      <a:pt x="107" y="303"/>
                    </a:cubicBezTo>
                    <a:cubicBezTo>
                      <a:pt x="116" y="286"/>
                      <a:pt x="125" y="277"/>
                      <a:pt x="125" y="259"/>
                    </a:cubicBezTo>
                    <a:cubicBezTo>
                      <a:pt x="134" y="196"/>
                      <a:pt x="143" y="125"/>
                      <a:pt x="152" y="63"/>
                    </a:cubicBezTo>
                    <a:cubicBezTo>
                      <a:pt x="152" y="45"/>
                      <a:pt x="143" y="27"/>
                      <a:pt x="134" y="18"/>
                    </a:cubicBezTo>
                    <a:cubicBezTo>
                      <a:pt x="125" y="9"/>
                      <a:pt x="107" y="0"/>
                      <a:pt x="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7"/>
              <p:cNvSpPr/>
              <p:nvPr/>
            </p:nvSpPr>
            <p:spPr>
              <a:xfrm>
                <a:off x="6924507" y="3739215"/>
                <a:ext cx="18389" cy="35456"/>
              </a:xfrm>
              <a:custGeom>
                <a:avLst/>
                <a:gdLst/>
                <a:ahLst/>
                <a:cxnLst/>
                <a:rect l="l" t="t" r="r" b="b"/>
                <a:pathLst>
                  <a:path w="153" h="295" extrusionOk="0">
                    <a:moveTo>
                      <a:pt x="108" y="0"/>
                    </a:moveTo>
                    <a:cubicBezTo>
                      <a:pt x="90" y="0"/>
                      <a:pt x="72" y="0"/>
                      <a:pt x="63" y="9"/>
                    </a:cubicBezTo>
                    <a:cubicBezTo>
                      <a:pt x="45" y="18"/>
                      <a:pt x="36" y="27"/>
                      <a:pt x="36" y="45"/>
                    </a:cubicBezTo>
                    <a:cubicBezTo>
                      <a:pt x="28" y="99"/>
                      <a:pt x="19" y="161"/>
                      <a:pt x="10" y="215"/>
                    </a:cubicBezTo>
                    <a:cubicBezTo>
                      <a:pt x="1" y="232"/>
                      <a:pt x="1" y="250"/>
                      <a:pt x="10" y="268"/>
                    </a:cubicBezTo>
                    <a:cubicBezTo>
                      <a:pt x="19" y="277"/>
                      <a:pt x="36" y="286"/>
                      <a:pt x="45" y="295"/>
                    </a:cubicBezTo>
                    <a:cubicBezTo>
                      <a:pt x="63" y="295"/>
                      <a:pt x="81" y="295"/>
                      <a:pt x="99" y="286"/>
                    </a:cubicBezTo>
                    <a:cubicBezTo>
                      <a:pt x="108" y="277"/>
                      <a:pt x="126" y="268"/>
                      <a:pt x="126" y="250"/>
                    </a:cubicBezTo>
                    <a:cubicBezTo>
                      <a:pt x="135" y="197"/>
                      <a:pt x="144" y="134"/>
                      <a:pt x="152" y="81"/>
                    </a:cubicBezTo>
                    <a:cubicBezTo>
                      <a:pt x="152" y="63"/>
                      <a:pt x="152" y="45"/>
                      <a:pt x="144" y="27"/>
                    </a:cubicBezTo>
                    <a:cubicBezTo>
                      <a:pt x="135" y="18"/>
                      <a:pt x="126" y="9"/>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7"/>
              <p:cNvSpPr/>
              <p:nvPr/>
            </p:nvSpPr>
            <p:spPr>
              <a:xfrm>
                <a:off x="6801193" y="3733205"/>
                <a:ext cx="21634" cy="46994"/>
              </a:xfrm>
              <a:custGeom>
                <a:avLst/>
                <a:gdLst/>
                <a:ahLst/>
                <a:cxnLst/>
                <a:rect l="l" t="t" r="r" b="b"/>
                <a:pathLst>
                  <a:path w="180" h="391" extrusionOk="0">
                    <a:moveTo>
                      <a:pt x="113" y="1"/>
                    </a:moveTo>
                    <a:cubicBezTo>
                      <a:pt x="91" y="1"/>
                      <a:pt x="69" y="9"/>
                      <a:pt x="63" y="33"/>
                    </a:cubicBezTo>
                    <a:cubicBezTo>
                      <a:pt x="19" y="131"/>
                      <a:pt x="1" y="229"/>
                      <a:pt x="1" y="336"/>
                    </a:cubicBezTo>
                    <a:cubicBezTo>
                      <a:pt x="1" y="360"/>
                      <a:pt x="22" y="391"/>
                      <a:pt x="52" y="391"/>
                    </a:cubicBezTo>
                    <a:cubicBezTo>
                      <a:pt x="56" y="391"/>
                      <a:pt x="60" y="390"/>
                      <a:pt x="63" y="389"/>
                    </a:cubicBezTo>
                    <a:cubicBezTo>
                      <a:pt x="99" y="389"/>
                      <a:pt x="126" y="363"/>
                      <a:pt x="126" y="336"/>
                    </a:cubicBezTo>
                    <a:cubicBezTo>
                      <a:pt x="126" y="309"/>
                      <a:pt x="126" y="282"/>
                      <a:pt x="126" y="265"/>
                    </a:cubicBezTo>
                    <a:cubicBezTo>
                      <a:pt x="126" y="256"/>
                      <a:pt x="126" y="247"/>
                      <a:pt x="126" y="238"/>
                    </a:cubicBezTo>
                    <a:cubicBezTo>
                      <a:pt x="126" y="229"/>
                      <a:pt x="126" y="229"/>
                      <a:pt x="126" y="229"/>
                    </a:cubicBezTo>
                    <a:cubicBezTo>
                      <a:pt x="126" y="220"/>
                      <a:pt x="135" y="220"/>
                      <a:pt x="135" y="211"/>
                    </a:cubicBezTo>
                    <a:cubicBezTo>
                      <a:pt x="135" y="193"/>
                      <a:pt x="144" y="166"/>
                      <a:pt x="144" y="149"/>
                    </a:cubicBezTo>
                    <a:cubicBezTo>
                      <a:pt x="153" y="140"/>
                      <a:pt x="153" y="131"/>
                      <a:pt x="161" y="113"/>
                    </a:cubicBezTo>
                    <a:cubicBezTo>
                      <a:pt x="161" y="113"/>
                      <a:pt x="161" y="104"/>
                      <a:pt x="161" y="104"/>
                    </a:cubicBezTo>
                    <a:cubicBezTo>
                      <a:pt x="161" y="95"/>
                      <a:pt x="161" y="95"/>
                      <a:pt x="170" y="95"/>
                    </a:cubicBezTo>
                    <a:cubicBezTo>
                      <a:pt x="170" y="77"/>
                      <a:pt x="179" y="68"/>
                      <a:pt x="170" y="50"/>
                    </a:cubicBezTo>
                    <a:cubicBezTo>
                      <a:pt x="170" y="33"/>
                      <a:pt x="161" y="15"/>
                      <a:pt x="144" y="6"/>
                    </a:cubicBezTo>
                    <a:cubicBezTo>
                      <a:pt x="135" y="3"/>
                      <a:pt x="124" y="1"/>
                      <a:pt x="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7"/>
              <p:cNvSpPr/>
              <p:nvPr/>
            </p:nvSpPr>
            <p:spPr>
              <a:xfrm>
                <a:off x="6821625" y="3656644"/>
                <a:ext cx="18389" cy="32692"/>
              </a:xfrm>
              <a:custGeom>
                <a:avLst/>
                <a:gdLst/>
                <a:ahLst/>
                <a:cxnLst/>
                <a:rect l="l" t="t" r="r" b="b"/>
                <a:pathLst>
                  <a:path w="153" h="272" extrusionOk="0">
                    <a:moveTo>
                      <a:pt x="107" y="1"/>
                    </a:moveTo>
                    <a:cubicBezTo>
                      <a:pt x="90" y="1"/>
                      <a:pt x="72" y="1"/>
                      <a:pt x="54" y="9"/>
                    </a:cubicBezTo>
                    <a:cubicBezTo>
                      <a:pt x="45" y="18"/>
                      <a:pt x="36" y="36"/>
                      <a:pt x="27" y="45"/>
                    </a:cubicBezTo>
                    <a:cubicBezTo>
                      <a:pt x="18" y="99"/>
                      <a:pt x="9" y="143"/>
                      <a:pt x="0" y="197"/>
                    </a:cubicBezTo>
                    <a:cubicBezTo>
                      <a:pt x="0" y="215"/>
                      <a:pt x="0" y="224"/>
                      <a:pt x="9" y="241"/>
                    </a:cubicBezTo>
                    <a:cubicBezTo>
                      <a:pt x="18" y="250"/>
                      <a:pt x="36" y="268"/>
                      <a:pt x="45" y="268"/>
                    </a:cubicBezTo>
                    <a:cubicBezTo>
                      <a:pt x="50" y="271"/>
                      <a:pt x="55" y="272"/>
                      <a:pt x="61" y="272"/>
                    </a:cubicBezTo>
                    <a:cubicBezTo>
                      <a:pt x="73" y="272"/>
                      <a:pt x="86" y="266"/>
                      <a:pt x="99" y="259"/>
                    </a:cubicBezTo>
                    <a:cubicBezTo>
                      <a:pt x="107" y="259"/>
                      <a:pt x="116" y="241"/>
                      <a:pt x="125" y="224"/>
                    </a:cubicBezTo>
                    <a:cubicBezTo>
                      <a:pt x="134" y="179"/>
                      <a:pt x="143" y="125"/>
                      <a:pt x="143" y="81"/>
                    </a:cubicBezTo>
                    <a:cubicBezTo>
                      <a:pt x="152" y="63"/>
                      <a:pt x="152" y="45"/>
                      <a:pt x="143" y="36"/>
                    </a:cubicBezTo>
                    <a:cubicBezTo>
                      <a:pt x="134" y="18"/>
                      <a:pt x="116" y="9"/>
                      <a:pt x="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7"/>
              <p:cNvSpPr/>
              <p:nvPr/>
            </p:nvSpPr>
            <p:spPr>
              <a:xfrm>
                <a:off x="6775472" y="3553762"/>
                <a:ext cx="19471" cy="15144"/>
              </a:xfrm>
              <a:custGeom>
                <a:avLst/>
                <a:gdLst/>
                <a:ahLst/>
                <a:cxnLst/>
                <a:rect l="l" t="t" r="r" b="b"/>
                <a:pathLst>
                  <a:path w="162" h="126" extrusionOk="0">
                    <a:moveTo>
                      <a:pt x="81" y="0"/>
                    </a:moveTo>
                    <a:cubicBezTo>
                      <a:pt x="1" y="0"/>
                      <a:pt x="1" y="125"/>
                      <a:pt x="81" y="125"/>
                    </a:cubicBezTo>
                    <a:cubicBezTo>
                      <a:pt x="161" y="125"/>
                      <a:pt x="161"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7"/>
              <p:cNvSpPr/>
              <p:nvPr/>
            </p:nvSpPr>
            <p:spPr>
              <a:xfrm>
                <a:off x="6669344" y="3724191"/>
                <a:ext cx="20552" cy="53725"/>
              </a:xfrm>
              <a:custGeom>
                <a:avLst/>
                <a:gdLst/>
                <a:ahLst/>
                <a:cxnLst/>
                <a:rect l="l" t="t" r="r" b="b"/>
                <a:pathLst>
                  <a:path w="171" h="447" extrusionOk="0">
                    <a:moveTo>
                      <a:pt x="99" y="1"/>
                    </a:moveTo>
                    <a:cubicBezTo>
                      <a:pt x="63" y="1"/>
                      <a:pt x="45" y="27"/>
                      <a:pt x="45" y="63"/>
                    </a:cubicBezTo>
                    <a:cubicBezTo>
                      <a:pt x="27" y="170"/>
                      <a:pt x="18" y="277"/>
                      <a:pt x="1" y="384"/>
                    </a:cubicBezTo>
                    <a:cubicBezTo>
                      <a:pt x="1" y="411"/>
                      <a:pt x="36" y="447"/>
                      <a:pt x="63" y="447"/>
                    </a:cubicBezTo>
                    <a:cubicBezTo>
                      <a:pt x="99" y="447"/>
                      <a:pt x="117" y="420"/>
                      <a:pt x="125" y="384"/>
                    </a:cubicBezTo>
                    <a:cubicBezTo>
                      <a:pt x="134" y="277"/>
                      <a:pt x="152" y="170"/>
                      <a:pt x="161" y="63"/>
                    </a:cubicBezTo>
                    <a:cubicBezTo>
                      <a:pt x="170" y="27"/>
                      <a:pt x="134" y="1"/>
                      <a:pt x="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7"/>
              <p:cNvSpPr/>
              <p:nvPr/>
            </p:nvSpPr>
            <p:spPr>
              <a:xfrm>
                <a:off x="6735809" y="3771426"/>
                <a:ext cx="18389" cy="26923"/>
              </a:xfrm>
              <a:custGeom>
                <a:avLst/>
                <a:gdLst/>
                <a:ahLst/>
                <a:cxnLst/>
                <a:rect l="l" t="t" r="r" b="b"/>
                <a:pathLst>
                  <a:path w="153" h="224" extrusionOk="0">
                    <a:moveTo>
                      <a:pt x="108" y="0"/>
                    </a:moveTo>
                    <a:cubicBezTo>
                      <a:pt x="90" y="0"/>
                      <a:pt x="72" y="0"/>
                      <a:pt x="63" y="9"/>
                    </a:cubicBezTo>
                    <a:cubicBezTo>
                      <a:pt x="45" y="18"/>
                      <a:pt x="36" y="27"/>
                      <a:pt x="36" y="45"/>
                    </a:cubicBezTo>
                    <a:cubicBezTo>
                      <a:pt x="27" y="80"/>
                      <a:pt x="19" y="107"/>
                      <a:pt x="10" y="143"/>
                    </a:cubicBezTo>
                    <a:cubicBezTo>
                      <a:pt x="1" y="161"/>
                      <a:pt x="10" y="179"/>
                      <a:pt x="19" y="187"/>
                    </a:cubicBezTo>
                    <a:cubicBezTo>
                      <a:pt x="19" y="205"/>
                      <a:pt x="36" y="214"/>
                      <a:pt x="54" y="223"/>
                    </a:cubicBezTo>
                    <a:cubicBezTo>
                      <a:pt x="63" y="223"/>
                      <a:pt x="81" y="223"/>
                      <a:pt x="99" y="214"/>
                    </a:cubicBezTo>
                    <a:cubicBezTo>
                      <a:pt x="108" y="205"/>
                      <a:pt x="126" y="187"/>
                      <a:pt x="126" y="179"/>
                    </a:cubicBezTo>
                    <a:cubicBezTo>
                      <a:pt x="135" y="143"/>
                      <a:pt x="143" y="107"/>
                      <a:pt x="152" y="80"/>
                    </a:cubicBezTo>
                    <a:cubicBezTo>
                      <a:pt x="152" y="63"/>
                      <a:pt x="152" y="45"/>
                      <a:pt x="143" y="27"/>
                    </a:cubicBezTo>
                    <a:cubicBezTo>
                      <a:pt x="135" y="18"/>
                      <a:pt x="126" y="9"/>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7"/>
              <p:cNvSpPr/>
              <p:nvPr/>
            </p:nvSpPr>
            <p:spPr>
              <a:xfrm>
                <a:off x="6702637" y="3909644"/>
                <a:ext cx="19351" cy="47355"/>
              </a:xfrm>
              <a:custGeom>
                <a:avLst/>
                <a:gdLst/>
                <a:ahLst/>
                <a:cxnLst/>
                <a:rect l="l" t="t" r="r" b="b"/>
                <a:pathLst>
                  <a:path w="161" h="394" extrusionOk="0">
                    <a:moveTo>
                      <a:pt x="98" y="1"/>
                    </a:moveTo>
                    <a:cubicBezTo>
                      <a:pt x="80" y="1"/>
                      <a:pt x="63" y="1"/>
                      <a:pt x="54" y="19"/>
                    </a:cubicBezTo>
                    <a:cubicBezTo>
                      <a:pt x="36" y="28"/>
                      <a:pt x="36" y="46"/>
                      <a:pt x="36" y="63"/>
                    </a:cubicBezTo>
                    <a:cubicBezTo>
                      <a:pt x="18" y="153"/>
                      <a:pt x="9" y="242"/>
                      <a:pt x="0" y="331"/>
                    </a:cubicBezTo>
                    <a:cubicBezTo>
                      <a:pt x="0" y="349"/>
                      <a:pt x="9" y="367"/>
                      <a:pt x="18" y="376"/>
                    </a:cubicBezTo>
                    <a:cubicBezTo>
                      <a:pt x="27" y="385"/>
                      <a:pt x="45" y="393"/>
                      <a:pt x="63" y="393"/>
                    </a:cubicBezTo>
                    <a:cubicBezTo>
                      <a:pt x="80" y="393"/>
                      <a:pt x="89" y="385"/>
                      <a:pt x="107" y="376"/>
                    </a:cubicBezTo>
                    <a:cubicBezTo>
                      <a:pt x="116" y="358"/>
                      <a:pt x="116" y="349"/>
                      <a:pt x="125" y="331"/>
                    </a:cubicBezTo>
                    <a:lnTo>
                      <a:pt x="152" y="63"/>
                    </a:lnTo>
                    <a:cubicBezTo>
                      <a:pt x="161" y="46"/>
                      <a:pt x="152" y="28"/>
                      <a:pt x="134" y="19"/>
                    </a:cubicBezTo>
                    <a:cubicBezTo>
                      <a:pt x="125" y="10"/>
                      <a:pt x="107" y="1"/>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7"/>
              <p:cNvSpPr/>
              <p:nvPr/>
            </p:nvSpPr>
            <p:spPr>
              <a:xfrm>
                <a:off x="6762612" y="3953634"/>
                <a:ext cx="18389" cy="23677"/>
              </a:xfrm>
              <a:custGeom>
                <a:avLst/>
                <a:gdLst/>
                <a:ahLst/>
                <a:cxnLst/>
                <a:rect l="l" t="t" r="r" b="b"/>
                <a:pathLst>
                  <a:path w="153" h="197" extrusionOk="0">
                    <a:moveTo>
                      <a:pt x="108" y="1"/>
                    </a:moveTo>
                    <a:cubicBezTo>
                      <a:pt x="90" y="1"/>
                      <a:pt x="72" y="1"/>
                      <a:pt x="63" y="10"/>
                    </a:cubicBezTo>
                    <a:cubicBezTo>
                      <a:pt x="54" y="10"/>
                      <a:pt x="54" y="19"/>
                      <a:pt x="45" y="19"/>
                    </a:cubicBezTo>
                    <a:cubicBezTo>
                      <a:pt x="36" y="27"/>
                      <a:pt x="36" y="36"/>
                      <a:pt x="27" y="45"/>
                    </a:cubicBezTo>
                    <a:lnTo>
                      <a:pt x="10" y="117"/>
                    </a:lnTo>
                    <a:cubicBezTo>
                      <a:pt x="1" y="126"/>
                      <a:pt x="1" y="134"/>
                      <a:pt x="1" y="143"/>
                    </a:cubicBezTo>
                    <a:cubicBezTo>
                      <a:pt x="10" y="152"/>
                      <a:pt x="10" y="161"/>
                      <a:pt x="10" y="170"/>
                    </a:cubicBezTo>
                    <a:cubicBezTo>
                      <a:pt x="19" y="170"/>
                      <a:pt x="19" y="179"/>
                      <a:pt x="27" y="179"/>
                    </a:cubicBezTo>
                    <a:cubicBezTo>
                      <a:pt x="36" y="188"/>
                      <a:pt x="45" y="188"/>
                      <a:pt x="45" y="197"/>
                    </a:cubicBezTo>
                    <a:cubicBezTo>
                      <a:pt x="63" y="197"/>
                      <a:pt x="81" y="197"/>
                      <a:pt x="99" y="188"/>
                    </a:cubicBezTo>
                    <a:cubicBezTo>
                      <a:pt x="99" y="188"/>
                      <a:pt x="108" y="179"/>
                      <a:pt x="108" y="179"/>
                    </a:cubicBezTo>
                    <a:cubicBezTo>
                      <a:pt x="117" y="170"/>
                      <a:pt x="126" y="161"/>
                      <a:pt x="126" y="152"/>
                    </a:cubicBezTo>
                    <a:cubicBezTo>
                      <a:pt x="135" y="126"/>
                      <a:pt x="143" y="99"/>
                      <a:pt x="152" y="81"/>
                    </a:cubicBezTo>
                    <a:cubicBezTo>
                      <a:pt x="152" y="72"/>
                      <a:pt x="152" y="63"/>
                      <a:pt x="152" y="54"/>
                    </a:cubicBezTo>
                    <a:cubicBezTo>
                      <a:pt x="152" y="45"/>
                      <a:pt x="143" y="36"/>
                      <a:pt x="143" y="27"/>
                    </a:cubicBezTo>
                    <a:cubicBezTo>
                      <a:pt x="143" y="27"/>
                      <a:pt x="135" y="19"/>
                      <a:pt x="126" y="10"/>
                    </a:cubicBezTo>
                    <a:cubicBezTo>
                      <a:pt x="126" y="10"/>
                      <a:pt x="117"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7"/>
              <p:cNvSpPr/>
              <p:nvPr/>
            </p:nvSpPr>
            <p:spPr>
              <a:xfrm>
                <a:off x="6760448" y="4062766"/>
                <a:ext cx="18389" cy="37860"/>
              </a:xfrm>
              <a:custGeom>
                <a:avLst/>
                <a:gdLst/>
                <a:ahLst/>
                <a:cxnLst/>
                <a:rect l="l" t="t" r="r" b="b"/>
                <a:pathLst>
                  <a:path w="153" h="315" extrusionOk="0">
                    <a:moveTo>
                      <a:pt x="81" y="0"/>
                    </a:moveTo>
                    <a:cubicBezTo>
                      <a:pt x="54" y="0"/>
                      <a:pt x="35" y="16"/>
                      <a:pt x="28" y="38"/>
                    </a:cubicBezTo>
                    <a:cubicBezTo>
                      <a:pt x="1" y="110"/>
                      <a:pt x="1" y="199"/>
                      <a:pt x="28" y="270"/>
                    </a:cubicBezTo>
                    <a:cubicBezTo>
                      <a:pt x="37" y="288"/>
                      <a:pt x="45" y="297"/>
                      <a:pt x="54" y="306"/>
                    </a:cubicBezTo>
                    <a:cubicBezTo>
                      <a:pt x="72" y="315"/>
                      <a:pt x="90" y="315"/>
                      <a:pt x="99" y="315"/>
                    </a:cubicBezTo>
                    <a:cubicBezTo>
                      <a:pt x="117" y="306"/>
                      <a:pt x="135" y="297"/>
                      <a:pt x="144" y="288"/>
                    </a:cubicBezTo>
                    <a:cubicBezTo>
                      <a:pt x="144" y="270"/>
                      <a:pt x="153" y="252"/>
                      <a:pt x="144" y="235"/>
                    </a:cubicBezTo>
                    <a:cubicBezTo>
                      <a:pt x="135" y="217"/>
                      <a:pt x="135" y="190"/>
                      <a:pt x="126" y="172"/>
                    </a:cubicBezTo>
                    <a:lnTo>
                      <a:pt x="126" y="172"/>
                    </a:lnTo>
                    <a:cubicBezTo>
                      <a:pt x="126" y="155"/>
                      <a:pt x="127" y="132"/>
                      <a:pt x="135" y="110"/>
                    </a:cubicBezTo>
                    <a:lnTo>
                      <a:pt x="135" y="110"/>
                    </a:lnTo>
                    <a:cubicBezTo>
                      <a:pt x="133" y="111"/>
                      <a:pt x="132" y="112"/>
                      <a:pt x="131" y="114"/>
                    </a:cubicBezTo>
                    <a:lnTo>
                      <a:pt x="131" y="114"/>
                    </a:lnTo>
                    <a:cubicBezTo>
                      <a:pt x="135" y="100"/>
                      <a:pt x="137" y="87"/>
                      <a:pt x="144" y="74"/>
                    </a:cubicBezTo>
                    <a:cubicBezTo>
                      <a:pt x="153" y="47"/>
                      <a:pt x="126" y="3"/>
                      <a:pt x="99" y="3"/>
                    </a:cubicBezTo>
                    <a:cubicBezTo>
                      <a:pt x="93" y="1"/>
                      <a:pt x="87"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7"/>
              <p:cNvSpPr/>
              <p:nvPr/>
            </p:nvSpPr>
            <p:spPr>
              <a:xfrm>
                <a:off x="6823788" y="4165288"/>
                <a:ext cx="22596" cy="38581"/>
              </a:xfrm>
              <a:custGeom>
                <a:avLst/>
                <a:gdLst/>
                <a:ahLst/>
                <a:cxnLst/>
                <a:rect l="l" t="t" r="r" b="b"/>
                <a:pathLst>
                  <a:path w="188" h="321" extrusionOk="0">
                    <a:moveTo>
                      <a:pt x="78" y="0"/>
                    </a:moveTo>
                    <a:cubicBezTo>
                      <a:pt x="70" y="0"/>
                      <a:pt x="62" y="2"/>
                      <a:pt x="54" y="6"/>
                    </a:cubicBezTo>
                    <a:cubicBezTo>
                      <a:pt x="27" y="15"/>
                      <a:pt x="0" y="42"/>
                      <a:pt x="9" y="77"/>
                    </a:cubicBezTo>
                    <a:cubicBezTo>
                      <a:pt x="27" y="140"/>
                      <a:pt x="45" y="211"/>
                      <a:pt x="63" y="274"/>
                    </a:cubicBezTo>
                    <a:cubicBezTo>
                      <a:pt x="70" y="297"/>
                      <a:pt x="98" y="320"/>
                      <a:pt x="123" y="320"/>
                    </a:cubicBezTo>
                    <a:cubicBezTo>
                      <a:pt x="127" y="320"/>
                      <a:pt x="130" y="319"/>
                      <a:pt x="134" y="318"/>
                    </a:cubicBezTo>
                    <a:cubicBezTo>
                      <a:pt x="170" y="309"/>
                      <a:pt x="188" y="274"/>
                      <a:pt x="179" y="238"/>
                    </a:cubicBezTo>
                    <a:cubicBezTo>
                      <a:pt x="161" y="176"/>
                      <a:pt x="152" y="113"/>
                      <a:pt x="134" y="42"/>
                    </a:cubicBezTo>
                    <a:cubicBezTo>
                      <a:pt x="127" y="21"/>
                      <a:pt x="104" y="0"/>
                      <a:pt x="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7"/>
              <p:cNvSpPr/>
              <p:nvPr/>
            </p:nvSpPr>
            <p:spPr>
              <a:xfrm>
                <a:off x="6871984" y="4103751"/>
                <a:ext cx="18389" cy="40865"/>
              </a:xfrm>
              <a:custGeom>
                <a:avLst/>
                <a:gdLst/>
                <a:ahLst/>
                <a:cxnLst/>
                <a:rect l="l" t="t" r="r" b="b"/>
                <a:pathLst>
                  <a:path w="153" h="340" extrusionOk="0">
                    <a:moveTo>
                      <a:pt x="63" y="1"/>
                    </a:moveTo>
                    <a:cubicBezTo>
                      <a:pt x="45" y="1"/>
                      <a:pt x="27" y="1"/>
                      <a:pt x="19" y="18"/>
                    </a:cubicBezTo>
                    <a:cubicBezTo>
                      <a:pt x="10" y="27"/>
                      <a:pt x="1" y="45"/>
                      <a:pt x="1" y="63"/>
                    </a:cubicBezTo>
                    <a:cubicBezTo>
                      <a:pt x="10" y="134"/>
                      <a:pt x="19" y="206"/>
                      <a:pt x="27" y="277"/>
                    </a:cubicBezTo>
                    <a:cubicBezTo>
                      <a:pt x="27" y="295"/>
                      <a:pt x="36" y="313"/>
                      <a:pt x="45" y="322"/>
                    </a:cubicBezTo>
                    <a:cubicBezTo>
                      <a:pt x="54" y="331"/>
                      <a:pt x="72" y="340"/>
                      <a:pt x="90" y="340"/>
                    </a:cubicBezTo>
                    <a:cubicBezTo>
                      <a:pt x="108" y="340"/>
                      <a:pt x="126" y="340"/>
                      <a:pt x="134" y="322"/>
                    </a:cubicBezTo>
                    <a:cubicBezTo>
                      <a:pt x="143" y="313"/>
                      <a:pt x="152" y="295"/>
                      <a:pt x="152" y="277"/>
                    </a:cubicBezTo>
                    <a:cubicBezTo>
                      <a:pt x="143" y="206"/>
                      <a:pt x="134" y="134"/>
                      <a:pt x="126" y="63"/>
                    </a:cubicBezTo>
                    <a:cubicBezTo>
                      <a:pt x="126" y="45"/>
                      <a:pt x="117" y="27"/>
                      <a:pt x="108" y="18"/>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7"/>
              <p:cNvSpPr/>
              <p:nvPr/>
            </p:nvSpPr>
            <p:spPr>
              <a:xfrm>
                <a:off x="6821625" y="4050146"/>
                <a:ext cx="15144" cy="26923"/>
              </a:xfrm>
              <a:custGeom>
                <a:avLst/>
                <a:gdLst/>
                <a:ahLst/>
                <a:cxnLst/>
                <a:rect l="l" t="t" r="r" b="b"/>
                <a:pathLst>
                  <a:path w="126" h="224" extrusionOk="0">
                    <a:moveTo>
                      <a:pt x="63" y="1"/>
                    </a:moveTo>
                    <a:cubicBezTo>
                      <a:pt x="45" y="9"/>
                      <a:pt x="36" y="9"/>
                      <a:pt x="18" y="18"/>
                    </a:cubicBezTo>
                    <a:cubicBezTo>
                      <a:pt x="9" y="36"/>
                      <a:pt x="0" y="45"/>
                      <a:pt x="0" y="63"/>
                    </a:cubicBezTo>
                    <a:lnTo>
                      <a:pt x="0" y="161"/>
                    </a:lnTo>
                    <a:cubicBezTo>
                      <a:pt x="0" y="179"/>
                      <a:pt x="9" y="197"/>
                      <a:pt x="18" y="206"/>
                    </a:cubicBezTo>
                    <a:cubicBezTo>
                      <a:pt x="36" y="215"/>
                      <a:pt x="54" y="224"/>
                      <a:pt x="63" y="224"/>
                    </a:cubicBezTo>
                    <a:cubicBezTo>
                      <a:pt x="81" y="224"/>
                      <a:pt x="99" y="224"/>
                      <a:pt x="107" y="206"/>
                    </a:cubicBezTo>
                    <a:cubicBezTo>
                      <a:pt x="116" y="197"/>
                      <a:pt x="125" y="179"/>
                      <a:pt x="125" y="161"/>
                    </a:cubicBezTo>
                    <a:lnTo>
                      <a:pt x="125" y="63"/>
                    </a:lnTo>
                    <a:cubicBezTo>
                      <a:pt x="125" y="54"/>
                      <a:pt x="116" y="36"/>
                      <a:pt x="107" y="18"/>
                    </a:cubicBezTo>
                    <a:cubicBezTo>
                      <a:pt x="99" y="9"/>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7"/>
              <p:cNvSpPr/>
              <p:nvPr/>
            </p:nvSpPr>
            <p:spPr>
              <a:xfrm>
                <a:off x="6704680" y="4027190"/>
                <a:ext cx="14062" cy="29567"/>
              </a:xfrm>
              <a:custGeom>
                <a:avLst/>
                <a:gdLst/>
                <a:ahLst/>
                <a:cxnLst/>
                <a:rect l="l" t="t" r="r" b="b"/>
                <a:pathLst>
                  <a:path w="117" h="246" extrusionOk="0">
                    <a:moveTo>
                      <a:pt x="72" y="1"/>
                    </a:moveTo>
                    <a:cubicBezTo>
                      <a:pt x="69" y="1"/>
                      <a:pt x="66" y="2"/>
                      <a:pt x="63" y="4"/>
                    </a:cubicBezTo>
                    <a:cubicBezTo>
                      <a:pt x="46" y="4"/>
                      <a:pt x="28" y="4"/>
                      <a:pt x="19" y="22"/>
                    </a:cubicBezTo>
                    <a:cubicBezTo>
                      <a:pt x="10" y="31"/>
                      <a:pt x="1" y="49"/>
                      <a:pt x="1" y="58"/>
                    </a:cubicBezTo>
                    <a:lnTo>
                      <a:pt x="1" y="183"/>
                    </a:lnTo>
                    <a:cubicBezTo>
                      <a:pt x="1" y="200"/>
                      <a:pt x="10" y="218"/>
                      <a:pt x="19" y="227"/>
                    </a:cubicBezTo>
                    <a:cubicBezTo>
                      <a:pt x="28" y="236"/>
                      <a:pt x="46" y="245"/>
                      <a:pt x="63" y="245"/>
                    </a:cubicBezTo>
                    <a:cubicBezTo>
                      <a:pt x="72" y="245"/>
                      <a:pt x="90" y="236"/>
                      <a:pt x="99" y="227"/>
                    </a:cubicBezTo>
                    <a:cubicBezTo>
                      <a:pt x="117" y="218"/>
                      <a:pt x="117" y="200"/>
                      <a:pt x="117" y="183"/>
                    </a:cubicBezTo>
                    <a:lnTo>
                      <a:pt x="117" y="58"/>
                    </a:lnTo>
                    <a:cubicBezTo>
                      <a:pt x="117" y="49"/>
                      <a:pt x="117" y="31"/>
                      <a:pt x="99" y="22"/>
                    </a:cubicBezTo>
                    <a:cubicBezTo>
                      <a:pt x="93" y="9"/>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7"/>
              <p:cNvSpPr/>
              <p:nvPr/>
            </p:nvSpPr>
            <p:spPr>
              <a:xfrm>
                <a:off x="6780880" y="3883202"/>
                <a:ext cx="18389" cy="26562"/>
              </a:xfrm>
              <a:custGeom>
                <a:avLst/>
                <a:gdLst/>
                <a:ahLst/>
                <a:cxnLst/>
                <a:rect l="l" t="t" r="r" b="b"/>
                <a:pathLst>
                  <a:path w="153" h="221" extrusionOk="0">
                    <a:moveTo>
                      <a:pt x="91" y="0"/>
                    </a:moveTo>
                    <a:cubicBezTo>
                      <a:pt x="83" y="0"/>
                      <a:pt x="76" y="2"/>
                      <a:pt x="72" y="7"/>
                    </a:cubicBezTo>
                    <a:cubicBezTo>
                      <a:pt x="54" y="7"/>
                      <a:pt x="36" y="16"/>
                      <a:pt x="36" y="34"/>
                    </a:cubicBezTo>
                    <a:cubicBezTo>
                      <a:pt x="27" y="42"/>
                      <a:pt x="18" y="60"/>
                      <a:pt x="27" y="78"/>
                    </a:cubicBezTo>
                    <a:cubicBezTo>
                      <a:pt x="27" y="81"/>
                      <a:pt x="27" y="84"/>
                      <a:pt x="27" y="87"/>
                    </a:cubicBezTo>
                    <a:cubicBezTo>
                      <a:pt x="27" y="96"/>
                      <a:pt x="27" y="105"/>
                      <a:pt x="18" y="114"/>
                    </a:cubicBezTo>
                    <a:cubicBezTo>
                      <a:pt x="19" y="114"/>
                      <a:pt x="20" y="114"/>
                      <a:pt x="21" y="114"/>
                    </a:cubicBezTo>
                    <a:lnTo>
                      <a:pt x="21" y="114"/>
                    </a:lnTo>
                    <a:cubicBezTo>
                      <a:pt x="21" y="114"/>
                      <a:pt x="21" y="114"/>
                      <a:pt x="21" y="114"/>
                    </a:cubicBezTo>
                    <a:lnTo>
                      <a:pt x="18" y="114"/>
                    </a:lnTo>
                    <a:cubicBezTo>
                      <a:pt x="9" y="132"/>
                      <a:pt x="0" y="141"/>
                      <a:pt x="0" y="158"/>
                    </a:cubicBezTo>
                    <a:cubicBezTo>
                      <a:pt x="0" y="176"/>
                      <a:pt x="9" y="194"/>
                      <a:pt x="18" y="203"/>
                    </a:cubicBezTo>
                    <a:cubicBezTo>
                      <a:pt x="27" y="212"/>
                      <a:pt x="45" y="221"/>
                      <a:pt x="63" y="221"/>
                    </a:cubicBezTo>
                    <a:cubicBezTo>
                      <a:pt x="81" y="221"/>
                      <a:pt x="99" y="212"/>
                      <a:pt x="107" y="203"/>
                    </a:cubicBezTo>
                    <a:cubicBezTo>
                      <a:pt x="125" y="185"/>
                      <a:pt x="143" y="158"/>
                      <a:pt x="143" y="132"/>
                    </a:cubicBezTo>
                    <a:cubicBezTo>
                      <a:pt x="152" y="105"/>
                      <a:pt x="152" y="69"/>
                      <a:pt x="143" y="42"/>
                    </a:cubicBezTo>
                    <a:cubicBezTo>
                      <a:pt x="143" y="34"/>
                      <a:pt x="125" y="16"/>
                      <a:pt x="116" y="7"/>
                    </a:cubicBezTo>
                    <a:cubicBezTo>
                      <a:pt x="107" y="2"/>
                      <a:pt x="99" y="0"/>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7"/>
              <p:cNvSpPr/>
              <p:nvPr/>
            </p:nvSpPr>
            <p:spPr>
              <a:xfrm>
                <a:off x="6665017" y="3862530"/>
                <a:ext cx="19471" cy="38461"/>
              </a:xfrm>
              <a:custGeom>
                <a:avLst/>
                <a:gdLst/>
                <a:ahLst/>
                <a:cxnLst/>
                <a:rect l="l" t="t" r="r" b="b"/>
                <a:pathLst>
                  <a:path w="162" h="320" extrusionOk="0">
                    <a:moveTo>
                      <a:pt x="108" y="0"/>
                    </a:moveTo>
                    <a:cubicBezTo>
                      <a:pt x="90" y="0"/>
                      <a:pt x="81" y="0"/>
                      <a:pt x="63" y="9"/>
                    </a:cubicBezTo>
                    <a:cubicBezTo>
                      <a:pt x="46" y="18"/>
                      <a:pt x="46" y="27"/>
                      <a:pt x="37" y="45"/>
                    </a:cubicBezTo>
                    <a:cubicBezTo>
                      <a:pt x="1" y="116"/>
                      <a:pt x="1" y="197"/>
                      <a:pt x="19" y="277"/>
                    </a:cubicBezTo>
                    <a:cubicBezTo>
                      <a:pt x="19" y="286"/>
                      <a:pt x="28" y="304"/>
                      <a:pt x="46" y="313"/>
                    </a:cubicBezTo>
                    <a:cubicBezTo>
                      <a:pt x="50" y="317"/>
                      <a:pt x="57" y="319"/>
                      <a:pt x="64" y="319"/>
                    </a:cubicBezTo>
                    <a:cubicBezTo>
                      <a:pt x="72" y="319"/>
                      <a:pt x="81" y="317"/>
                      <a:pt x="90" y="313"/>
                    </a:cubicBezTo>
                    <a:cubicBezTo>
                      <a:pt x="126" y="304"/>
                      <a:pt x="135" y="277"/>
                      <a:pt x="135" y="241"/>
                    </a:cubicBezTo>
                    <a:cubicBezTo>
                      <a:pt x="134" y="239"/>
                      <a:pt x="134" y="236"/>
                      <a:pt x="133" y="234"/>
                    </a:cubicBezTo>
                    <a:lnTo>
                      <a:pt x="133" y="234"/>
                    </a:lnTo>
                    <a:cubicBezTo>
                      <a:pt x="134" y="236"/>
                      <a:pt x="135" y="239"/>
                      <a:pt x="135" y="241"/>
                    </a:cubicBezTo>
                    <a:cubicBezTo>
                      <a:pt x="135" y="235"/>
                      <a:pt x="135" y="228"/>
                      <a:pt x="131" y="225"/>
                    </a:cubicBezTo>
                    <a:lnTo>
                      <a:pt x="131" y="225"/>
                    </a:lnTo>
                    <a:cubicBezTo>
                      <a:pt x="126" y="197"/>
                      <a:pt x="127" y="175"/>
                      <a:pt x="135" y="152"/>
                    </a:cubicBezTo>
                    <a:lnTo>
                      <a:pt x="135" y="152"/>
                    </a:lnTo>
                    <a:cubicBezTo>
                      <a:pt x="135" y="152"/>
                      <a:pt x="130" y="156"/>
                      <a:pt x="128" y="162"/>
                    </a:cubicBezTo>
                    <a:lnTo>
                      <a:pt x="128" y="162"/>
                    </a:lnTo>
                    <a:cubicBezTo>
                      <a:pt x="136" y="130"/>
                      <a:pt x="144" y="105"/>
                      <a:pt x="153" y="81"/>
                    </a:cubicBezTo>
                    <a:cubicBezTo>
                      <a:pt x="161" y="63"/>
                      <a:pt x="153" y="45"/>
                      <a:pt x="144" y="27"/>
                    </a:cubicBezTo>
                    <a:cubicBezTo>
                      <a:pt x="144" y="18"/>
                      <a:pt x="126" y="9"/>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7"/>
              <p:cNvSpPr/>
              <p:nvPr/>
            </p:nvSpPr>
            <p:spPr>
              <a:xfrm>
                <a:off x="6895542" y="3847506"/>
                <a:ext cx="15144" cy="23677"/>
              </a:xfrm>
              <a:custGeom>
                <a:avLst/>
                <a:gdLst/>
                <a:ahLst/>
                <a:cxnLst/>
                <a:rect l="l" t="t" r="r" b="b"/>
                <a:pathLst>
                  <a:path w="126" h="197" extrusionOk="0">
                    <a:moveTo>
                      <a:pt x="63" y="0"/>
                    </a:moveTo>
                    <a:cubicBezTo>
                      <a:pt x="46" y="0"/>
                      <a:pt x="28" y="9"/>
                      <a:pt x="19" y="18"/>
                    </a:cubicBezTo>
                    <a:cubicBezTo>
                      <a:pt x="10" y="36"/>
                      <a:pt x="1" y="45"/>
                      <a:pt x="1" y="63"/>
                    </a:cubicBezTo>
                    <a:lnTo>
                      <a:pt x="1" y="134"/>
                    </a:lnTo>
                    <a:cubicBezTo>
                      <a:pt x="1" y="152"/>
                      <a:pt x="10" y="170"/>
                      <a:pt x="19" y="179"/>
                    </a:cubicBezTo>
                    <a:cubicBezTo>
                      <a:pt x="28" y="188"/>
                      <a:pt x="28" y="188"/>
                      <a:pt x="37" y="197"/>
                    </a:cubicBezTo>
                    <a:lnTo>
                      <a:pt x="63" y="197"/>
                    </a:lnTo>
                    <a:cubicBezTo>
                      <a:pt x="81" y="197"/>
                      <a:pt x="90" y="197"/>
                      <a:pt x="108" y="179"/>
                    </a:cubicBezTo>
                    <a:cubicBezTo>
                      <a:pt x="117" y="170"/>
                      <a:pt x="126" y="152"/>
                      <a:pt x="126" y="134"/>
                    </a:cubicBezTo>
                    <a:lnTo>
                      <a:pt x="126" y="63"/>
                    </a:lnTo>
                    <a:cubicBezTo>
                      <a:pt x="126" y="54"/>
                      <a:pt x="117" y="36"/>
                      <a:pt x="108" y="18"/>
                    </a:cubicBezTo>
                    <a:cubicBezTo>
                      <a:pt x="99" y="18"/>
                      <a:pt x="90" y="9"/>
                      <a:pt x="81" y="9"/>
                    </a:cubicBezTo>
                    <a:cubicBezTo>
                      <a:pt x="81"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7"/>
              <p:cNvSpPr/>
              <p:nvPr/>
            </p:nvSpPr>
            <p:spPr>
              <a:xfrm>
                <a:off x="6742299" y="3830319"/>
                <a:ext cx="18269" cy="32331"/>
              </a:xfrm>
              <a:custGeom>
                <a:avLst/>
                <a:gdLst/>
                <a:ahLst/>
                <a:cxnLst/>
                <a:rect l="l" t="t" r="r" b="b"/>
                <a:pathLst>
                  <a:path w="152" h="269" extrusionOk="0">
                    <a:moveTo>
                      <a:pt x="138" y="99"/>
                    </a:moveTo>
                    <a:lnTo>
                      <a:pt x="134" y="108"/>
                    </a:lnTo>
                    <a:cubicBezTo>
                      <a:pt x="134" y="103"/>
                      <a:pt x="136" y="101"/>
                      <a:pt x="138" y="99"/>
                    </a:cubicBezTo>
                    <a:close/>
                    <a:moveTo>
                      <a:pt x="72" y="1"/>
                    </a:moveTo>
                    <a:cubicBezTo>
                      <a:pt x="54" y="10"/>
                      <a:pt x="45" y="19"/>
                      <a:pt x="36" y="28"/>
                    </a:cubicBezTo>
                    <a:cubicBezTo>
                      <a:pt x="18" y="54"/>
                      <a:pt x="9" y="90"/>
                      <a:pt x="9" y="117"/>
                    </a:cubicBezTo>
                    <a:cubicBezTo>
                      <a:pt x="0" y="135"/>
                      <a:pt x="0" y="152"/>
                      <a:pt x="0" y="170"/>
                    </a:cubicBezTo>
                    <a:cubicBezTo>
                      <a:pt x="0" y="188"/>
                      <a:pt x="0" y="206"/>
                      <a:pt x="9" y="224"/>
                    </a:cubicBezTo>
                    <a:cubicBezTo>
                      <a:pt x="9" y="242"/>
                      <a:pt x="27" y="251"/>
                      <a:pt x="36" y="259"/>
                    </a:cubicBezTo>
                    <a:cubicBezTo>
                      <a:pt x="45" y="268"/>
                      <a:pt x="72" y="268"/>
                      <a:pt x="81" y="268"/>
                    </a:cubicBezTo>
                    <a:cubicBezTo>
                      <a:pt x="98" y="259"/>
                      <a:pt x="107" y="251"/>
                      <a:pt x="116" y="242"/>
                    </a:cubicBezTo>
                    <a:cubicBezTo>
                      <a:pt x="116" y="233"/>
                      <a:pt x="125" y="233"/>
                      <a:pt x="125" y="224"/>
                    </a:cubicBezTo>
                    <a:cubicBezTo>
                      <a:pt x="125" y="216"/>
                      <a:pt x="125" y="209"/>
                      <a:pt x="125" y="197"/>
                    </a:cubicBezTo>
                    <a:cubicBezTo>
                      <a:pt x="125" y="182"/>
                      <a:pt x="125" y="167"/>
                      <a:pt x="125" y="152"/>
                    </a:cubicBezTo>
                    <a:cubicBezTo>
                      <a:pt x="125" y="136"/>
                      <a:pt x="133" y="120"/>
                      <a:pt x="141" y="96"/>
                    </a:cubicBezTo>
                    <a:lnTo>
                      <a:pt x="141" y="96"/>
                    </a:lnTo>
                    <a:cubicBezTo>
                      <a:pt x="142" y="95"/>
                      <a:pt x="143" y="93"/>
                      <a:pt x="143" y="90"/>
                    </a:cubicBezTo>
                    <a:lnTo>
                      <a:pt x="143" y="90"/>
                    </a:lnTo>
                    <a:cubicBezTo>
                      <a:pt x="143" y="90"/>
                      <a:pt x="143" y="90"/>
                      <a:pt x="143" y="90"/>
                    </a:cubicBezTo>
                    <a:cubicBezTo>
                      <a:pt x="152" y="81"/>
                      <a:pt x="152" y="63"/>
                      <a:pt x="152" y="45"/>
                    </a:cubicBezTo>
                    <a:cubicBezTo>
                      <a:pt x="143" y="28"/>
                      <a:pt x="134" y="19"/>
                      <a:pt x="116" y="10"/>
                    </a:cubicBezTo>
                    <a:cubicBezTo>
                      <a:pt x="107" y="1"/>
                      <a:pt x="89"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7"/>
              <p:cNvSpPr/>
              <p:nvPr/>
            </p:nvSpPr>
            <p:spPr>
              <a:xfrm>
                <a:off x="6848427" y="3798228"/>
                <a:ext cx="15144" cy="17187"/>
              </a:xfrm>
              <a:custGeom>
                <a:avLst/>
                <a:gdLst/>
                <a:ahLst/>
                <a:cxnLst/>
                <a:rect l="l" t="t" r="r" b="b"/>
                <a:pathLst>
                  <a:path w="126" h="143" extrusionOk="0">
                    <a:moveTo>
                      <a:pt x="45" y="0"/>
                    </a:moveTo>
                    <a:cubicBezTo>
                      <a:pt x="36" y="0"/>
                      <a:pt x="27" y="9"/>
                      <a:pt x="18" y="18"/>
                    </a:cubicBezTo>
                    <a:lnTo>
                      <a:pt x="9" y="27"/>
                    </a:lnTo>
                    <a:cubicBezTo>
                      <a:pt x="0" y="36"/>
                      <a:pt x="0" y="45"/>
                      <a:pt x="0" y="63"/>
                    </a:cubicBezTo>
                    <a:lnTo>
                      <a:pt x="0" y="80"/>
                    </a:lnTo>
                    <a:cubicBezTo>
                      <a:pt x="0" y="89"/>
                      <a:pt x="0" y="98"/>
                      <a:pt x="9" y="107"/>
                    </a:cubicBezTo>
                    <a:cubicBezTo>
                      <a:pt x="9" y="116"/>
                      <a:pt x="9" y="125"/>
                      <a:pt x="18" y="125"/>
                    </a:cubicBezTo>
                    <a:cubicBezTo>
                      <a:pt x="27" y="134"/>
                      <a:pt x="27" y="134"/>
                      <a:pt x="36" y="143"/>
                    </a:cubicBezTo>
                    <a:lnTo>
                      <a:pt x="81" y="143"/>
                    </a:lnTo>
                    <a:cubicBezTo>
                      <a:pt x="90" y="143"/>
                      <a:pt x="99" y="134"/>
                      <a:pt x="107" y="125"/>
                    </a:cubicBezTo>
                    <a:cubicBezTo>
                      <a:pt x="107" y="125"/>
                      <a:pt x="107" y="116"/>
                      <a:pt x="116" y="116"/>
                    </a:cubicBezTo>
                    <a:cubicBezTo>
                      <a:pt x="116" y="107"/>
                      <a:pt x="125" y="98"/>
                      <a:pt x="125" y="80"/>
                    </a:cubicBezTo>
                    <a:lnTo>
                      <a:pt x="125" y="63"/>
                    </a:lnTo>
                    <a:cubicBezTo>
                      <a:pt x="125" y="54"/>
                      <a:pt x="125" y="45"/>
                      <a:pt x="116" y="36"/>
                    </a:cubicBezTo>
                    <a:cubicBezTo>
                      <a:pt x="116" y="27"/>
                      <a:pt x="107" y="18"/>
                      <a:pt x="107" y="18"/>
                    </a:cubicBezTo>
                    <a:cubicBezTo>
                      <a:pt x="99" y="9"/>
                      <a:pt x="90" y="9"/>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7"/>
              <p:cNvSpPr/>
              <p:nvPr/>
            </p:nvSpPr>
            <p:spPr>
              <a:xfrm>
                <a:off x="6863451" y="3959643"/>
                <a:ext cx="15144" cy="17668"/>
              </a:xfrm>
              <a:custGeom>
                <a:avLst/>
                <a:gdLst/>
                <a:ahLst/>
                <a:cxnLst/>
                <a:rect l="l" t="t" r="r" b="b"/>
                <a:pathLst>
                  <a:path w="126" h="147" extrusionOk="0">
                    <a:moveTo>
                      <a:pt x="69" y="0"/>
                    </a:moveTo>
                    <a:cubicBezTo>
                      <a:pt x="68" y="0"/>
                      <a:pt x="66" y="1"/>
                      <a:pt x="63" y="4"/>
                    </a:cubicBezTo>
                    <a:lnTo>
                      <a:pt x="45" y="4"/>
                    </a:lnTo>
                    <a:cubicBezTo>
                      <a:pt x="36" y="4"/>
                      <a:pt x="27" y="13"/>
                      <a:pt x="18" y="22"/>
                    </a:cubicBezTo>
                    <a:lnTo>
                      <a:pt x="9" y="31"/>
                    </a:lnTo>
                    <a:cubicBezTo>
                      <a:pt x="0" y="40"/>
                      <a:pt x="0" y="49"/>
                      <a:pt x="0" y="58"/>
                    </a:cubicBezTo>
                    <a:lnTo>
                      <a:pt x="0" y="84"/>
                    </a:lnTo>
                    <a:cubicBezTo>
                      <a:pt x="0" y="93"/>
                      <a:pt x="0" y="102"/>
                      <a:pt x="0" y="111"/>
                    </a:cubicBezTo>
                    <a:cubicBezTo>
                      <a:pt x="9" y="120"/>
                      <a:pt x="9" y="120"/>
                      <a:pt x="18" y="129"/>
                    </a:cubicBezTo>
                    <a:cubicBezTo>
                      <a:pt x="18" y="138"/>
                      <a:pt x="27" y="138"/>
                      <a:pt x="36" y="138"/>
                    </a:cubicBezTo>
                    <a:cubicBezTo>
                      <a:pt x="45" y="147"/>
                      <a:pt x="54" y="147"/>
                      <a:pt x="63" y="147"/>
                    </a:cubicBezTo>
                    <a:lnTo>
                      <a:pt x="72" y="147"/>
                    </a:lnTo>
                    <a:cubicBezTo>
                      <a:pt x="90" y="138"/>
                      <a:pt x="98" y="138"/>
                      <a:pt x="98" y="129"/>
                    </a:cubicBezTo>
                    <a:lnTo>
                      <a:pt x="116" y="120"/>
                    </a:lnTo>
                    <a:cubicBezTo>
                      <a:pt x="116" y="111"/>
                      <a:pt x="116" y="93"/>
                      <a:pt x="116" y="84"/>
                    </a:cubicBezTo>
                    <a:lnTo>
                      <a:pt x="116" y="58"/>
                    </a:lnTo>
                    <a:cubicBezTo>
                      <a:pt x="125" y="49"/>
                      <a:pt x="116" y="49"/>
                      <a:pt x="116" y="40"/>
                    </a:cubicBezTo>
                    <a:cubicBezTo>
                      <a:pt x="116" y="31"/>
                      <a:pt x="107" y="22"/>
                      <a:pt x="98" y="22"/>
                    </a:cubicBezTo>
                    <a:cubicBezTo>
                      <a:pt x="98" y="13"/>
                      <a:pt x="90" y="4"/>
                      <a:pt x="81" y="4"/>
                    </a:cubicBezTo>
                    <a:cubicBezTo>
                      <a:pt x="75" y="4"/>
                      <a:pt x="73"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7"/>
              <p:cNvSpPr/>
              <p:nvPr/>
            </p:nvSpPr>
            <p:spPr>
              <a:xfrm>
                <a:off x="6938450" y="4068415"/>
                <a:ext cx="18389" cy="23677"/>
              </a:xfrm>
              <a:custGeom>
                <a:avLst/>
                <a:gdLst/>
                <a:ahLst/>
                <a:cxnLst/>
                <a:rect l="l" t="t" r="r" b="b"/>
                <a:pathLst>
                  <a:path w="153" h="197" extrusionOk="0">
                    <a:moveTo>
                      <a:pt x="54" y="0"/>
                    </a:moveTo>
                    <a:cubicBezTo>
                      <a:pt x="36" y="9"/>
                      <a:pt x="19" y="18"/>
                      <a:pt x="19" y="27"/>
                    </a:cubicBezTo>
                    <a:cubicBezTo>
                      <a:pt x="10" y="45"/>
                      <a:pt x="1" y="63"/>
                      <a:pt x="10" y="81"/>
                    </a:cubicBezTo>
                    <a:cubicBezTo>
                      <a:pt x="19" y="98"/>
                      <a:pt x="28" y="125"/>
                      <a:pt x="36" y="152"/>
                    </a:cubicBezTo>
                    <a:cubicBezTo>
                      <a:pt x="36" y="170"/>
                      <a:pt x="45" y="179"/>
                      <a:pt x="63" y="188"/>
                    </a:cubicBezTo>
                    <a:cubicBezTo>
                      <a:pt x="63" y="196"/>
                      <a:pt x="72" y="196"/>
                      <a:pt x="81" y="196"/>
                    </a:cubicBezTo>
                    <a:lnTo>
                      <a:pt x="108" y="196"/>
                    </a:lnTo>
                    <a:cubicBezTo>
                      <a:pt x="126" y="188"/>
                      <a:pt x="135" y="179"/>
                      <a:pt x="144" y="170"/>
                    </a:cubicBezTo>
                    <a:cubicBezTo>
                      <a:pt x="152" y="152"/>
                      <a:pt x="152" y="134"/>
                      <a:pt x="152" y="116"/>
                    </a:cubicBezTo>
                    <a:cubicBezTo>
                      <a:pt x="144" y="98"/>
                      <a:pt x="135" y="72"/>
                      <a:pt x="126" y="45"/>
                    </a:cubicBezTo>
                    <a:cubicBezTo>
                      <a:pt x="126" y="27"/>
                      <a:pt x="108" y="18"/>
                      <a:pt x="99" y="9"/>
                    </a:cubicBezTo>
                    <a:cubicBezTo>
                      <a:pt x="90" y="0"/>
                      <a:pt x="81" y="0"/>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7"/>
              <p:cNvSpPr/>
              <p:nvPr/>
            </p:nvSpPr>
            <p:spPr>
              <a:xfrm>
                <a:off x="6962127" y="4206273"/>
                <a:ext cx="19351" cy="38461"/>
              </a:xfrm>
              <a:custGeom>
                <a:avLst/>
                <a:gdLst/>
                <a:ahLst/>
                <a:cxnLst/>
                <a:rect l="l" t="t" r="r" b="b"/>
                <a:pathLst>
                  <a:path w="161" h="320" extrusionOk="0">
                    <a:moveTo>
                      <a:pt x="134" y="147"/>
                    </a:moveTo>
                    <a:cubicBezTo>
                      <a:pt x="133" y="149"/>
                      <a:pt x="133" y="152"/>
                      <a:pt x="132" y="154"/>
                    </a:cubicBezTo>
                    <a:lnTo>
                      <a:pt x="132" y="154"/>
                    </a:lnTo>
                    <a:cubicBezTo>
                      <a:pt x="133" y="152"/>
                      <a:pt x="134" y="149"/>
                      <a:pt x="134" y="147"/>
                    </a:cubicBezTo>
                    <a:close/>
                    <a:moveTo>
                      <a:pt x="92" y="0"/>
                    </a:moveTo>
                    <a:cubicBezTo>
                      <a:pt x="80" y="0"/>
                      <a:pt x="69" y="7"/>
                      <a:pt x="62" y="13"/>
                    </a:cubicBezTo>
                    <a:cubicBezTo>
                      <a:pt x="45" y="22"/>
                      <a:pt x="36" y="31"/>
                      <a:pt x="36" y="49"/>
                    </a:cubicBezTo>
                    <a:cubicBezTo>
                      <a:pt x="0" y="120"/>
                      <a:pt x="0" y="200"/>
                      <a:pt x="9" y="272"/>
                    </a:cubicBezTo>
                    <a:cubicBezTo>
                      <a:pt x="18" y="289"/>
                      <a:pt x="27" y="307"/>
                      <a:pt x="36" y="307"/>
                    </a:cubicBezTo>
                    <a:cubicBezTo>
                      <a:pt x="48" y="314"/>
                      <a:pt x="61" y="320"/>
                      <a:pt x="74" y="320"/>
                    </a:cubicBezTo>
                    <a:cubicBezTo>
                      <a:pt x="79" y="320"/>
                      <a:pt x="84" y="319"/>
                      <a:pt x="89" y="316"/>
                    </a:cubicBezTo>
                    <a:cubicBezTo>
                      <a:pt x="98" y="316"/>
                      <a:pt x="116" y="307"/>
                      <a:pt x="125" y="289"/>
                    </a:cubicBezTo>
                    <a:cubicBezTo>
                      <a:pt x="134" y="272"/>
                      <a:pt x="134" y="263"/>
                      <a:pt x="134" y="245"/>
                    </a:cubicBezTo>
                    <a:cubicBezTo>
                      <a:pt x="125" y="236"/>
                      <a:pt x="125" y="236"/>
                      <a:pt x="125" y="227"/>
                    </a:cubicBezTo>
                    <a:lnTo>
                      <a:pt x="125" y="227"/>
                    </a:lnTo>
                    <a:lnTo>
                      <a:pt x="134" y="245"/>
                    </a:lnTo>
                    <a:cubicBezTo>
                      <a:pt x="126" y="220"/>
                      <a:pt x="125" y="187"/>
                      <a:pt x="132" y="154"/>
                    </a:cubicBezTo>
                    <a:lnTo>
                      <a:pt x="132" y="154"/>
                    </a:lnTo>
                    <a:cubicBezTo>
                      <a:pt x="130" y="160"/>
                      <a:pt x="125" y="165"/>
                      <a:pt x="125" y="165"/>
                    </a:cubicBezTo>
                    <a:cubicBezTo>
                      <a:pt x="134" y="138"/>
                      <a:pt x="143" y="111"/>
                      <a:pt x="152" y="75"/>
                    </a:cubicBezTo>
                    <a:cubicBezTo>
                      <a:pt x="161" y="66"/>
                      <a:pt x="152" y="40"/>
                      <a:pt x="143" y="31"/>
                    </a:cubicBezTo>
                    <a:cubicBezTo>
                      <a:pt x="134" y="22"/>
                      <a:pt x="125" y="4"/>
                      <a:pt x="107" y="4"/>
                    </a:cubicBezTo>
                    <a:cubicBezTo>
                      <a:pt x="102" y="1"/>
                      <a:pt x="97" y="0"/>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7"/>
              <p:cNvSpPr/>
              <p:nvPr/>
            </p:nvSpPr>
            <p:spPr>
              <a:xfrm>
                <a:off x="7033880" y="4303146"/>
                <a:ext cx="18389" cy="26682"/>
              </a:xfrm>
              <a:custGeom>
                <a:avLst/>
                <a:gdLst/>
                <a:ahLst/>
                <a:cxnLst/>
                <a:rect l="l" t="t" r="r" b="b"/>
                <a:pathLst>
                  <a:path w="153" h="222" extrusionOk="0">
                    <a:moveTo>
                      <a:pt x="45" y="1"/>
                    </a:moveTo>
                    <a:cubicBezTo>
                      <a:pt x="28" y="10"/>
                      <a:pt x="19" y="19"/>
                      <a:pt x="10" y="28"/>
                    </a:cubicBezTo>
                    <a:cubicBezTo>
                      <a:pt x="1" y="46"/>
                      <a:pt x="1" y="63"/>
                      <a:pt x="1" y="81"/>
                    </a:cubicBezTo>
                    <a:cubicBezTo>
                      <a:pt x="10" y="108"/>
                      <a:pt x="19" y="144"/>
                      <a:pt x="28" y="179"/>
                    </a:cubicBezTo>
                    <a:cubicBezTo>
                      <a:pt x="28" y="188"/>
                      <a:pt x="45" y="206"/>
                      <a:pt x="54" y="215"/>
                    </a:cubicBezTo>
                    <a:cubicBezTo>
                      <a:pt x="63" y="219"/>
                      <a:pt x="72" y="222"/>
                      <a:pt x="81" y="222"/>
                    </a:cubicBezTo>
                    <a:cubicBezTo>
                      <a:pt x="90" y="222"/>
                      <a:pt x="99" y="219"/>
                      <a:pt x="108" y="215"/>
                    </a:cubicBezTo>
                    <a:cubicBezTo>
                      <a:pt x="117" y="215"/>
                      <a:pt x="135" y="206"/>
                      <a:pt x="143" y="188"/>
                    </a:cubicBezTo>
                    <a:cubicBezTo>
                      <a:pt x="152" y="179"/>
                      <a:pt x="152" y="161"/>
                      <a:pt x="143" y="144"/>
                    </a:cubicBezTo>
                    <a:cubicBezTo>
                      <a:pt x="135" y="108"/>
                      <a:pt x="126" y="81"/>
                      <a:pt x="126" y="46"/>
                    </a:cubicBezTo>
                    <a:cubicBezTo>
                      <a:pt x="117" y="28"/>
                      <a:pt x="108" y="19"/>
                      <a:pt x="90"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7"/>
              <p:cNvSpPr/>
              <p:nvPr/>
            </p:nvSpPr>
            <p:spPr>
              <a:xfrm>
                <a:off x="7080033" y="4215287"/>
                <a:ext cx="18269" cy="32331"/>
              </a:xfrm>
              <a:custGeom>
                <a:avLst/>
                <a:gdLst/>
                <a:ahLst/>
                <a:cxnLst/>
                <a:rect l="l" t="t" r="r" b="b"/>
                <a:pathLst>
                  <a:path w="152" h="269" extrusionOk="0">
                    <a:moveTo>
                      <a:pt x="45" y="0"/>
                    </a:moveTo>
                    <a:cubicBezTo>
                      <a:pt x="36" y="9"/>
                      <a:pt x="18" y="18"/>
                      <a:pt x="9" y="27"/>
                    </a:cubicBezTo>
                    <a:cubicBezTo>
                      <a:pt x="0" y="45"/>
                      <a:pt x="0" y="63"/>
                      <a:pt x="0" y="81"/>
                    </a:cubicBezTo>
                    <a:lnTo>
                      <a:pt x="27" y="223"/>
                    </a:lnTo>
                    <a:cubicBezTo>
                      <a:pt x="36" y="241"/>
                      <a:pt x="45" y="250"/>
                      <a:pt x="63" y="259"/>
                    </a:cubicBezTo>
                    <a:cubicBezTo>
                      <a:pt x="72" y="268"/>
                      <a:pt x="90" y="268"/>
                      <a:pt x="107" y="268"/>
                    </a:cubicBezTo>
                    <a:cubicBezTo>
                      <a:pt x="116" y="259"/>
                      <a:pt x="134" y="250"/>
                      <a:pt x="143" y="241"/>
                    </a:cubicBezTo>
                    <a:cubicBezTo>
                      <a:pt x="152" y="223"/>
                      <a:pt x="152" y="206"/>
                      <a:pt x="152" y="188"/>
                    </a:cubicBezTo>
                    <a:lnTo>
                      <a:pt x="125" y="45"/>
                    </a:lnTo>
                    <a:cubicBezTo>
                      <a:pt x="116" y="27"/>
                      <a:pt x="107" y="18"/>
                      <a:pt x="90" y="9"/>
                    </a:cubicBezTo>
                    <a:cubicBezTo>
                      <a:pt x="81" y="0"/>
                      <a:pt x="63"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7"/>
              <p:cNvSpPr/>
              <p:nvPr/>
            </p:nvSpPr>
            <p:spPr>
              <a:xfrm>
                <a:off x="7194695" y="4332713"/>
                <a:ext cx="21634" cy="23557"/>
              </a:xfrm>
              <a:custGeom>
                <a:avLst/>
                <a:gdLst/>
                <a:ahLst/>
                <a:cxnLst/>
                <a:rect l="l" t="t" r="r" b="b"/>
                <a:pathLst>
                  <a:path w="180" h="196" extrusionOk="0">
                    <a:moveTo>
                      <a:pt x="117" y="1"/>
                    </a:moveTo>
                    <a:cubicBezTo>
                      <a:pt x="111" y="1"/>
                      <a:pt x="105" y="2"/>
                      <a:pt x="99" y="5"/>
                    </a:cubicBezTo>
                    <a:lnTo>
                      <a:pt x="81" y="5"/>
                    </a:lnTo>
                    <a:cubicBezTo>
                      <a:pt x="72" y="14"/>
                      <a:pt x="63" y="23"/>
                      <a:pt x="63" y="31"/>
                    </a:cubicBezTo>
                    <a:cubicBezTo>
                      <a:pt x="46" y="58"/>
                      <a:pt x="28" y="76"/>
                      <a:pt x="10" y="103"/>
                    </a:cubicBezTo>
                    <a:cubicBezTo>
                      <a:pt x="10" y="112"/>
                      <a:pt x="10" y="121"/>
                      <a:pt x="10" y="130"/>
                    </a:cubicBezTo>
                    <a:cubicBezTo>
                      <a:pt x="1" y="139"/>
                      <a:pt x="1" y="147"/>
                      <a:pt x="10" y="147"/>
                    </a:cubicBezTo>
                    <a:cubicBezTo>
                      <a:pt x="10" y="156"/>
                      <a:pt x="10" y="165"/>
                      <a:pt x="19" y="174"/>
                    </a:cubicBezTo>
                    <a:cubicBezTo>
                      <a:pt x="19" y="183"/>
                      <a:pt x="28" y="183"/>
                      <a:pt x="37" y="192"/>
                    </a:cubicBezTo>
                    <a:cubicBezTo>
                      <a:pt x="43" y="192"/>
                      <a:pt x="52" y="196"/>
                      <a:pt x="64" y="196"/>
                    </a:cubicBezTo>
                    <a:cubicBezTo>
                      <a:pt x="69" y="196"/>
                      <a:pt x="75" y="195"/>
                      <a:pt x="81" y="192"/>
                    </a:cubicBezTo>
                    <a:lnTo>
                      <a:pt x="99" y="192"/>
                    </a:lnTo>
                    <a:cubicBezTo>
                      <a:pt x="108" y="183"/>
                      <a:pt x="117" y="174"/>
                      <a:pt x="117" y="165"/>
                    </a:cubicBezTo>
                    <a:cubicBezTo>
                      <a:pt x="135" y="139"/>
                      <a:pt x="153" y="121"/>
                      <a:pt x="170" y="94"/>
                    </a:cubicBezTo>
                    <a:cubicBezTo>
                      <a:pt x="170" y="85"/>
                      <a:pt x="170" y="76"/>
                      <a:pt x="179" y="67"/>
                    </a:cubicBezTo>
                    <a:cubicBezTo>
                      <a:pt x="179" y="58"/>
                      <a:pt x="179" y="58"/>
                      <a:pt x="170" y="49"/>
                    </a:cubicBezTo>
                    <a:cubicBezTo>
                      <a:pt x="170" y="40"/>
                      <a:pt x="170" y="31"/>
                      <a:pt x="161" y="23"/>
                    </a:cubicBezTo>
                    <a:cubicBezTo>
                      <a:pt x="161" y="23"/>
                      <a:pt x="153" y="14"/>
                      <a:pt x="144" y="5"/>
                    </a:cubicBezTo>
                    <a:cubicBezTo>
                      <a:pt x="138" y="5"/>
                      <a:pt x="128" y="1"/>
                      <a:pt x="1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7"/>
              <p:cNvSpPr/>
              <p:nvPr/>
            </p:nvSpPr>
            <p:spPr>
              <a:xfrm>
                <a:off x="7409234" y="4365405"/>
                <a:ext cx="18269" cy="17307"/>
              </a:xfrm>
              <a:custGeom>
                <a:avLst/>
                <a:gdLst/>
                <a:ahLst/>
                <a:cxnLst/>
                <a:rect l="l" t="t" r="r" b="b"/>
                <a:pathLst>
                  <a:path w="152" h="144" extrusionOk="0">
                    <a:moveTo>
                      <a:pt x="71" y="0"/>
                    </a:moveTo>
                    <a:cubicBezTo>
                      <a:pt x="63" y="0"/>
                      <a:pt x="54" y="9"/>
                      <a:pt x="45" y="18"/>
                    </a:cubicBezTo>
                    <a:cubicBezTo>
                      <a:pt x="36" y="27"/>
                      <a:pt x="27" y="36"/>
                      <a:pt x="18" y="36"/>
                    </a:cubicBezTo>
                    <a:cubicBezTo>
                      <a:pt x="18" y="45"/>
                      <a:pt x="9" y="54"/>
                      <a:pt x="9" y="63"/>
                    </a:cubicBezTo>
                    <a:cubicBezTo>
                      <a:pt x="9" y="63"/>
                      <a:pt x="0" y="72"/>
                      <a:pt x="0" y="81"/>
                    </a:cubicBezTo>
                    <a:cubicBezTo>
                      <a:pt x="0" y="90"/>
                      <a:pt x="9" y="98"/>
                      <a:pt x="9" y="107"/>
                    </a:cubicBezTo>
                    <a:cubicBezTo>
                      <a:pt x="9" y="116"/>
                      <a:pt x="18" y="125"/>
                      <a:pt x="18" y="125"/>
                    </a:cubicBezTo>
                    <a:cubicBezTo>
                      <a:pt x="27" y="134"/>
                      <a:pt x="27" y="134"/>
                      <a:pt x="36" y="134"/>
                    </a:cubicBezTo>
                    <a:cubicBezTo>
                      <a:pt x="45" y="143"/>
                      <a:pt x="54" y="143"/>
                      <a:pt x="63" y="143"/>
                    </a:cubicBezTo>
                    <a:lnTo>
                      <a:pt x="80" y="143"/>
                    </a:lnTo>
                    <a:cubicBezTo>
                      <a:pt x="89" y="143"/>
                      <a:pt x="98" y="134"/>
                      <a:pt x="107" y="125"/>
                    </a:cubicBezTo>
                    <a:cubicBezTo>
                      <a:pt x="116" y="116"/>
                      <a:pt x="125" y="107"/>
                      <a:pt x="134" y="98"/>
                    </a:cubicBezTo>
                    <a:cubicBezTo>
                      <a:pt x="143" y="98"/>
                      <a:pt x="143" y="90"/>
                      <a:pt x="143" y="81"/>
                    </a:cubicBezTo>
                    <a:cubicBezTo>
                      <a:pt x="152" y="72"/>
                      <a:pt x="152" y="72"/>
                      <a:pt x="152" y="63"/>
                    </a:cubicBezTo>
                    <a:cubicBezTo>
                      <a:pt x="152" y="54"/>
                      <a:pt x="152" y="45"/>
                      <a:pt x="143" y="36"/>
                    </a:cubicBezTo>
                    <a:cubicBezTo>
                      <a:pt x="143" y="27"/>
                      <a:pt x="143" y="18"/>
                      <a:pt x="134" y="18"/>
                    </a:cubicBezTo>
                    <a:cubicBezTo>
                      <a:pt x="125" y="9"/>
                      <a:pt x="125" y="9"/>
                      <a:pt x="125" y="9"/>
                    </a:cubicBezTo>
                    <a:cubicBezTo>
                      <a:pt x="107" y="0"/>
                      <a:pt x="98" y="0"/>
                      <a:pt x="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7"/>
              <p:cNvSpPr/>
              <p:nvPr/>
            </p:nvSpPr>
            <p:spPr>
              <a:xfrm>
                <a:off x="7582908" y="4309396"/>
                <a:ext cx="21514" cy="32571"/>
              </a:xfrm>
              <a:custGeom>
                <a:avLst/>
                <a:gdLst/>
                <a:ahLst/>
                <a:cxnLst/>
                <a:rect l="l" t="t" r="r" b="b"/>
                <a:pathLst>
                  <a:path w="179" h="271" extrusionOk="0">
                    <a:moveTo>
                      <a:pt x="111" y="0"/>
                    </a:moveTo>
                    <a:cubicBezTo>
                      <a:pt x="87" y="0"/>
                      <a:pt x="61" y="17"/>
                      <a:pt x="54" y="47"/>
                    </a:cubicBezTo>
                    <a:cubicBezTo>
                      <a:pt x="36" y="92"/>
                      <a:pt x="18" y="145"/>
                      <a:pt x="0" y="190"/>
                    </a:cubicBezTo>
                    <a:cubicBezTo>
                      <a:pt x="0" y="208"/>
                      <a:pt x="0" y="225"/>
                      <a:pt x="9" y="234"/>
                    </a:cubicBezTo>
                    <a:cubicBezTo>
                      <a:pt x="18" y="252"/>
                      <a:pt x="36" y="261"/>
                      <a:pt x="45" y="270"/>
                    </a:cubicBezTo>
                    <a:cubicBezTo>
                      <a:pt x="81" y="270"/>
                      <a:pt x="107" y="252"/>
                      <a:pt x="125" y="225"/>
                    </a:cubicBezTo>
                    <a:cubicBezTo>
                      <a:pt x="134" y="172"/>
                      <a:pt x="152" y="127"/>
                      <a:pt x="170" y="74"/>
                    </a:cubicBezTo>
                    <a:cubicBezTo>
                      <a:pt x="179" y="65"/>
                      <a:pt x="170" y="38"/>
                      <a:pt x="161" y="29"/>
                    </a:cubicBezTo>
                    <a:cubicBezTo>
                      <a:pt x="161" y="20"/>
                      <a:pt x="143" y="2"/>
                      <a:pt x="125" y="2"/>
                    </a:cubicBezTo>
                    <a:cubicBezTo>
                      <a:pt x="121" y="1"/>
                      <a:pt x="116" y="0"/>
                      <a:pt x="1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7"/>
              <p:cNvSpPr/>
              <p:nvPr/>
            </p:nvSpPr>
            <p:spPr>
              <a:xfrm>
                <a:off x="7694445" y="4250623"/>
                <a:ext cx="18269" cy="26682"/>
              </a:xfrm>
              <a:custGeom>
                <a:avLst/>
                <a:gdLst/>
                <a:ahLst/>
                <a:cxnLst/>
                <a:rect l="l" t="t" r="r" b="b"/>
                <a:pathLst>
                  <a:path w="152" h="222" extrusionOk="0">
                    <a:moveTo>
                      <a:pt x="107" y="1"/>
                    </a:moveTo>
                    <a:cubicBezTo>
                      <a:pt x="89" y="1"/>
                      <a:pt x="71" y="1"/>
                      <a:pt x="63" y="10"/>
                    </a:cubicBezTo>
                    <a:cubicBezTo>
                      <a:pt x="45" y="19"/>
                      <a:pt x="36" y="28"/>
                      <a:pt x="36" y="45"/>
                    </a:cubicBezTo>
                    <a:cubicBezTo>
                      <a:pt x="27" y="81"/>
                      <a:pt x="18" y="108"/>
                      <a:pt x="9" y="144"/>
                    </a:cubicBezTo>
                    <a:cubicBezTo>
                      <a:pt x="0" y="161"/>
                      <a:pt x="9" y="179"/>
                      <a:pt x="9" y="188"/>
                    </a:cubicBezTo>
                    <a:cubicBezTo>
                      <a:pt x="18" y="206"/>
                      <a:pt x="36" y="215"/>
                      <a:pt x="54" y="215"/>
                    </a:cubicBezTo>
                    <a:cubicBezTo>
                      <a:pt x="58" y="219"/>
                      <a:pt x="65" y="222"/>
                      <a:pt x="73" y="222"/>
                    </a:cubicBezTo>
                    <a:cubicBezTo>
                      <a:pt x="80" y="222"/>
                      <a:pt x="89" y="219"/>
                      <a:pt x="98" y="215"/>
                    </a:cubicBezTo>
                    <a:cubicBezTo>
                      <a:pt x="107" y="206"/>
                      <a:pt x="125" y="188"/>
                      <a:pt x="125" y="179"/>
                    </a:cubicBezTo>
                    <a:cubicBezTo>
                      <a:pt x="134" y="144"/>
                      <a:pt x="143" y="108"/>
                      <a:pt x="152" y="81"/>
                    </a:cubicBezTo>
                    <a:cubicBezTo>
                      <a:pt x="152" y="63"/>
                      <a:pt x="152" y="45"/>
                      <a:pt x="143" y="28"/>
                    </a:cubicBezTo>
                    <a:cubicBezTo>
                      <a:pt x="134" y="19"/>
                      <a:pt x="125" y="10"/>
                      <a:pt x="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7"/>
              <p:cNvSpPr/>
              <p:nvPr/>
            </p:nvSpPr>
            <p:spPr>
              <a:xfrm>
                <a:off x="7788794" y="4179831"/>
                <a:ext cx="18269" cy="32331"/>
              </a:xfrm>
              <a:custGeom>
                <a:avLst/>
                <a:gdLst/>
                <a:ahLst/>
                <a:cxnLst/>
                <a:rect l="l" t="t" r="r" b="b"/>
                <a:pathLst>
                  <a:path w="152" h="269" extrusionOk="0">
                    <a:moveTo>
                      <a:pt x="107" y="1"/>
                    </a:moveTo>
                    <a:cubicBezTo>
                      <a:pt x="89" y="1"/>
                      <a:pt x="72" y="1"/>
                      <a:pt x="54" y="10"/>
                    </a:cubicBezTo>
                    <a:cubicBezTo>
                      <a:pt x="45" y="19"/>
                      <a:pt x="36" y="28"/>
                      <a:pt x="27" y="46"/>
                    </a:cubicBezTo>
                    <a:cubicBezTo>
                      <a:pt x="18" y="99"/>
                      <a:pt x="9" y="144"/>
                      <a:pt x="0" y="197"/>
                    </a:cubicBezTo>
                    <a:cubicBezTo>
                      <a:pt x="0" y="206"/>
                      <a:pt x="0" y="224"/>
                      <a:pt x="9" y="242"/>
                    </a:cubicBezTo>
                    <a:cubicBezTo>
                      <a:pt x="18" y="251"/>
                      <a:pt x="36" y="269"/>
                      <a:pt x="45" y="269"/>
                    </a:cubicBezTo>
                    <a:cubicBezTo>
                      <a:pt x="63" y="269"/>
                      <a:pt x="80" y="269"/>
                      <a:pt x="98" y="260"/>
                    </a:cubicBezTo>
                    <a:cubicBezTo>
                      <a:pt x="107" y="251"/>
                      <a:pt x="116" y="242"/>
                      <a:pt x="125" y="224"/>
                    </a:cubicBezTo>
                    <a:cubicBezTo>
                      <a:pt x="134" y="179"/>
                      <a:pt x="143" y="126"/>
                      <a:pt x="152" y="81"/>
                    </a:cubicBezTo>
                    <a:cubicBezTo>
                      <a:pt x="152" y="63"/>
                      <a:pt x="152" y="46"/>
                      <a:pt x="143" y="37"/>
                    </a:cubicBezTo>
                    <a:cubicBezTo>
                      <a:pt x="134" y="19"/>
                      <a:pt x="116" y="10"/>
                      <a:pt x="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7"/>
              <p:cNvSpPr/>
              <p:nvPr/>
            </p:nvSpPr>
            <p:spPr>
              <a:xfrm>
                <a:off x="7864874" y="4115530"/>
                <a:ext cx="15144" cy="32331"/>
              </a:xfrm>
              <a:custGeom>
                <a:avLst/>
                <a:gdLst/>
                <a:ahLst/>
                <a:cxnLst/>
                <a:rect l="l" t="t" r="r" b="b"/>
                <a:pathLst>
                  <a:path w="126" h="269" extrusionOk="0">
                    <a:moveTo>
                      <a:pt x="63" y="1"/>
                    </a:moveTo>
                    <a:cubicBezTo>
                      <a:pt x="27" y="1"/>
                      <a:pt x="1" y="27"/>
                      <a:pt x="1" y="63"/>
                    </a:cubicBezTo>
                    <a:lnTo>
                      <a:pt x="1" y="206"/>
                    </a:lnTo>
                    <a:cubicBezTo>
                      <a:pt x="1" y="224"/>
                      <a:pt x="9" y="242"/>
                      <a:pt x="18" y="251"/>
                    </a:cubicBezTo>
                    <a:cubicBezTo>
                      <a:pt x="27" y="259"/>
                      <a:pt x="45" y="268"/>
                      <a:pt x="63" y="268"/>
                    </a:cubicBezTo>
                    <a:cubicBezTo>
                      <a:pt x="99" y="268"/>
                      <a:pt x="125" y="242"/>
                      <a:pt x="125" y="206"/>
                    </a:cubicBezTo>
                    <a:lnTo>
                      <a:pt x="125" y="63"/>
                    </a:lnTo>
                    <a:cubicBezTo>
                      <a:pt x="125" y="45"/>
                      <a:pt x="117" y="2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7"/>
              <p:cNvSpPr/>
              <p:nvPr/>
            </p:nvSpPr>
            <p:spPr>
              <a:xfrm>
                <a:off x="7918479" y="4017935"/>
                <a:ext cx="14062" cy="38821"/>
              </a:xfrm>
              <a:custGeom>
                <a:avLst/>
                <a:gdLst/>
                <a:ahLst/>
                <a:cxnLst/>
                <a:rect l="l" t="t" r="r" b="b"/>
                <a:pathLst>
                  <a:path w="117" h="323" extrusionOk="0">
                    <a:moveTo>
                      <a:pt x="54" y="1"/>
                    </a:moveTo>
                    <a:cubicBezTo>
                      <a:pt x="27" y="10"/>
                      <a:pt x="1" y="28"/>
                      <a:pt x="1" y="63"/>
                    </a:cubicBezTo>
                    <a:lnTo>
                      <a:pt x="1" y="260"/>
                    </a:lnTo>
                    <a:cubicBezTo>
                      <a:pt x="1" y="295"/>
                      <a:pt x="27" y="322"/>
                      <a:pt x="54" y="322"/>
                    </a:cubicBezTo>
                    <a:cubicBezTo>
                      <a:pt x="90" y="322"/>
                      <a:pt x="117" y="295"/>
                      <a:pt x="117" y="260"/>
                    </a:cubicBezTo>
                    <a:lnTo>
                      <a:pt x="117" y="63"/>
                    </a:lnTo>
                    <a:cubicBezTo>
                      <a:pt x="117" y="37"/>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7"/>
              <p:cNvSpPr/>
              <p:nvPr/>
            </p:nvSpPr>
            <p:spPr>
              <a:xfrm>
                <a:off x="7923887" y="3909644"/>
                <a:ext cx="18269" cy="29567"/>
              </a:xfrm>
              <a:custGeom>
                <a:avLst/>
                <a:gdLst/>
                <a:ahLst/>
                <a:cxnLst/>
                <a:rect l="l" t="t" r="r" b="b"/>
                <a:pathLst>
                  <a:path w="152" h="246" extrusionOk="0">
                    <a:moveTo>
                      <a:pt x="45" y="1"/>
                    </a:moveTo>
                    <a:cubicBezTo>
                      <a:pt x="36" y="10"/>
                      <a:pt x="18" y="19"/>
                      <a:pt x="9" y="28"/>
                    </a:cubicBezTo>
                    <a:cubicBezTo>
                      <a:pt x="0" y="46"/>
                      <a:pt x="0" y="63"/>
                      <a:pt x="9" y="81"/>
                    </a:cubicBezTo>
                    <a:lnTo>
                      <a:pt x="36" y="197"/>
                    </a:lnTo>
                    <a:cubicBezTo>
                      <a:pt x="36" y="215"/>
                      <a:pt x="45" y="233"/>
                      <a:pt x="63" y="233"/>
                    </a:cubicBezTo>
                    <a:cubicBezTo>
                      <a:pt x="69" y="239"/>
                      <a:pt x="80" y="245"/>
                      <a:pt x="92" y="245"/>
                    </a:cubicBezTo>
                    <a:cubicBezTo>
                      <a:pt x="97" y="245"/>
                      <a:pt x="102" y="244"/>
                      <a:pt x="107" y="242"/>
                    </a:cubicBezTo>
                    <a:cubicBezTo>
                      <a:pt x="125" y="233"/>
                      <a:pt x="134" y="224"/>
                      <a:pt x="143" y="215"/>
                    </a:cubicBezTo>
                    <a:cubicBezTo>
                      <a:pt x="152" y="197"/>
                      <a:pt x="152" y="179"/>
                      <a:pt x="152" y="170"/>
                    </a:cubicBezTo>
                    <a:lnTo>
                      <a:pt x="125" y="46"/>
                    </a:lnTo>
                    <a:cubicBezTo>
                      <a:pt x="125" y="28"/>
                      <a:pt x="107" y="19"/>
                      <a:pt x="98"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7"/>
              <p:cNvSpPr/>
              <p:nvPr/>
            </p:nvSpPr>
            <p:spPr>
              <a:xfrm>
                <a:off x="7797327" y="3901111"/>
                <a:ext cx="15144" cy="29086"/>
              </a:xfrm>
              <a:custGeom>
                <a:avLst/>
                <a:gdLst/>
                <a:ahLst/>
                <a:cxnLst/>
                <a:rect l="l" t="t" r="r" b="b"/>
                <a:pathLst>
                  <a:path w="126" h="242" extrusionOk="0">
                    <a:moveTo>
                      <a:pt x="63" y="1"/>
                    </a:moveTo>
                    <a:cubicBezTo>
                      <a:pt x="45" y="1"/>
                      <a:pt x="27" y="1"/>
                      <a:pt x="18" y="18"/>
                    </a:cubicBezTo>
                    <a:cubicBezTo>
                      <a:pt x="9" y="27"/>
                      <a:pt x="1" y="45"/>
                      <a:pt x="1" y="63"/>
                    </a:cubicBezTo>
                    <a:lnTo>
                      <a:pt x="1" y="179"/>
                    </a:lnTo>
                    <a:cubicBezTo>
                      <a:pt x="1" y="197"/>
                      <a:pt x="9" y="215"/>
                      <a:pt x="18" y="224"/>
                    </a:cubicBezTo>
                    <a:cubicBezTo>
                      <a:pt x="27" y="232"/>
                      <a:pt x="45" y="241"/>
                      <a:pt x="63" y="241"/>
                    </a:cubicBezTo>
                    <a:cubicBezTo>
                      <a:pt x="81" y="241"/>
                      <a:pt x="99" y="241"/>
                      <a:pt x="108" y="224"/>
                    </a:cubicBezTo>
                    <a:cubicBezTo>
                      <a:pt x="117" y="215"/>
                      <a:pt x="125" y="197"/>
                      <a:pt x="125" y="179"/>
                    </a:cubicBezTo>
                    <a:lnTo>
                      <a:pt x="125" y="63"/>
                    </a:lnTo>
                    <a:cubicBezTo>
                      <a:pt x="125" y="45"/>
                      <a:pt x="117" y="27"/>
                      <a:pt x="108" y="18"/>
                    </a:cubicBezTo>
                    <a:cubicBezTo>
                      <a:pt x="99" y="9"/>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7"/>
              <p:cNvSpPr/>
              <p:nvPr/>
            </p:nvSpPr>
            <p:spPr>
              <a:xfrm>
                <a:off x="7824130" y="3809526"/>
                <a:ext cx="18389" cy="23918"/>
              </a:xfrm>
              <a:custGeom>
                <a:avLst/>
                <a:gdLst/>
                <a:ahLst/>
                <a:cxnLst/>
                <a:rect l="l" t="t" r="r" b="b"/>
                <a:pathLst>
                  <a:path w="153" h="199" extrusionOk="0">
                    <a:moveTo>
                      <a:pt x="63" y="0"/>
                    </a:moveTo>
                    <a:cubicBezTo>
                      <a:pt x="58" y="0"/>
                      <a:pt x="54" y="4"/>
                      <a:pt x="54" y="4"/>
                    </a:cubicBezTo>
                    <a:cubicBezTo>
                      <a:pt x="36" y="4"/>
                      <a:pt x="18" y="13"/>
                      <a:pt x="9" y="31"/>
                    </a:cubicBezTo>
                    <a:cubicBezTo>
                      <a:pt x="9" y="49"/>
                      <a:pt x="1" y="67"/>
                      <a:pt x="9" y="76"/>
                    </a:cubicBezTo>
                    <a:cubicBezTo>
                      <a:pt x="18" y="102"/>
                      <a:pt x="27" y="129"/>
                      <a:pt x="27" y="147"/>
                    </a:cubicBezTo>
                    <a:cubicBezTo>
                      <a:pt x="36" y="156"/>
                      <a:pt x="36" y="165"/>
                      <a:pt x="45" y="174"/>
                    </a:cubicBezTo>
                    <a:cubicBezTo>
                      <a:pt x="45" y="183"/>
                      <a:pt x="54" y="183"/>
                      <a:pt x="63" y="192"/>
                    </a:cubicBezTo>
                    <a:lnTo>
                      <a:pt x="81" y="192"/>
                    </a:lnTo>
                    <a:cubicBezTo>
                      <a:pt x="85" y="196"/>
                      <a:pt x="90" y="198"/>
                      <a:pt x="94" y="198"/>
                    </a:cubicBezTo>
                    <a:cubicBezTo>
                      <a:pt x="99" y="198"/>
                      <a:pt x="103" y="196"/>
                      <a:pt x="108" y="192"/>
                    </a:cubicBezTo>
                    <a:cubicBezTo>
                      <a:pt x="125" y="192"/>
                      <a:pt x="134" y="183"/>
                      <a:pt x="143" y="165"/>
                    </a:cubicBezTo>
                    <a:cubicBezTo>
                      <a:pt x="152" y="156"/>
                      <a:pt x="152" y="138"/>
                      <a:pt x="152" y="120"/>
                    </a:cubicBezTo>
                    <a:cubicBezTo>
                      <a:pt x="143" y="93"/>
                      <a:pt x="134" y="67"/>
                      <a:pt x="125" y="49"/>
                    </a:cubicBezTo>
                    <a:cubicBezTo>
                      <a:pt x="125" y="40"/>
                      <a:pt x="117" y="31"/>
                      <a:pt x="117" y="22"/>
                    </a:cubicBezTo>
                    <a:cubicBezTo>
                      <a:pt x="108" y="22"/>
                      <a:pt x="108" y="13"/>
                      <a:pt x="99" y="13"/>
                    </a:cubicBezTo>
                    <a:cubicBezTo>
                      <a:pt x="90" y="4"/>
                      <a:pt x="81" y="4"/>
                      <a:pt x="72" y="4"/>
                    </a:cubicBezTo>
                    <a:cubicBezTo>
                      <a:pt x="69" y="1"/>
                      <a:pt x="66"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7"/>
              <p:cNvSpPr/>
              <p:nvPr/>
            </p:nvSpPr>
            <p:spPr>
              <a:xfrm>
                <a:off x="7888431" y="3615900"/>
                <a:ext cx="18389" cy="26682"/>
              </a:xfrm>
              <a:custGeom>
                <a:avLst/>
                <a:gdLst/>
                <a:ahLst/>
                <a:cxnLst/>
                <a:rect l="l" t="t" r="r" b="b"/>
                <a:pathLst>
                  <a:path w="153" h="222" extrusionOk="0">
                    <a:moveTo>
                      <a:pt x="45" y="1"/>
                    </a:moveTo>
                    <a:cubicBezTo>
                      <a:pt x="28" y="9"/>
                      <a:pt x="19" y="18"/>
                      <a:pt x="10" y="27"/>
                    </a:cubicBezTo>
                    <a:cubicBezTo>
                      <a:pt x="1" y="45"/>
                      <a:pt x="1" y="63"/>
                      <a:pt x="1" y="81"/>
                    </a:cubicBezTo>
                    <a:cubicBezTo>
                      <a:pt x="10" y="108"/>
                      <a:pt x="19" y="143"/>
                      <a:pt x="28" y="179"/>
                    </a:cubicBezTo>
                    <a:cubicBezTo>
                      <a:pt x="28" y="188"/>
                      <a:pt x="45" y="206"/>
                      <a:pt x="54" y="215"/>
                    </a:cubicBezTo>
                    <a:cubicBezTo>
                      <a:pt x="63" y="219"/>
                      <a:pt x="72" y="221"/>
                      <a:pt x="80" y="221"/>
                    </a:cubicBezTo>
                    <a:cubicBezTo>
                      <a:pt x="88" y="221"/>
                      <a:pt x="94" y="219"/>
                      <a:pt x="99" y="215"/>
                    </a:cubicBezTo>
                    <a:cubicBezTo>
                      <a:pt x="117" y="215"/>
                      <a:pt x="135" y="206"/>
                      <a:pt x="144" y="188"/>
                    </a:cubicBezTo>
                    <a:cubicBezTo>
                      <a:pt x="144" y="179"/>
                      <a:pt x="152" y="161"/>
                      <a:pt x="144" y="143"/>
                    </a:cubicBezTo>
                    <a:lnTo>
                      <a:pt x="117" y="45"/>
                    </a:lnTo>
                    <a:cubicBezTo>
                      <a:pt x="117" y="27"/>
                      <a:pt x="108" y="18"/>
                      <a:pt x="90" y="9"/>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7"/>
              <p:cNvSpPr/>
              <p:nvPr/>
            </p:nvSpPr>
            <p:spPr>
              <a:xfrm>
                <a:off x="7828456" y="3630443"/>
                <a:ext cx="22596" cy="32812"/>
              </a:xfrm>
              <a:custGeom>
                <a:avLst/>
                <a:gdLst/>
                <a:ahLst/>
                <a:cxnLst/>
                <a:rect l="l" t="t" r="r" b="b"/>
                <a:pathLst>
                  <a:path w="188" h="273" extrusionOk="0">
                    <a:moveTo>
                      <a:pt x="69" y="1"/>
                    </a:moveTo>
                    <a:cubicBezTo>
                      <a:pt x="64" y="1"/>
                      <a:pt x="59" y="2"/>
                      <a:pt x="54" y="4"/>
                    </a:cubicBezTo>
                    <a:cubicBezTo>
                      <a:pt x="27" y="13"/>
                      <a:pt x="0" y="49"/>
                      <a:pt x="9" y="76"/>
                    </a:cubicBezTo>
                    <a:cubicBezTo>
                      <a:pt x="27" y="129"/>
                      <a:pt x="45" y="174"/>
                      <a:pt x="63" y="227"/>
                    </a:cubicBezTo>
                    <a:cubicBezTo>
                      <a:pt x="63" y="245"/>
                      <a:pt x="72" y="254"/>
                      <a:pt x="89" y="263"/>
                    </a:cubicBezTo>
                    <a:cubicBezTo>
                      <a:pt x="98" y="272"/>
                      <a:pt x="116" y="272"/>
                      <a:pt x="134" y="272"/>
                    </a:cubicBezTo>
                    <a:cubicBezTo>
                      <a:pt x="161" y="263"/>
                      <a:pt x="188" y="227"/>
                      <a:pt x="179" y="192"/>
                    </a:cubicBezTo>
                    <a:cubicBezTo>
                      <a:pt x="161" y="147"/>
                      <a:pt x="143" y="94"/>
                      <a:pt x="134" y="49"/>
                    </a:cubicBezTo>
                    <a:cubicBezTo>
                      <a:pt x="125" y="31"/>
                      <a:pt x="116" y="13"/>
                      <a:pt x="107" y="13"/>
                    </a:cubicBezTo>
                    <a:cubicBezTo>
                      <a:pt x="95" y="7"/>
                      <a:pt x="82" y="1"/>
                      <a:pt x="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7"/>
              <p:cNvSpPr/>
              <p:nvPr/>
            </p:nvSpPr>
            <p:spPr>
              <a:xfrm>
                <a:off x="7820884" y="3460494"/>
                <a:ext cx="20552" cy="26322"/>
              </a:xfrm>
              <a:custGeom>
                <a:avLst/>
                <a:gdLst/>
                <a:ahLst/>
                <a:cxnLst/>
                <a:rect l="l" t="t" r="r" b="b"/>
                <a:pathLst>
                  <a:path w="171" h="219" extrusionOk="0">
                    <a:moveTo>
                      <a:pt x="81" y="0"/>
                    </a:moveTo>
                    <a:cubicBezTo>
                      <a:pt x="63" y="0"/>
                      <a:pt x="45" y="0"/>
                      <a:pt x="28" y="9"/>
                    </a:cubicBezTo>
                    <a:cubicBezTo>
                      <a:pt x="19" y="18"/>
                      <a:pt x="10" y="27"/>
                      <a:pt x="1" y="45"/>
                    </a:cubicBezTo>
                    <a:cubicBezTo>
                      <a:pt x="1" y="45"/>
                      <a:pt x="1" y="54"/>
                      <a:pt x="1" y="62"/>
                    </a:cubicBezTo>
                    <a:cubicBezTo>
                      <a:pt x="1" y="71"/>
                      <a:pt x="1" y="80"/>
                      <a:pt x="10" y="89"/>
                    </a:cubicBezTo>
                    <a:cubicBezTo>
                      <a:pt x="28" y="125"/>
                      <a:pt x="45" y="152"/>
                      <a:pt x="54" y="187"/>
                    </a:cubicBezTo>
                    <a:cubicBezTo>
                      <a:pt x="63" y="205"/>
                      <a:pt x="81" y="214"/>
                      <a:pt x="90" y="214"/>
                    </a:cubicBezTo>
                    <a:cubicBezTo>
                      <a:pt x="96" y="217"/>
                      <a:pt x="102" y="218"/>
                      <a:pt x="108" y="218"/>
                    </a:cubicBezTo>
                    <a:cubicBezTo>
                      <a:pt x="120" y="218"/>
                      <a:pt x="132" y="214"/>
                      <a:pt x="144" y="214"/>
                    </a:cubicBezTo>
                    <a:cubicBezTo>
                      <a:pt x="152" y="205"/>
                      <a:pt x="161" y="187"/>
                      <a:pt x="170" y="170"/>
                    </a:cubicBezTo>
                    <a:lnTo>
                      <a:pt x="170" y="161"/>
                    </a:lnTo>
                    <a:cubicBezTo>
                      <a:pt x="170" y="143"/>
                      <a:pt x="170" y="134"/>
                      <a:pt x="161" y="125"/>
                    </a:cubicBezTo>
                    <a:cubicBezTo>
                      <a:pt x="144" y="89"/>
                      <a:pt x="135" y="62"/>
                      <a:pt x="117" y="27"/>
                    </a:cubicBezTo>
                    <a:cubicBezTo>
                      <a:pt x="108" y="18"/>
                      <a:pt x="90"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7"/>
              <p:cNvSpPr/>
              <p:nvPr/>
            </p:nvSpPr>
            <p:spPr>
              <a:xfrm>
                <a:off x="7806942" y="4017935"/>
                <a:ext cx="18389" cy="29927"/>
              </a:xfrm>
              <a:custGeom>
                <a:avLst/>
                <a:gdLst/>
                <a:ahLst/>
                <a:cxnLst/>
                <a:rect l="l" t="t" r="r" b="b"/>
                <a:pathLst>
                  <a:path w="153" h="249" extrusionOk="0">
                    <a:moveTo>
                      <a:pt x="45" y="1"/>
                    </a:moveTo>
                    <a:cubicBezTo>
                      <a:pt x="28" y="10"/>
                      <a:pt x="19" y="19"/>
                      <a:pt x="10" y="37"/>
                    </a:cubicBezTo>
                    <a:cubicBezTo>
                      <a:pt x="1" y="46"/>
                      <a:pt x="1" y="63"/>
                      <a:pt x="1" y="81"/>
                    </a:cubicBezTo>
                    <a:cubicBezTo>
                      <a:pt x="10" y="117"/>
                      <a:pt x="19" y="162"/>
                      <a:pt x="28" y="206"/>
                    </a:cubicBezTo>
                    <a:cubicBezTo>
                      <a:pt x="28" y="215"/>
                      <a:pt x="45" y="233"/>
                      <a:pt x="54" y="242"/>
                    </a:cubicBezTo>
                    <a:cubicBezTo>
                      <a:pt x="63" y="246"/>
                      <a:pt x="72" y="248"/>
                      <a:pt x="80" y="248"/>
                    </a:cubicBezTo>
                    <a:cubicBezTo>
                      <a:pt x="88" y="248"/>
                      <a:pt x="94" y="246"/>
                      <a:pt x="99" y="242"/>
                    </a:cubicBezTo>
                    <a:cubicBezTo>
                      <a:pt x="117" y="242"/>
                      <a:pt x="135" y="233"/>
                      <a:pt x="135" y="215"/>
                    </a:cubicBezTo>
                    <a:cubicBezTo>
                      <a:pt x="144" y="206"/>
                      <a:pt x="152" y="188"/>
                      <a:pt x="144" y="170"/>
                    </a:cubicBezTo>
                    <a:cubicBezTo>
                      <a:pt x="135" y="126"/>
                      <a:pt x="126" y="90"/>
                      <a:pt x="117" y="46"/>
                    </a:cubicBezTo>
                    <a:cubicBezTo>
                      <a:pt x="117" y="37"/>
                      <a:pt x="108" y="19"/>
                      <a:pt x="90" y="10"/>
                    </a:cubicBezTo>
                    <a:cubicBezTo>
                      <a:pt x="81" y="1"/>
                      <a:pt x="63" y="1"/>
                      <a:pt x="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7"/>
              <p:cNvSpPr/>
              <p:nvPr/>
            </p:nvSpPr>
            <p:spPr>
              <a:xfrm>
                <a:off x="7873408" y="4006157"/>
                <a:ext cx="15144" cy="21634"/>
              </a:xfrm>
              <a:custGeom>
                <a:avLst/>
                <a:gdLst/>
                <a:ahLst/>
                <a:cxnLst/>
                <a:rect l="l" t="t" r="r" b="b"/>
                <a:pathLst>
                  <a:path w="126" h="180" extrusionOk="0">
                    <a:moveTo>
                      <a:pt x="63" y="1"/>
                    </a:moveTo>
                    <a:cubicBezTo>
                      <a:pt x="63" y="1"/>
                      <a:pt x="54" y="10"/>
                      <a:pt x="46" y="10"/>
                    </a:cubicBezTo>
                    <a:cubicBezTo>
                      <a:pt x="37" y="10"/>
                      <a:pt x="28" y="19"/>
                      <a:pt x="19" y="19"/>
                    </a:cubicBezTo>
                    <a:cubicBezTo>
                      <a:pt x="19" y="28"/>
                      <a:pt x="19" y="28"/>
                      <a:pt x="10" y="36"/>
                    </a:cubicBezTo>
                    <a:cubicBezTo>
                      <a:pt x="10" y="45"/>
                      <a:pt x="1" y="54"/>
                      <a:pt x="1" y="63"/>
                    </a:cubicBezTo>
                    <a:lnTo>
                      <a:pt x="1" y="117"/>
                    </a:lnTo>
                    <a:cubicBezTo>
                      <a:pt x="1" y="126"/>
                      <a:pt x="10" y="135"/>
                      <a:pt x="10" y="135"/>
                    </a:cubicBezTo>
                    <a:cubicBezTo>
                      <a:pt x="10" y="144"/>
                      <a:pt x="19" y="152"/>
                      <a:pt x="19" y="161"/>
                    </a:cubicBezTo>
                    <a:cubicBezTo>
                      <a:pt x="28" y="161"/>
                      <a:pt x="37" y="170"/>
                      <a:pt x="46" y="170"/>
                    </a:cubicBezTo>
                    <a:cubicBezTo>
                      <a:pt x="46" y="170"/>
                      <a:pt x="54" y="179"/>
                      <a:pt x="63" y="179"/>
                    </a:cubicBezTo>
                    <a:cubicBezTo>
                      <a:pt x="72" y="179"/>
                      <a:pt x="81" y="170"/>
                      <a:pt x="81" y="170"/>
                    </a:cubicBezTo>
                    <a:cubicBezTo>
                      <a:pt x="90" y="170"/>
                      <a:pt x="99" y="161"/>
                      <a:pt x="108" y="161"/>
                    </a:cubicBezTo>
                    <a:cubicBezTo>
                      <a:pt x="117" y="152"/>
                      <a:pt x="117" y="152"/>
                      <a:pt x="117" y="144"/>
                    </a:cubicBezTo>
                    <a:cubicBezTo>
                      <a:pt x="126" y="135"/>
                      <a:pt x="126" y="126"/>
                      <a:pt x="126" y="117"/>
                    </a:cubicBezTo>
                    <a:lnTo>
                      <a:pt x="126" y="63"/>
                    </a:lnTo>
                    <a:cubicBezTo>
                      <a:pt x="126" y="54"/>
                      <a:pt x="126" y="45"/>
                      <a:pt x="126" y="45"/>
                    </a:cubicBezTo>
                    <a:cubicBezTo>
                      <a:pt x="117" y="36"/>
                      <a:pt x="117" y="28"/>
                      <a:pt x="108" y="19"/>
                    </a:cubicBezTo>
                    <a:cubicBezTo>
                      <a:pt x="108" y="19"/>
                      <a:pt x="99" y="10"/>
                      <a:pt x="90" y="10"/>
                    </a:cubicBezTo>
                    <a:cubicBezTo>
                      <a:pt x="81" y="10"/>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7"/>
              <p:cNvSpPr/>
              <p:nvPr/>
            </p:nvSpPr>
            <p:spPr>
              <a:xfrm>
                <a:off x="7805861" y="4095218"/>
                <a:ext cx="15144" cy="32211"/>
              </a:xfrm>
              <a:custGeom>
                <a:avLst/>
                <a:gdLst/>
                <a:ahLst/>
                <a:cxnLst/>
                <a:rect l="l" t="t" r="r" b="b"/>
                <a:pathLst>
                  <a:path w="126" h="268" extrusionOk="0">
                    <a:moveTo>
                      <a:pt x="63" y="0"/>
                    </a:moveTo>
                    <a:cubicBezTo>
                      <a:pt x="37" y="0"/>
                      <a:pt x="1" y="27"/>
                      <a:pt x="1" y="54"/>
                    </a:cubicBezTo>
                    <a:lnTo>
                      <a:pt x="1" y="205"/>
                    </a:lnTo>
                    <a:cubicBezTo>
                      <a:pt x="1" y="223"/>
                      <a:pt x="10" y="232"/>
                      <a:pt x="19" y="250"/>
                    </a:cubicBezTo>
                    <a:cubicBezTo>
                      <a:pt x="37" y="259"/>
                      <a:pt x="54" y="268"/>
                      <a:pt x="63" y="268"/>
                    </a:cubicBezTo>
                    <a:cubicBezTo>
                      <a:pt x="99" y="268"/>
                      <a:pt x="126" y="241"/>
                      <a:pt x="126" y="205"/>
                    </a:cubicBezTo>
                    <a:lnTo>
                      <a:pt x="126" y="54"/>
                    </a:lnTo>
                    <a:cubicBezTo>
                      <a:pt x="126" y="45"/>
                      <a:pt x="117" y="27"/>
                      <a:pt x="108" y="18"/>
                    </a:cubicBezTo>
                    <a:cubicBezTo>
                      <a:pt x="99" y="0"/>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7"/>
              <p:cNvSpPr/>
              <p:nvPr/>
            </p:nvSpPr>
            <p:spPr>
              <a:xfrm>
                <a:off x="7721247" y="4150986"/>
                <a:ext cx="15144" cy="23677"/>
              </a:xfrm>
              <a:custGeom>
                <a:avLst/>
                <a:gdLst/>
                <a:ahLst/>
                <a:cxnLst/>
                <a:rect l="l" t="t" r="r" b="b"/>
                <a:pathLst>
                  <a:path w="126" h="197" extrusionOk="0">
                    <a:moveTo>
                      <a:pt x="63" y="0"/>
                    </a:moveTo>
                    <a:cubicBezTo>
                      <a:pt x="45" y="0"/>
                      <a:pt x="27" y="0"/>
                      <a:pt x="18" y="18"/>
                    </a:cubicBezTo>
                    <a:cubicBezTo>
                      <a:pt x="9" y="27"/>
                      <a:pt x="0" y="45"/>
                      <a:pt x="0" y="63"/>
                    </a:cubicBezTo>
                    <a:lnTo>
                      <a:pt x="0" y="134"/>
                    </a:lnTo>
                    <a:cubicBezTo>
                      <a:pt x="0" y="152"/>
                      <a:pt x="9" y="161"/>
                      <a:pt x="18" y="179"/>
                    </a:cubicBezTo>
                    <a:cubicBezTo>
                      <a:pt x="27" y="179"/>
                      <a:pt x="27" y="187"/>
                      <a:pt x="36" y="187"/>
                    </a:cubicBezTo>
                    <a:cubicBezTo>
                      <a:pt x="45" y="187"/>
                      <a:pt x="54" y="196"/>
                      <a:pt x="63" y="196"/>
                    </a:cubicBezTo>
                    <a:cubicBezTo>
                      <a:pt x="80" y="196"/>
                      <a:pt x="89" y="187"/>
                      <a:pt x="107" y="179"/>
                    </a:cubicBezTo>
                    <a:cubicBezTo>
                      <a:pt x="116" y="161"/>
                      <a:pt x="125" y="152"/>
                      <a:pt x="125" y="134"/>
                    </a:cubicBezTo>
                    <a:lnTo>
                      <a:pt x="125" y="63"/>
                    </a:lnTo>
                    <a:cubicBezTo>
                      <a:pt x="125" y="45"/>
                      <a:pt x="116" y="27"/>
                      <a:pt x="107" y="18"/>
                    </a:cubicBezTo>
                    <a:cubicBezTo>
                      <a:pt x="98" y="9"/>
                      <a:pt x="89" y="9"/>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7"/>
              <p:cNvSpPr/>
              <p:nvPr/>
            </p:nvSpPr>
            <p:spPr>
              <a:xfrm>
                <a:off x="7738314" y="4017935"/>
                <a:ext cx="15144" cy="23798"/>
              </a:xfrm>
              <a:custGeom>
                <a:avLst/>
                <a:gdLst/>
                <a:ahLst/>
                <a:cxnLst/>
                <a:rect l="l" t="t" r="r" b="b"/>
                <a:pathLst>
                  <a:path w="126" h="198" extrusionOk="0">
                    <a:moveTo>
                      <a:pt x="63" y="1"/>
                    </a:moveTo>
                    <a:cubicBezTo>
                      <a:pt x="45" y="1"/>
                      <a:pt x="37" y="10"/>
                      <a:pt x="19" y="19"/>
                    </a:cubicBezTo>
                    <a:cubicBezTo>
                      <a:pt x="10" y="37"/>
                      <a:pt x="1" y="46"/>
                      <a:pt x="1" y="63"/>
                    </a:cubicBezTo>
                    <a:lnTo>
                      <a:pt x="1" y="135"/>
                    </a:lnTo>
                    <a:cubicBezTo>
                      <a:pt x="1" y="153"/>
                      <a:pt x="10" y="170"/>
                      <a:pt x="19" y="179"/>
                    </a:cubicBezTo>
                    <a:cubicBezTo>
                      <a:pt x="28" y="188"/>
                      <a:pt x="37" y="188"/>
                      <a:pt x="45" y="197"/>
                    </a:cubicBezTo>
                    <a:lnTo>
                      <a:pt x="63" y="197"/>
                    </a:lnTo>
                    <a:cubicBezTo>
                      <a:pt x="81" y="197"/>
                      <a:pt x="99" y="197"/>
                      <a:pt x="108" y="179"/>
                    </a:cubicBezTo>
                    <a:cubicBezTo>
                      <a:pt x="117" y="170"/>
                      <a:pt x="126" y="153"/>
                      <a:pt x="126" y="135"/>
                    </a:cubicBezTo>
                    <a:lnTo>
                      <a:pt x="126" y="63"/>
                    </a:lnTo>
                    <a:cubicBezTo>
                      <a:pt x="126" y="46"/>
                      <a:pt x="117" y="37"/>
                      <a:pt x="108" y="19"/>
                    </a:cubicBezTo>
                    <a:cubicBezTo>
                      <a:pt x="99" y="19"/>
                      <a:pt x="99" y="10"/>
                      <a:pt x="90" y="10"/>
                    </a:cubicBezTo>
                    <a:cubicBezTo>
                      <a:pt x="81" y="1"/>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7"/>
              <p:cNvSpPr/>
              <p:nvPr/>
            </p:nvSpPr>
            <p:spPr>
              <a:xfrm>
                <a:off x="7759828" y="4109160"/>
                <a:ext cx="14062" cy="35456"/>
              </a:xfrm>
              <a:custGeom>
                <a:avLst/>
                <a:gdLst/>
                <a:ahLst/>
                <a:cxnLst/>
                <a:rect l="l" t="t" r="r" b="b"/>
                <a:pathLst>
                  <a:path w="117" h="295" extrusionOk="0">
                    <a:moveTo>
                      <a:pt x="54" y="0"/>
                    </a:moveTo>
                    <a:cubicBezTo>
                      <a:pt x="27" y="0"/>
                      <a:pt x="0" y="27"/>
                      <a:pt x="0" y="63"/>
                    </a:cubicBezTo>
                    <a:lnTo>
                      <a:pt x="0" y="232"/>
                    </a:lnTo>
                    <a:cubicBezTo>
                      <a:pt x="0" y="268"/>
                      <a:pt x="27" y="295"/>
                      <a:pt x="54" y="295"/>
                    </a:cubicBezTo>
                    <a:cubicBezTo>
                      <a:pt x="90" y="295"/>
                      <a:pt x="116" y="268"/>
                      <a:pt x="116" y="232"/>
                    </a:cubicBezTo>
                    <a:lnTo>
                      <a:pt x="116" y="63"/>
                    </a:lnTo>
                    <a:cubicBezTo>
                      <a:pt x="116" y="36"/>
                      <a:pt x="90"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7"/>
              <p:cNvSpPr/>
              <p:nvPr/>
            </p:nvSpPr>
            <p:spPr>
              <a:xfrm>
                <a:off x="7680503" y="4006157"/>
                <a:ext cx="14062" cy="30168"/>
              </a:xfrm>
              <a:custGeom>
                <a:avLst/>
                <a:gdLst/>
                <a:ahLst/>
                <a:cxnLst/>
                <a:rect l="l" t="t" r="r" b="b"/>
                <a:pathLst>
                  <a:path w="117" h="251" extrusionOk="0">
                    <a:moveTo>
                      <a:pt x="54" y="1"/>
                    </a:moveTo>
                    <a:cubicBezTo>
                      <a:pt x="45" y="1"/>
                      <a:pt x="27" y="10"/>
                      <a:pt x="18" y="19"/>
                    </a:cubicBezTo>
                    <a:cubicBezTo>
                      <a:pt x="0" y="36"/>
                      <a:pt x="0" y="45"/>
                      <a:pt x="0" y="63"/>
                    </a:cubicBezTo>
                    <a:lnTo>
                      <a:pt x="0" y="188"/>
                    </a:lnTo>
                    <a:cubicBezTo>
                      <a:pt x="0" y="206"/>
                      <a:pt x="0" y="224"/>
                      <a:pt x="18" y="233"/>
                    </a:cubicBezTo>
                    <a:cubicBezTo>
                      <a:pt x="27" y="242"/>
                      <a:pt x="45" y="251"/>
                      <a:pt x="54" y="251"/>
                    </a:cubicBezTo>
                    <a:cubicBezTo>
                      <a:pt x="72" y="251"/>
                      <a:pt x="89" y="242"/>
                      <a:pt x="98" y="233"/>
                    </a:cubicBezTo>
                    <a:cubicBezTo>
                      <a:pt x="116" y="215"/>
                      <a:pt x="116" y="206"/>
                      <a:pt x="116" y="188"/>
                    </a:cubicBezTo>
                    <a:lnTo>
                      <a:pt x="116" y="63"/>
                    </a:lnTo>
                    <a:cubicBezTo>
                      <a:pt x="116" y="45"/>
                      <a:pt x="116" y="36"/>
                      <a:pt x="98" y="19"/>
                    </a:cubicBezTo>
                    <a:cubicBezTo>
                      <a:pt x="89" y="10"/>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7"/>
              <p:cNvSpPr/>
              <p:nvPr/>
            </p:nvSpPr>
            <p:spPr>
              <a:xfrm>
                <a:off x="7677257" y="3835727"/>
                <a:ext cx="15144" cy="23677"/>
              </a:xfrm>
              <a:custGeom>
                <a:avLst/>
                <a:gdLst/>
                <a:ahLst/>
                <a:cxnLst/>
                <a:rect l="l" t="t" r="r" b="b"/>
                <a:pathLst>
                  <a:path w="126" h="197" extrusionOk="0">
                    <a:moveTo>
                      <a:pt x="63" y="0"/>
                    </a:moveTo>
                    <a:cubicBezTo>
                      <a:pt x="45" y="9"/>
                      <a:pt x="27" y="9"/>
                      <a:pt x="18" y="18"/>
                    </a:cubicBezTo>
                    <a:cubicBezTo>
                      <a:pt x="9" y="36"/>
                      <a:pt x="0" y="45"/>
                      <a:pt x="0" y="63"/>
                    </a:cubicBezTo>
                    <a:lnTo>
                      <a:pt x="0" y="143"/>
                    </a:lnTo>
                    <a:cubicBezTo>
                      <a:pt x="0" y="152"/>
                      <a:pt x="9" y="170"/>
                      <a:pt x="18" y="179"/>
                    </a:cubicBezTo>
                    <a:cubicBezTo>
                      <a:pt x="18" y="188"/>
                      <a:pt x="27" y="197"/>
                      <a:pt x="36" y="197"/>
                    </a:cubicBezTo>
                    <a:lnTo>
                      <a:pt x="63" y="197"/>
                    </a:lnTo>
                    <a:cubicBezTo>
                      <a:pt x="72" y="197"/>
                      <a:pt x="90" y="197"/>
                      <a:pt x="107" y="179"/>
                    </a:cubicBezTo>
                    <a:cubicBezTo>
                      <a:pt x="116" y="170"/>
                      <a:pt x="125" y="152"/>
                      <a:pt x="125" y="143"/>
                    </a:cubicBezTo>
                    <a:lnTo>
                      <a:pt x="125" y="63"/>
                    </a:lnTo>
                    <a:cubicBezTo>
                      <a:pt x="125" y="54"/>
                      <a:pt x="116" y="36"/>
                      <a:pt x="107" y="18"/>
                    </a:cubicBezTo>
                    <a:cubicBezTo>
                      <a:pt x="99" y="18"/>
                      <a:pt x="90" y="9"/>
                      <a:pt x="81" y="9"/>
                    </a:cubicBezTo>
                    <a:cubicBezTo>
                      <a:pt x="81"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7"/>
              <p:cNvSpPr/>
              <p:nvPr/>
            </p:nvSpPr>
            <p:spPr>
              <a:xfrm>
                <a:off x="7611874" y="4006517"/>
                <a:ext cx="21514" cy="32451"/>
              </a:xfrm>
              <a:custGeom>
                <a:avLst/>
                <a:gdLst/>
                <a:ahLst/>
                <a:cxnLst/>
                <a:rect l="l" t="t" r="r" b="b"/>
                <a:pathLst>
                  <a:path w="179" h="270" extrusionOk="0">
                    <a:moveTo>
                      <a:pt x="73" y="0"/>
                    </a:moveTo>
                    <a:cubicBezTo>
                      <a:pt x="65" y="0"/>
                      <a:pt x="58" y="2"/>
                      <a:pt x="54" y="7"/>
                    </a:cubicBezTo>
                    <a:cubicBezTo>
                      <a:pt x="36" y="7"/>
                      <a:pt x="18" y="16"/>
                      <a:pt x="9" y="33"/>
                    </a:cubicBezTo>
                    <a:cubicBezTo>
                      <a:pt x="9" y="42"/>
                      <a:pt x="0" y="60"/>
                      <a:pt x="9" y="78"/>
                    </a:cubicBezTo>
                    <a:cubicBezTo>
                      <a:pt x="27" y="132"/>
                      <a:pt x="36" y="176"/>
                      <a:pt x="54" y="230"/>
                    </a:cubicBezTo>
                    <a:cubicBezTo>
                      <a:pt x="63" y="239"/>
                      <a:pt x="72" y="257"/>
                      <a:pt x="80" y="265"/>
                    </a:cubicBezTo>
                    <a:cubicBezTo>
                      <a:pt x="92" y="265"/>
                      <a:pt x="104" y="269"/>
                      <a:pt x="116" y="269"/>
                    </a:cubicBezTo>
                    <a:cubicBezTo>
                      <a:pt x="122" y="269"/>
                      <a:pt x="128" y="268"/>
                      <a:pt x="134" y="265"/>
                    </a:cubicBezTo>
                    <a:cubicBezTo>
                      <a:pt x="143" y="265"/>
                      <a:pt x="161" y="257"/>
                      <a:pt x="170" y="239"/>
                    </a:cubicBezTo>
                    <a:cubicBezTo>
                      <a:pt x="179" y="230"/>
                      <a:pt x="179" y="212"/>
                      <a:pt x="179" y="194"/>
                    </a:cubicBezTo>
                    <a:cubicBezTo>
                      <a:pt x="161" y="141"/>
                      <a:pt x="143" y="96"/>
                      <a:pt x="125" y="42"/>
                    </a:cubicBezTo>
                    <a:cubicBezTo>
                      <a:pt x="116" y="33"/>
                      <a:pt x="107" y="16"/>
                      <a:pt x="98" y="7"/>
                    </a:cubicBezTo>
                    <a:cubicBezTo>
                      <a:pt x="89" y="2"/>
                      <a:pt x="80" y="0"/>
                      <a:pt x="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7"/>
              <p:cNvSpPr/>
              <p:nvPr/>
            </p:nvSpPr>
            <p:spPr>
              <a:xfrm>
                <a:off x="7538919" y="3815295"/>
                <a:ext cx="15144" cy="21033"/>
              </a:xfrm>
              <a:custGeom>
                <a:avLst/>
                <a:gdLst/>
                <a:ahLst/>
                <a:cxnLst/>
                <a:rect l="l" t="t" r="r" b="b"/>
                <a:pathLst>
                  <a:path w="126" h="175" extrusionOk="0">
                    <a:moveTo>
                      <a:pt x="63" y="1"/>
                    </a:moveTo>
                    <a:cubicBezTo>
                      <a:pt x="54" y="1"/>
                      <a:pt x="54" y="1"/>
                      <a:pt x="45" y="10"/>
                    </a:cubicBezTo>
                    <a:cubicBezTo>
                      <a:pt x="36" y="10"/>
                      <a:pt x="27" y="10"/>
                      <a:pt x="18" y="19"/>
                    </a:cubicBezTo>
                    <a:lnTo>
                      <a:pt x="9" y="37"/>
                    </a:lnTo>
                    <a:cubicBezTo>
                      <a:pt x="1" y="45"/>
                      <a:pt x="1" y="54"/>
                      <a:pt x="1" y="63"/>
                    </a:cubicBezTo>
                    <a:lnTo>
                      <a:pt x="1" y="117"/>
                    </a:lnTo>
                    <a:cubicBezTo>
                      <a:pt x="1" y="126"/>
                      <a:pt x="1" y="126"/>
                      <a:pt x="9" y="135"/>
                    </a:cubicBezTo>
                    <a:cubicBezTo>
                      <a:pt x="9" y="144"/>
                      <a:pt x="9" y="153"/>
                      <a:pt x="18" y="153"/>
                    </a:cubicBezTo>
                    <a:cubicBezTo>
                      <a:pt x="27" y="161"/>
                      <a:pt x="27" y="170"/>
                      <a:pt x="36" y="170"/>
                    </a:cubicBezTo>
                    <a:cubicBezTo>
                      <a:pt x="42" y="170"/>
                      <a:pt x="48" y="174"/>
                      <a:pt x="54" y="174"/>
                    </a:cubicBezTo>
                    <a:cubicBezTo>
                      <a:pt x="57" y="174"/>
                      <a:pt x="60" y="173"/>
                      <a:pt x="63" y="170"/>
                    </a:cubicBezTo>
                    <a:lnTo>
                      <a:pt x="81" y="170"/>
                    </a:lnTo>
                    <a:cubicBezTo>
                      <a:pt x="90" y="170"/>
                      <a:pt x="99" y="161"/>
                      <a:pt x="108" y="153"/>
                    </a:cubicBezTo>
                    <a:lnTo>
                      <a:pt x="117" y="144"/>
                    </a:lnTo>
                    <a:cubicBezTo>
                      <a:pt x="117" y="135"/>
                      <a:pt x="125" y="126"/>
                      <a:pt x="125" y="117"/>
                    </a:cubicBezTo>
                    <a:lnTo>
                      <a:pt x="125" y="63"/>
                    </a:lnTo>
                    <a:cubicBezTo>
                      <a:pt x="125" y="54"/>
                      <a:pt x="125" y="45"/>
                      <a:pt x="117" y="37"/>
                    </a:cubicBezTo>
                    <a:cubicBezTo>
                      <a:pt x="117" y="37"/>
                      <a:pt x="108" y="28"/>
                      <a:pt x="108" y="19"/>
                    </a:cubicBezTo>
                    <a:cubicBezTo>
                      <a:pt x="99" y="19"/>
                      <a:pt x="90" y="10"/>
                      <a:pt x="90" y="10"/>
                    </a:cubicBezTo>
                    <a:cubicBezTo>
                      <a:pt x="81" y="1"/>
                      <a:pt x="72"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7"/>
              <p:cNvSpPr/>
              <p:nvPr/>
            </p:nvSpPr>
            <p:spPr>
              <a:xfrm>
                <a:off x="7559351" y="3938610"/>
                <a:ext cx="15024" cy="33413"/>
              </a:xfrm>
              <a:custGeom>
                <a:avLst/>
                <a:gdLst/>
                <a:ahLst/>
                <a:cxnLst/>
                <a:rect l="l" t="t" r="r" b="b"/>
                <a:pathLst>
                  <a:path w="125" h="278" extrusionOk="0">
                    <a:moveTo>
                      <a:pt x="63" y="1"/>
                    </a:moveTo>
                    <a:cubicBezTo>
                      <a:pt x="27" y="10"/>
                      <a:pt x="0" y="28"/>
                      <a:pt x="0" y="63"/>
                    </a:cubicBezTo>
                    <a:lnTo>
                      <a:pt x="0" y="215"/>
                    </a:lnTo>
                    <a:cubicBezTo>
                      <a:pt x="0" y="224"/>
                      <a:pt x="9" y="242"/>
                      <a:pt x="18" y="259"/>
                    </a:cubicBezTo>
                    <a:cubicBezTo>
                      <a:pt x="27" y="268"/>
                      <a:pt x="45" y="277"/>
                      <a:pt x="63" y="277"/>
                    </a:cubicBezTo>
                    <a:cubicBezTo>
                      <a:pt x="98" y="268"/>
                      <a:pt x="125" y="251"/>
                      <a:pt x="125" y="215"/>
                    </a:cubicBezTo>
                    <a:lnTo>
                      <a:pt x="125" y="63"/>
                    </a:lnTo>
                    <a:cubicBezTo>
                      <a:pt x="125" y="45"/>
                      <a:pt x="116" y="36"/>
                      <a:pt x="107" y="19"/>
                    </a:cubicBezTo>
                    <a:cubicBezTo>
                      <a:pt x="98" y="10"/>
                      <a:pt x="8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7"/>
              <p:cNvSpPr/>
              <p:nvPr/>
            </p:nvSpPr>
            <p:spPr>
              <a:xfrm>
                <a:off x="7545409" y="4065170"/>
                <a:ext cx="14062" cy="32331"/>
              </a:xfrm>
              <a:custGeom>
                <a:avLst/>
                <a:gdLst/>
                <a:ahLst/>
                <a:cxnLst/>
                <a:rect l="l" t="t" r="r" b="b"/>
                <a:pathLst>
                  <a:path w="117" h="269" extrusionOk="0">
                    <a:moveTo>
                      <a:pt x="54" y="0"/>
                    </a:moveTo>
                    <a:cubicBezTo>
                      <a:pt x="27" y="0"/>
                      <a:pt x="0" y="27"/>
                      <a:pt x="0" y="63"/>
                    </a:cubicBezTo>
                    <a:lnTo>
                      <a:pt x="0" y="206"/>
                    </a:lnTo>
                    <a:cubicBezTo>
                      <a:pt x="0" y="223"/>
                      <a:pt x="0" y="241"/>
                      <a:pt x="18" y="250"/>
                    </a:cubicBezTo>
                    <a:cubicBezTo>
                      <a:pt x="27" y="268"/>
                      <a:pt x="45" y="268"/>
                      <a:pt x="54" y="268"/>
                    </a:cubicBezTo>
                    <a:cubicBezTo>
                      <a:pt x="89" y="268"/>
                      <a:pt x="116" y="241"/>
                      <a:pt x="116" y="206"/>
                    </a:cubicBezTo>
                    <a:lnTo>
                      <a:pt x="116" y="63"/>
                    </a:lnTo>
                    <a:cubicBezTo>
                      <a:pt x="116" y="45"/>
                      <a:pt x="107" y="27"/>
                      <a:pt x="98" y="18"/>
                    </a:cubicBezTo>
                    <a:cubicBezTo>
                      <a:pt x="89" y="9"/>
                      <a:pt x="71"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7"/>
              <p:cNvSpPr/>
              <p:nvPr/>
            </p:nvSpPr>
            <p:spPr>
              <a:xfrm>
                <a:off x="7651537" y="4100506"/>
                <a:ext cx="17187" cy="35576"/>
              </a:xfrm>
              <a:custGeom>
                <a:avLst/>
                <a:gdLst/>
                <a:ahLst/>
                <a:cxnLst/>
                <a:rect l="l" t="t" r="r" b="b"/>
                <a:pathLst>
                  <a:path w="143" h="296" extrusionOk="0">
                    <a:moveTo>
                      <a:pt x="98" y="1"/>
                    </a:moveTo>
                    <a:cubicBezTo>
                      <a:pt x="81" y="1"/>
                      <a:pt x="63" y="1"/>
                      <a:pt x="54" y="10"/>
                    </a:cubicBezTo>
                    <a:cubicBezTo>
                      <a:pt x="36" y="19"/>
                      <a:pt x="27" y="28"/>
                      <a:pt x="27" y="45"/>
                    </a:cubicBezTo>
                    <a:cubicBezTo>
                      <a:pt x="18" y="108"/>
                      <a:pt x="9" y="161"/>
                      <a:pt x="0" y="215"/>
                    </a:cubicBezTo>
                    <a:cubicBezTo>
                      <a:pt x="0" y="233"/>
                      <a:pt x="0" y="251"/>
                      <a:pt x="9" y="268"/>
                    </a:cubicBezTo>
                    <a:cubicBezTo>
                      <a:pt x="18" y="277"/>
                      <a:pt x="27" y="286"/>
                      <a:pt x="45" y="295"/>
                    </a:cubicBezTo>
                    <a:cubicBezTo>
                      <a:pt x="63" y="295"/>
                      <a:pt x="81" y="295"/>
                      <a:pt x="89" y="286"/>
                    </a:cubicBezTo>
                    <a:cubicBezTo>
                      <a:pt x="107" y="277"/>
                      <a:pt x="116" y="268"/>
                      <a:pt x="116" y="251"/>
                    </a:cubicBezTo>
                    <a:cubicBezTo>
                      <a:pt x="125" y="197"/>
                      <a:pt x="134" y="135"/>
                      <a:pt x="143" y="81"/>
                    </a:cubicBezTo>
                    <a:cubicBezTo>
                      <a:pt x="143" y="63"/>
                      <a:pt x="143" y="45"/>
                      <a:pt x="134" y="37"/>
                    </a:cubicBezTo>
                    <a:cubicBezTo>
                      <a:pt x="125" y="19"/>
                      <a:pt x="116" y="10"/>
                      <a:pt x="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7"/>
              <p:cNvSpPr/>
              <p:nvPr/>
            </p:nvSpPr>
            <p:spPr>
              <a:xfrm>
                <a:off x="7636513" y="4229470"/>
                <a:ext cx="17307" cy="21274"/>
              </a:xfrm>
              <a:custGeom>
                <a:avLst/>
                <a:gdLst/>
                <a:ahLst/>
                <a:cxnLst/>
                <a:rect l="l" t="t" r="r" b="b"/>
                <a:pathLst>
                  <a:path w="144" h="177" extrusionOk="0">
                    <a:moveTo>
                      <a:pt x="66" y="1"/>
                    </a:moveTo>
                    <a:cubicBezTo>
                      <a:pt x="63" y="1"/>
                      <a:pt x="58" y="3"/>
                      <a:pt x="54" y="7"/>
                    </a:cubicBezTo>
                    <a:lnTo>
                      <a:pt x="27" y="7"/>
                    </a:lnTo>
                    <a:cubicBezTo>
                      <a:pt x="27" y="16"/>
                      <a:pt x="18" y="16"/>
                      <a:pt x="18" y="25"/>
                    </a:cubicBezTo>
                    <a:cubicBezTo>
                      <a:pt x="9" y="25"/>
                      <a:pt x="0" y="34"/>
                      <a:pt x="0" y="52"/>
                    </a:cubicBezTo>
                    <a:cubicBezTo>
                      <a:pt x="0" y="52"/>
                      <a:pt x="0" y="61"/>
                      <a:pt x="0" y="61"/>
                    </a:cubicBezTo>
                    <a:cubicBezTo>
                      <a:pt x="0" y="79"/>
                      <a:pt x="0" y="88"/>
                      <a:pt x="9" y="96"/>
                    </a:cubicBezTo>
                    <a:cubicBezTo>
                      <a:pt x="18" y="114"/>
                      <a:pt x="27" y="123"/>
                      <a:pt x="27" y="141"/>
                    </a:cubicBezTo>
                    <a:cubicBezTo>
                      <a:pt x="36" y="150"/>
                      <a:pt x="36" y="159"/>
                      <a:pt x="45" y="159"/>
                    </a:cubicBezTo>
                    <a:cubicBezTo>
                      <a:pt x="54" y="168"/>
                      <a:pt x="63" y="168"/>
                      <a:pt x="72" y="168"/>
                    </a:cubicBezTo>
                    <a:cubicBezTo>
                      <a:pt x="72" y="177"/>
                      <a:pt x="81" y="177"/>
                      <a:pt x="90" y="177"/>
                    </a:cubicBezTo>
                    <a:cubicBezTo>
                      <a:pt x="99" y="177"/>
                      <a:pt x="107" y="168"/>
                      <a:pt x="116" y="168"/>
                    </a:cubicBezTo>
                    <a:cubicBezTo>
                      <a:pt x="116" y="159"/>
                      <a:pt x="125" y="159"/>
                      <a:pt x="125" y="159"/>
                    </a:cubicBezTo>
                    <a:cubicBezTo>
                      <a:pt x="134" y="150"/>
                      <a:pt x="143" y="141"/>
                      <a:pt x="143" y="132"/>
                    </a:cubicBezTo>
                    <a:cubicBezTo>
                      <a:pt x="143" y="123"/>
                      <a:pt x="143" y="114"/>
                      <a:pt x="143" y="114"/>
                    </a:cubicBezTo>
                    <a:cubicBezTo>
                      <a:pt x="143" y="105"/>
                      <a:pt x="143" y="88"/>
                      <a:pt x="134" y="79"/>
                    </a:cubicBezTo>
                    <a:cubicBezTo>
                      <a:pt x="125" y="70"/>
                      <a:pt x="116" y="52"/>
                      <a:pt x="116" y="34"/>
                    </a:cubicBezTo>
                    <a:cubicBezTo>
                      <a:pt x="107" y="25"/>
                      <a:pt x="99" y="16"/>
                      <a:pt x="99" y="16"/>
                    </a:cubicBezTo>
                    <a:cubicBezTo>
                      <a:pt x="90" y="7"/>
                      <a:pt x="81" y="7"/>
                      <a:pt x="72" y="7"/>
                    </a:cubicBezTo>
                    <a:cubicBezTo>
                      <a:pt x="72" y="3"/>
                      <a:pt x="70" y="1"/>
                      <a:pt x="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7"/>
              <p:cNvSpPr/>
              <p:nvPr/>
            </p:nvSpPr>
            <p:spPr>
              <a:xfrm>
                <a:off x="7504665" y="4341847"/>
                <a:ext cx="19351" cy="15024"/>
              </a:xfrm>
              <a:custGeom>
                <a:avLst/>
                <a:gdLst/>
                <a:ahLst/>
                <a:cxnLst/>
                <a:rect l="l" t="t" r="r" b="b"/>
                <a:pathLst>
                  <a:path w="161" h="125" extrusionOk="0">
                    <a:moveTo>
                      <a:pt x="80" y="0"/>
                    </a:moveTo>
                    <a:cubicBezTo>
                      <a:pt x="0" y="0"/>
                      <a:pt x="0" y="125"/>
                      <a:pt x="80" y="125"/>
                    </a:cubicBezTo>
                    <a:cubicBezTo>
                      <a:pt x="161" y="125"/>
                      <a:pt x="161" y="0"/>
                      <a:pt x="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7"/>
              <p:cNvSpPr/>
              <p:nvPr/>
            </p:nvSpPr>
            <p:spPr>
              <a:xfrm>
                <a:off x="7579663" y="4176706"/>
                <a:ext cx="15144" cy="47235"/>
              </a:xfrm>
              <a:custGeom>
                <a:avLst/>
                <a:gdLst/>
                <a:ahLst/>
                <a:cxnLst/>
                <a:rect l="l" t="t" r="r" b="b"/>
                <a:pathLst>
                  <a:path w="126" h="393" extrusionOk="0">
                    <a:moveTo>
                      <a:pt x="63" y="0"/>
                    </a:moveTo>
                    <a:cubicBezTo>
                      <a:pt x="36" y="0"/>
                      <a:pt x="1" y="27"/>
                      <a:pt x="1" y="63"/>
                    </a:cubicBezTo>
                    <a:lnTo>
                      <a:pt x="1" y="330"/>
                    </a:lnTo>
                    <a:cubicBezTo>
                      <a:pt x="1" y="366"/>
                      <a:pt x="36" y="393"/>
                      <a:pt x="63" y="393"/>
                    </a:cubicBezTo>
                    <a:cubicBezTo>
                      <a:pt x="99" y="393"/>
                      <a:pt x="125" y="366"/>
                      <a:pt x="125" y="330"/>
                    </a:cubicBezTo>
                    <a:lnTo>
                      <a:pt x="125" y="63"/>
                    </a:lnTo>
                    <a:cubicBezTo>
                      <a:pt x="125" y="36"/>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7"/>
              <p:cNvSpPr/>
              <p:nvPr/>
            </p:nvSpPr>
            <p:spPr>
              <a:xfrm>
                <a:off x="7501419" y="4220936"/>
                <a:ext cx="17307" cy="32812"/>
              </a:xfrm>
              <a:custGeom>
                <a:avLst/>
                <a:gdLst/>
                <a:ahLst/>
                <a:cxnLst/>
                <a:rect l="l" t="t" r="r" b="b"/>
                <a:pathLst>
                  <a:path w="144" h="273" extrusionOk="0">
                    <a:moveTo>
                      <a:pt x="79" y="0"/>
                    </a:moveTo>
                    <a:cubicBezTo>
                      <a:pt x="72" y="0"/>
                      <a:pt x="63" y="2"/>
                      <a:pt x="54" y="7"/>
                    </a:cubicBezTo>
                    <a:cubicBezTo>
                      <a:pt x="45" y="16"/>
                      <a:pt x="27" y="34"/>
                      <a:pt x="27" y="52"/>
                    </a:cubicBezTo>
                    <a:cubicBezTo>
                      <a:pt x="18" y="96"/>
                      <a:pt x="9" y="150"/>
                      <a:pt x="0" y="194"/>
                    </a:cubicBezTo>
                    <a:cubicBezTo>
                      <a:pt x="0" y="212"/>
                      <a:pt x="0" y="230"/>
                      <a:pt x="9" y="239"/>
                    </a:cubicBezTo>
                    <a:cubicBezTo>
                      <a:pt x="18" y="257"/>
                      <a:pt x="27" y="266"/>
                      <a:pt x="45" y="266"/>
                    </a:cubicBezTo>
                    <a:cubicBezTo>
                      <a:pt x="54" y="270"/>
                      <a:pt x="63" y="272"/>
                      <a:pt x="71" y="272"/>
                    </a:cubicBezTo>
                    <a:cubicBezTo>
                      <a:pt x="78" y="272"/>
                      <a:pt x="85" y="270"/>
                      <a:pt x="90" y="266"/>
                    </a:cubicBezTo>
                    <a:cubicBezTo>
                      <a:pt x="107" y="257"/>
                      <a:pt x="116" y="239"/>
                      <a:pt x="116" y="230"/>
                    </a:cubicBezTo>
                    <a:cubicBezTo>
                      <a:pt x="125" y="176"/>
                      <a:pt x="134" y="132"/>
                      <a:pt x="143" y="78"/>
                    </a:cubicBezTo>
                    <a:cubicBezTo>
                      <a:pt x="143" y="60"/>
                      <a:pt x="143" y="52"/>
                      <a:pt x="134" y="34"/>
                    </a:cubicBezTo>
                    <a:cubicBezTo>
                      <a:pt x="134" y="16"/>
                      <a:pt x="116" y="7"/>
                      <a:pt x="98" y="7"/>
                    </a:cubicBezTo>
                    <a:cubicBezTo>
                      <a:pt x="94" y="2"/>
                      <a:pt x="87"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7"/>
              <p:cNvSpPr/>
              <p:nvPr/>
            </p:nvSpPr>
            <p:spPr>
              <a:xfrm>
                <a:off x="7430628" y="4259277"/>
                <a:ext cx="14062" cy="26923"/>
              </a:xfrm>
              <a:custGeom>
                <a:avLst/>
                <a:gdLst/>
                <a:ahLst/>
                <a:cxnLst/>
                <a:rect l="l" t="t" r="r" b="b"/>
                <a:pathLst>
                  <a:path w="117" h="224" extrusionOk="0">
                    <a:moveTo>
                      <a:pt x="63" y="0"/>
                    </a:moveTo>
                    <a:cubicBezTo>
                      <a:pt x="45" y="0"/>
                      <a:pt x="27" y="9"/>
                      <a:pt x="18" y="18"/>
                    </a:cubicBezTo>
                    <a:cubicBezTo>
                      <a:pt x="1" y="27"/>
                      <a:pt x="1" y="45"/>
                      <a:pt x="1" y="63"/>
                    </a:cubicBezTo>
                    <a:lnTo>
                      <a:pt x="1" y="161"/>
                    </a:lnTo>
                    <a:cubicBezTo>
                      <a:pt x="1" y="179"/>
                      <a:pt x="1" y="187"/>
                      <a:pt x="18" y="205"/>
                    </a:cubicBezTo>
                    <a:cubicBezTo>
                      <a:pt x="27" y="214"/>
                      <a:pt x="45" y="223"/>
                      <a:pt x="63" y="223"/>
                    </a:cubicBezTo>
                    <a:cubicBezTo>
                      <a:pt x="72" y="223"/>
                      <a:pt x="90" y="214"/>
                      <a:pt x="99" y="205"/>
                    </a:cubicBezTo>
                    <a:cubicBezTo>
                      <a:pt x="117" y="187"/>
                      <a:pt x="117" y="179"/>
                      <a:pt x="117" y="161"/>
                    </a:cubicBezTo>
                    <a:lnTo>
                      <a:pt x="117" y="63"/>
                    </a:lnTo>
                    <a:cubicBezTo>
                      <a:pt x="117" y="45"/>
                      <a:pt x="117" y="27"/>
                      <a:pt x="99"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7"/>
              <p:cNvSpPr/>
              <p:nvPr/>
            </p:nvSpPr>
            <p:spPr>
              <a:xfrm>
                <a:off x="7315846" y="4338602"/>
                <a:ext cx="14062" cy="29447"/>
              </a:xfrm>
              <a:custGeom>
                <a:avLst/>
                <a:gdLst/>
                <a:ahLst/>
                <a:cxnLst/>
                <a:rect l="l" t="t" r="r" b="b"/>
                <a:pathLst>
                  <a:path w="117" h="245" extrusionOk="0">
                    <a:moveTo>
                      <a:pt x="63" y="0"/>
                    </a:moveTo>
                    <a:cubicBezTo>
                      <a:pt x="46" y="0"/>
                      <a:pt x="28" y="9"/>
                      <a:pt x="19" y="18"/>
                    </a:cubicBezTo>
                    <a:cubicBezTo>
                      <a:pt x="10" y="27"/>
                      <a:pt x="1" y="45"/>
                      <a:pt x="1" y="63"/>
                    </a:cubicBezTo>
                    <a:lnTo>
                      <a:pt x="1" y="188"/>
                    </a:lnTo>
                    <a:cubicBezTo>
                      <a:pt x="1" y="197"/>
                      <a:pt x="10" y="214"/>
                      <a:pt x="19" y="223"/>
                    </a:cubicBezTo>
                    <a:cubicBezTo>
                      <a:pt x="25" y="236"/>
                      <a:pt x="37" y="245"/>
                      <a:pt x="49" y="245"/>
                    </a:cubicBezTo>
                    <a:cubicBezTo>
                      <a:pt x="54" y="245"/>
                      <a:pt x="59" y="244"/>
                      <a:pt x="63" y="241"/>
                    </a:cubicBezTo>
                    <a:cubicBezTo>
                      <a:pt x="72" y="241"/>
                      <a:pt x="90" y="241"/>
                      <a:pt x="99" y="223"/>
                    </a:cubicBezTo>
                    <a:cubicBezTo>
                      <a:pt x="117" y="214"/>
                      <a:pt x="117" y="197"/>
                      <a:pt x="117" y="188"/>
                    </a:cubicBezTo>
                    <a:lnTo>
                      <a:pt x="117" y="63"/>
                    </a:lnTo>
                    <a:cubicBezTo>
                      <a:pt x="117" y="45"/>
                      <a:pt x="117" y="27"/>
                      <a:pt x="99"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7"/>
              <p:cNvSpPr/>
              <p:nvPr/>
            </p:nvSpPr>
            <p:spPr>
              <a:xfrm>
                <a:off x="7295534" y="4238845"/>
                <a:ext cx="14062" cy="47355"/>
              </a:xfrm>
              <a:custGeom>
                <a:avLst/>
                <a:gdLst/>
                <a:ahLst/>
                <a:cxnLst/>
                <a:rect l="l" t="t" r="r" b="b"/>
                <a:pathLst>
                  <a:path w="117" h="394" extrusionOk="0">
                    <a:moveTo>
                      <a:pt x="54" y="1"/>
                    </a:moveTo>
                    <a:cubicBezTo>
                      <a:pt x="27" y="1"/>
                      <a:pt x="0" y="27"/>
                      <a:pt x="0" y="63"/>
                    </a:cubicBezTo>
                    <a:lnTo>
                      <a:pt x="0" y="331"/>
                    </a:lnTo>
                    <a:cubicBezTo>
                      <a:pt x="0" y="357"/>
                      <a:pt x="27" y="393"/>
                      <a:pt x="54" y="393"/>
                    </a:cubicBezTo>
                    <a:cubicBezTo>
                      <a:pt x="90" y="393"/>
                      <a:pt x="116" y="366"/>
                      <a:pt x="116" y="331"/>
                    </a:cubicBezTo>
                    <a:lnTo>
                      <a:pt x="116" y="63"/>
                    </a:lnTo>
                    <a:cubicBezTo>
                      <a:pt x="116" y="27"/>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7"/>
              <p:cNvSpPr/>
              <p:nvPr/>
            </p:nvSpPr>
            <p:spPr>
              <a:xfrm>
                <a:off x="7374859" y="4250623"/>
                <a:ext cx="14062" cy="40865"/>
              </a:xfrm>
              <a:custGeom>
                <a:avLst/>
                <a:gdLst/>
                <a:ahLst/>
                <a:cxnLst/>
                <a:rect l="l" t="t" r="r" b="b"/>
                <a:pathLst>
                  <a:path w="117" h="340" extrusionOk="0">
                    <a:moveTo>
                      <a:pt x="54" y="1"/>
                    </a:moveTo>
                    <a:cubicBezTo>
                      <a:pt x="27" y="1"/>
                      <a:pt x="1" y="28"/>
                      <a:pt x="1" y="63"/>
                    </a:cubicBezTo>
                    <a:lnTo>
                      <a:pt x="1" y="277"/>
                    </a:lnTo>
                    <a:cubicBezTo>
                      <a:pt x="1" y="313"/>
                      <a:pt x="27" y="340"/>
                      <a:pt x="54" y="340"/>
                    </a:cubicBezTo>
                    <a:cubicBezTo>
                      <a:pt x="90" y="340"/>
                      <a:pt x="117" y="313"/>
                      <a:pt x="117" y="277"/>
                    </a:cubicBezTo>
                    <a:lnTo>
                      <a:pt x="117" y="63"/>
                    </a:lnTo>
                    <a:cubicBezTo>
                      <a:pt x="117" y="28"/>
                      <a:pt x="90"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7"/>
              <p:cNvSpPr/>
              <p:nvPr/>
            </p:nvSpPr>
            <p:spPr>
              <a:xfrm>
                <a:off x="7442406" y="4171298"/>
                <a:ext cx="14062" cy="32331"/>
              </a:xfrm>
              <a:custGeom>
                <a:avLst/>
                <a:gdLst/>
                <a:ahLst/>
                <a:cxnLst/>
                <a:rect l="l" t="t" r="r" b="b"/>
                <a:pathLst>
                  <a:path w="117" h="269" extrusionOk="0">
                    <a:moveTo>
                      <a:pt x="54" y="1"/>
                    </a:moveTo>
                    <a:cubicBezTo>
                      <a:pt x="27" y="1"/>
                      <a:pt x="1" y="27"/>
                      <a:pt x="1" y="63"/>
                    </a:cubicBezTo>
                    <a:lnTo>
                      <a:pt x="1" y="206"/>
                    </a:lnTo>
                    <a:cubicBezTo>
                      <a:pt x="1" y="224"/>
                      <a:pt x="1" y="241"/>
                      <a:pt x="19" y="250"/>
                    </a:cubicBezTo>
                    <a:cubicBezTo>
                      <a:pt x="27" y="259"/>
                      <a:pt x="45" y="268"/>
                      <a:pt x="54" y="268"/>
                    </a:cubicBezTo>
                    <a:cubicBezTo>
                      <a:pt x="90" y="268"/>
                      <a:pt x="117" y="241"/>
                      <a:pt x="117" y="206"/>
                    </a:cubicBezTo>
                    <a:lnTo>
                      <a:pt x="117" y="63"/>
                    </a:lnTo>
                    <a:cubicBezTo>
                      <a:pt x="117" y="45"/>
                      <a:pt x="117" y="27"/>
                      <a:pt x="99" y="18"/>
                    </a:cubicBezTo>
                    <a:cubicBezTo>
                      <a:pt x="90" y="10"/>
                      <a:pt x="72" y="1"/>
                      <a:pt x="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7"/>
              <p:cNvSpPr/>
              <p:nvPr/>
            </p:nvSpPr>
            <p:spPr>
              <a:xfrm>
                <a:off x="7518607" y="4144495"/>
                <a:ext cx="15024" cy="35456"/>
              </a:xfrm>
              <a:custGeom>
                <a:avLst/>
                <a:gdLst/>
                <a:ahLst/>
                <a:cxnLst/>
                <a:rect l="l" t="t" r="r" b="b"/>
                <a:pathLst>
                  <a:path w="125" h="295" extrusionOk="0">
                    <a:moveTo>
                      <a:pt x="63" y="1"/>
                    </a:moveTo>
                    <a:cubicBezTo>
                      <a:pt x="27" y="1"/>
                      <a:pt x="0" y="27"/>
                      <a:pt x="0" y="63"/>
                    </a:cubicBezTo>
                    <a:lnTo>
                      <a:pt x="0" y="233"/>
                    </a:lnTo>
                    <a:cubicBezTo>
                      <a:pt x="0" y="268"/>
                      <a:pt x="27" y="295"/>
                      <a:pt x="63" y="295"/>
                    </a:cubicBezTo>
                    <a:cubicBezTo>
                      <a:pt x="89" y="295"/>
                      <a:pt x="125" y="268"/>
                      <a:pt x="125" y="233"/>
                    </a:cubicBezTo>
                    <a:lnTo>
                      <a:pt x="125" y="63"/>
                    </a:lnTo>
                    <a:cubicBezTo>
                      <a:pt x="125" y="27"/>
                      <a:pt x="89"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7"/>
              <p:cNvSpPr/>
              <p:nvPr/>
            </p:nvSpPr>
            <p:spPr>
              <a:xfrm>
                <a:off x="7476781" y="4021180"/>
                <a:ext cx="15144" cy="52884"/>
              </a:xfrm>
              <a:custGeom>
                <a:avLst/>
                <a:gdLst/>
                <a:ahLst/>
                <a:cxnLst/>
                <a:rect l="l" t="t" r="r" b="b"/>
                <a:pathLst>
                  <a:path w="126" h="440" extrusionOk="0">
                    <a:moveTo>
                      <a:pt x="63" y="1"/>
                    </a:moveTo>
                    <a:cubicBezTo>
                      <a:pt x="36" y="1"/>
                      <a:pt x="0" y="27"/>
                      <a:pt x="0" y="63"/>
                    </a:cubicBezTo>
                    <a:lnTo>
                      <a:pt x="0" y="384"/>
                    </a:lnTo>
                    <a:cubicBezTo>
                      <a:pt x="0" y="408"/>
                      <a:pt x="29" y="439"/>
                      <a:pt x="54" y="439"/>
                    </a:cubicBezTo>
                    <a:cubicBezTo>
                      <a:pt x="57" y="439"/>
                      <a:pt x="60" y="439"/>
                      <a:pt x="63" y="438"/>
                    </a:cubicBezTo>
                    <a:cubicBezTo>
                      <a:pt x="98" y="438"/>
                      <a:pt x="125" y="411"/>
                      <a:pt x="125" y="384"/>
                    </a:cubicBezTo>
                    <a:lnTo>
                      <a:pt x="125" y="63"/>
                    </a:lnTo>
                    <a:cubicBezTo>
                      <a:pt x="125" y="27"/>
                      <a:pt x="98"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7"/>
              <p:cNvSpPr/>
              <p:nvPr/>
            </p:nvSpPr>
            <p:spPr>
              <a:xfrm>
                <a:off x="7424257" y="3953634"/>
                <a:ext cx="15024" cy="26923"/>
              </a:xfrm>
              <a:custGeom>
                <a:avLst/>
                <a:gdLst/>
                <a:ahLst/>
                <a:cxnLst/>
                <a:rect l="l" t="t" r="r" b="b"/>
                <a:pathLst>
                  <a:path w="125" h="224" extrusionOk="0">
                    <a:moveTo>
                      <a:pt x="62" y="1"/>
                    </a:moveTo>
                    <a:cubicBezTo>
                      <a:pt x="45" y="1"/>
                      <a:pt x="27" y="10"/>
                      <a:pt x="18" y="19"/>
                    </a:cubicBezTo>
                    <a:cubicBezTo>
                      <a:pt x="9" y="27"/>
                      <a:pt x="0" y="45"/>
                      <a:pt x="0" y="63"/>
                    </a:cubicBezTo>
                    <a:lnTo>
                      <a:pt x="0" y="161"/>
                    </a:lnTo>
                    <a:cubicBezTo>
                      <a:pt x="0" y="179"/>
                      <a:pt x="9" y="188"/>
                      <a:pt x="18" y="206"/>
                    </a:cubicBezTo>
                    <a:cubicBezTo>
                      <a:pt x="27" y="215"/>
                      <a:pt x="45" y="224"/>
                      <a:pt x="62" y="224"/>
                    </a:cubicBezTo>
                    <a:cubicBezTo>
                      <a:pt x="80" y="224"/>
                      <a:pt x="98" y="215"/>
                      <a:pt x="107" y="206"/>
                    </a:cubicBezTo>
                    <a:cubicBezTo>
                      <a:pt x="116" y="188"/>
                      <a:pt x="125" y="179"/>
                      <a:pt x="125" y="161"/>
                    </a:cubicBezTo>
                    <a:lnTo>
                      <a:pt x="125" y="63"/>
                    </a:lnTo>
                    <a:cubicBezTo>
                      <a:pt x="125" y="45"/>
                      <a:pt x="116" y="27"/>
                      <a:pt x="107" y="19"/>
                    </a:cubicBezTo>
                    <a:cubicBezTo>
                      <a:pt x="98" y="10"/>
                      <a:pt x="80" y="1"/>
                      <a:pt x="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7"/>
              <p:cNvSpPr/>
              <p:nvPr/>
            </p:nvSpPr>
            <p:spPr>
              <a:xfrm>
                <a:off x="7527140" y="3997623"/>
                <a:ext cx="18389" cy="26923"/>
              </a:xfrm>
              <a:custGeom>
                <a:avLst/>
                <a:gdLst/>
                <a:ahLst/>
                <a:cxnLst/>
                <a:rect l="l" t="t" r="r" b="b"/>
                <a:pathLst>
                  <a:path w="153" h="224" extrusionOk="0">
                    <a:moveTo>
                      <a:pt x="63" y="0"/>
                    </a:moveTo>
                    <a:cubicBezTo>
                      <a:pt x="45" y="0"/>
                      <a:pt x="27" y="9"/>
                      <a:pt x="18" y="18"/>
                    </a:cubicBezTo>
                    <a:cubicBezTo>
                      <a:pt x="9" y="27"/>
                      <a:pt x="0" y="45"/>
                      <a:pt x="0" y="63"/>
                    </a:cubicBezTo>
                    <a:cubicBezTo>
                      <a:pt x="0" y="81"/>
                      <a:pt x="9" y="90"/>
                      <a:pt x="18" y="107"/>
                    </a:cubicBezTo>
                    <a:lnTo>
                      <a:pt x="21" y="107"/>
                    </a:lnTo>
                    <a:cubicBezTo>
                      <a:pt x="21" y="108"/>
                      <a:pt x="21" y="108"/>
                      <a:pt x="21" y="108"/>
                    </a:cubicBezTo>
                    <a:lnTo>
                      <a:pt x="21" y="108"/>
                    </a:lnTo>
                    <a:cubicBezTo>
                      <a:pt x="20" y="108"/>
                      <a:pt x="19" y="107"/>
                      <a:pt x="18" y="107"/>
                    </a:cubicBezTo>
                    <a:lnTo>
                      <a:pt x="18" y="107"/>
                    </a:lnTo>
                    <a:cubicBezTo>
                      <a:pt x="27" y="116"/>
                      <a:pt x="27" y="125"/>
                      <a:pt x="27" y="134"/>
                    </a:cubicBezTo>
                    <a:cubicBezTo>
                      <a:pt x="27" y="137"/>
                      <a:pt x="27" y="140"/>
                      <a:pt x="27" y="143"/>
                    </a:cubicBezTo>
                    <a:cubicBezTo>
                      <a:pt x="18" y="161"/>
                      <a:pt x="27" y="179"/>
                      <a:pt x="36" y="188"/>
                    </a:cubicBezTo>
                    <a:cubicBezTo>
                      <a:pt x="36" y="206"/>
                      <a:pt x="54" y="215"/>
                      <a:pt x="72" y="223"/>
                    </a:cubicBezTo>
                    <a:cubicBezTo>
                      <a:pt x="81" y="223"/>
                      <a:pt x="99" y="223"/>
                      <a:pt x="116" y="215"/>
                    </a:cubicBezTo>
                    <a:cubicBezTo>
                      <a:pt x="134" y="206"/>
                      <a:pt x="143" y="197"/>
                      <a:pt x="143" y="179"/>
                    </a:cubicBezTo>
                    <a:cubicBezTo>
                      <a:pt x="152" y="152"/>
                      <a:pt x="152" y="116"/>
                      <a:pt x="143" y="90"/>
                    </a:cubicBezTo>
                    <a:cubicBezTo>
                      <a:pt x="143" y="81"/>
                      <a:pt x="134" y="63"/>
                      <a:pt x="134" y="54"/>
                    </a:cubicBezTo>
                    <a:cubicBezTo>
                      <a:pt x="125" y="45"/>
                      <a:pt x="116" y="27"/>
                      <a:pt x="107"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7"/>
              <p:cNvSpPr/>
              <p:nvPr/>
            </p:nvSpPr>
            <p:spPr>
              <a:xfrm>
                <a:off x="7423176" y="3862530"/>
                <a:ext cx="20432" cy="32571"/>
              </a:xfrm>
              <a:custGeom>
                <a:avLst/>
                <a:gdLst/>
                <a:ahLst/>
                <a:cxnLst/>
                <a:rect l="l" t="t" r="r" b="b"/>
                <a:pathLst>
                  <a:path w="170" h="271" extrusionOk="0">
                    <a:moveTo>
                      <a:pt x="89" y="0"/>
                    </a:moveTo>
                    <a:cubicBezTo>
                      <a:pt x="71" y="0"/>
                      <a:pt x="54" y="0"/>
                      <a:pt x="45" y="9"/>
                    </a:cubicBezTo>
                    <a:cubicBezTo>
                      <a:pt x="18" y="27"/>
                      <a:pt x="0" y="63"/>
                      <a:pt x="18" y="90"/>
                    </a:cubicBezTo>
                    <a:cubicBezTo>
                      <a:pt x="25" y="97"/>
                      <a:pt x="27" y="105"/>
                      <a:pt x="32" y="112"/>
                    </a:cubicBezTo>
                    <a:lnTo>
                      <a:pt x="32" y="112"/>
                    </a:lnTo>
                    <a:cubicBezTo>
                      <a:pt x="36" y="125"/>
                      <a:pt x="36" y="139"/>
                      <a:pt x="36" y="152"/>
                    </a:cubicBezTo>
                    <a:cubicBezTo>
                      <a:pt x="36" y="164"/>
                      <a:pt x="36" y="176"/>
                      <a:pt x="36" y="188"/>
                    </a:cubicBezTo>
                    <a:cubicBezTo>
                      <a:pt x="36" y="191"/>
                      <a:pt x="36" y="194"/>
                      <a:pt x="36" y="197"/>
                    </a:cubicBezTo>
                    <a:cubicBezTo>
                      <a:pt x="27" y="206"/>
                      <a:pt x="36" y="223"/>
                      <a:pt x="45" y="241"/>
                    </a:cubicBezTo>
                    <a:cubicBezTo>
                      <a:pt x="45" y="250"/>
                      <a:pt x="63" y="268"/>
                      <a:pt x="80" y="268"/>
                    </a:cubicBezTo>
                    <a:cubicBezTo>
                      <a:pt x="85" y="270"/>
                      <a:pt x="90" y="270"/>
                      <a:pt x="95" y="270"/>
                    </a:cubicBezTo>
                    <a:cubicBezTo>
                      <a:pt x="119" y="270"/>
                      <a:pt x="144" y="253"/>
                      <a:pt x="152" y="223"/>
                    </a:cubicBezTo>
                    <a:cubicBezTo>
                      <a:pt x="170" y="161"/>
                      <a:pt x="161" y="90"/>
                      <a:pt x="125" y="27"/>
                    </a:cubicBezTo>
                    <a:cubicBezTo>
                      <a:pt x="116" y="18"/>
                      <a:pt x="107" y="9"/>
                      <a:pt x="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7"/>
              <p:cNvSpPr/>
              <p:nvPr/>
            </p:nvSpPr>
            <p:spPr>
              <a:xfrm>
                <a:off x="7341687" y="3882842"/>
                <a:ext cx="15024" cy="30168"/>
              </a:xfrm>
              <a:custGeom>
                <a:avLst/>
                <a:gdLst/>
                <a:ahLst/>
                <a:cxnLst/>
                <a:rect l="l" t="t" r="r" b="b"/>
                <a:pathLst>
                  <a:path w="125" h="251" extrusionOk="0">
                    <a:moveTo>
                      <a:pt x="63" y="1"/>
                    </a:moveTo>
                    <a:cubicBezTo>
                      <a:pt x="54" y="1"/>
                      <a:pt x="36" y="10"/>
                      <a:pt x="18" y="19"/>
                    </a:cubicBezTo>
                    <a:cubicBezTo>
                      <a:pt x="9" y="37"/>
                      <a:pt x="0" y="45"/>
                      <a:pt x="0" y="63"/>
                    </a:cubicBezTo>
                    <a:lnTo>
                      <a:pt x="0" y="188"/>
                    </a:lnTo>
                    <a:cubicBezTo>
                      <a:pt x="0" y="206"/>
                      <a:pt x="9" y="215"/>
                      <a:pt x="18" y="233"/>
                    </a:cubicBezTo>
                    <a:cubicBezTo>
                      <a:pt x="36" y="242"/>
                      <a:pt x="54" y="251"/>
                      <a:pt x="63" y="251"/>
                    </a:cubicBezTo>
                    <a:cubicBezTo>
                      <a:pt x="80" y="251"/>
                      <a:pt x="98" y="242"/>
                      <a:pt x="107" y="233"/>
                    </a:cubicBezTo>
                    <a:cubicBezTo>
                      <a:pt x="116" y="215"/>
                      <a:pt x="125" y="206"/>
                      <a:pt x="125" y="188"/>
                    </a:cubicBezTo>
                    <a:lnTo>
                      <a:pt x="125" y="63"/>
                    </a:lnTo>
                    <a:cubicBezTo>
                      <a:pt x="125" y="45"/>
                      <a:pt x="116" y="37"/>
                      <a:pt x="107" y="19"/>
                    </a:cubicBezTo>
                    <a:cubicBezTo>
                      <a:pt x="98" y="10"/>
                      <a:pt x="8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7"/>
              <p:cNvSpPr/>
              <p:nvPr/>
            </p:nvSpPr>
            <p:spPr>
              <a:xfrm>
                <a:off x="7339524" y="3810007"/>
                <a:ext cx="14062" cy="20432"/>
              </a:xfrm>
              <a:custGeom>
                <a:avLst/>
                <a:gdLst/>
                <a:ahLst/>
                <a:cxnLst/>
                <a:rect l="l" t="t" r="r" b="b"/>
                <a:pathLst>
                  <a:path w="117" h="170" extrusionOk="0">
                    <a:moveTo>
                      <a:pt x="45" y="0"/>
                    </a:moveTo>
                    <a:cubicBezTo>
                      <a:pt x="36" y="0"/>
                      <a:pt x="27" y="9"/>
                      <a:pt x="18" y="18"/>
                    </a:cubicBezTo>
                    <a:lnTo>
                      <a:pt x="9" y="27"/>
                    </a:lnTo>
                    <a:cubicBezTo>
                      <a:pt x="0" y="36"/>
                      <a:pt x="0" y="45"/>
                      <a:pt x="0" y="63"/>
                    </a:cubicBezTo>
                    <a:lnTo>
                      <a:pt x="0" y="107"/>
                    </a:lnTo>
                    <a:cubicBezTo>
                      <a:pt x="0" y="116"/>
                      <a:pt x="0" y="125"/>
                      <a:pt x="0" y="134"/>
                    </a:cubicBezTo>
                    <a:cubicBezTo>
                      <a:pt x="9" y="143"/>
                      <a:pt x="9" y="143"/>
                      <a:pt x="18" y="152"/>
                    </a:cubicBezTo>
                    <a:cubicBezTo>
                      <a:pt x="18" y="161"/>
                      <a:pt x="27" y="161"/>
                      <a:pt x="36" y="161"/>
                    </a:cubicBezTo>
                    <a:cubicBezTo>
                      <a:pt x="45" y="170"/>
                      <a:pt x="54" y="170"/>
                      <a:pt x="63" y="170"/>
                    </a:cubicBezTo>
                    <a:lnTo>
                      <a:pt x="72" y="170"/>
                    </a:lnTo>
                    <a:cubicBezTo>
                      <a:pt x="89" y="161"/>
                      <a:pt x="98" y="161"/>
                      <a:pt x="98" y="152"/>
                    </a:cubicBezTo>
                    <a:lnTo>
                      <a:pt x="107" y="143"/>
                    </a:lnTo>
                    <a:cubicBezTo>
                      <a:pt x="116" y="134"/>
                      <a:pt x="116" y="116"/>
                      <a:pt x="116" y="107"/>
                    </a:cubicBezTo>
                    <a:lnTo>
                      <a:pt x="116" y="63"/>
                    </a:lnTo>
                    <a:cubicBezTo>
                      <a:pt x="116" y="54"/>
                      <a:pt x="116" y="45"/>
                      <a:pt x="116" y="36"/>
                    </a:cubicBezTo>
                    <a:cubicBezTo>
                      <a:pt x="116" y="27"/>
                      <a:pt x="107" y="18"/>
                      <a:pt x="98" y="18"/>
                    </a:cubicBezTo>
                    <a:cubicBezTo>
                      <a:pt x="98" y="9"/>
                      <a:pt x="89" y="9"/>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7"/>
              <p:cNvSpPr/>
              <p:nvPr/>
            </p:nvSpPr>
            <p:spPr>
              <a:xfrm>
                <a:off x="7233396" y="3833564"/>
                <a:ext cx="15024" cy="29086"/>
              </a:xfrm>
              <a:custGeom>
                <a:avLst/>
                <a:gdLst/>
                <a:ahLst/>
                <a:cxnLst/>
                <a:rect l="l" t="t" r="r" b="b"/>
                <a:pathLst>
                  <a:path w="125" h="242" extrusionOk="0">
                    <a:moveTo>
                      <a:pt x="63" y="1"/>
                    </a:moveTo>
                    <a:cubicBezTo>
                      <a:pt x="45" y="1"/>
                      <a:pt x="27" y="1"/>
                      <a:pt x="18" y="18"/>
                    </a:cubicBezTo>
                    <a:cubicBezTo>
                      <a:pt x="9" y="27"/>
                      <a:pt x="0" y="45"/>
                      <a:pt x="0" y="63"/>
                    </a:cubicBezTo>
                    <a:lnTo>
                      <a:pt x="0" y="179"/>
                    </a:lnTo>
                    <a:cubicBezTo>
                      <a:pt x="0" y="197"/>
                      <a:pt x="9" y="215"/>
                      <a:pt x="18" y="224"/>
                    </a:cubicBezTo>
                    <a:cubicBezTo>
                      <a:pt x="27" y="232"/>
                      <a:pt x="45" y="241"/>
                      <a:pt x="63" y="241"/>
                    </a:cubicBezTo>
                    <a:cubicBezTo>
                      <a:pt x="80" y="241"/>
                      <a:pt x="98" y="232"/>
                      <a:pt x="107" y="224"/>
                    </a:cubicBezTo>
                    <a:cubicBezTo>
                      <a:pt x="116" y="215"/>
                      <a:pt x="125" y="197"/>
                      <a:pt x="125" y="179"/>
                    </a:cubicBezTo>
                    <a:lnTo>
                      <a:pt x="125" y="63"/>
                    </a:lnTo>
                    <a:cubicBezTo>
                      <a:pt x="125" y="45"/>
                      <a:pt x="116" y="27"/>
                      <a:pt x="107" y="18"/>
                    </a:cubicBezTo>
                    <a:cubicBezTo>
                      <a:pt x="98" y="9"/>
                      <a:pt x="8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7"/>
              <p:cNvSpPr/>
              <p:nvPr/>
            </p:nvSpPr>
            <p:spPr>
              <a:xfrm>
                <a:off x="7197940" y="3721667"/>
                <a:ext cx="15144" cy="32692"/>
              </a:xfrm>
              <a:custGeom>
                <a:avLst/>
                <a:gdLst/>
                <a:ahLst/>
                <a:cxnLst/>
                <a:rect l="l" t="t" r="r" b="b"/>
                <a:pathLst>
                  <a:path w="126" h="272" extrusionOk="0">
                    <a:moveTo>
                      <a:pt x="77" y="0"/>
                    </a:moveTo>
                    <a:cubicBezTo>
                      <a:pt x="73" y="0"/>
                      <a:pt x="68" y="1"/>
                      <a:pt x="63" y="4"/>
                    </a:cubicBezTo>
                    <a:cubicBezTo>
                      <a:pt x="27" y="4"/>
                      <a:pt x="1" y="30"/>
                      <a:pt x="1" y="57"/>
                    </a:cubicBezTo>
                    <a:lnTo>
                      <a:pt x="1" y="209"/>
                    </a:lnTo>
                    <a:cubicBezTo>
                      <a:pt x="1" y="227"/>
                      <a:pt x="10" y="236"/>
                      <a:pt x="19" y="254"/>
                    </a:cubicBezTo>
                    <a:cubicBezTo>
                      <a:pt x="27" y="262"/>
                      <a:pt x="45" y="271"/>
                      <a:pt x="63" y="271"/>
                    </a:cubicBezTo>
                    <a:cubicBezTo>
                      <a:pt x="99" y="271"/>
                      <a:pt x="126" y="245"/>
                      <a:pt x="126" y="209"/>
                    </a:cubicBezTo>
                    <a:lnTo>
                      <a:pt x="126" y="57"/>
                    </a:lnTo>
                    <a:cubicBezTo>
                      <a:pt x="126" y="48"/>
                      <a:pt x="117" y="30"/>
                      <a:pt x="108" y="22"/>
                    </a:cubicBezTo>
                    <a:cubicBezTo>
                      <a:pt x="101" y="9"/>
                      <a:pt x="90" y="0"/>
                      <a:pt x="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7"/>
              <p:cNvSpPr/>
              <p:nvPr/>
            </p:nvSpPr>
            <p:spPr>
              <a:xfrm>
                <a:off x="7059601" y="3821785"/>
                <a:ext cx="15144" cy="32331"/>
              </a:xfrm>
              <a:custGeom>
                <a:avLst/>
                <a:gdLst/>
                <a:ahLst/>
                <a:cxnLst/>
                <a:rect l="l" t="t" r="r" b="b"/>
                <a:pathLst>
                  <a:path w="126" h="269" extrusionOk="0">
                    <a:moveTo>
                      <a:pt x="63" y="0"/>
                    </a:moveTo>
                    <a:cubicBezTo>
                      <a:pt x="28" y="0"/>
                      <a:pt x="1" y="27"/>
                      <a:pt x="1" y="63"/>
                    </a:cubicBezTo>
                    <a:lnTo>
                      <a:pt x="1" y="206"/>
                    </a:lnTo>
                    <a:cubicBezTo>
                      <a:pt x="1" y="223"/>
                      <a:pt x="10" y="241"/>
                      <a:pt x="19" y="250"/>
                    </a:cubicBezTo>
                    <a:cubicBezTo>
                      <a:pt x="37" y="259"/>
                      <a:pt x="54" y="268"/>
                      <a:pt x="63" y="268"/>
                    </a:cubicBezTo>
                    <a:cubicBezTo>
                      <a:pt x="99" y="268"/>
                      <a:pt x="126" y="241"/>
                      <a:pt x="126" y="206"/>
                    </a:cubicBezTo>
                    <a:lnTo>
                      <a:pt x="126" y="63"/>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7"/>
              <p:cNvSpPr/>
              <p:nvPr/>
            </p:nvSpPr>
            <p:spPr>
              <a:xfrm>
                <a:off x="7062846" y="3698470"/>
                <a:ext cx="15144" cy="29086"/>
              </a:xfrm>
              <a:custGeom>
                <a:avLst/>
                <a:gdLst/>
                <a:ahLst/>
                <a:cxnLst/>
                <a:rect l="l" t="t" r="r" b="b"/>
                <a:pathLst>
                  <a:path w="126" h="242" extrusionOk="0">
                    <a:moveTo>
                      <a:pt x="63" y="0"/>
                    </a:moveTo>
                    <a:cubicBezTo>
                      <a:pt x="45" y="0"/>
                      <a:pt x="27" y="0"/>
                      <a:pt x="18" y="18"/>
                    </a:cubicBezTo>
                    <a:cubicBezTo>
                      <a:pt x="10" y="27"/>
                      <a:pt x="1" y="45"/>
                      <a:pt x="1" y="63"/>
                    </a:cubicBezTo>
                    <a:lnTo>
                      <a:pt x="1" y="179"/>
                    </a:lnTo>
                    <a:cubicBezTo>
                      <a:pt x="1" y="197"/>
                      <a:pt x="10" y="215"/>
                      <a:pt x="18" y="223"/>
                    </a:cubicBezTo>
                    <a:cubicBezTo>
                      <a:pt x="27" y="232"/>
                      <a:pt x="45" y="241"/>
                      <a:pt x="63" y="241"/>
                    </a:cubicBezTo>
                    <a:cubicBezTo>
                      <a:pt x="81" y="241"/>
                      <a:pt x="99" y="232"/>
                      <a:pt x="108" y="223"/>
                    </a:cubicBezTo>
                    <a:cubicBezTo>
                      <a:pt x="117" y="215"/>
                      <a:pt x="126" y="197"/>
                      <a:pt x="126" y="179"/>
                    </a:cubicBezTo>
                    <a:lnTo>
                      <a:pt x="126" y="63"/>
                    </a:lnTo>
                    <a:cubicBezTo>
                      <a:pt x="126" y="45"/>
                      <a:pt x="117" y="27"/>
                      <a:pt x="108" y="18"/>
                    </a:cubicBezTo>
                    <a:cubicBezTo>
                      <a:pt x="99" y="0"/>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7"/>
              <p:cNvSpPr/>
              <p:nvPr/>
            </p:nvSpPr>
            <p:spPr>
              <a:xfrm>
                <a:off x="6995299" y="3857001"/>
                <a:ext cx="15144" cy="40985"/>
              </a:xfrm>
              <a:custGeom>
                <a:avLst/>
                <a:gdLst/>
                <a:ahLst/>
                <a:cxnLst/>
                <a:rect l="l" t="t" r="r" b="b"/>
                <a:pathLst>
                  <a:path w="126" h="341" extrusionOk="0">
                    <a:moveTo>
                      <a:pt x="74" y="0"/>
                    </a:moveTo>
                    <a:cubicBezTo>
                      <a:pt x="71" y="0"/>
                      <a:pt x="67" y="1"/>
                      <a:pt x="63" y="2"/>
                    </a:cubicBezTo>
                    <a:cubicBezTo>
                      <a:pt x="27" y="2"/>
                      <a:pt x="1" y="29"/>
                      <a:pt x="1" y="55"/>
                    </a:cubicBezTo>
                    <a:lnTo>
                      <a:pt x="1" y="278"/>
                    </a:lnTo>
                    <a:cubicBezTo>
                      <a:pt x="1" y="314"/>
                      <a:pt x="27" y="341"/>
                      <a:pt x="63" y="341"/>
                    </a:cubicBezTo>
                    <a:cubicBezTo>
                      <a:pt x="99" y="341"/>
                      <a:pt x="125" y="314"/>
                      <a:pt x="125" y="278"/>
                    </a:cubicBezTo>
                    <a:lnTo>
                      <a:pt x="125" y="55"/>
                    </a:lnTo>
                    <a:cubicBezTo>
                      <a:pt x="125" y="31"/>
                      <a:pt x="104" y="0"/>
                      <a:pt x="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7"/>
              <p:cNvSpPr/>
              <p:nvPr/>
            </p:nvSpPr>
            <p:spPr>
              <a:xfrm>
                <a:off x="6936286" y="3933322"/>
                <a:ext cx="18389" cy="29447"/>
              </a:xfrm>
              <a:custGeom>
                <a:avLst/>
                <a:gdLst/>
                <a:ahLst/>
                <a:cxnLst/>
                <a:rect l="l" t="t" r="r" b="b"/>
                <a:pathLst>
                  <a:path w="153" h="245" extrusionOk="0">
                    <a:moveTo>
                      <a:pt x="126" y="80"/>
                    </a:moveTo>
                    <a:cubicBezTo>
                      <a:pt x="126" y="89"/>
                      <a:pt x="126" y="89"/>
                      <a:pt x="117" y="98"/>
                    </a:cubicBezTo>
                    <a:cubicBezTo>
                      <a:pt x="126" y="89"/>
                      <a:pt x="126" y="81"/>
                      <a:pt x="126" y="80"/>
                    </a:cubicBezTo>
                    <a:close/>
                    <a:moveTo>
                      <a:pt x="126" y="125"/>
                    </a:moveTo>
                    <a:lnTo>
                      <a:pt x="134" y="142"/>
                    </a:lnTo>
                    <a:lnTo>
                      <a:pt x="134" y="142"/>
                    </a:lnTo>
                    <a:cubicBezTo>
                      <a:pt x="129" y="136"/>
                      <a:pt x="126" y="131"/>
                      <a:pt x="126" y="125"/>
                    </a:cubicBezTo>
                    <a:close/>
                    <a:moveTo>
                      <a:pt x="81" y="0"/>
                    </a:moveTo>
                    <a:cubicBezTo>
                      <a:pt x="63" y="0"/>
                      <a:pt x="46" y="0"/>
                      <a:pt x="37" y="9"/>
                    </a:cubicBezTo>
                    <a:cubicBezTo>
                      <a:pt x="19" y="18"/>
                      <a:pt x="10" y="27"/>
                      <a:pt x="10" y="45"/>
                    </a:cubicBezTo>
                    <a:cubicBezTo>
                      <a:pt x="1" y="80"/>
                      <a:pt x="1" y="107"/>
                      <a:pt x="1" y="143"/>
                    </a:cubicBezTo>
                    <a:cubicBezTo>
                      <a:pt x="10" y="152"/>
                      <a:pt x="10" y="161"/>
                      <a:pt x="10" y="170"/>
                    </a:cubicBezTo>
                    <a:cubicBezTo>
                      <a:pt x="19" y="188"/>
                      <a:pt x="28" y="205"/>
                      <a:pt x="37" y="214"/>
                    </a:cubicBezTo>
                    <a:cubicBezTo>
                      <a:pt x="46" y="223"/>
                      <a:pt x="54" y="241"/>
                      <a:pt x="72" y="241"/>
                    </a:cubicBezTo>
                    <a:cubicBezTo>
                      <a:pt x="78" y="244"/>
                      <a:pt x="83" y="245"/>
                      <a:pt x="88" y="245"/>
                    </a:cubicBezTo>
                    <a:cubicBezTo>
                      <a:pt x="100" y="245"/>
                      <a:pt x="111" y="238"/>
                      <a:pt x="117" y="232"/>
                    </a:cubicBezTo>
                    <a:cubicBezTo>
                      <a:pt x="135" y="232"/>
                      <a:pt x="144" y="214"/>
                      <a:pt x="144" y="196"/>
                    </a:cubicBezTo>
                    <a:cubicBezTo>
                      <a:pt x="153" y="188"/>
                      <a:pt x="153" y="170"/>
                      <a:pt x="144" y="152"/>
                    </a:cubicBezTo>
                    <a:cubicBezTo>
                      <a:pt x="140" y="149"/>
                      <a:pt x="137" y="145"/>
                      <a:pt x="134" y="142"/>
                    </a:cubicBezTo>
                    <a:lnTo>
                      <a:pt x="134" y="142"/>
                    </a:lnTo>
                    <a:cubicBezTo>
                      <a:pt x="126" y="125"/>
                      <a:pt x="126" y="116"/>
                      <a:pt x="117" y="98"/>
                    </a:cubicBezTo>
                    <a:lnTo>
                      <a:pt x="117" y="98"/>
                    </a:lnTo>
                    <a:cubicBezTo>
                      <a:pt x="126" y="107"/>
                      <a:pt x="126" y="116"/>
                      <a:pt x="126" y="116"/>
                    </a:cubicBezTo>
                    <a:cubicBezTo>
                      <a:pt x="126" y="107"/>
                      <a:pt x="126" y="89"/>
                      <a:pt x="126" y="80"/>
                    </a:cubicBezTo>
                    <a:cubicBezTo>
                      <a:pt x="126" y="63"/>
                      <a:pt x="126" y="45"/>
                      <a:pt x="117" y="27"/>
                    </a:cubicBezTo>
                    <a:cubicBezTo>
                      <a:pt x="108" y="18"/>
                      <a:pt x="99" y="9"/>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7"/>
              <p:cNvSpPr/>
              <p:nvPr/>
            </p:nvSpPr>
            <p:spPr>
              <a:xfrm>
                <a:off x="6968497" y="4015652"/>
                <a:ext cx="15144" cy="35696"/>
              </a:xfrm>
              <a:custGeom>
                <a:avLst/>
                <a:gdLst/>
                <a:ahLst/>
                <a:cxnLst/>
                <a:rect l="l" t="t" r="r" b="b"/>
                <a:pathLst>
                  <a:path w="126" h="297" extrusionOk="0">
                    <a:moveTo>
                      <a:pt x="74" y="1"/>
                    </a:moveTo>
                    <a:cubicBezTo>
                      <a:pt x="71" y="1"/>
                      <a:pt x="67" y="1"/>
                      <a:pt x="63" y="2"/>
                    </a:cubicBezTo>
                    <a:cubicBezTo>
                      <a:pt x="36" y="2"/>
                      <a:pt x="1" y="29"/>
                      <a:pt x="1" y="56"/>
                    </a:cubicBezTo>
                    <a:lnTo>
                      <a:pt x="1" y="234"/>
                    </a:lnTo>
                    <a:cubicBezTo>
                      <a:pt x="1" y="261"/>
                      <a:pt x="36" y="296"/>
                      <a:pt x="63" y="296"/>
                    </a:cubicBezTo>
                    <a:cubicBezTo>
                      <a:pt x="99" y="288"/>
                      <a:pt x="125" y="270"/>
                      <a:pt x="125" y="234"/>
                    </a:cubicBezTo>
                    <a:lnTo>
                      <a:pt x="125" y="56"/>
                    </a:lnTo>
                    <a:cubicBezTo>
                      <a:pt x="125" y="32"/>
                      <a:pt x="104" y="1"/>
                      <a:pt x="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7"/>
              <p:cNvSpPr/>
              <p:nvPr/>
            </p:nvSpPr>
            <p:spPr>
              <a:xfrm>
                <a:off x="7007078" y="4132717"/>
                <a:ext cx="15144" cy="38701"/>
              </a:xfrm>
              <a:custGeom>
                <a:avLst/>
                <a:gdLst/>
                <a:ahLst/>
                <a:cxnLst/>
                <a:rect l="l" t="t" r="r" b="b"/>
                <a:pathLst>
                  <a:path w="126" h="322" extrusionOk="0">
                    <a:moveTo>
                      <a:pt x="63" y="0"/>
                    </a:moveTo>
                    <a:cubicBezTo>
                      <a:pt x="27" y="0"/>
                      <a:pt x="1" y="27"/>
                      <a:pt x="1" y="63"/>
                    </a:cubicBezTo>
                    <a:lnTo>
                      <a:pt x="1" y="259"/>
                    </a:lnTo>
                    <a:cubicBezTo>
                      <a:pt x="1" y="295"/>
                      <a:pt x="27" y="322"/>
                      <a:pt x="63" y="322"/>
                    </a:cubicBezTo>
                    <a:cubicBezTo>
                      <a:pt x="99" y="322"/>
                      <a:pt x="126" y="295"/>
                      <a:pt x="126" y="259"/>
                    </a:cubicBezTo>
                    <a:lnTo>
                      <a:pt x="126" y="63"/>
                    </a:lnTo>
                    <a:cubicBezTo>
                      <a:pt x="126" y="27"/>
                      <a:pt x="99"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7"/>
              <p:cNvSpPr/>
              <p:nvPr/>
            </p:nvSpPr>
            <p:spPr>
              <a:xfrm>
                <a:off x="7057558" y="4135962"/>
                <a:ext cx="13942" cy="35456"/>
              </a:xfrm>
              <a:custGeom>
                <a:avLst/>
                <a:gdLst/>
                <a:ahLst/>
                <a:cxnLst/>
                <a:rect l="l" t="t" r="r" b="b"/>
                <a:pathLst>
                  <a:path w="116" h="295" extrusionOk="0">
                    <a:moveTo>
                      <a:pt x="54" y="0"/>
                    </a:moveTo>
                    <a:cubicBezTo>
                      <a:pt x="27" y="0"/>
                      <a:pt x="0" y="27"/>
                      <a:pt x="0" y="63"/>
                    </a:cubicBezTo>
                    <a:lnTo>
                      <a:pt x="0" y="232"/>
                    </a:lnTo>
                    <a:cubicBezTo>
                      <a:pt x="0" y="268"/>
                      <a:pt x="27" y="295"/>
                      <a:pt x="54" y="295"/>
                    </a:cubicBezTo>
                    <a:cubicBezTo>
                      <a:pt x="89" y="295"/>
                      <a:pt x="116" y="268"/>
                      <a:pt x="116" y="232"/>
                    </a:cubicBezTo>
                    <a:lnTo>
                      <a:pt x="116" y="63"/>
                    </a:lnTo>
                    <a:cubicBezTo>
                      <a:pt x="116" y="27"/>
                      <a:pt x="89"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7"/>
              <p:cNvSpPr/>
              <p:nvPr/>
            </p:nvSpPr>
            <p:spPr>
              <a:xfrm>
                <a:off x="6934243" y="4135962"/>
                <a:ext cx="14062" cy="40985"/>
              </a:xfrm>
              <a:custGeom>
                <a:avLst/>
                <a:gdLst/>
                <a:ahLst/>
                <a:cxnLst/>
                <a:rect l="l" t="t" r="r" b="b"/>
                <a:pathLst>
                  <a:path w="117" h="341" extrusionOk="0">
                    <a:moveTo>
                      <a:pt x="54" y="0"/>
                    </a:moveTo>
                    <a:cubicBezTo>
                      <a:pt x="27" y="0"/>
                      <a:pt x="0" y="27"/>
                      <a:pt x="0" y="63"/>
                    </a:cubicBezTo>
                    <a:lnTo>
                      <a:pt x="0" y="277"/>
                    </a:lnTo>
                    <a:cubicBezTo>
                      <a:pt x="0" y="309"/>
                      <a:pt x="21" y="341"/>
                      <a:pt x="45" y="341"/>
                    </a:cubicBezTo>
                    <a:cubicBezTo>
                      <a:pt x="48" y="341"/>
                      <a:pt x="51" y="340"/>
                      <a:pt x="54" y="339"/>
                    </a:cubicBezTo>
                    <a:cubicBezTo>
                      <a:pt x="89" y="339"/>
                      <a:pt x="116" y="312"/>
                      <a:pt x="116" y="277"/>
                    </a:cubicBezTo>
                    <a:lnTo>
                      <a:pt x="116" y="63"/>
                    </a:lnTo>
                    <a:cubicBezTo>
                      <a:pt x="116" y="27"/>
                      <a:pt x="89"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7"/>
              <p:cNvSpPr/>
              <p:nvPr/>
            </p:nvSpPr>
            <p:spPr>
              <a:xfrm>
                <a:off x="7187243" y="4218052"/>
                <a:ext cx="19471" cy="41345"/>
              </a:xfrm>
              <a:custGeom>
                <a:avLst/>
                <a:gdLst/>
                <a:ahLst/>
                <a:cxnLst/>
                <a:rect l="l" t="t" r="r" b="b"/>
                <a:pathLst>
                  <a:path w="162" h="344" extrusionOk="0">
                    <a:moveTo>
                      <a:pt x="63" y="0"/>
                    </a:moveTo>
                    <a:cubicBezTo>
                      <a:pt x="57" y="0"/>
                      <a:pt x="51" y="1"/>
                      <a:pt x="45" y="4"/>
                    </a:cubicBezTo>
                    <a:cubicBezTo>
                      <a:pt x="9" y="13"/>
                      <a:pt x="0" y="40"/>
                      <a:pt x="0" y="76"/>
                    </a:cubicBezTo>
                    <a:lnTo>
                      <a:pt x="36" y="299"/>
                    </a:lnTo>
                    <a:cubicBezTo>
                      <a:pt x="45" y="316"/>
                      <a:pt x="54" y="325"/>
                      <a:pt x="72" y="334"/>
                    </a:cubicBezTo>
                    <a:cubicBezTo>
                      <a:pt x="81" y="343"/>
                      <a:pt x="99" y="343"/>
                      <a:pt x="116" y="343"/>
                    </a:cubicBezTo>
                    <a:cubicBezTo>
                      <a:pt x="152" y="334"/>
                      <a:pt x="161" y="299"/>
                      <a:pt x="161" y="263"/>
                    </a:cubicBezTo>
                    <a:lnTo>
                      <a:pt x="116" y="49"/>
                    </a:lnTo>
                    <a:cubicBezTo>
                      <a:pt x="116" y="31"/>
                      <a:pt x="108" y="13"/>
                      <a:pt x="90" y="4"/>
                    </a:cubicBezTo>
                    <a:cubicBezTo>
                      <a:pt x="84" y="4"/>
                      <a:pt x="74"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7"/>
              <p:cNvSpPr/>
              <p:nvPr/>
            </p:nvSpPr>
            <p:spPr>
              <a:xfrm>
                <a:off x="7024265" y="4212042"/>
                <a:ext cx="15144" cy="30168"/>
              </a:xfrm>
              <a:custGeom>
                <a:avLst/>
                <a:gdLst/>
                <a:ahLst/>
                <a:cxnLst/>
                <a:rect l="l" t="t" r="r" b="b"/>
                <a:pathLst>
                  <a:path w="126" h="251" extrusionOk="0">
                    <a:moveTo>
                      <a:pt x="63" y="1"/>
                    </a:moveTo>
                    <a:cubicBezTo>
                      <a:pt x="54" y="1"/>
                      <a:pt x="36" y="10"/>
                      <a:pt x="18" y="18"/>
                    </a:cubicBezTo>
                    <a:cubicBezTo>
                      <a:pt x="9" y="36"/>
                      <a:pt x="0" y="45"/>
                      <a:pt x="0" y="63"/>
                    </a:cubicBezTo>
                    <a:lnTo>
                      <a:pt x="0" y="188"/>
                    </a:lnTo>
                    <a:cubicBezTo>
                      <a:pt x="0" y="206"/>
                      <a:pt x="9" y="215"/>
                      <a:pt x="18" y="233"/>
                    </a:cubicBezTo>
                    <a:cubicBezTo>
                      <a:pt x="36" y="241"/>
                      <a:pt x="54" y="250"/>
                      <a:pt x="63" y="250"/>
                    </a:cubicBezTo>
                    <a:cubicBezTo>
                      <a:pt x="81" y="250"/>
                      <a:pt x="99" y="241"/>
                      <a:pt x="108" y="233"/>
                    </a:cubicBezTo>
                    <a:cubicBezTo>
                      <a:pt x="116" y="215"/>
                      <a:pt x="125" y="206"/>
                      <a:pt x="125" y="188"/>
                    </a:cubicBezTo>
                    <a:lnTo>
                      <a:pt x="125" y="63"/>
                    </a:lnTo>
                    <a:cubicBezTo>
                      <a:pt x="125" y="45"/>
                      <a:pt x="116" y="27"/>
                      <a:pt x="108" y="18"/>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7"/>
              <p:cNvSpPr/>
              <p:nvPr/>
            </p:nvSpPr>
            <p:spPr>
              <a:xfrm>
                <a:off x="7115369" y="4288243"/>
                <a:ext cx="15144" cy="33293"/>
              </a:xfrm>
              <a:custGeom>
                <a:avLst/>
                <a:gdLst/>
                <a:ahLst/>
                <a:cxnLst/>
                <a:rect l="l" t="t" r="r" b="b"/>
                <a:pathLst>
                  <a:path w="126" h="277" extrusionOk="0">
                    <a:moveTo>
                      <a:pt x="63" y="0"/>
                    </a:moveTo>
                    <a:cubicBezTo>
                      <a:pt x="36" y="9"/>
                      <a:pt x="1" y="27"/>
                      <a:pt x="1" y="62"/>
                    </a:cubicBezTo>
                    <a:lnTo>
                      <a:pt x="1" y="214"/>
                    </a:lnTo>
                    <a:cubicBezTo>
                      <a:pt x="1" y="232"/>
                      <a:pt x="10" y="241"/>
                      <a:pt x="19" y="259"/>
                    </a:cubicBezTo>
                    <a:cubicBezTo>
                      <a:pt x="36" y="268"/>
                      <a:pt x="54" y="277"/>
                      <a:pt x="63" y="277"/>
                    </a:cubicBezTo>
                    <a:cubicBezTo>
                      <a:pt x="99" y="268"/>
                      <a:pt x="126" y="250"/>
                      <a:pt x="126" y="214"/>
                    </a:cubicBezTo>
                    <a:lnTo>
                      <a:pt x="126" y="62"/>
                    </a:lnTo>
                    <a:cubicBezTo>
                      <a:pt x="126" y="54"/>
                      <a:pt x="117" y="36"/>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7"/>
              <p:cNvSpPr/>
              <p:nvPr/>
            </p:nvSpPr>
            <p:spPr>
              <a:xfrm>
                <a:off x="7145417" y="4135962"/>
                <a:ext cx="15144" cy="32211"/>
              </a:xfrm>
              <a:custGeom>
                <a:avLst/>
                <a:gdLst/>
                <a:ahLst/>
                <a:cxnLst/>
                <a:rect l="l" t="t" r="r" b="b"/>
                <a:pathLst>
                  <a:path w="126" h="268" extrusionOk="0">
                    <a:moveTo>
                      <a:pt x="63" y="0"/>
                    </a:moveTo>
                    <a:cubicBezTo>
                      <a:pt x="27" y="0"/>
                      <a:pt x="1" y="27"/>
                      <a:pt x="1" y="63"/>
                    </a:cubicBezTo>
                    <a:lnTo>
                      <a:pt x="1" y="205"/>
                    </a:lnTo>
                    <a:cubicBezTo>
                      <a:pt x="1" y="223"/>
                      <a:pt x="9" y="241"/>
                      <a:pt x="18" y="250"/>
                    </a:cubicBezTo>
                    <a:cubicBezTo>
                      <a:pt x="27" y="259"/>
                      <a:pt x="45" y="268"/>
                      <a:pt x="63" y="268"/>
                    </a:cubicBezTo>
                    <a:cubicBezTo>
                      <a:pt x="90" y="268"/>
                      <a:pt x="125" y="241"/>
                      <a:pt x="125" y="205"/>
                    </a:cubicBezTo>
                    <a:lnTo>
                      <a:pt x="125" y="63"/>
                    </a:lnTo>
                    <a:cubicBezTo>
                      <a:pt x="125" y="45"/>
                      <a:pt x="117" y="27"/>
                      <a:pt x="108" y="18"/>
                    </a:cubicBezTo>
                    <a:cubicBezTo>
                      <a:pt x="90"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7"/>
              <p:cNvSpPr/>
              <p:nvPr/>
            </p:nvSpPr>
            <p:spPr>
              <a:xfrm>
                <a:off x="7256953" y="4183076"/>
                <a:ext cx="15144" cy="20552"/>
              </a:xfrm>
              <a:custGeom>
                <a:avLst/>
                <a:gdLst/>
                <a:ahLst/>
                <a:cxnLst/>
                <a:rect l="l" t="t" r="r" b="b"/>
                <a:pathLst>
                  <a:path w="126" h="171" extrusionOk="0">
                    <a:moveTo>
                      <a:pt x="45" y="1"/>
                    </a:moveTo>
                    <a:cubicBezTo>
                      <a:pt x="36" y="1"/>
                      <a:pt x="27" y="10"/>
                      <a:pt x="18" y="19"/>
                    </a:cubicBezTo>
                    <a:cubicBezTo>
                      <a:pt x="18" y="19"/>
                      <a:pt x="9" y="28"/>
                      <a:pt x="9" y="28"/>
                    </a:cubicBezTo>
                    <a:cubicBezTo>
                      <a:pt x="0" y="36"/>
                      <a:pt x="0" y="45"/>
                      <a:pt x="0" y="63"/>
                    </a:cubicBezTo>
                    <a:lnTo>
                      <a:pt x="0" y="108"/>
                    </a:lnTo>
                    <a:cubicBezTo>
                      <a:pt x="0" y="117"/>
                      <a:pt x="0" y="126"/>
                      <a:pt x="9" y="135"/>
                    </a:cubicBezTo>
                    <a:cubicBezTo>
                      <a:pt x="9" y="143"/>
                      <a:pt x="9" y="143"/>
                      <a:pt x="18" y="152"/>
                    </a:cubicBezTo>
                    <a:cubicBezTo>
                      <a:pt x="27" y="161"/>
                      <a:pt x="27" y="161"/>
                      <a:pt x="36" y="161"/>
                    </a:cubicBezTo>
                    <a:cubicBezTo>
                      <a:pt x="45" y="170"/>
                      <a:pt x="54" y="170"/>
                      <a:pt x="63" y="170"/>
                    </a:cubicBezTo>
                    <a:lnTo>
                      <a:pt x="81" y="170"/>
                    </a:lnTo>
                    <a:cubicBezTo>
                      <a:pt x="90" y="161"/>
                      <a:pt x="98" y="161"/>
                      <a:pt x="107" y="152"/>
                    </a:cubicBezTo>
                    <a:cubicBezTo>
                      <a:pt x="107" y="152"/>
                      <a:pt x="107" y="143"/>
                      <a:pt x="116" y="143"/>
                    </a:cubicBezTo>
                    <a:cubicBezTo>
                      <a:pt x="116" y="135"/>
                      <a:pt x="125" y="117"/>
                      <a:pt x="125" y="108"/>
                    </a:cubicBezTo>
                    <a:lnTo>
                      <a:pt x="125" y="63"/>
                    </a:lnTo>
                    <a:cubicBezTo>
                      <a:pt x="125" y="54"/>
                      <a:pt x="125" y="45"/>
                      <a:pt x="116" y="36"/>
                    </a:cubicBezTo>
                    <a:cubicBezTo>
                      <a:pt x="116" y="28"/>
                      <a:pt x="107" y="19"/>
                      <a:pt x="107" y="19"/>
                    </a:cubicBezTo>
                    <a:cubicBezTo>
                      <a:pt x="98" y="10"/>
                      <a:pt x="90" y="10"/>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7"/>
              <p:cNvSpPr/>
              <p:nvPr/>
            </p:nvSpPr>
            <p:spPr>
              <a:xfrm>
                <a:off x="7359836" y="4156274"/>
                <a:ext cx="15144" cy="41946"/>
              </a:xfrm>
              <a:custGeom>
                <a:avLst/>
                <a:gdLst/>
                <a:ahLst/>
                <a:cxnLst/>
                <a:rect l="l" t="t" r="r" b="b"/>
                <a:pathLst>
                  <a:path w="126" h="349" extrusionOk="0">
                    <a:moveTo>
                      <a:pt x="63" y="1"/>
                    </a:moveTo>
                    <a:cubicBezTo>
                      <a:pt x="28" y="1"/>
                      <a:pt x="1" y="27"/>
                      <a:pt x="1" y="63"/>
                    </a:cubicBezTo>
                    <a:lnTo>
                      <a:pt x="1" y="286"/>
                    </a:lnTo>
                    <a:cubicBezTo>
                      <a:pt x="1" y="313"/>
                      <a:pt x="28" y="349"/>
                      <a:pt x="63" y="349"/>
                    </a:cubicBezTo>
                    <a:cubicBezTo>
                      <a:pt x="90" y="340"/>
                      <a:pt x="126" y="322"/>
                      <a:pt x="126" y="286"/>
                    </a:cubicBezTo>
                    <a:lnTo>
                      <a:pt x="126" y="63"/>
                    </a:lnTo>
                    <a:cubicBezTo>
                      <a:pt x="126" y="27"/>
                      <a:pt x="9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7"/>
              <p:cNvSpPr/>
              <p:nvPr/>
            </p:nvSpPr>
            <p:spPr>
              <a:xfrm>
                <a:off x="7412359" y="4088727"/>
                <a:ext cx="15144" cy="32331"/>
              </a:xfrm>
              <a:custGeom>
                <a:avLst/>
                <a:gdLst/>
                <a:ahLst/>
                <a:cxnLst/>
                <a:rect l="l" t="t" r="r" b="b"/>
                <a:pathLst>
                  <a:path w="126" h="269" extrusionOk="0">
                    <a:moveTo>
                      <a:pt x="63" y="1"/>
                    </a:moveTo>
                    <a:cubicBezTo>
                      <a:pt x="28" y="1"/>
                      <a:pt x="1" y="27"/>
                      <a:pt x="1" y="63"/>
                    </a:cubicBezTo>
                    <a:lnTo>
                      <a:pt x="1" y="206"/>
                    </a:lnTo>
                    <a:cubicBezTo>
                      <a:pt x="1" y="224"/>
                      <a:pt x="10" y="242"/>
                      <a:pt x="19" y="250"/>
                    </a:cubicBezTo>
                    <a:cubicBezTo>
                      <a:pt x="28" y="259"/>
                      <a:pt x="45" y="268"/>
                      <a:pt x="63" y="268"/>
                    </a:cubicBezTo>
                    <a:cubicBezTo>
                      <a:pt x="99" y="268"/>
                      <a:pt x="126" y="242"/>
                      <a:pt x="126" y="206"/>
                    </a:cubicBezTo>
                    <a:lnTo>
                      <a:pt x="126" y="63"/>
                    </a:lnTo>
                    <a:cubicBezTo>
                      <a:pt x="126" y="45"/>
                      <a:pt x="117" y="2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7"/>
              <p:cNvSpPr/>
              <p:nvPr/>
            </p:nvSpPr>
            <p:spPr>
              <a:xfrm>
                <a:off x="7356591" y="4047983"/>
                <a:ext cx="18389" cy="23677"/>
              </a:xfrm>
              <a:custGeom>
                <a:avLst/>
                <a:gdLst/>
                <a:ahLst/>
                <a:cxnLst/>
                <a:rect l="l" t="t" r="r" b="b"/>
                <a:pathLst>
                  <a:path w="153" h="197" extrusionOk="0">
                    <a:moveTo>
                      <a:pt x="46" y="1"/>
                    </a:moveTo>
                    <a:cubicBezTo>
                      <a:pt x="28" y="10"/>
                      <a:pt x="19" y="19"/>
                      <a:pt x="10" y="27"/>
                    </a:cubicBezTo>
                    <a:cubicBezTo>
                      <a:pt x="1" y="45"/>
                      <a:pt x="1" y="63"/>
                      <a:pt x="1" y="81"/>
                    </a:cubicBezTo>
                    <a:cubicBezTo>
                      <a:pt x="10" y="99"/>
                      <a:pt x="19" y="126"/>
                      <a:pt x="28" y="152"/>
                    </a:cubicBezTo>
                    <a:cubicBezTo>
                      <a:pt x="28" y="161"/>
                      <a:pt x="37" y="161"/>
                      <a:pt x="37" y="170"/>
                    </a:cubicBezTo>
                    <a:cubicBezTo>
                      <a:pt x="46" y="179"/>
                      <a:pt x="46" y="179"/>
                      <a:pt x="55" y="188"/>
                    </a:cubicBezTo>
                    <a:cubicBezTo>
                      <a:pt x="63" y="188"/>
                      <a:pt x="72" y="197"/>
                      <a:pt x="81" y="197"/>
                    </a:cubicBezTo>
                    <a:lnTo>
                      <a:pt x="99" y="197"/>
                    </a:lnTo>
                    <a:cubicBezTo>
                      <a:pt x="117" y="188"/>
                      <a:pt x="135" y="179"/>
                      <a:pt x="144" y="161"/>
                    </a:cubicBezTo>
                    <a:cubicBezTo>
                      <a:pt x="144" y="152"/>
                      <a:pt x="153" y="135"/>
                      <a:pt x="144" y="117"/>
                    </a:cubicBezTo>
                    <a:lnTo>
                      <a:pt x="117" y="45"/>
                    </a:lnTo>
                    <a:cubicBezTo>
                      <a:pt x="117" y="36"/>
                      <a:pt x="117" y="27"/>
                      <a:pt x="108" y="27"/>
                    </a:cubicBezTo>
                    <a:cubicBezTo>
                      <a:pt x="108" y="19"/>
                      <a:pt x="99" y="10"/>
                      <a:pt x="90" y="10"/>
                    </a:cubicBezTo>
                    <a:cubicBezTo>
                      <a:pt x="81" y="1"/>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7"/>
              <p:cNvSpPr/>
              <p:nvPr/>
            </p:nvSpPr>
            <p:spPr>
              <a:xfrm>
                <a:off x="7404907" y="4036204"/>
                <a:ext cx="18389" cy="15144"/>
              </a:xfrm>
              <a:custGeom>
                <a:avLst/>
                <a:gdLst/>
                <a:ahLst/>
                <a:cxnLst/>
                <a:rect l="l" t="t" r="r" b="b"/>
                <a:pathLst>
                  <a:path w="153" h="126" extrusionOk="0">
                    <a:moveTo>
                      <a:pt x="81" y="1"/>
                    </a:moveTo>
                    <a:cubicBezTo>
                      <a:pt x="0" y="1"/>
                      <a:pt x="0" y="125"/>
                      <a:pt x="81" y="125"/>
                    </a:cubicBezTo>
                    <a:cubicBezTo>
                      <a:pt x="152" y="125"/>
                      <a:pt x="152" y="1"/>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7"/>
              <p:cNvSpPr/>
              <p:nvPr/>
            </p:nvSpPr>
            <p:spPr>
              <a:xfrm>
                <a:off x="7333033" y="3959643"/>
                <a:ext cx="15144" cy="29567"/>
              </a:xfrm>
              <a:custGeom>
                <a:avLst/>
                <a:gdLst/>
                <a:ahLst/>
                <a:cxnLst/>
                <a:rect l="l" t="t" r="r" b="b"/>
                <a:pathLst>
                  <a:path w="126" h="246" extrusionOk="0">
                    <a:moveTo>
                      <a:pt x="77" y="1"/>
                    </a:moveTo>
                    <a:cubicBezTo>
                      <a:pt x="73" y="1"/>
                      <a:pt x="68" y="2"/>
                      <a:pt x="63" y="4"/>
                    </a:cubicBezTo>
                    <a:cubicBezTo>
                      <a:pt x="45" y="4"/>
                      <a:pt x="27" y="4"/>
                      <a:pt x="19" y="22"/>
                    </a:cubicBezTo>
                    <a:cubicBezTo>
                      <a:pt x="10" y="31"/>
                      <a:pt x="1" y="49"/>
                      <a:pt x="1" y="58"/>
                    </a:cubicBezTo>
                    <a:lnTo>
                      <a:pt x="1" y="183"/>
                    </a:lnTo>
                    <a:cubicBezTo>
                      <a:pt x="1" y="200"/>
                      <a:pt x="10" y="218"/>
                      <a:pt x="19" y="227"/>
                    </a:cubicBezTo>
                    <a:cubicBezTo>
                      <a:pt x="27" y="236"/>
                      <a:pt x="45" y="245"/>
                      <a:pt x="63" y="245"/>
                    </a:cubicBezTo>
                    <a:cubicBezTo>
                      <a:pt x="81" y="245"/>
                      <a:pt x="99" y="236"/>
                      <a:pt x="108" y="227"/>
                    </a:cubicBezTo>
                    <a:cubicBezTo>
                      <a:pt x="117" y="218"/>
                      <a:pt x="126" y="200"/>
                      <a:pt x="126" y="183"/>
                    </a:cubicBezTo>
                    <a:lnTo>
                      <a:pt x="126" y="58"/>
                    </a:lnTo>
                    <a:cubicBezTo>
                      <a:pt x="126" y="49"/>
                      <a:pt x="117" y="31"/>
                      <a:pt x="108" y="22"/>
                    </a:cubicBezTo>
                    <a:cubicBezTo>
                      <a:pt x="101" y="9"/>
                      <a:pt x="90" y="1"/>
                      <a:pt x="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7"/>
              <p:cNvSpPr/>
              <p:nvPr/>
            </p:nvSpPr>
            <p:spPr>
              <a:xfrm>
                <a:off x="7262241" y="3945100"/>
                <a:ext cx="15144" cy="26923"/>
              </a:xfrm>
              <a:custGeom>
                <a:avLst/>
                <a:gdLst/>
                <a:ahLst/>
                <a:cxnLst/>
                <a:rect l="l" t="t" r="r" b="b"/>
                <a:pathLst>
                  <a:path w="126" h="224" extrusionOk="0">
                    <a:moveTo>
                      <a:pt x="63" y="0"/>
                    </a:moveTo>
                    <a:cubicBezTo>
                      <a:pt x="54" y="0"/>
                      <a:pt x="37" y="0"/>
                      <a:pt x="19" y="18"/>
                    </a:cubicBezTo>
                    <a:cubicBezTo>
                      <a:pt x="10" y="27"/>
                      <a:pt x="1" y="45"/>
                      <a:pt x="1" y="63"/>
                    </a:cubicBezTo>
                    <a:lnTo>
                      <a:pt x="1" y="161"/>
                    </a:lnTo>
                    <a:cubicBezTo>
                      <a:pt x="1" y="170"/>
                      <a:pt x="10" y="188"/>
                      <a:pt x="19" y="205"/>
                    </a:cubicBezTo>
                    <a:cubicBezTo>
                      <a:pt x="37" y="214"/>
                      <a:pt x="54" y="223"/>
                      <a:pt x="63" y="223"/>
                    </a:cubicBezTo>
                    <a:cubicBezTo>
                      <a:pt x="81" y="214"/>
                      <a:pt x="99" y="214"/>
                      <a:pt x="108" y="205"/>
                    </a:cubicBezTo>
                    <a:cubicBezTo>
                      <a:pt x="117" y="188"/>
                      <a:pt x="126" y="179"/>
                      <a:pt x="126" y="161"/>
                    </a:cubicBezTo>
                    <a:lnTo>
                      <a:pt x="126" y="63"/>
                    </a:lnTo>
                    <a:cubicBezTo>
                      <a:pt x="126" y="45"/>
                      <a:pt x="117" y="27"/>
                      <a:pt x="108" y="18"/>
                    </a:cubicBezTo>
                    <a:cubicBezTo>
                      <a:pt x="99"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7"/>
              <p:cNvSpPr/>
              <p:nvPr/>
            </p:nvSpPr>
            <p:spPr>
              <a:xfrm>
                <a:off x="7283755" y="3847506"/>
                <a:ext cx="14062" cy="26923"/>
              </a:xfrm>
              <a:custGeom>
                <a:avLst/>
                <a:gdLst/>
                <a:ahLst/>
                <a:cxnLst/>
                <a:rect l="l" t="t" r="r" b="b"/>
                <a:pathLst>
                  <a:path w="117" h="224" extrusionOk="0">
                    <a:moveTo>
                      <a:pt x="54" y="0"/>
                    </a:moveTo>
                    <a:cubicBezTo>
                      <a:pt x="45" y="0"/>
                      <a:pt x="27" y="9"/>
                      <a:pt x="18" y="18"/>
                    </a:cubicBezTo>
                    <a:cubicBezTo>
                      <a:pt x="0" y="36"/>
                      <a:pt x="0" y="45"/>
                      <a:pt x="0" y="63"/>
                    </a:cubicBezTo>
                    <a:lnTo>
                      <a:pt x="0" y="161"/>
                    </a:lnTo>
                    <a:cubicBezTo>
                      <a:pt x="0" y="179"/>
                      <a:pt x="0" y="197"/>
                      <a:pt x="18" y="206"/>
                    </a:cubicBezTo>
                    <a:cubicBezTo>
                      <a:pt x="27" y="215"/>
                      <a:pt x="45" y="224"/>
                      <a:pt x="54" y="224"/>
                    </a:cubicBezTo>
                    <a:cubicBezTo>
                      <a:pt x="72" y="224"/>
                      <a:pt x="90" y="215"/>
                      <a:pt x="98" y="206"/>
                    </a:cubicBezTo>
                    <a:cubicBezTo>
                      <a:pt x="116" y="197"/>
                      <a:pt x="116" y="179"/>
                      <a:pt x="116" y="161"/>
                    </a:cubicBezTo>
                    <a:lnTo>
                      <a:pt x="116" y="63"/>
                    </a:lnTo>
                    <a:cubicBezTo>
                      <a:pt x="116" y="45"/>
                      <a:pt x="116" y="36"/>
                      <a:pt x="98" y="18"/>
                    </a:cubicBezTo>
                    <a:cubicBezTo>
                      <a:pt x="90" y="9"/>
                      <a:pt x="72" y="0"/>
                      <a:pt x="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7"/>
              <p:cNvSpPr/>
              <p:nvPr/>
            </p:nvSpPr>
            <p:spPr>
              <a:xfrm>
                <a:off x="7165849" y="3850751"/>
                <a:ext cx="15024" cy="35456"/>
              </a:xfrm>
              <a:custGeom>
                <a:avLst/>
                <a:gdLst/>
                <a:ahLst/>
                <a:cxnLst/>
                <a:rect l="l" t="t" r="r" b="b"/>
                <a:pathLst>
                  <a:path w="125" h="295" extrusionOk="0">
                    <a:moveTo>
                      <a:pt x="62" y="0"/>
                    </a:moveTo>
                    <a:cubicBezTo>
                      <a:pt x="27" y="0"/>
                      <a:pt x="0" y="27"/>
                      <a:pt x="0" y="63"/>
                    </a:cubicBezTo>
                    <a:lnTo>
                      <a:pt x="0" y="232"/>
                    </a:lnTo>
                    <a:cubicBezTo>
                      <a:pt x="0" y="268"/>
                      <a:pt x="27" y="295"/>
                      <a:pt x="62" y="295"/>
                    </a:cubicBezTo>
                    <a:cubicBezTo>
                      <a:pt x="98" y="295"/>
                      <a:pt x="125" y="268"/>
                      <a:pt x="125" y="232"/>
                    </a:cubicBezTo>
                    <a:lnTo>
                      <a:pt x="125" y="63"/>
                    </a:lnTo>
                    <a:cubicBezTo>
                      <a:pt x="125" y="27"/>
                      <a:pt x="98"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7"/>
              <p:cNvSpPr/>
              <p:nvPr/>
            </p:nvSpPr>
            <p:spPr>
              <a:xfrm>
                <a:off x="7200103" y="3801353"/>
                <a:ext cx="18389" cy="23798"/>
              </a:xfrm>
              <a:custGeom>
                <a:avLst/>
                <a:gdLst/>
                <a:ahLst/>
                <a:cxnLst/>
                <a:rect l="l" t="t" r="r" b="b"/>
                <a:pathLst>
                  <a:path w="153" h="198" extrusionOk="0">
                    <a:moveTo>
                      <a:pt x="45" y="1"/>
                    </a:moveTo>
                    <a:cubicBezTo>
                      <a:pt x="36" y="10"/>
                      <a:pt x="18" y="19"/>
                      <a:pt x="9" y="28"/>
                    </a:cubicBezTo>
                    <a:cubicBezTo>
                      <a:pt x="1" y="45"/>
                      <a:pt x="1" y="63"/>
                      <a:pt x="9" y="72"/>
                    </a:cubicBezTo>
                    <a:cubicBezTo>
                      <a:pt x="9" y="99"/>
                      <a:pt x="18" y="126"/>
                      <a:pt x="27" y="153"/>
                    </a:cubicBezTo>
                    <a:cubicBezTo>
                      <a:pt x="27" y="161"/>
                      <a:pt x="36" y="161"/>
                      <a:pt x="36" y="170"/>
                    </a:cubicBezTo>
                    <a:cubicBezTo>
                      <a:pt x="45" y="179"/>
                      <a:pt x="54" y="179"/>
                      <a:pt x="54" y="188"/>
                    </a:cubicBezTo>
                    <a:cubicBezTo>
                      <a:pt x="63" y="188"/>
                      <a:pt x="72" y="197"/>
                      <a:pt x="81" y="197"/>
                    </a:cubicBezTo>
                    <a:cubicBezTo>
                      <a:pt x="90" y="197"/>
                      <a:pt x="99" y="197"/>
                      <a:pt x="108" y="188"/>
                    </a:cubicBezTo>
                    <a:cubicBezTo>
                      <a:pt x="116" y="188"/>
                      <a:pt x="134" y="179"/>
                      <a:pt x="143" y="161"/>
                    </a:cubicBezTo>
                    <a:cubicBezTo>
                      <a:pt x="152" y="153"/>
                      <a:pt x="152" y="135"/>
                      <a:pt x="152" y="117"/>
                    </a:cubicBezTo>
                    <a:cubicBezTo>
                      <a:pt x="143" y="90"/>
                      <a:pt x="134" y="72"/>
                      <a:pt x="125" y="45"/>
                    </a:cubicBezTo>
                    <a:cubicBezTo>
                      <a:pt x="125" y="37"/>
                      <a:pt x="116" y="28"/>
                      <a:pt x="116" y="19"/>
                    </a:cubicBezTo>
                    <a:cubicBezTo>
                      <a:pt x="108" y="19"/>
                      <a:pt x="99" y="10"/>
                      <a:pt x="99" y="10"/>
                    </a:cubicBezTo>
                    <a:cubicBezTo>
                      <a:pt x="90" y="1"/>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7"/>
              <p:cNvSpPr/>
              <p:nvPr/>
            </p:nvSpPr>
            <p:spPr>
              <a:xfrm>
                <a:off x="7097220" y="3912409"/>
                <a:ext cx="18269" cy="30047"/>
              </a:xfrm>
              <a:custGeom>
                <a:avLst/>
                <a:gdLst/>
                <a:ahLst/>
                <a:cxnLst/>
                <a:rect l="l" t="t" r="r" b="b"/>
                <a:pathLst>
                  <a:path w="152" h="250" extrusionOk="0">
                    <a:moveTo>
                      <a:pt x="64" y="1"/>
                    </a:moveTo>
                    <a:cubicBezTo>
                      <a:pt x="60" y="1"/>
                      <a:pt x="56" y="2"/>
                      <a:pt x="54" y="5"/>
                    </a:cubicBezTo>
                    <a:cubicBezTo>
                      <a:pt x="36" y="14"/>
                      <a:pt x="18" y="23"/>
                      <a:pt x="9" y="31"/>
                    </a:cubicBezTo>
                    <a:cubicBezTo>
                      <a:pt x="9" y="49"/>
                      <a:pt x="0" y="67"/>
                      <a:pt x="9" y="76"/>
                    </a:cubicBezTo>
                    <a:lnTo>
                      <a:pt x="36" y="201"/>
                    </a:lnTo>
                    <a:cubicBezTo>
                      <a:pt x="36" y="219"/>
                      <a:pt x="45" y="228"/>
                      <a:pt x="63" y="237"/>
                    </a:cubicBezTo>
                    <a:cubicBezTo>
                      <a:pt x="69" y="243"/>
                      <a:pt x="80" y="249"/>
                      <a:pt x="92" y="249"/>
                    </a:cubicBezTo>
                    <a:cubicBezTo>
                      <a:pt x="97" y="249"/>
                      <a:pt x="102" y="248"/>
                      <a:pt x="107" y="246"/>
                    </a:cubicBezTo>
                    <a:cubicBezTo>
                      <a:pt x="125" y="237"/>
                      <a:pt x="134" y="228"/>
                      <a:pt x="143" y="219"/>
                    </a:cubicBezTo>
                    <a:cubicBezTo>
                      <a:pt x="152" y="201"/>
                      <a:pt x="152" y="183"/>
                      <a:pt x="152" y="174"/>
                    </a:cubicBezTo>
                    <a:lnTo>
                      <a:pt x="125" y="49"/>
                    </a:lnTo>
                    <a:cubicBezTo>
                      <a:pt x="125" y="31"/>
                      <a:pt x="107" y="23"/>
                      <a:pt x="98" y="14"/>
                    </a:cubicBezTo>
                    <a:cubicBezTo>
                      <a:pt x="86" y="7"/>
                      <a:pt x="73" y="1"/>
                      <a:pt x="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7"/>
              <p:cNvSpPr/>
              <p:nvPr/>
            </p:nvSpPr>
            <p:spPr>
              <a:xfrm>
                <a:off x="7039289" y="3938610"/>
                <a:ext cx="15144" cy="33413"/>
              </a:xfrm>
              <a:custGeom>
                <a:avLst/>
                <a:gdLst/>
                <a:ahLst/>
                <a:cxnLst/>
                <a:rect l="l" t="t" r="r" b="b"/>
                <a:pathLst>
                  <a:path w="126" h="278" extrusionOk="0">
                    <a:moveTo>
                      <a:pt x="63" y="1"/>
                    </a:moveTo>
                    <a:cubicBezTo>
                      <a:pt x="27" y="10"/>
                      <a:pt x="0" y="28"/>
                      <a:pt x="0" y="63"/>
                    </a:cubicBezTo>
                    <a:lnTo>
                      <a:pt x="0" y="215"/>
                    </a:lnTo>
                    <a:cubicBezTo>
                      <a:pt x="0" y="224"/>
                      <a:pt x="9" y="242"/>
                      <a:pt x="18" y="259"/>
                    </a:cubicBezTo>
                    <a:cubicBezTo>
                      <a:pt x="27" y="268"/>
                      <a:pt x="45" y="277"/>
                      <a:pt x="63" y="277"/>
                    </a:cubicBezTo>
                    <a:cubicBezTo>
                      <a:pt x="98" y="268"/>
                      <a:pt x="125" y="251"/>
                      <a:pt x="125" y="215"/>
                    </a:cubicBezTo>
                    <a:lnTo>
                      <a:pt x="125" y="63"/>
                    </a:lnTo>
                    <a:cubicBezTo>
                      <a:pt x="125" y="45"/>
                      <a:pt x="116" y="36"/>
                      <a:pt x="107" y="19"/>
                    </a:cubicBezTo>
                    <a:cubicBezTo>
                      <a:pt x="98"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7"/>
              <p:cNvSpPr/>
              <p:nvPr/>
            </p:nvSpPr>
            <p:spPr>
              <a:xfrm>
                <a:off x="7066091" y="4027190"/>
                <a:ext cx="15144" cy="32692"/>
              </a:xfrm>
              <a:custGeom>
                <a:avLst/>
                <a:gdLst/>
                <a:ahLst/>
                <a:cxnLst/>
                <a:rect l="l" t="t" r="r" b="b"/>
                <a:pathLst>
                  <a:path w="126" h="272" extrusionOk="0">
                    <a:moveTo>
                      <a:pt x="72" y="1"/>
                    </a:moveTo>
                    <a:cubicBezTo>
                      <a:pt x="68" y="1"/>
                      <a:pt x="65" y="2"/>
                      <a:pt x="63" y="4"/>
                    </a:cubicBezTo>
                    <a:cubicBezTo>
                      <a:pt x="27" y="4"/>
                      <a:pt x="0" y="31"/>
                      <a:pt x="0" y="58"/>
                    </a:cubicBezTo>
                    <a:lnTo>
                      <a:pt x="0" y="209"/>
                    </a:lnTo>
                    <a:cubicBezTo>
                      <a:pt x="0" y="227"/>
                      <a:pt x="9" y="236"/>
                      <a:pt x="18" y="254"/>
                    </a:cubicBezTo>
                    <a:cubicBezTo>
                      <a:pt x="27" y="263"/>
                      <a:pt x="45" y="272"/>
                      <a:pt x="63" y="272"/>
                    </a:cubicBezTo>
                    <a:cubicBezTo>
                      <a:pt x="90" y="272"/>
                      <a:pt x="125" y="245"/>
                      <a:pt x="125" y="209"/>
                    </a:cubicBezTo>
                    <a:lnTo>
                      <a:pt x="125" y="58"/>
                    </a:lnTo>
                    <a:cubicBezTo>
                      <a:pt x="125" y="49"/>
                      <a:pt x="116" y="31"/>
                      <a:pt x="107" y="22"/>
                    </a:cubicBezTo>
                    <a:cubicBezTo>
                      <a:pt x="94" y="9"/>
                      <a:pt x="81" y="1"/>
                      <a:pt x="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7"/>
              <p:cNvSpPr/>
              <p:nvPr/>
            </p:nvSpPr>
            <p:spPr>
              <a:xfrm>
                <a:off x="7015732" y="4059761"/>
                <a:ext cx="15024" cy="37860"/>
              </a:xfrm>
              <a:custGeom>
                <a:avLst/>
                <a:gdLst/>
                <a:ahLst/>
                <a:cxnLst/>
                <a:rect l="l" t="t" r="r" b="b"/>
                <a:pathLst>
                  <a:path w="125" h="315" extrusionOk="0">
                    <a:moveTo>
                      <a:pt x="63" y="1"/>
                    </a:moveTo>
                    <a:cubicBezTo>
                      <a:pt x="27" y="1"/>
                      <a:pt x="0" y="28"/>
                      <a:pt x="0" y="63"/>
                    </a:cubicBezTo>
                    <a:lnTo>
                      <a:pt x="0" y="251"/>
                    </a:lnTo>
                    <a:cubicBezTo>
                      <a:pt x="0" y="283"/>
                      <a:pt x="21" y="314"/>
                      <a:pt x="52" y="314"/>
                    </a:cubicBezTo>
                    <a:cubicBezTo>
                      <a:pt x="55" y="314"/>
                      <a:pt x="59" y="314"/>
                      <a:pt x="63" y="313"/>
                    </a:cubicBezTo>
                    <a:cubicBezTo>
                      <a:pt x="98" y="313"/>
                      <a:pt x="125" y="286"/>
                      <a:pt x="125" y="251"/>
                    </a:cubicBezTo>
                    <a:lnTo>
                      <a:pt x="125" y="63"/>
                    </a:lnTo>
                    <a:cubicBezTo>
                      <a:pt x="125" y="28"/>
                      <a:pt x="98"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7"/>
              <p:cNvSpPr/>
              <p:nvPr/>
            </p:nvSpPr>
            <p:spPr>
              <a:xfrm>
                <a:off x="7124023" y="3997623"/>
                <a:ext cx="19351" cy="35456"/>
              </a:xfrm>
              <a:custGeom>
                <a:avLst/>
                <a:gdLst/>
                <a:ahLst/>
                <a:cxnLst/>
                <a:rect l="l" t="t" r="r" b="b"/>
                <a:pathLst>
                  <a:path w="161" h="295" extrusionOk="0">
                    <a:moveTo>
                      <a:pt x="71" y="0"/>
                    </a:moveTo>
                    <a:cubicBezTo>
                      <a:pt x="54" y="0"/>
                      <a:pt x="36" y="9"/>
                      <a:pt x="27" y="18"/>
                    </a:cubicBezTo>
                    <a:cubicBezTo>
                      <a:pt x="9" y="36"/>
                      <a:pt x="9" y="45"/>
                      <a:pt x="9" y="63"/>
                    </a:cubicBezTo>
                    <a:cubicBezTo>
                      <a:pt x="0" y="125"/>
                      <a:pt x="9" y="188"/>
                      <a:pt x="36" y="250"/>
                    </a:cubicBezTo>
                    <a:cubicBezTo>
                      <a:pt x="36" y="268"/>
                      <a:pt x="45" y="277"/>
                      <a:pt x="63" y="286"/>
                    </a:cubicBezTo>
                    <a:cubicBezTo>
                      <a:pt x="71" y="295"/>
                      <a:pt x="89" y="295"/>
                      <a:pt x="107" y="295"/>
                    </a:cubicBezTo>
                    <a:cubicBezTo>
                      <a:pt x="125" y="286"/>
                      <a:pt x="134" y="277"/>
                      <a:pt x="143" y="268"/>
                    </a:cubicBezTo>
                    <a:cubicBezTo>
                      <a:pt x="152" y="250"/>
                      <a:pt x="161" y="232"/>
                      <a:pt x="152" y="215"/>
                    </a:cubicBezTo>
                    <a:cubicBezTo>
                      <a:pt x="143" y="190"/>
                      <a:pt x="135" y="165"/>
                      <a:pt x="127" y="140"/>
                    </a:cubicBezTo>
                    <a:lnTo>
                      <a:pt x="127" y="140"/>
                    </a:lnTo>
                    <a:cubicBezTo>
                      <a:pt x="128" y="142"/>
                      <a:pt x="130" y="143"/>
                      <a:pt x="134" y="143"/>
                    </a:cubicBezTo>
                    <a:cubicBezTo>
                      <a:pt x="125" y="116"/>
                      <a:pt x="125" y="90"/>
                      <a:pt x="125" y="63"/>
                    </a:cubicBezTo>
                    <a:cubicBezTo>
                      <a:pt x="134" y="45"/>
                      <a:pt x="125" y="27"/>
                      <a:pt x="107" y="18"/>
                    </a:cubicBezTo>
                    <a:cubicBezTo>
                      <a:pt x="98" y="9"/>
                      <a:pt x="80" y="0"/>
                      <a:pt x="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7"/>
              <p:cNvSpPr/>
              <p:nvPr/>
            </p:nvSpPr>
            <p:spPr>
              <a:xfrm>
                <a:off x="7095057" y="4097381"/>
                <a:ext cx="15144" cy="26923"/>
              </a:xfrm>
              <a:custGeom>
                <a:avLst/>
                <a:gdLst/>
                <a:ahLst/>
                <a:cxnLst/>
                <a:rect l="l" t="t" r="r" b="b"/>
                <a:pathLst>
                  <a:path w="126" h="224" extrusionOk="0">
                    <a:moveTo>
                      <a:pt x="63" y="0"/>
                    </a:moveTo>
                    <a:cubicBezTo>
                      <a:pt x="45" y="0"/>
                      <a:pt x="27" y="9"/>
                      <a:pt x="18" y="18"/>
                    </a:cubicBezTo>
                    <a:cubicBezTo>
                      <a:pt x="9" y="36"/>
                      <a:pt x="0" y="45"/>
                      <a:pt x="0" y="63"/>
                    </a:cubicBezTo>
                    <a:lnTo>
                      <a:pt x="0" y="161"/>
                    </a:lnTo>
                    <a:cubicBezTo>
                      <a:pt x="0" y="178"/>
                      <a:pt x="9" y="196"/>
                      <a:pt x="18" y="205"/>
                    </a:cubicBezTo>
                    <a:cubicBezTo>
                      <a:pt x="27" y="214"/>
                      <a:pt x="45" y="223"/>
                      <a:pt x="63" y="223"/>
                    </a:cubicBezTo>
                    <a:cubicBezTo>
                      <a:pt x="81" y="223"/>
                      <a:pt x="98" y="214"/>
                      <a:pt x="107" y="205"/>
                    </a:cubicBezTo>
                    <a:cubicBezTo>
                      <a:pt x="116" y="196"/>
                      <a:pt x="125" y="178"/>
                      <a:pt x="125" y="161"/>
                    </a:cubicBezTo>
                    <a:lnTo>
                      <a:pt x="125" y="63"/>
                    </a:lnTo>
                    <a:cubicBezTo>
                      <a:pt x="125" y="45"/>
                      <a:pt x="116" y="36"/>
                      <a:pt x="107" y="18"/>
                    </a:cubicBezTo>
                    <a:cubicBezTo>
                      <a:pt x="98"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7"/>
              <p:cNvSpPr/>
              <p:nvPr/>
            </p:nvSpPr>
            <p:spPr>
              <a:xfrm>
                <a:off x="7204430" y="4091972"/>
                <a:ext cx="14062" cy="32331"/>
              </a:xfrm>
              <a:custGeom>
                <a:avLst/>
                <a:gdLst/>
                <a:ahLst/>
                <a:cxnLst/>
                <a:rect l="l" t="t" r="r" b="b"/>
                <a:pathLst>
                  <a:path w="117" h="269" extrusionOk="0">
                    <a:moveTo>
                      <a:pt x="63" y="0"/>
                    </a:moveTo>
                    <a:cubicBezTo>
                      <a:pt x="27" y="0"/>
                      <a:pt x="0" y="27"/>
                      <a:pt x="0" y="63"/>
                    </a:cubicBezTo>
                    <a:lnTo>
                      <a:pt x="0" y="206"/>
                    </a:lnTo>
                    <a:cubicBezTo>
                      <a:pt x="0" y="223"/>
                      <a:pt x="0" y="241"/>
                      <a:pt x="18" y="250"/>
                    </a:cubicBezTo>
                    <a:cubicBezTo>
                      <a:pt x="27" y="259"/>
                      <a:pt x="45" y="268"/>
                      <a:pt x="63" y="268"/>
                    </a:cubicBezTo>
                    <a:cubicBezTo>
                      <a:pt x="89" y="268"/>
                      <a:pt x="116" y="241"/>
                      <a:pt x="116" y="206"/>
                    </a:cubicBezTo>
                    <a:lnTo>
                      <a:pt x="116" y="63"/>
                    </a:lnTo>
                    <a:cubicBezTo>
                      <a:pt x="116" y="45"/>
                      <a:pt x="116" y="27"/>
                      <a:pt x="98" y="18"/>
                    </a:cubicBezTo>
                    <a:cubicBezTo>
                      <a:pt x="89" y="9"/>
                      <a:pt x="72"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7"/>
              <p:cNvSpPr/>
              <p:nvPr/>
            </p:nvSpPr>
            <p:spPr>
              <a:xfrm>
                <a:off x="7212963" y="3950389"/>
                <a:ext cx="15144" cy="47355"/>
              </a:xfrm>
              <a:custGeom>
                <a:avLst/>
                <a:gdLst/>
                <a:ahLst/>
                <a:cxnLst/>
                <a:rect l="l" t="t" r="r" b="b"/>
                <a:pathLst>
                  <a:path w="126" h="394" extrusionOk="0">
                    <a:moveTo>
                      <a:pt x="63" y="1"/>
                    </a:moveTo>
                    <a:cubicBezTo>
                      <a:pt x="27" y="1"/>
                      <a:pt x="1" y="28"/>
                      <a:pt x="1" y="63"/>
                    </a:cubicBezTo>
                    <a:lnTo>
                      <a:pt x="1" y="331"/>
                    </a:lnTo>
                    <a:cubicBezTo>
                      <a:pt x="1" y="367"/>
                      <a:pt x="27" y="393"/>
                      <a:pt x="63" y="393"/>
                    </a:cubicBezTo>
                    <a:cubicBezTo>
                      <a:pt x="90" y="393"/>
                      <a:pt x="125" y="367"/>
                      <a:pt x="125" y="331"/>
                    </a:cubicBezTo>
                    <a:lnTo>
                      <a:pt x="125" y="63"/>
                    </a:lnTo>
                    <a:cubicBezTo>
                      <a:pt x="125" y="37"/>
                      <a:pt x="90"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7"/>
              <p:cNvSpPr/>
              <p:nvPr/>
            </p:nvSpPr>
            <p:spPr>
              <a:xfrm>
                <a:off x="7280510" y="4080194"/>
                <a:ext cx="15144" cy="40865"/>
              </a:xfrm>
              <a:custGeom>
                <a:avLst/>
                <a:gdLst/>
                <a:ahLst/>
                <a:cxnLst/>
                <a:rect l="l" t="t" r="r" b="b"/>
                <a:pathLst>
                  <a:path w="126" h="340" extrusionOk="0">
                    <a:moveTo>
                      <a:pt x="63" y="0"/>
                    </a:moveTo>
                    <a:cubicBezTo>
                      <a:pt x="27" y="0"/>
                      <a:pt x="1" y="27"/>
                      <a:pt x="1" y="63"/>
                    </a:cubicBezTo>
                    <a:lnTo>
                      <a:pt x="1" y="277"/>
                    </a:lnTo>
                    <a:cubicBezTo>
                      <a:pt x="1" y="313"/>
                      <a:pt x="27" y="339"/>
                      <a:pt x="63" y="339"/>
                    </a:cubicBezTo>
                    <a:cubicBezTo>
                      <a:pt x="90" y="339"/>
                      <a:pt x="125" y="313"/>
                      <a:pt x="125" y="277"/>
                    </a:cubicBezTo>
                    <a:lnTo>
                      <a:pt x="125" y="63"/>
                    </a:lnTo>
                    <a:cubicBezTo>
                      <a:pt x="125" y="27"/>
                      <a:pt x="9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7"/>
              <p:cNvSpPr/>
              <p:nvPr/>
            </p:nvSpPr>
            <p:spPr>
              <a:xfrm>
                <a:off x="7262241" y="4006157"/>
                <a:ext cx="15144" cy="30168"/>
              </a:xfrm>
              <a:custGeom>
                <a:avLst/>
                <a:gdLst/>
                <a:ahLst/>
                <a:cxnLst/>
                <a:rect l="l" t="t" r="r" b="b"/>
                <a:pathLst>
                  <a:path w="126" h="251" extrusionOk="0">
                    <a:moveTo>
                      <a:pt x="63" y="1"/>
                    </a:moveTo>
                    <a:cubicBezTo>
                      <a:pt x="54" y="1"/>
                      <a:pt x="37" y="10"/>
                      <a:pt x="19" y="19"/>
                    </a:cubicBezTo>
                    <a:cubicBezTo>
                      <a:pt x="10" y="36"/>
                      <a:pt x="1" y="45"/>
                      <a:pt x="1" y="63"/>
                    </a:cubicBezTo>
                    <a:lnTo>
                      <a:pt x="1" y="188"/>
                    </a:lnTo>
                    <a:cubicBezTo>
                      <a:pt x="1" y="206"/>
                      <a:pt x="10" y="224"/>
                      <a:pt x="19" y="233"/>
                    </a:cubicBezTo>
                    <a:cubicBezTo>
                      <a:pt x="37" y="242"/>
                      <a:pt x="54" y="251"/>
                      <a:pt x="63" y="251"/>
                    </a:cubicBezTo>
                    <a:cubicBezTo>
                      <a:pt x="81" y="251"/>
                      <a:pt x="99" y="242"/>
                      <a:pt x="108" y="233"/>
                    </a:cubicBezTo>
                    <a:cubicBezTo>
                      <a:pt x="117" y="215"/>
                      <a:pt x="126" y="206"/>
                      <a:pt x="126" y="188"/>
                    </a:cubicBezTo>
                    <a:lnTo>
                      <a:pt x="126" y="63"/>
                    </a:lnTo>
                    <a:cubicBezTo>
                      <a:pt x="126" y="45"/>
                      <a:pt x="117" y="36"/>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7"/>
              <p:cNvSpPr/>
              <p:nvPr/>
            </p:nvSpPr>
            <p:spPr>
              <a:xfrm>
                <a:off x="7298779" y="3918298"/>
                <a:ext cx="19351" cy="15144"/>
              </a:xfrm>
              <a:custGeom>
                <a:avLst/>
                <a:gdLst/>
                <a:ahLst/>
                <a:cxnLst/>
                <a:rect l="l" t="t" r="r" b="b"/>
                <a:pathLst>
                  <a:path w="161" h="126" extrusionOk="0">
                    <a:moveTo>
                      <a:pt x="81" y="0"/>
                    </a:moveTo>
                    <a:cubicBezTo>
                      <a:pt x="0" y="0"/>
                      <a:pt x="0" y="125"/>
                      <a:pt x="81" y="125"/>
                    </a:cubicBezTo>
                    <a:cubicBezTo>
                      <a:pt x="161" y="125"/>
                      <a:pt x="161" y="0"/>
                      <a:pt x="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7"/>
              <p:cNvSpPr/>
              <p:nvPr/>
            </p:nvSpPr>
            <p:spPr>
              <a:xfrm>
                <a:off x="7218372" y="3894741"/>
                <a:ext cx="15144" cy="30047"/>
              </a:xfrm>
              <a:custGeom>
                <a:avLst/>
                <a:gdLst/>
                <a:ahLst/>
                <a:cxnLst/>
                <a:rect l="l" t="t" r="r" b="b"/>
                <a:pathLst>
                  <a:path w="126" h="250" extrusionOk="0">
                    <a:moveTo>
                      <a:pt x="63" y="0"/>
                    </a:moveTo>
                    <a:cubicBezTo>
                      <a:pt x="45" y="0"/>
                      <a:pt x="36" y="9"/>
                      <a:pt x="18" y="18"/>
                    </a:cubicBezTo>
                    <a:cubicBezTo>
                      <a:pt x="9" y="36"/>
                      <a:pt x="0" y="45"/>
                      <a:pt x="0" y="62"/>
                    </a:cubicBezTo>
                    <a:lnTo>
                      <a:pt x="0" y="187"/>
                    </a:lnTo>
                    <a:cubicBezTo>
                      <a:pt x="0" y="205"/>
                      <a:pt x="9" y="214"/>
                      <a:pt x="18" y="232"/>
                    </a:cubicBezTo>
                    <a:cubicBezTo>
                      <a:pt x="36" y="241"/>
                      <a:pt x="45" y="250"/>
                      <a:pt x="63" y="250"/>
                    </a:cubicBezTo>
                    <a:cubicBezTo>
                      <a:pt x="80" y="250"/>
                      <a:pt x="98" y="241"/>
                      <a:pt x="107" y="232"/>
                    </a:cubicBezTo>
                    <a:cubicBezTo>
                      <a:pt x="116" y="214"/>
                      <a:pt x="125" y="205"/>
                      <a:pt x="125" y="187"/>
                    </a:cubicBezTo>
                    <a:lnTo>
                      <a:pt x="125" y="62"/>
                    </a:lnTo>
                    <a:cubicBezTo>
                      <a:pt x="125" y="45"/>
                      <a:pt x="116" y="27"/>
                      <a:pt x="107" y="18"/>
                    </a:cubicBezTo>
                    <a:cubicBezTo>
                      <a:pt x="98" y="9"/>
                      <a:pt x="80"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7"/>
              <p:cNvSpPr/>
              <p:nvPr/>
            </p:nvSpPr>
            <p:spPr>
              <a:xfrm>
                <a:off x="7157195" y="3947865"/>
                <a:ext cx="18389" cy="26322"/>
              </a:xfrm>
              <a:custGeom>
                <a:avLst/>
                <a:gdLst/>
                <a:ahLst/>
                <a:cxnLst/>
                <a:rect l="l" t="t" r="r" b="b"/>
                <a:pathLst>
                  <a:path w="153" h="219" extrusionOk="0">
                    <a:moveTo>
                      <a:pt x="16" y="118"/>
                    </a:moveTo>
                    <a:cubicBezTo>
                      <a:pt x="14" y="119"/>
                      <a:pt x="12" y="120"/>
                      <a:pt x="10" y="120"/>
                    </a:cubicBezTo>
                    <a:lnTo>
                      <a:pt x="10" y="120"/>
                    </a:lnTo>
                    <a:cubicBezTo>
                      <a:pt x="13" y="120"/>
                      <a:pt x="15" y="119"/>
                      <a:pt x="16" y="118"/>
                    </a:cubicBezTo>
                    <a:close/>
                    <a:moveTo>
                      <a:pt x="79" y="0"/>
                    </a:moveTo>
                    <a:cubicBezTo>
                      <a:pt x="74" y="0"/>
                      <a:pt x="68" y="1"/>
                      <a:pt x="63" y="4"/>
                    </a:cubicBezTo>
                    <a:cubicBezTo>
                      <a:pt x="54" y="4"/>
                      <a:pt x="36" y="13"/>
                      <a:pt x="27" y="31"/>
                    </a:cubicBezTo>
                    <a:cubicBezTo>
                      <a:pt x="19" y="49"/>
                      <a:pt x="19" y="58"/>
                      <a:pt x="27" y="75"/>
                    </a:cubicBezTo>
                    <a:cubicBezTo>
                      <a:pt x="27" y="78"/>
                      <a:pt x="27" y="81"/>
                      <a:pt x="27" y="84"/>
                    </a:cubicBezTo>
                    <a:cubicBezTo>
                      <a:pt x="27" y="93"/>
                      <a:pt x="27" y="102"/>
                      <a:pt x="19" y="111"/>
                    </a:cubicBezTo>
                    <a:lnTo>
                      <a:pt x="27" y="102"/>
                    </a:lnTo>
                    <a:lnTo>
                      <a:pt x="27" y="102"/>
                    </a:lnTo>
                    <a:cubicBezTo>
                      <a:pt x="23" y="107"/>
                      <a:pt x="21" y="111"/>
                      <a:pt x="19" y="114"/>
                    </a:cubicBezTo>
                    <a:lnTo>
                      <a:pt x="19" y="114"/>
                    </a:lnTo>
                    <a:cubicBezTo>
                      <a:pt x="19" y="111"/>
                      <a:pt x="19" y="111"/>
                      <a:pt x="19" y="111"/>
                    </a:cubicBezTo>
                    <a:cubicBezTo>
                      <a:pt x="19" y="111"/>
                      <a:pt x="19" y="115"/>
                      <a:pt x="16" y="118"/>
                    </a:cubicBezTo>
                    <a:lnTo>
                      <a:pt x="16" y="118"/>
                    </a:lnTo>
                    <a:cubicBezTo>
                      <a:pt x="17" y="117"/>
                      <a:pt x="18" y="116"/>
                      <a:pt x="19" y="114"/>
                    </a:cubicBezTo>
                    <a:lnTo>
                      <a:pt x="19" y="114"/>
                    </a:lnTo>
                    <a:cubicBezTo>
                      <a:pt x="19" y="116"/>
                      <a:pt x="19" y="118"/>
                      <a:pt x="19" y="120"/>
                    </a:cubicBezTo>
                    <a:cubicBezTo>
                      <a:pt x="10" y="129"/>
                      <a:pt x="1" y="147"/>
                      <a:pt x="1" y="156"/>
                    </a:cubicBezTo>
                    <a:cubicBezTo>
                      <a:pt x="1" y="174"/>
                      <a:pt x="10" y="191"/>
                      <a:pt x="19" y="200"/>
                    </a:cubicBezTo>
                    <a:cubicBezTo>
                      <a:pt x="27" y="218"/>
                      <a:pt x="45" y="218"/>
                      <a:pt x="63" y="218"/>
                    </a:cubicBezTo>
                    <a:cubicBezTo>
                      <a:pt x="72" y="218"/>
                      <a:pt x="90" y="218"/>
                      <a:pt x="108" y="200"/>
                    </a:cubicBezTo>
                    <a:cubicBezTo>
                      <a:pt x="126" y="182"/>
                      <a:pt x="134" y="156"/>
                      <a:pt x="143" y="129"/>
                    </a:cubicBezTo>
                    <a:cubicBezTo>
                      <a:pt x="152" y="102"/>
                      <a:pt x="152" y="75"/>
                      <a:pt x="143" y="49"/>
                    </a:cubicBezTo>
                    <a:cubicBezTo>
                      <a:pt x="134" y="31"/>
                      <a:pt x="126" y="13"/>
                      <a:pt x="117" y="13"/>
                    </a:cubicBezTo>
                    <a:cubicBezTo>
                      <a:pt x="104" y="7"/>
                      <a:pt x="91"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7"/>
              <p:cNvSpPr/>
              <p:nvPr/>
            </p:nvSpPr>
            <p:spPr>
              <a:xfrm>
                <a:off x="7638676" y="3933322"/>
                <a:ext cx="15144" cy="32211"/>
              </a:xfrm>
              <a:custGeom>
                <a:avLst/>
                <a:gdLst/>
                <a:ahLst/>
                <a:cxnLst/>
                <a:rect l="l" t="t" r="r" b="b"/>
                <a:pathLst>
                  <a:path w="126" h="268" extrusionOk="0">
                    <a:moveTo>
                      <a:pt x="63" y="0"/>
                    </a:moveTo>
                    <a:cubicBezTo>
                      <a:pt x="27" y="0"/>
                      <a:pt x="0" y="27"/>
                      <a:pt x="0" y="63"/>
                    </a:cubicBezTo>
                    <a:lnTo>
                      <a:pt x="0" y="205"/>
                    </a:lnTo>
                    <a:cubicBezTo>
                      <a:pt x="0" y="223"/>
                      <a:pt x="9" y="241"/>
                      <a:pt x="18" y="250"/>
                    </a:cubicBezTo>
                    <a:cubicBezTo>
                      <a:pt x="27" y="259"/>
                      <a:pt x="45" y="268"/>
                      <a:pt x="63" y="268"/>
                    </a:cubicBezTo>
                    <a:cubicBezTo>
                      <a:pt x="98" y="268"/>
                      <a:pt x="125" y="241"/>
                      <a:pt x="125" y="205"/>
                    </a:cubicBezTo>
                    <a:lnTo>
                      <a:pt x="125" y="63"/>
                    </a:lnTo>
                    <a:cubicBezTo>
                      <a:pt x="125" y="45"/>
                      <a:pt x="116" y="27"/>
                      <a:pt x="107" y="18"/>
                    </a:cubicBezTo>
                    <a:cubicBezTo>
                      <a:pt x="98" y="9"/>
                      <a:pt x="8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7"/>
              <p:cNvSpPr/>
              <p:nvPr/>
            </p:nvSpPr>
            <p:spPr>
              <a:xfrm>
                <a:off x="7635431" y="3583689"/>
                <a:ext cx="15144" cy="23798"/>
              </a:xfrm>
              <a:custGeom>
                <a:avLst/>
                <a:gdLst/>
                <a:ahLst/>
                <a:cxnLst/>
                <a:rect l="l" t="t" r="r" b="b"/>
                <a:pathLst>
                  <a:path w="126" h="198" extrusionOk="0">
                    <a:moveTo>
                      <a:pt x="63" y="1"/>
                    </a:moveTo>
                    <a:cubicBezTo>
                      <a:pt x="54" y="1"/>
                      <a:pt x="36" y="1"/>
                      <a:pt x="18" y="19"/>
                    </a:cubicBezTo>
                    <a:cubicBezTo>
                      <a:pt x="9" y="28"/>
                      <a:pt x="0" y="46"/>
                      <a:pt x="0" y="63"/>
                    </a:cubicBezTo>
                    <a:lnTo>
                      <a:pt x="0" y="135"/>
                    </a:lnTo>
                    <a:cubicBezTo>
                      <a:pt x="0" y="153"/>
                      <a:pt x="9" y="161"/>
                      <a:pt x="18" y="179"/>
                    </a:cubicBezTo>
                    <a:cubicBezTo>
                      <a:pt x="27" y="179"/>
                      <a:pt x="36" y="188"/>
                      <a:pt x="45" y="188"/>
                    </a:cubicBezTo>
                    <a:cubicBezTo>
                      <a:pt x="54" y="197"/>
                      <a:pt x="54" y="197"/>
                      <a:pt x="63" y="197"/>
                    </a:cubicBezTo>
                    <a:cubicBezTo>
                      <a:pt x="81" y="197"/>
                      <a:pt x="99" y="188"/>
                      <a:pt x="108" y="179"/>
                    </a:cubicBezTo>
                    <a:cubicBezTo>
                      <a:pt x="116" y="161"/>
                      <a:pt x="125" y="153"/>
                      <a:pt x="125" y="135"/>
                    </a:cubicBezTo>
                    <a:lnTo>
                      <a:pt x="125" y="63"/>
                    </a:lnTo>
                    <a:cubicBezTo>
                      <a:pt x="125" y="46"/>
                      <a:pt x="116" y="28"/>
                      <a:pt x="108" y="19"/>
                    </a:cubicBezTo>
                    <a:cubicBezTo>
                      <a:pt x="108" y="10"/>
                      <a:pt x="99" y="10"/>
                      <a:pt x="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7"/>
              <p:cNvSpPr/>
              <p:nvPr/>
            </p:nvSpPr>
            <p:spPr>
              <a:xfrm>
                <a:off x="7586153" y="3553762"/>
                <a:ext cx="15024" cy="21514"/>
              </a:xfrm>
              <a:custGeom>
                <a:avLst/>
                <a:gdLst/>
                <a:ahLst/>
                <a:cxnLst/>
                <a:rect l="l" t="t" r="r" b="b"/>
                <a:pathLst>
                  <a:path w="125" h="179" extrusionOk="0">
                    <a:moveTo>
                      <a:pt x="63" y="0"/>
                    </a:moveTo>
                    <a:cubicBezTo>
                      <a:pt x="54" y="0"/>
                      <a:pt x="54" y="9"/>
                      <a:pt x="45" y="9"/>
                    </a:cubicBezTo>
                    <a:cubicBezTo>
                      <a:pt x="36" y="9"/>
                      <a:pt x="27" y="18"/>
                      <a:pt x="18" y="18"/>
                    </a:cubicBezTo>
                    <a:cubicBezTo>
                      <a:pt x="18" y="27"/>
                      <a:pt x="9" y="27"/>
                      <a:pt x="9" y="36"/>
                    </a:cubicBezTo>
                    <a:cubicBezTo>
                      <a:pt x="0" y="45"/>
                      <a:pt x="0" y="54"/>
                      <a:pt x="0" y="63"/>
                    </a:cubicBezTo>
                    <a:lnTo>
                      <a:pt x="0" y="116"/>
                    </a:lnTo>
                    <a:cubicBezTo>
                      <a:pt x="0" y="125"/>
                      <a:pt x="0" y="134"/>
                      <a:pt x="0" y="134"/>
                    </a:cubicBezTo>
                    <a:cubicBezTo>
                      <a:pt x="9" y="143"/>
                      <a:pt x="9" y="152"/>
                      <a:pt x="18" y="161"/>
                    </a:cubicBezTo>
                    <a:cubicBezTo>
                      <a:pt x="27" y="161"/>
                      <a:pt x="27" y="170"/>
                      <a:pt x="36" y="170"/>
                    </a:cubicBezTo>
                    <a:cubicBezTo>
                      <a:pt x="45" y="170"/>
                      <a:pt x="54" y="179"/>
                      <a:pt x="63" y="179"/>
                    </a:cubicBezTo>
                    <a:cubicBezTo>
                      <a:pt x="63" y="170"/>
                      <a:pt x="71" y="170"/>
                      <a:pt x="80" y="170"/>
                    </a:cubicBezTo>
                    <a:cubicBezTo>
                      <a:pt x="89" y="170"/>
                      <a:pt x="98" y="161"/>
                      <a:pt x="107" y="161"/>
                    </a:cubicBezTo>
                    <a:cubicBezTo>
                      <a:pt x="107" y="152"/>
                      <a:pt x="107" y="152"/>
                      <a:pt x="116" y="143"/>
                    </a:cubicBezTo>
                    <a:cubicBezTo>
                      <a:pt x="116" y="134"/>
                      <a:pt x="125" y="125"/>
                      <a:pt x="125" y="116"/>
                    </a:cubicBezTo>
                    <a:lnTo>
                      <a:pt x="125" y="63"/>
                    </a:lnTo>
                    <a:cubicBezTo>
                      <a:pt x="125" y="54"/>
                      <a:pt x="116" y="45"/>
                      <a:pt x="116" y="45"/>
                    </a:cubicBezTo>
                    <a:cubicBezTo>
                      <a:pt x="116" y="36"/>
                      <a:pt x="107" y="27"/>
                      <a:pt x="107" y="18"/>
                    </a:cubicBezTo>
                    <a:cubicBezTo>
                      <a:pt x="98" y="18"/>
                      <a:pt x="89" y="9"/>
                      <a:pt x="80" y="9"/>
                    </a:cubicBezTo>
                    <a:cubicBezTo>
                      <a:pt x="80" y="9"/>
                      <a:pt x="71" y="0"/>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7"/>
              <p:cNvSpPr/>
              <p:nvPr/>
            </p:nvSpPr>
            <p:spPr>
              <a:xfrm>
                <a:off x="7915234" y="3720946"/>
                <a:ext cx="18389" cy="30168"/>
              </a:xfrm>
              <a:custGeom>
                <a:avLst/>
                <a:gdLst/>
                <a:ahLst/>
                <a:cxnLst/>
                <a:rect l="l" t="t" r="r" b="b"/>
                <a:pathLst>
                  <a:path w="153" h="251" extrusionOk="0">
                    <a:moveTo>
                      <a:pt x="81" y="1"/>
                    </a:moveTo>
                    <a:cubicBezTo>
                      <a:pt x="63" y="1"/>
                      <a:pt x="45" y="1"/>
                      <a:pt x="37" y="10"/>
                    </a:cubicBezTo>
                    <a:cubicBezTo>
                      <a:pt x="19" y="19"/>
                      <a:pt x="10" y="28"/>
                      <a:pt x="10" y="45"/>
                    </a:cubicBezTo>
                    <a:cubicBezTo>
                      <a:pt x="1" y="63"/>
                      <a:pt x="1" y="81"/>
                      <a:pt x="10" y="90"/>
                    </a:cubicBezTo>
                    <a:cubicBezTo>
                      <a:pt x="19" y="99"/>
                      <a:pt x="19" y="108"/>
                      <a:pt x="28" y="117"/>
                    </a:cubicBezTo>
                    <a:cubicBezTo>
                      <a:pt x="28" y="117"/>
                      <a:pt x="19" y="108"/>
                      <a:pt x="19" y="108"/>
                    </a:cubicBezTo>
                    <a:lnTo>
                      <a:pt x="19" y="108"/>
                    </a:lnTo>
                    <a:cubicBezTo>
                      <a:pt x="28" y="117"/>
                      <a:pt x="28" y="126"/>
                      <a:pt x="28" y="144"/>
                    </a:cubicBezTo>
                    <a:cubicBezTo>
                      <a:pt x="28" y="152"/>
                      <a:pt x="28" y="161"/>
                      <a:pt x="19" y="170"/>
                    </a:cubicBezTo>
                    <a:cubicBezTo>
                      <a:pt x="19" y="188"/>
                      <a:pt x="19" y="206"/>
                      <a:pt x="28" y="215"/>
                    </a:cubicBezTo>
                    <a:cubicBezTo>
                      <a:pt x="37" y="233"/>
                      <a:pt x="54" y="242"/>
                      <a:pt x="63" y="251"/>
                    </a:cubicBezTo>
                    <a:cubicBezTo>
                      <a:pt x="81" y="251"/>
                      <a:pt x="99" y="251"/>
                      <a:pt x="117" y="242"/>
                    </a:cubicBezTo>
                    <a:cubicBezTo>
                      <a:pt x="126" y="233"/>
                      <a:pt x="135" y="224"/>
                      <a:pt x="144" y="206"/>
                    </a:cubicBezTo>
                    <a:cubicBezTo>
                      <a:pt x="153" y="179"/>
                      <a:pt x="153" y="144"/>
                      <a:pt x="153" y="117"/>
                    </a:cubicBezTo>
                    <a:cubicBezTo>
                      <a:pt x="144" y="90"/>
                      <a:pt x="135" y="54"/>
                      <a:pt x="117" y="36"/>
                    </a:cubicBezTo>
                    <a:cubicBezTo>
                      <a:pt x="108" y="19"/>
                      <a:pt x="99" y="10"/>
                      <a:pt x="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7"/>
              <p:cNvSpPr/>
              <p:nvPr/>
            </p:nvSpPr>
            <p:spPr>
              <a:xfrm>
                <a:off x="7614999" y="3695225"/>
                <a:ext cx="15144" cy="29086"/>
              </a:xfrm>
              <a:custGeom>
                <a:avLst/>
                <a:gdLst/>
                <a:ahLst/>
                <a:cxnLst/>
                <a:rect l="l" t="t" r="r" b="b"/>
                <a:pathLst>
                  <a:path w="126" h="242" extrusionOk="0">
                    <a:moveTo>
                      <a:pt x="63" y="1"/>
                    </a:moveTo>
                    <a:cubicBezTo>
                      <a:pt x="46" y="1"/>
                      <a:pt x="37" y="10"/>
                      <a:pt x="19" y="19"/>
                    </a:cubicBezTo>
                    <a:cubicBezTo>
                      <a:pt x="10" y="27"/>
                      <a:pt x="1" y="45"/>
                      <a:pt x="1" y="63"/>
                    </a:cubicBezTo>
                    <a:lnTo>
                      <a:pt x="1" y="179"/>
                    </a:lnTo>
                    <a:cubicBezTo>
                      <a:pt x="1" y="197"/>
                      <a:pt x="10" y="215"/>
                      <a:pt x="19" y="224"/>
                    </a:cubicBezTo>
                    <a:cubicBezTo>
                      <a:pt x="28" y="242"/>
                      <a:pt x="46" y="242"/>
                      <a:pt x="63" y="242"/>
                    </a:cubicBezTo>
                    <a:cubicBezTo>
                      <a:pt x="81" y="242"/>
                      <a:pt x="99" y="242"/>
                      <a:pt x="108" y="224"/>
                    </a:cubicBezTo>
                    <a:cubicBezTo>
                      <a:pt x="117" y="215"/>
                      <a:pt x="126" y="197"/>
                      <a:pt x="126" y="179"/>
                    </a:cubicBezTo>
                    <a:lnTo>
                      <a:pt x="126" y="63"/>
                    </a:lnTo>
                    <a:cubicBezTo>
                      <a:pt x="126" y="45"/>
                      <a:pt x="117" y="27"/>
                      <a:pt x="108" y="19"/>
                    </a:cubicBezTo>
                    <a:cubicBezTo>
                      <a:pt x="99" y="10"/>
                      <a:pt x="81" y="1"/>
                      <a:pt x="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7"/>
              <p:cNvSpPr/>
              <p:nvPr/>
            </p:nvSpPr>
            <p:spPr>
              <a:xfrm>
                <a:off x="6959964" y="3683447"/>
                <a:ext cx="18269" cy="26682"/>
              </a:xfrm>
              <a:custGeom>
                <a:avLst/>
                <a:gdLst/>
                <a:ahLst/>
                <a:cxnLst/>
                <a:rect l="l" t="t" r="r" b="b"/>
                <a:pathLst>
                  <a:path w="152" h="222" extrusionOk="0">
                    <a:moveTo>
                      <a:pt x="107" y="1"/>
                    </a:moveTo>
                    <a:cubicBezTo>
                      <a:pt x="89" y="1"/>
                      <a:pt x="72" y="1"/>
                      <a:pt x="63" y="9"/>
                    </a:cubicBezTo>
                    <a:cubicBezTo>
                      <a:pt x="45" y="18"/>
                      <a:pt x="36" y="27"/>
                      <a:pt x="27" y="45"/>
                    </a:cubicBezTo>
                    <a:cubicBezTo>
                      <a:pt x="27" y="81"/>
                      <a:pt x="18" y="108"/>
                      <a:pt x="9" y="143"/>
                    </a:cubicBezTo>
                    <a:cubicBezTo>
                      <a:pt x="0" y="161"/>
                      <a:pt x="0" y="179"/>
                      <a:pt x="9" y="188"/>
                    </a:cubicBezTo>
                    <a:cubicBezTo>
                      <a:pt x="18" y="206"/>
                      <a:pt x="36" y="215"/>
                      <a:pt x="45" y="215"/>
                    </a:cubicBezTo>
                    <a:cubicBezTo>
                      <a:pt x="54" y="219"/>
                      <a:pt x="63" y="221"/>
                      <a:pt x="72" y="221"/>
                    </a:cubicBezTo>
                    <a:cubicBezTo>
                      <a:pt x="80" y="221"/>
                      <a:pt x="89" y="219"/>
                      <a:pt x="98" y="215"/>
                    </a:cubicBezTo>
                    <a:cubicBezTo>
                      <a:pt x="107" y="206"/>
                      <a:pt x="116" y="188"/>
                      <a:pt x="125" y="179"/>
                    </a:cubicBezTo>
                    <a:cubicBezTo>
                      <a:pt x="134" y="143"/>
                      <a:pt x="143" y="108"/>
                      <a:pt x="152" y="81"/>
                    </a:cubicBezTo>
                    <a:cubicBezTo>
                      <a:pt x="152" y="63"/>
                      <a:pt x="152" y="45"/>
                      <a:pt x="143" y="27"/>
                    </a:cubicBezTo>
                    <a:cubicBezTo>
                      <a:pt x="134" y="18"/>
                      <a:pt x="125" y="9"/>
                      <a:pt x="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1" name="Google Shape;1871;p37"/>
            <p:cNvSpPr/>
            <p:nvPr/>
          </p:nvSpPr>
          <p:spPr>
            <a:xfrm>
              <a:off x="6851373" y="2349819"/>
              <a:ext cx="600881" cy="732896"/>
            </a:xfrm>
            <a:custGeom>
              <a:avLst/>
              <a:gdLst/>
              <a:ahLst/>
              <a:cxnLst/>
              <a:rect l="l" t="t" r="r" b="b"/>
              <a:pathLst>
                <a:path w="4720" h="5757" extrusionOk="0">
                  <a:moveTo>
                    <a:pt x="2559" y="0"/>
                  </a:moveTo>
                  <a:cubicBezTo>
                    <a:pt x="2527" y="0"/>
                    <a:pt x="2495" y="1"/>
                    <a:pt x="2463" y="3"/>
                  </a:cubicBezTo>
                  <a:cubicBezTo>
                    <a:pt x="2035" y="20"/>
                    <a:pt x="1651" y="136"/>
                    <a:pt x="1321" y="350"/>
                  </a:cubicBezTo>
                  <a:cubicBezTo>
                    <a:pt x="625" y="797"/>
                    <a:pt x="179" y="1706"/>
                    <a:pt x="99" y="3107"/>
                  </a:cubicBezTo>
                  <a:cubicBezTo>
                    <a:pt x="1" y="5177"/>
                    <a:pt x="1267" y="5757"/>
                    <a:pt x="2516" y="5757"/>
                  </a:cubicBezTo>
                  <a:cubicBezTo>
                    <a:pt x="3194" y="5757"/>
                    <a:pt x="3792" y="5507"/>
                    <a:pt x="4194" y="4980"/>
                  </a:cubicBezTo>
                  <a:cubicBezTo>
                    <a:pt x="4524" y="4534"/>
                    <a:pt x="4720" y="3874"/>
                    <a:pt x="4711" y="2991"/>
                  </a:cubicBezTo>
                  <a:cubicBezTo>
                    <a:pt x="4676" y="1107"/>
                    <a:pt x="3720" y="0"/>
                    <a:pt x="2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7"/>
            <p:cNvSpPr/>
            <p:nvPr/>
          </p:nvSpPr>
          <p:spPr>
            <a:xfrm>
              <a:off x="6851373" y="2394376"/>
              <a:ext cx="533918" cy="688339"/>
            </a:xfrm>
            <a:custGeom>
              <a:avLst/>
              <a:gdLst/>
              <a:ahLst/>
              <a:cxnLst/>
              <a:rect l="l" t="t" r="r" b="b"/>
              <a:pathLst>
                <a:path w="4194" h="5407" extrusionOk="0">
                  <a:moveTo>
                    <a:pt x="1321" y="0"/>
                  </a:moveTo>
                  <a:cubicBezTo>
                    <a:pt x="625" y="447"/>
                    <a:pt x="179" y="1356"/>
                    <a:pt x="99" y="2757"/>
                  </a:cubicBezTo>
                  <a:cubicBezTo>
                    <a:pt x="1" y="4827"/>
                    <a:pt x="1267" y="5407"/>
                    <a:pt x="2516" y="5407"/>
                  </a:cubicBezTo>
                  <a:cubicBezTo>
                    <a:pt x="3194" y="5407"/>
                    <a:pt x="3792" y="5157"/>
                    <a:pt x="4194" y="4630"/>
                  </a:cubicBezTo>
                  <a:lnTo>
                    <a:pt x="4194" y="4630"/>
                  </a:lnTo>
                  <a:cubicBezTo>
                    <a:pt x="3808" y="4752"/>
                    <a:pt x="3340" y="4840"/>
                    <a:pt x="2873" y="4840"/>
                  </a:cubicBezTo>
                  <a:cubicBezTo>
                    <a:pt x="1874" y="4840"/>
                    <a:pt x="884" y="4437"/>
                    <a:pt x="732" y="3105"/>
                  </a:cubicBezTo>
                  <a:cubicBezTo>
                    <a:pt x="554" y="1579"/>
                    <a:pt x="982" y="545"/>
                    <a:pt x="1321"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7"/>
            <p:cNvSpPr/>
            <p:nvPr/>
          </p:nvSpPr>
          <p:spPr>
            <a:xfrm>
              <a:off x="7155760" y="2557963"/>
              <a:ext cx="25079" cy="338505"/>
            </a:xfrm>
            <a:custGeom>
              <a:avLst/>
              <a:gdLst/>
              <a:ahLst/>
              <a:cxnLst/>
              <a:rect l="l" t="t" r="r" b="b"/>
              <a:pathLst>
                <a:path w="197" h="2659" extrusionOk="0">
                  <a:moveTo>
                    <a:pt x="99" y="0"/>
                  </a:moveTo>
                  <a:cubicBezTo>
                    <a:pt x="45" y="0"/>
                    <a:pt x="1" y="45"/>
                    <a:pt x="1" y="98"/>
                  </a:cubicBezTo>
                  <a:lnTo>
                    <a:pt x="1" y="2560"/>
                  </a:lnTo>
                  <a:cubicBezTo>
                    <a:pt x="1" y="2614"/>
                    <a:pt x="45" y="2659"/>
                    <a:pt x="99" y="2659"/>
                  </a:cubicBezTo>
                  <a:cubicBezTo>
                    <a:pt x="152" y="2659"/>
                    <a:pt x="197" y="2614"/>
                    <a:pt x="197" y="2560"/>
                  </a:cubicBezTo>
                  <a:lnTo>
                    <a:pt x="197" y="98"/>
                  </a:lnTo>
                  <a:cubicBezTo>
                    <a:pt x="197" y="45"/>
                    <a:pt x="152" y="0"/>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7"/>
            <p:cNvSpPr/>
            <p:nvPr/>
          </p:nvSpPr>
          <p:spPr>
            <a:xfrm>
              <a:off x="7085360" y="2458919"/>
              <a:ext cx="149966" cy="111647"/>
            </a:xfrm>
            <a:custGeom>
              <a:avLst/>
              <a:gdLst/>
              <a:ahLst/>
              <a:cxnLst/>
              <a:rect l="l" t="t" r="r" b="b"/>
              <a:pathLst>
                <a:path w="1178" h="877" extrusionOk="0">
                  <a:moveTo>
                    <a:pt x="533" y="1"/>
                  </a:moveTo>
                  <a:cubicBezTo>
                    <a:pt x="311" y="1"/>
                    <a:pt x="113" y="37"/>
                    <a:pt x="81" y="109"/>
                  </a:cubicBezTo>
                  <a:cubicBezTo>
                    <a:pt x="0" y="278"/>
                    <a:pt x="170" y="876"/>
                    <a:pt x="652" y="876"/>
                  </a:cubicBezTo>
                  <a:cubicBezTo>
                    <a:pt x="785" y="876"/>
                    <a:pt x="910" y="796"/>
                    <a:pt x="1000" y="680"/>
                  </a:cubicBezTo>
                  <a:cubicBezTo>
                    <a:pt x="1116" y="537"/>
                    <a:pt x="1178" y="359"/>
                    <a:pt x="1178" y="216"/>
                  </a:cubicBezTo>
                  <a:cubicBezTo>
                    <a:pt x="1178" y="82"/>
                    <a:pt x="893" y="11"/>
                    <a:pt x="607" y="2"/>
                  </a:cubicBezTo>
                  <a:cubicBezTo>
                    <a:pt x="582" y="1"/>
                    <a:pt x="557"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7"/>
            <p:cNvSpPr/>
            <p:nvPr/>
          </p:nvSpPr>
          <p:spPr>
            <a:xfrm>
              <a:off x="7156906" y="2459047"/>
              <a:ext cx="78420" cy="86440"/>
            </a:xfrm>
            <a:custGeom>
              <a:avLst/>
              <a:gdLst/>
              <a:ahLst/>
              <a:cxnLst/>
              <a:rect l="l" t="t" r="r" b="b"/>
              <a:pathLst>
                <a:path w="616" h="679" extrusionOk="0">
                  <a:moveTo>
                    <a:pt x="45" y="1"/>
                  </a:moveTo>
                  <a:cubicBezTo>
                    <a:pt x="18" y="63"/>
                    <a:pt x="0" y="135"/>
                    <a:pt x="0" y="206"/>
                  </a:cubicBezTo>
                  <a:cubicBezTo>
                    <a:pt x="0" y="456"/>
                    <a:pt x="197" y="661"/>
                    <a:pt x="438" y="679"/>
                  </a:cubicBezTo>
                  <a:cubicBezTo>
                    <a:pt x="554" y="536"/>
                    <a:pt x="616" y="358"/>
                    <a:pt x="616" y="215"/>
                  </a:cubicBezTo>
                  <a:cubicBezTo>
                    <a:pt x="616" y="81"/>
                    <a:pt x="331" y="10"/>
                    <a:pt x="45" y="1"/>
                  </a:cubicBezTo>
                  <a:close/>
                </a:path>
              </a:pathLst>
            </a:custGeom>
            <a:solidFill>
              <a:srgbClr val="4D1311">
                <a:alpha val="31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7"/>
            <p:cNvSpPr/>
            <p:nvPr/>
          </p:nvSpPr>
          <p:spPr>
            <a:xfrm>
              <a:off x="6862703" y="2372734"/>
              <a:ext cx="66071" cy="95606"/>
            </a:xfrm>
            <a:custGeom>
              <a:avLst/>
              <a:gdLst/>
              <a:ahLst/>
              <a:cxnLst/>
              <a:rect l="l" t="t" r="r" b="b"/>
              <a:pathLst>
                <a:path w="519" h="751" extrusionOk="0">
                  <a:moveTo>
                    <a:pt x="260" y="1"/>
                  </a:moveTo>
                  <a:cubicBezTo>
                    <a:pt x="117" y="1"/>
                    <a:pt x="1" y="162"/>
                    <a:pt x="1" y="376"/>
                  </a:cubicBezTo>
                  <a:cubicBezTo>
                    <a:pt x="1" y="581"/>
                    <a:pt x="117" y="750"/>
                    <a:pt x="260" y="750"/>
                  </a:cubicBezTo>
                  <a:cubicBezTo>
                    <a:pt x="402" y="750"/>
                    <a:pt x="518" y="581"/>
                    <a:pt x="518" y="376"/>
                  </a:cubicBezTo>
                  <a:cubicBezTo>
                    <a:pt x="518" y="162"/>
                    <a:pt x="402" y="1"/>
                    <a:pt x="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7"/>
            <p:cNvSpPr/>
            <p:nvPr/>
          </p:nvSpPr>
          <p:spPr>
            <a:xfrm>
              <a:off x="6882054" y="2386483"/>
              <a:ext cx="23933" cy="40992"/>
            </a:xfrm>
            <a:custGeom>
              <a:avLst/>
              <a:gdLst/>
              <a:ahLst/>
              <a:cxnLst/>
              <a:rect l="l" t="t" r="r" b="b"/>
              <a:pathLst>
                <a:path w="188" h="322" extrusionOk="0">
                  <a:moveTo>
                    <a:pt x="99" y="0"/>
                  </a:moveTo>
                  <a:cubicBezTo>
                    <a:pt x="45" y="0"/>
                    <a:pt x="1" y="71"/>
                    <a:pt x="1" y="161"/>
                  </a:cubicBezTo>
                  <a:cubicBezTo>
                    <a:pt x="1" y="250"/>
                    <a:pt x="45" y="321"/>
                    <a:pt x="99" y="321"/>
                  </a:cubicBezTo>
                  <a:cubicBezTo>
                    <a:pt x="152" y="321"/>
                    <a:pt x="188" y="250"/>
                    <a:pt x="188" y="161"/>
                  </a:cubicBezTo>
                  <a:cubicBezTo>
                    <a:pt x="188" y="71"/>
                    <a:pt x="152" y="0"/>
                    <a:pt x="99"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7"/>
            <p:cNvSpPr/>
            <p:nvPr/>
          </p:nvSpPr>
          <p:spPr>
            <a:xfrm>
              <a:off x="7399931" y="2372734"/>
              <a:ext cx="65944" cy="95606"/>
            </a:xfrm>
            <a:custGeom>
              <a:avLst/>
              <a:gdLst/>
              <a:ahLst/>
              <a:cxnLst/>
              <a:rect l="l" t="t" r="r" b="b"/>
              <a:pathLst>
                <a:path w="518" h="751" extrusionOk="0">
                  <a:moveTo>
                    <a:pt x="259" y="1"/>
                  </a:moveTo>
                  <a:cubicBezTo>
                    <a:pt x="117" y="1"/>
                    <a:pt x="1" y="162"/>
                    <a:pt x="1" y="376"/>
                  </a:cubicBezTo>
                  <a:cubicBezTo>
                    <a:pt x="1" y="581"/>
                    <a:pt x="117" y="750"/>
                    <a:pt x="259" y="750"/>
                  </a:cubicBezTo>
                  <a:cubicBezTo>
                    <a:pt x="402" y="750"/>
                    <a:pt x="518" y="581"/>
                    <a:pt x="518" y="376"/>
                  </a:cubicBezTo>
                  <a:cubicBezTo>
                    <a:pt x="518" y="162"/>
                    <a:pt x="402"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7"/>
            <p:cNvSpPr/>
            <p:nvPr/>
          </p:nvSpPr>
          <p:spPr>
            <a:xfrm>
              <a:off x="7419282" y="2386483"/>
              <a:ext cx="23933" cy="40992"/>
            </a:xfrm>
            <a:custGeom>
              <a:avLst/>
              <a:gdLst/>
              <a:ahLst/>
              <a:cxnLst/>
              <a:rect l="l" t="t" r="r" b="b"/>
              <a:pathLst>
                <a:path w="188" h="322" extrusionOk="0">
                  <a:moveTo>
                    <a:pt x="98" y="0"/>
                  </a:moveTo>
                  <a:cubicBezTo>
                    <a:pt x="45" y="0"/>
                    <a:pt x="0" y="71"/>
                    <a:pt x="0" y="161"/>
                  </a:cubicBezTo>
                  <a:cubicBezTo>
                    <a:pt x="0" y="250"/>
                    <a:pt x="45" y="321"/>
                    <a:pt x="98" y="321"/>
                  </a:cubicBezTo>
                  <a:cubicBezTo>
                    <a:pt x="152" y="321"/>
                    <a:pt x="188" y="250"/>
                    <a:pt x="188" y="161"/>
                  </a:cubicBezTo>
                  <a:cubicBezTo>
                    <a:pt x="188" y="71"/>
                    <a:pt x="152" y="0"/>
                    <a:pt x="98"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7"/>
            <p:cNvSpPr/>
            <p:nvPr/>
          </p:nvSpPr>
          <p:spPr>
            <a:xfrm>
              <a:off x="6733234" y="2876990"/>
              <a:ext cx="430546" cy="605464"/>
            </a:xfrm>
            <a:custGeom>
              <a:avLst/>
              <a:gdLst/>
              <a:ahLst/>
              <a:cxnLst/>
              <a:rect l="l" t="t" r="r" b="b"/>
              <a:pathLst>
                <a:path w="3382" h="4756" extrusionOk="0">
                  <a:moveTo>
                    <a:pt x="1" y="1"/>
                  </a:moveTo>
                  <a:lnTo>
                    <a:pt x="1" y="3855"/>
                  </a:lnTo>
                  <a:lnTo>
                    <a:pt x="3382" y="4756"/>
                  </a:lnTo>
                  <a:lnTo>
                    <a:pt x="3355" y="1196"/>
                  </a:lnTo>
                  <a:lnTo>
                    <a:pt x="3007" y="1071"/>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7"/>
            <p:cNvSpPr/>
            <p:nvPr/>
          </p:nvSpPr>
          <p:spPr>
            <a:xfrm>
              <a:off x="6733234" y="3013334"/>
              <a:ext cx="430546" cy="469120"/>
            </a:xfrm>
            <a:custGeom>
              <a:avLst/>
              <a:gdLst/>
              <a:ahLst/>
              <a:cxnLst/>
              <a:rect l="l" t="t" r="r" b="b"/>
              <a:pathLst>
                <a:path w="3382" h="3685" extrusionOk="0">
                  <a:moveTo>
                    <a:pt x="3007" y="0"/>
                  </a:moveTo>
                  <a:cubicBezTo>
                    <a:pt x="2963" y="545"/>
                    <a:pt x="2775" y="1669"/>
                    <a:pt x="2231" y="2213"/>
                  </a:cubicBezTo>
                  <a:cubicBezTo>
                    <a:pt x="2049" y="2395"/>
                    <a:pt x="1893" y="2463"/>
                    <a:pt x="1757" y="2463"/>
                  </a:cubicBezTo>
                  <a:cubicBezTo>
                    <a:pt x="1360" y="2463"/>
                    <a:pt x="1139" y="1880"/>
                    <a:pt x="973" y="1847"/>
                  </a:cubicBezTo>
                  <a:cubicBezTo>
                    <a:pt x="923" y="1836"/>
                    <a:pt x="818" y="1821"/>
                    <a:pt x="684" y="1821"/>
                  </a:cubicBezTo>
                  <a:cubicBezTo>
                    <a:pt x="489" y="1821"/>
                    <a:pt x="234" y="1854"/>
                    <a:pt x="1" y="1981"/>
                  </a:cubicBezTo>
                  <a:lnTo>
                    <a:pt x="1" y="2784"/>
                  </a:lnTo>
                  <a:lnTo>
                    <a:pt x="3382" y="3685"/>
                  </a:lnTo>
                  <a:lnTo>
                    <a:pt x="3355" y="125"/>
                  </a:lnTo>
                  <a:lnTo>
                    <a:pt x="3007" y="0"/>
                  </a:ln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7"/>
            <p:cNvSpPr/>
            <p:nvPr/>
          </p:nvSpPr>
          <p:spPr>
            <a:xfrm>
              <a:off x="7187586" y="2876990"/>
              <a:ext cx="430546" cy="605464"/>
            </a:xfrm>
            <a:custGeom>
              <a:avLst/>
              <a:gdLst/>
              <a:ahLst/>
              <a:cxnLst/>
              <a:rect l="l" t="t" r="r" b="b"/>
              <a:pathLst>
                <a:path w="3382" h="4756" extrusionOk="0">
                  <a:moveTo>
                    <a:pt x="3381" y="1"/>
                  </a:moveTo>
                  <a:lnTo>
                    <a:pt x="375" y="1071"/>
                  </a:lnTo>
                  <a:lnTo>
                    <a:pt x="27" y="1196"/>
                  </a:lnTo>
                  <a:lnTo>
                    <a:pt x="0" y="4756"/>
                  </a:lnTo>
                  <a:lnTo>
                    <a:pt x="3381" y="3855"/>
                  </a:lnTo>
                  <a:lnTo>
                    <a:pt x="33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7"/>
            <p:cNvSpPr/>
            <p:nvPr/>
          </p:nvSpPr>
          <p:spPr>
            <a:xfrm>
              <a:off x="7187586" y="3013334"/>
              <a:ext cx="430546" cy="469120"/>
            </a:xfrm>
            <a:custGeom>
              <a:avLst/>
              <a:gdLst/>
              <a:ahLst/>
              <a:cxnLst/>
              <a:rect l="l" t="t" r="r" b="b"/>
              <a:pathLst>
                <a:path w="3382" h="3685" extrusionOk="0">
                  <a:moveTo>
                    <a:pt x="375" y="0"/>
                  </a:moveTo>
                  <a:lnTo>
                    <a:pt x="27" y="125"/>
                  </a:lnTo>
                  <a:lnTo>
                    <a:pt x="0" y="3685"/>
                  </a:lnTo>
                  <a:lnTo>
                    <a:pt x="3381" y="2784"/>
                  </a:lnTo>
                  <a:lnTo>
                    <a:pt x="3381" y="1981"/>
                  </a:lnTo>
                  <a:cubicBezTo>
                    <a:pt x="3148" y="1854"/>
                    <a:pt x="2893" y="1821"/>
                    <a:pt x="2698" y="1821"/>
                  </a:cubicBezTo>
                  <a:cubicBezTo>
                    <a:pt x="2565" y="1821"/>
                    <a:pt x="2460" y="1836"/>
                    <a:pt x="2409" y="1847"/>
                  </a:cubicBezTo>
                  <a:cubicBezTo>
                    <a:pt x="2243" y="1880"/>
                    <a:pt x="2022" y="2463"/>
                    <a:pt x="1625" y="2463"/>
                  </a:cubicBezTo>
                  <a:cubicBezTo>
                    <a:pt x="1490" y="2463"/>
                    <a:pt x="1333" y="2395"/>
                    <a:pt x="1151" y="2213"/>
                  </a:cubicBezTo>
                  <a:cubicBezTo>
                    <a:pt x="607" y="1669"/>
                    <a:pt x="420" y="545"/>
                    <a:pt x="37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7"/>
            <p:cNvSpPr/>
            <p:nvPr/>
          </p:nvSpPr>
          <p:spPr>
            <a:xfrm>
              <a:off x="7153468" y="3006459"/>
              <a:ext cx="52450" cy="493053"/>
            </a:xfrm>
            <a:custGeom>
              <a:avLst/>
              <a:gdLst/>
              <a:ahLst/>
              <a:cxnLst/>
              <a:rect l="l" t="t" r="r" b="b"/>
              <a:pathLst>
                <a:path w="412" h="3873" extrusionOk="0">
                  <a:moveTo>
                    <a:pt x="206" y="1"/>
                  </a:moveTo>
                  <a:cubicBezTo>
                    <a:pt x="99" y="1"/>
                    <a:pt x="1" y="90"/>
                    <a:pt x="1" y="206"/>
                  </a:cubicBezTo>
                  <a:lnTo>
                    <a:pt x="1" y="3667"/>
                  </a:lnTo>
                  <a:cubicBezTo>
                    <a:pt x="1" y="3774"/>
                    <a:pt x="99" y="3873"/>
                    <a:pt x="206" y="3873"/>
                  </a:cubicBezTo>
                  <a:cubicBezTo>
                    <a:pt x="304" y="3873"/>
                    <a:pt x="393" y="3801"/>
                    <a:pt x="411" y="3703"/>
                  </a:cubicBezTo>
                  <a:cubicBezTo>
                    <a:pt x="411" y="3694"/>
                    <a:pt x="411" y="3676"/>
                    <a:pt x="411" y="3667"/>
                  </a:cubicBezTo>
                  <a:lnTo>
                    <a:pt x="411" y="206"/>
                  </a:lnTo>
                  <a:cubicBezTo>
                    <a:pt x="411" y="153"/>
                    <a:pt x="393" y="99"/>
                    <a:pt x="349" y="63"/>
                  </a:cubicBezTo>
                  <a:cubicBezTo>
                    <a:pt x="322" y="28"/>
                    <a:pt x="268" y="1"/>
                    <a:pt x="2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7"/>
            <p:cNvSpPr/>
            <p:nvPr/>
          </p:nvSpPr>
          <p:spPr>
            <a:xfrm>
              <a:off x="7153468" y="3006459"/>
              <a:ext cx="52450" cy="493053"/>
            </a:xfrm>
            <a:custGeom>
              <a:avLst/>
              <a:gdLst/>
              <a:ahLst/>
              <a:cxnLst/>
              <a:rect l="l" t="t" r="r" b="b"/>
              <a:pathLst>
                <a:path w="412" h="3873" extrusionOk="0">
                  <a:moveTo>
                    <a:pt x="206" y="1"/>
                  </a:moveTo>
                  <a:cubicBezTo>
                    <a:pt x="99" y="1"/>
                    <a:pt x="1" y="90"/>
                    <a:pt x="1" y="206"/>
                  </a:cubicBezTo>
                  <a:lnTo>
                    <a:pt x="1" y="3667"/>
                  </a:lnTo>
                  <a:cubicBezTo>
                    <a:pt x="1" y="3774"/>
                    <a:pt x="99" y="3873"/>
                    <a:pt x="206" y="3873"/>
                  </a:cubicBezTo>
                  <a:cubicBezTo>
                    <a:pt x="304" y="3873"/>
                    <a:pt x="393" y="3801"/>
                    <a:pt x="411" y="3703"/>
                  </a:cubicBezTo>
                  <a:cubicBezTo>
                    <a:pt x="313" y="3703"/>
                    <a:pt x="242" y="3667"/>
                    <a:pt x="242" y="3587"/>
                  </a:cubicBezTo>
                  <a:cubicBezTo>
                    <a:pt x="242" y="3480"/>
                    <a:pt x="215" y="661"/>
                    <a:pt x="21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7"/>
            <p:cNvSpPr/>
            <p:nvPr/>
          </p:nvSpPr>
          <p:spPr>
            <a:xfrm>
              <a:off x="6406187" y="3236245"/>
              <a:ext cx="486433" cy="242135"/>
            </a:xfrm>
            <a:custGeom>
              <a:avLst/>
              <a:gdLst/>
              <a:ahLst/>
              <a:cxnLst/>
              <a:rect l="l" t="t" r="r" b="b"/>
              <a:pathLst>
                <a:path w="3821" h="1902" extrusionOk="0">
                  <a:moveTo>
                    <a:pt x="1353" y="0"/>
                  </a:moveTo>
                  <a:cubicBezTo>
                    <a:pt x="880" y="0"/>
                    <a:pt x="417" y="4"/>
                    <a:pt x="63" y="7"/>
                  </a:cubicBezTo>
                  <a:cubicBezTo>
                    <a:pt x="18" y="578"/>
                    <a:pt x="1" y="1113"/>
                    <a:pt x="27" y="1604"/>
                  </a:cubicBezTo>
                  <a:cubicBezTo>
                    <a:pt x="277" y="1702"/>
                    <a:pt x="688" y="1862"/>
                    <a:pt x="1357" y="1898"/>
                  </a:cubicBezTo>
                  <a:cubicBezTo>
                    <a:pt x="1405" y="1900"/>
                    <a:pt x="1452" y="1901"/>
                    <a:pt x="1498" y="1901"/>
                  </a:cubicBezTo>
                  <a:cubicBezTo>
                    <a:pt x="3310" y="1901"/>
                    <a:pt x="3821" y="244"/>
                    <a:pt x="3542" y="96"/>
                  </a:cubicBezTo>
                  <a:cubicBezTo>
                    <a:pt x="3403" y="17"/>
                    <a:pt x="2356" y="0"/>
                    <a:pt x="1353"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7"/>
            <p:cNvSpPr/>
            <p:nvPr/>
          </p:nvSpPr>
          <p:spPr>
            <a:xfrm>
              <a:off x="6381235" y="3098246"/>
              <a:ext cx="502347" cy="340160"/>
            </a:xfrm>
            <a:custGeom>
              <a:avLst/>
              <a:gdLst/>
              <a:ahLst/>
              <a:cxnLst/>
              <a:rect l="l" t="t" r="r" b="b"/>
              <a:pathLst>
                <a:path w="3946" h="2672" extrusionOk="0">
                  <a:moveTo>
                    <a:pt x="393" y="1"/>
                  </a:moveTo>
                  <a:cubicBezTo>
                    <a:pt x="375" y="1"/>
                    <a:pt x="364" y="1"/>
                    <a:pt x="357" y="2"/>
                  </a:cubicBezTo>
                  <a:cubicBezTo>
                    <a:pt x="116" y="56"/>
                    <a:pt x="0" y="1242"/>
                    <a:pt x="72" y="1876"/>
                  </a:cubicBezTo>
                  <a:cubicBezTo>
                    <a:pt x="152" y="2509"/>
                    <a:pt x="286" y="2545"/>
                    <a:pt x="1098" y="2652"/>
                  </a:cubicBezTo>
                  <a:cubicBezTo>
                    <a:pt x="1196" y="2665"/>
                    <a:pt x="1306" y="2671"/>
                    <a:pt x="1425" y="2671"/>
                  </a:cubicBezTo>
                  <a:cubicBezTo>
                    <a:pt x="2303" y="2671"/>
                    <a:pt x="3643" y="2308"/>
                    <a:pt x="3792" y="1350"/>
                  </a:cubicBezTo>
                  <a:cubicBezTo>
                    <a:pt x="3946" y="306"/>
                    <a:pt x="789" y="1"/>
                    <a:pt x="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7"/>
            <p:cNvSpPr/>
            <p:nvPr/>
          </p:nvSpPr>
          <p:spPr>
            <a:xfrm>
              <a:off x="7371033" y="3119634"/>
              <a:ext cx="551486" cy="240734"/>
            </a:xfrm>
            <a:custGeom>
              <a:avLst/>
              <a:gdLst/>
              <a:ahLst/>
              <a:cxnLst/>
              <a:rect l="l" t="t" r="r" b="b"/>
              <a:pathLst>
                <a:path w="4332" h="1891" extrusionOk="0">
                  <a:moveTo>
                    <a:pt x="2851" y="1"/>
                  </a:moveTo>
                  <a:cubicBezTo>
                    <a:pt x="2014" y="1"/>
                    <a:pt x="995" y="74"/>
                    <a:pt x="629" y="405"/>
                  </a:cubicBezTo>
                  <a:cubicBezTo>
                    <a:pt x="1" y="982"/>
                    <a:pt x="1323" y="1890"/>
                    <a:pt x="2562" y="1890"/>
                  </a:cubicBezTo>
                  <a:cubicBezTo>
                    <a:pt x="2608" y="1890"/>
                    <a:pt x="2653" y="1889"/>
                    <a:pt x="2699" y="1886"/>
                  </a:cubicBezTo>
                  <a:cubicBezTo>
                    <a:pt x="4296" y="1788"/>
                    <a:pt x="4331" y="1306"/>
                    <a:pt x="4331" y="1306"/>
                  </a:cubicBezTo>
                  <a:lnTo>
                    <a:pt x="4081" y="49"/>
                  </a:lnTo>
                  <a:cubicBezTo>
                    <a:pt x="4081" y="49"/>
                    <a:pt x="3525" y="1"/>
                    <a:pt x="2851"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7"/>
            <p:cNvSpPr/>
            <p:nvPr/>
          </p:nvSpPr>
          <p:spPr>
            <a:xfrm>
              <a:off x="7395094" y="2989273"/>
              <a:ext cx="573892" cy="339014"/>
            </a:xfrm>
            <a:custGeom>
              <a:avLst/>
              <a:gdLst/>
              <a:ahLst/>
              <a:cxnLst/>
              <a:rect l="l" t="t" r="r" b="b"/>
              <a:pathLst>
                <a:path w="4508" h="2663" extrusionOk="0">
                  <a:moveTo>
                    <a:pt x="3555" y="0"/>
                  </a:moveTo>
                  <a:cubicBezTo>
                    <a:pt x="3166" y="0"/>
                    <a:pt x="1" y="306"/>
                    <a:pt x="163" y="1340"/>
                  </a:cubicBezTo>
                  <a:cubicBezTo>
                    <a:pt x="313" y="2299"/>
                    <a:pt x="1652" y="2662"/>
                    <a:pt x="2524" y="2662"/>
                  </a:cubicBezTo>
                  <a:cubicBezTo>
                    <a:pt x="2642" y="2662"/>
                    <a:pt x="2752" y="2655"/>
                    <a:pt x="2849" y="2643"/>
                  </a:cubicBezTo>
                  <a:cubicBezTo>
                    <a:pt x="3669" y="2536"/>
                    <a:pt x="4356" y="2553"/>
                    <a:pt x="4428" y="1920"/>
                  </a:cubicBezTo>
                  <a:cubicBezTo>
                    <a:pt x="4508" y="1287"/>
                    <a:pt x="3830" y="47"/>
                    <a:pt x="3589" y="2"/>
                  </a:cubicBezTo>
                  <a:cubicBezTo>
                    <a:pt x="3583" y="1"/>
                    <a:pt x="3572" y="0"/>
                    <a:pt x="35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893"/>
        <p:cNvGrpSpPr/>
        <p:nvPr/>
      </p:nvGrpSpPr>
      <p:grpSpPr>
        <a:xfrm>
          <a:off x="0" y="0"/>
          <a:ext cx="0" cy="0"/>
          <a:chOff x="0" y="0"/>
          <a:chExt cx="0" cy="0"/>
        </a:xfrm>
      </p:grpSpPr>
      <p:sp>
        <p:nvSpPr>
          <p:cNvPr id="1894" name="Google Shape;1894;p38"/>
          <p:cNvSpPr txBox="1">
            <a:spLocks noGrp="1"/>
          </p:cNvSpPr>
          <p:nvPr>
            <p:ph type="title"/>
          </p:nvPr>
        </p:nvSpPr>
        <p:spPr>
          <a:xfrm>
            <a:off x="1691850" y="2301800"/>
            <a:ext cx="5760300" cy="1000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TRANSMISSION</a:t>
            </a:r>
            <a:endParaRPr/>
          </a:p>
        </p:txBody>
      </p:sp>
      <p:sp>
        <p:nvSpPr>
          <p:cNvPr id="1895" name="Google Shape;1895;p38"/>
          <p:cNvSpPr txBox="1">
            <a:spLocks noGrp="1"/>
          </p:cNvSpPr>
          <p:nvPr>
            <p:ph type="subTitle" idx="1"/>
          </p:nvPr>
        </p:nvSpPr>
        <p:spPr>
          <a:xfrm>
            <a:off x="1691850" y="3302288"/>
            <a:ext cx="5760300" cy="545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This is the subtitle that makes it comprehensible</a:t>
            </a:r>
            <a:endParaRPr/>
          </a:p>
        </p:txBody>
      </p:sp>
      <p:sp>
        <p:nvSpPr>
          <p:cNvPr id="1896" name="Google Shape;1896;p38"/>
          <p:cNvSpPr txBox="1">
            <a:spLocks noGrp="1"/>
          </p:cNvSpPr>
          <p:nvPr>
            <p:ph type="title" idx="2"/>
          </p:nvPr>
        </p:nvSpPr>
        <p:spPr>
          <a:xfrm>
            <a:off x="1691850" y="1295800"/>
            <a:ext cx="5760300" cy="1000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900"/>
        <p:cNvGrpSpPr/>
        <p:nvPr/>
      </p:nvGrpSpPr>
      <p:grpSpPr>
        <a:xfrm>
          <a:off x="0" y="0"/>
          <a:ext cx="0" cy="0"/>
          <a:chOff x="0" y="0"/>
          <a:chExt cx="0" cy="0"/>
        </a:xfrm>
      </p:grpSpPr>
      <p:sp>
        <p:nvSpPr>
          <p:cNvPr id="1901" name="Google Shape;1901;p39"/>
          <p:cNvSpPr/>
          <p:nvPr/>
        </p:nvSpPr>
        <p:spPr>
          <a:xfrm>
            <a:off x="2202963" y="1803750"/>
            <a:ext cx="768000" cy="7680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9"/>
          <p:cNvSpPr/>
          <p:nvPr/>
        </p:nvSpPr>
        <p:spPr>
          <a:xfrm>
            <a:off x="6173013" y="1803750"/>
            <a:ext cx="768000" cy="7680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9"/>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TRANSMISSION</a:t>
            </a:r>
            <a:endParaRPr/>
          </a:p>
        </p:txBody>
      </p:sp>
      <p:sp>
        <p:nvSpPr>
          <p:cNvPr id="1904" name="Google Shape;1904;p39"/>
          <p:cNvSpPr txBox="1">
            <a:spLocks noGrp="1"/>
          </p:cNvSpPr>
          <p:nvPr>
            <p:ph type="subTitle" idx="1"/>
          </p:nvPr>
        </p:nvSpPr>
        <p:spPr>
          <a:xfrm>
            <a:off x="1327723" y="2649200"/>
            <a:ext cx="25185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ANIMALS</a:t>
            </a:r>
            <a:endParaRPr/>
          </a:p>
        </p:txBody>
      </p:sp>
      <p:sp>
        <p:nvSpPr>
          <p:cNvPr id="1905" name="Google Shape;1905;p39"/>
          <p:cNvSpPr txBox="1">
            <a:spLocks noGrp="1"/>
          </p:cNvSpPr>
          <p:nvPr>
            <p:ph type="subTitle" idx="2"/>
          </p:nvPr>
        </p:nvSpPr>
        <p:spPr>
          <a:xfrm>
            <a:off x="1327725" y="3119000"/>
            <a:ext cx="2518500" cy="776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1906" name="Google Shape;1906;p39"/>
          <p:cNvSpPr txBox="1">
            <a:spLocks noGrp="1"/>
          </p:cNvSpPr>
          <p:nvPr>
            <p:ph type="subTitle" idx="3"/>
          </p:nvPr>
        </p:nvSpPr>
        <p:spPr>
          <a:xfrm>
            <a:off x="5297763" y="2649200"/>
            <a:ext cx="2518500" cy="46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HUMANS</a:t>
            </a:r>
            <a:endParaRPr/>
          </a:p>
        </p:txBody>
      </p:sp>
      <p:sp>
        <p:nvSpPr>
          <p:cNvPr id="1907" name="Google Shape;1907;p39"/>
          <p:cNvSpPr txBox="1">
            <a:spLocks noGrp="1"/>
          </p:cNvSpPr>
          <p:nvPr>
            <p:ph type="subTitle" idx="4"/>
          </p:nvPr>
        </p:nvSpPr>
        <p:spPr>
          <a:xfrm>
            <a:off x="5297774" y="3119000"/>
            <a:ext cx="2518500" cy="776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grpSp>
        <p:nvGrpSpPr>
          <p:cNvPr id="1908" name="Google Shape;1908;p39"/>
          <p:cNvGrpSpPr/>
          <p:nvPr/>
        </p:nvGrpSpPr>
        <p:grpSpPr>
          <a:xfrm>
            <a:off x="6291022" y="1923846"/>
            <a:ext cx="532008" cy="545045"/>
            <a:chOff x="1596800" y="3611625"/>
            <a:chExt cx="402975" cy="412850"/>
          </a:xfrm>
        </p:grpSpPr>
        <p:sp>
          <p:nvSpPr>
            <p:cNvPr id="1909" name="Google Shape;1909;p39"/>
            <p:cNvSpPr/>
            <p:nvPr/>
          </p:nvSpPr>
          <p:spPr>
            <a:xfrm>
              <a:off x="1607275" y="3616775"/>
              <a:ext cx="349050" cy="190700"/>
            </a:xfrm>
            <a:custGeom>
              <a:avLst/>
              <a:gdLst/>
              <a:ahLst/>
              <a:cxnLst/>
              <a:rect l="l" t="t" r="r" b="b"/>
              <a:pathLst>
                <a:path w="13962" h="7628" extrusionOk="0">
                  <a:moveTo>
                    <a:pt x="6977" y="0"/>
                  </a:moveTo>
                  <a:cubicBezTo>
                    <a:pt x="3123" y="0"/>
                    <a:pt x="0" y="3131"/>
                    <a:pt x="0" y="6985"/>
                  </a:cubicBezTo>
                  <a:cubicBezTo>
                    <a:pt x="0" y="7199"/>
                    <a:pt x="9" y="7413"/>
                    <a:pt x="27" y="7627"/>
                  </a:cubicBezTo>
                  <a:lnTo>
                    <a:pt x="13926" y="7627"/>
                  </a:lnTo>
                  <a:cubicBezTo>
                    <a:pt x="13953" y="7413"/>
                    <a:pt x="13962" y="7199"/>
                    <a:pt x="13962" y="6985"/>
                  </a:cubicBezTo>
                  <a:cubicBezTo>
                    <a:pt x="13962" y="3131"/>
                    <a:pt x="10839" y="0"/>
                    <a:pt x="6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9"/>
            <p:cNvSpPr/>
            <p:nvPr/>
          </p:nvSpPr>
          <p:spPr>
            <a:xfrm>
              <a:off x="1891400" y="3769750"/>
              <a:ext cx="75200" cy="75425"/>
            </a:xfrm>
            <a:custGeom>
              <a:avLst/>
              <a:gdLst/>
              <a:ahLst/>
              <a:cxnLst/>
              <a:rect l="l" t="t" r="r" b="b"/>
              <a:pathLst>
                <a:path w="3008" h="3017" extrusionOk="0">
                  <a:moveTo>
                    <a:pt x="1508" y="1"/>
                  </a:moveTo>
                  <a:cubicBezTo>
                    <a:pt x="670" y="1"/>
                    <a:pt x="1" y="679"/>
                    <a:pt x="1" y="1508"/>
                  </a:cubicBezTo>
                  <a:cubicBezTo>
                    <a:pt x="1" y="2338"/>
                    <a:pt x="670" y="3016"/>
                    <a:pt x="1508" y="3016"/>
                  </a:cubicBezTo>
                  <a:cubicBezTo>
                    <a:pt x="2338" y="3016"/>
                    <a:pt x="3007" y="2338"/>
                    <a:pt x="3007" y="1508"/>
                  </a:cubicBezTo>
                  <a:cubicBezTo>
                    <a:pt x="3007" y="679"/>
                    <a:pt x="2338" y="1"/>
                    <a:pt x="1508" y="1"/>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9"/>
            <p:cNvSpPr/>
            <p:nvPr/>
          </p:nvSpPr>
          <p:spPr>
            <a:xfrm>
              <a:off x="1691125" y="3928550"/>
              <a:ext cx="188925" cy="95925"/>
            </a:xfrm>
            <a:custGeom>
              <a:avLst/>
              <a:gdLst/>
              <a:ahLst/>
              <a:cxnLst/>
              <a:rect l="l" t="t" r="r" b="b"/>
              <a:pathLst>
                <a:path w="7557" h="3837" extrusionOk="0">
                  <a:moveTo>
                    <a:pt x="1517" y="1"/>
                  </a:moveTo>
                  <a:cubicBezTo>
                    <a:pt x="1517" y="1"/>
                    <a:pt x="509" y="670"/>
                    <a:pt x="1" y="2097"/>
                  </a:cubicBezTo>
                  <a:lnTo>
                    <a:pt x="1767" y="3837"/>
                  </a:lnTo>
                  <a:lnTo>
                    <a:pt x="7557" y="3837"/>
                  </a:lnTo>
                  <a:cubicBezTo>
                    <a:pt x="7557" y="1223"/>
                    <a:pt x="5737" y="1"/>
                    <a:pt x="57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9"/>
            <p:cNvSpPr/>
            <p:nvPr/>
          </p:nvSpPr>
          <p:spPr>
            <a:xfrm>
              <a:off x="1691125" y="3928550"/>
              <a:ext cx="63150" cy="52450"/>
            </a:xfrm>
            <a:custGeom>
              <a:avLst/>
              <a:gdLst/>
              <a:ahLst/>
              <a:cxnLst/>
              <a:rect l="l" t="t" r="r" b="b"/>
              <a:pathLst>
                <a:path w="2526" h="2098" extrusionOk="0">
                  <a:moveTo>
                    <a:pt x="1526" y="1"/>
                  </a:moveTo>
                  <a:cubicBezTo>
                    <a:pt x="1526" y="1"/>
                    <a:pt x="518" y="679"/>
                    <a:pt x="1" y="2097"/>
                  </a:cubicBezTo>
                  <a:lnTo>
                    <a:pt x="1000" y="2097"/>
                  </a:lnTo>
                  <a:cubicBezTo>
                    <a:pt x="1517" y="679"/>
                    <a:pt x="2525" y="1"/>
                    <a:pt x="252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9"/>
            <p:cNvSpPr/>
            <p:nvPr/>
          </p:nvSpPr>
          <p:spPr>
            <a:xfrm>
              <a:off x="1634475" y="3643975"/>
              <a:ext cx="294650" cy="294650"/>
            </a:xfrm>
            <a:custGeom>
              <a:avLst/>
              <a:gdLst/>
              <a:ahLst/>
              <a:cxnLst/>
              <a:rect l="l" t="t" r="r" b="b"/>
              <a:pathLst>
                <a:path w="11786" h="11786" extrusionOk="0">
                  <a:moveTo>
                    <a:pt x="5889" y="0"/>
                  </a:moveTo>
                  <a:cubicBezTo>
                    <a:pt x="2641" y="0"/>
                    <a:pt x="1" y="2641"/>
                    <a:pt x="1" y="5888"/>
                  </a:cubicBezTo>
                  <a:cubicBezTo>
                    <a:pt x="1" y="9144"/>
                    <a:pt x="2641" y="11785"/>
                    <a:pt x="5889" y="11785"/>
                  </a:cubicBezTo>
                  <a:cubicBezTo>
                    <a:pt x="9145" y="11785"/>
                    <a:pt x="11785" y="9144"/>
                    <a:pt x="11785" y="5888"/>
                  </a:cubicBezTo>
                  <a:cubicBezTo>
                    <a:pt x="11785" y="2641"/>
                    <a:pt x="9145" y="0"/>
                    <a:pt x="58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9"/>
            <p:cNvSpPr/>
            <p:nvPr/>
          </p:nvSpPr>
          <p:spPr>
            <a:xfrm>
              <a:off x="1596800" y="3643975"/>
              <a:ext cx="197400" cy="294650"/>
            </a:xfrm>
            <a:custGeom>
              <a:avLst/>
              <a:gdLst/>
              <a:ahLst/>
              <a:cxnLst/>
              <a:rect l="l" t="t" r="r" b="b"/>
              <a:pathLst>
                <a:path w="7896" h="11786" extrusionOk="0">
                  <a:moveTo>
                    <a:pt x="7396" y="0"/>
                  </a:moveTo>
                  <a:cubicBezTo>
                    <a:pt x="4434" y="0"/>
                    <a:pt x="1989" y="2186"/>
                    <a:pt x="1570" y="5032"/>
                  </a:cubicBezTo>
                  <a:lnTo>
                    <a:pt x="1508" y="5032"/>
                  </a:lnTo>
                  <a:cubicBezTo>
                    <a:pt x="678" y="5032"/>
                    <a:pt x="0" y="5710"/>
                    <a:pt x="0" y="6539"/>
                  </a:cubicBezTo>
                  <a:cubicBezTo>
                    <a:pt x="0" y="7369"/>
                    <a:pt x="678" y="8047"/>
                    <a:pt x="1508" y="8047"/>
                  </a:cubicBezTo>
                  <a:cubicBezTo>
                    <a:pt x="1659" y="8047"/>
                    <a:pt x="1784" y="8020"/>
                    <a:pt x="1891" y="7985"/>
                  </a:cubicBezTo>
                  <a:cubicBezTo>
                    <a:pt x="2739" y="10206"/>
                    <a:pt x="4880" y="11785"/>
                    <a:pt x="7396" y="11785"/>
                  </a:cubicBezTo>
                  <a:cubicBezTo>
                    <a:pt x="7565" y="11785"/>
                    <a:pt x="7735" y="11776"/>
                    <a:pt x="7895" y="11758"/>
                  </a:cubicBezTo>
                  <a:cubicBezTo>
                    <a:pt x="4880" y="11508"/>
                    <a:pt x="2507" y="8975"/>
                    <a:pt x="2507" y="5888"/>
                  </a:cubicBezTo>
                  <a:cubicBezTo>
                    <a:pt x="2507" y="2802"/>
                    <a:pt x="4880" y="277"/>
                    <a:pt x="7895" y="18"/>
                  </a:cubicBezTo>
                  <a:cubicBezTo>
                    <a:pt x="7735" y="9"/>
                    <a:pt x="7565" y="0"/>
                    <a:pt x="7396"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9"/>
            <p:cNvSpPr/>
            <p:nvPr/>
          </p:nvSpPr>
          <p:spPr>
            <a:xfrm>
              <a:off x="1615075" y="3611625"/>
              <a:ext cx="333225" cy="123375"/>
            </a:xfrm>
            <a:custGeom>
              <a:avLst/>
              <a:gdLst/>
              <a:ahLst/>
              <a:cxnLst/>
              <a:rect l="l" t="t" r="r" b="b"/>
              <a:pathLst>
                <a:path w="13329" h="4935" extrusionOk="0">
                  <a:moveTo>
                    <a:pt x="6665" y="1"/>
                  </a:moveTo>
                  <a:cubicBezTo>
                    <a:pt x="4747" y="1"/>
                    <a:pt x="2944" y="750"/>
                    <a:pt x="1588" y="2106"/>
                  </a:cubicBezTo>
                  <a:cubicBezTo>
                    <a:pt x="1018" y="2677"/>
                    <a:pt x="554" y="3328"/>
                    <a:pt x="206" y="4033"/>
                  </a:cubicBezTo>
                  <a:cubicBezTo>
                    <a:pt x="1" y="4444"/>
                    <a:pt x="304" y="4934"/>
                    <a:pt x="768" y="4934"/>
                  </a:cubicBezTo>
                  <a:lnTo>
                    <a:pt x="5077" y="4934"/>
                  </a:lnTo>
                  <a:cubicBezTo>
                    <a:pt x="5264" y="4934"/>
                    <a:pt x="5442" y="4854"/>
                    <a:pt x="5576" y="4720"/>
                  </a:cubicBezTo>
                  <a:lnTo>
                    <a:pt x="6165" y="4140"/>
                  </a:lnTo>
                  <a:cubicBezTo>
                    <a:pt x="6303" y="4002"/>
                    <a:pt x="6486" y="3933"/>
                    <a:pt x="6669" y="3933"/>
                  </a:cubicBezTo>
                  <a:cubicBezTo>
                    <a:pt x="6852" y="3933"/>
                    <a:pt x="7035" y="4002"/>
                    <a:pt x="7173" y="4140"/>
                  </a:cubicBezTo>
                  <a:lnTo>
                    <a:pt x="7762" y="4720"/>
                  </a:lnTo>
                  <a:cubicBezTo>
                    <a:pt x="7896" y="4854"/>
                    <a:pt x="8074" y="4934"/>
                    <a:pt x="8261" y="4934"/>
                  </a:cubicBezTo>
                  <a:lnTo>
                    <a:pt x="12570" y="4934"/>
                  </a:lnTo>
                  <a:cubicBezTo>
                    <a:pt x="13034" y="4934"/>
                    <a:pt x="13329" y="4444"/>
                    <a:pt x="13132" y="4033"/>
                  </a:cubicBezTo>
                  <a:cubicBezTo>
                    <a:pt x="12784" y="3328"/>
                    <a:pt x="12321" y="2677"/>
                    <a:pt x="11750" y="2106"/>
                  </a:cubicBezTo>
                  <a:cubicBezTo>
                    <a:pt x="10394" y="750"/>
                    <a:pt x="8592" y="1"/>
                    <a:pt x="66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9"/>
            <p:cNvSpPr/>
            <p:nvPr/>
          </p:nvSpPr>
          <p:spPr>
            <a:xfrm>
              <a:off x="1615075" y="3611625"/>
              <a:ext cx="183350" cy="123375"/>
            </a:xfrm>
            <a:custGeom>
              <a:avLst/>
              <a:gdLst/>
              <a:ahLst/>
              <a:cxnLst/>
              <a:rect l="l" t="t" r="r" b="b"/>
              <a:pathLst>
                <a:path w="7334" h="4935" extrusionOk="0">
                  <a:moveTo>
                    <a:pt x="6665" y="1"/>
                  </a:moveTo>
                  <a:cubicBezTo>
                    <a:pt x="4747" y="1"/>
                    <a:pt x="2944" y="750"/>
                    <a:pt x="1588" y="2106"/>
                  </a:cubicBezTo>
                  <a:cubicBezTo>
                    <a:pt x="1018" y="2677"/>
                    <a:pt x="554" y="3328"/>
                    <a:pt x="206" y="4033"/>
                  </a:cubicBezTo>
                  <a:cubicBezTo>
                    <a:pt x="1" y="4444"/>
                    <a:pt x="304" y="4934"/>
                    <a:pt x="768" y="4934"/>
                  </a:cubicBezTo>
                  <a:lnTo>
                    <a:pt x="2097" y="4934"/>
                  </a:lnTo>
                  <a:cubicBezTo>
                    <a:pt x="1633" y="4934"/>
                    <a:pt x="1330" y="4444"/>
                    <a:pt x="1535" y="4033"/>
                  </a:cubicBezTo>
                  <a:cubicBezTo>
                    <a:pt x="1883" y="3328"/>
                    <a:pt x="2347" y="2677"/>
                    <a:pt x="2918" y="2106"/>
                  </a:cubicBezTo>
                  <a:cubicBezTo>
                    <a:pt x="4113" y="911"/>
                    <a:pt x="5665" y="179"/>
                    <a:pt x="7334" y="28"/>
                  </a:cubicBezTo>
                  <a:cubicBezTo>
                    <a:pt x="7111" y="10"/>
                    <a:pt x="6888" y="1"/>
                    <a:pt x="6665"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9"/>
            <p:cNvSpPr/>
            <p:nvPr/>
          </p:nvSpPr>
          <p:spPr>
            <a:xfrm>
              <a:off x="1662125" y="3808350"/>
              <a:ext cx="64500" cy="51300"/>
            </a:xfrm>
            <a:custGeom>
              <a:avLst/>
              <a:gdLst/>
              <a:ahLst/>
              <a:cxnLst/>
              <a:rect l="l" t="t" r="r" b="b"/>
              <a:pathLst>
                <a:path w="2580" h="2052" extrusionOk="0">
                  <a:moveTo>
                    <a:pt x="1294" y="0"/>
                  </a:moveTo>
                  <a:cubicBezTo>
                    <a:pt x="581" y="0"/>
                    <a:pt x="1" y="455"/>
                    <a:pt x="1" y="1026"/>
                  </a:cubicBezTo>
                  <a:cubicBezTo>
                    <a:pt x="1" y="1597"/>
                    <a:pt x="581" y="2052"/>
                    <a:pt x="1294" y="2052"/>
                  </a:cubicBezTo>
                  <a:cubicBezTo>
                    <a:pt x="2008" y="2052"/>
                    <a:pt x="2579" y="1597"/>
                    <a:pt x="2579" y="1026"/>
                  </a:cubicBezTo>
                  <a:cubicBezTo>
                    <a:pt x="2579" y="455"/>
                    <a:pt x="2008" y="0"/>
                    <a:pt x="1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9"/>
            <p:cNvSpPr/>
            <p:nvPr/>
          </p:nvSpPr>
          <p:spPr>
            <a:xfrm>
              <a:off x="1836975" y="3808350"/>
              <a:ext cx="64500" cy="51300"/>
            </a:xfrm>
            <a:custGeom>
              <a:avLst/>
              <a:gdLst/>
              <a:ahLst/>
              <a:cxnLst/>
              <a:rect l="l" t="t" r="r" b="b"/>
              <a:pathLst>
                <a:path w="2580" h="2052" extrusionOk="0">
                  <a:moveTo>
                    <a:pt x="1286" y="0"/>
                  </a:moveTo>
                  <a:cubicBezTo>
                    <a:pt x="572" y="0"/>
                    <a:pt x="1" y="455"/>
                    <a:pt x="1" y="1026"/>
                  </a:cubicBezTo>
                  <a:cubicBezTo>
                    <a:pt x="1" y="1597"/>
                    <a:pt x="572" y="2052"/>
                    <a:pt x="1286" y="2052"/>
                  </a:cubicBezTo>
                  <a:cubicBezTo>
                    <a:pt x="1999" y="2052"/>
                    <a:pt x="2579" y="1597"/>
                    <a:pt x="2579" y="1026"/>
                  </a:cubicBezTo>
                  <a:cubicBezTo>
                    <a:pt x="2579" y="455"/>
                    <a:pt x="1999" y="0"/>
                    <a:pt x="1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9"/>
            <p:cNvSpPr/>
            <p:nvPr/>
          </p:nvSpPr>
          <p:spPr>
            <a:xfrm>
              <a:off x="1764725" y="3795175"/>
              <a:ext cx="34150" cy="38175"/>
            </a:xfrm>
            <a:custGeom>
              <a:avLst/>
              <a:gdLst/>
              <a:ahLst/>
              <a:cxnLst/>
              <a:rect l="l" t="t" r="r" b="b"/>
              <a:pathLst>
                <a:path w="1366" h="1527" extrusionOk="0">
                  <a:moveTo>
                    <a:pt x="679" y="1"/>
                  </a:moveTo>
                  <a:cubicBezTo>
                    <a:pt x="304" y="1"/>
                    <a:pt x="1" y="340"/>
                    <a:pt x="1" y="768"/>
                  </a:cubicBezTo>
                  <a:cubicBezTo>
                    <a:pt x="1" y="1187"/>
                    <a:pt x="304" y="1526"/>
                    <a:pt x="679" y="1526"/>
                  </a:cubicBezTo>
                  <a:cubicBezTo>
                    <a:pt x="1062" y="1526"/>
                    <a:pt x="1365" y="1187"/>
                    <a:pt x="1365" y="768"/>
                  </a:cubicBezTo>
                  <a:cubicBezTo>
                    <a:pt x="1365" y="340"/>
                    <a:pt x="1062" y="1"/>
                    <a:pt x="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9"/>
            <p:cNvSpPr/>
            <p:nvPr/>
          </p:nvSpPr>
          <p:spPr>
            <a:xfrm>
              <a:off x="1696475" y="3782250"/>
              <a:ext cx="41075" cy="26775"/>
            </a:xfrm>
            <a:custGeom>
              <a:avLst/>
              <a:gdLst/>
              <a:ahLst/>
              <a:cxnLst/>
              <a:rect l="l" t="t" r="r" b="b"/>
              <a:pathLst>
                <a:path w="1643" h="1071" extrusionOk="0">
                  <a:moveTo>
                    <a:pt x="821" y="0"/>
                  </a:moveTo>
                  <a:cubicBezTo>
                    <a:pt x="366" y="0"/>
                    <a:pt x="1" y="366"/>
                    <a:pt x="1" y="821"/>
                  </a:cubicBezTo>
                  <a:cubicBezTo>
                    <a:pt x="1" y="964"/>
                    <a:pt x="117" y="1071"/>
                    <a:pt x="251" y="1071"/>
                  </a:cubicBezTo>
                  <a:cubicBezTo>
                    <a:pt x="384" y="1071"/>
                    <a:pt x="500" y="964"/>
                    <a:pt x="500" y="821"/>
                  </a:cubicBezTo>
                  <a:cubicBezTo>
                    <a:pt x="500" y="643"/>
                    <a:pt x="643" y="500"/>
                    <a:pt x="821" y="500"/>
                  </a:cubicBezTo>
                  <a:cubicBezTo>
                    <a:pt x="1000" y="500"/>
                    <a:pt x="1152" y="643"/>
                    <a:pt x="1152" y="821"/>
                  </a:cubicBezTo>
                  <a:cubicBezTo>
                    <a:pt x="1152" y="964"/>
                    <a:pt x="1259" y="1071"/>
                    <a:pt x="1401"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9"/>
            <p:cNvSpPr/>
            <p:nvPr/>
          </p:nvSpPr>
          <p:spPr>
            <a:xfrm>
              <a:off x="1824725" y="3782250"/>
              <a:ext cx="41050" cy="26775"/>
            </a:xfrm>
            <a:custGeom>
              <a:avLst/>
              <a:gdLst/>
              <a:ahLst/>
              <a:cxnLst/>
              <a:rect l="l" t="t" r="r" b="b"/>
              <a:pathLst>
                <a:path w="1642" h="1071" extrusionOk="0">
                  <a:moveTo>
                    <a:pt x="821" y="0"/>
                  </a:moveTo>
                  <a:cubicBezTo>
                    <a:pt x="366" y="0"/>
                    <a:pt x="0" y="366"/>
                    <a:pt x="0" y="821"/>
                  </a:cubicBezTo>
                  <a:cubicBezTo>
                    <a:pt x="0" y="964"/>
                    <a:pt x="107" y="1071"/>
                    <a:pt x="250" y="1071"/>
                  </a:cubicBezTo>
                  <a:cubicBezTo>
                    <a:pt x="384" y="1071"/>
                    <a:pt x="500" y="964"/>
                    <a:pt x="500" y="821"/>
                  </a:cubicBezTo>
                  <a:cubicBezTo>
                    <a:pt x="500" y="643"/>
                    <a:pt x="643" y="500"/>
                    <a:pt x="821" y="500"/>
                  </a:cubicBezTo>
                  <a:cubicBezTo>
                    <a:pt x="999" y="500"/>
                    <a:pt x="1142" y="643"/>
                    <a:pt x="1142" y="821"/>
                  </a:cubicBezTo>
                  <a:cubicBezTo>
                    <a:pt x="1142" y="964"/>
                    <a:pt x="1258" y="1071"/>
                    <a:pt x="1392" y="1071"/>
                  </a:cubicBezTo>
                  <a:cubicBezTo>
                    <a:pt x="1535" y="1071"/>
                    <a:pt x="1642" y="964"/>
                    <a:pt x="1642" y="821"/>
                  </a:cubicBezTo>
                  <a:cubicBezTo>
                    <a:pt x="1642" y="366"/>
                    <a:pt x="1276"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9"/>
            <p:cNvSpPr/>
            <p:nvPr/>
          </p:nvSpPr>
          <p:spPr>
            <a:xfrm>
              <a:off x="1684000" y="3980975"/>
              <a:ext cx="51525" cy="43500"/>
            </a:xfrm>
            <a:custGeom>
              <a:avLst/>
              <a:gdLst/>
              <a:ahLst/>
              <a:cxnLst/>
              <a:rect l="l" t="t" r="r" b="b"/>
              <a:pathLst>
                <a:path w="2061" h="1740" extrusionOk="0">
                  <a:moveTo>
                    <a:pt x="295" y="0"/>
                  </a:moveTo>
                  <a:cubicBezTo>
                    <a:pt x="116" y="491"/>
                    <a:pt x="0" y="1071"/>
                    <a:pt x="0" y="1740"/>
                  </a:cubicBezTo>
                  <a:lnTo>
                    <a:pt x="2061" y="1740"/>
                  </a:lnTo>
                  <a:lnTo>
                    <a:pt x="206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9"/>
            <p:cNvSpPr/>
            <p:nvPr/>
          </p:nvSpPr>
          <p:spPr>
            <a:xfrm>
              <a:off x="1683775" y="3980975"/>
              <a:ext cx="32575" cy="43500"/>
            </a:xfrm>
            <a:custGeom>
              <a:avLst/>
              <a:gdLst/>
              <a:ahLst/>
              <a:cxnLst/>
              <a:rect l="l" t="t" r="r" b="b"/>
              <a:pathLst>
                <a:path w="1303" h="1740" extrusionOk="0">
                  <a:moveTo>
                    <a:pt x="304" y="0"/>
                  </a:moveTo>
                  <a:cubicBezTo>
                    <a:pt x="125" y="491"/>
                    <a:pt x="0" y="1071"/>
                    <a:pt x="0" y="1740"/>
                  </a:cubicBezTo>
                  <a:lnTo>
                    <a:pt x="999" y="1740"/>
                  </a:lnTo>
                  <a:cubicBezTo>
                    <a:pt x="999" y="1071"/>
                    <a:pt x="1124" y="491"/>
                    <a:pt x="1303"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9"/>
            <p:cNvSpPr/>
            <p:nvPr/>
          </p:nvSpPr>
          <p:spPr>
            <a:xfrm>
              <a:off x="1829625" y="3935250"/>
              <a:ext cx="71175" cy="70050"/>
            </a:xfrm>
            <a:custGeom>
              <a:avLst/>
              <a:gdLst/>
              <a:ahLst/>
              <a:cxnLst/>
              <a:rect l="l" t="t" r="r" b="b"/>
              <a:pathLst>
                <a:path w="2847" h="2802" extrusionOk="0">
                  <a:moveTo>
                    <a:pt x="1099" y="0"/>
                  </a:moveTo>
                  <a:cubicBezTo>
                    <a:pt x="893" y="0"/>
                    <a:pt x="685" y="64"/>
                    <a:pt x="509" y="196"/>
                  </a:cubicBezTo>
                  <a:cubicBezTo>
                    <a:pt x="81" y="518"/>
                    <a:pt x="1" y="1133"/>
                    <a:pt x="322" y="1561"/>
                  </a:cubicBezTo>
                  <a:lnTo>
                    <a:pt x="973" y="2418"/>
                  </a:lnTo>
                  <a:cubicBezTo>
                    <a:pt x="1160" y="2668"/>
                    <a:pt x="1455" y="2801"/>
                    <a:pt x="1749" y="2801"/>
                  </a:cubicBezTo>
                  <a:cubicBezTo>
                    <a:pt x="1954" y="2801"/>
                    <a:pt x="2159" y="2739"/>
                    <a:pt x="2338" y="2605"/>
                  </a:cubicBezTo>
                  <a:cubicBezTo>
                    <a:pt x="2766" y="2284"/>
                    <a:pt x="2846" y="1677"/>
                    <a:pt x="2525" y="1249"/>
                  </a:cubicBezTo>
                  <a:lnTo>
                    <a:pt x="1874" y="384"/>
                  </a:lnTo>
                  <a:cubicBezTo>
                    <a:pt x="1685" y="132"/>
                    <a:pt x="1394" y="0"/>
                    <a:pt x="1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9"/>
            <p:cNvSpPr/>
            <p:nvPr/>
          </p:nvSpPr>
          <p:spPr>
            <a:xfrm>
              <a:off x="1812000" y="3909600"/>
              <a:ext cx="61150" cy="61125"/>
            </a:xfrm>
            <a:custGeom>
              <a:avLst/>
              <a:gdLst/>
              <a:ahLst/>
              <a:cxnLst/>
              <a:rect l="l" t="t" r="r" b="b"/>
              <a:pathLst>
                <a:path w="2446" h="2445" extrusionOk="0">
                  <a:moveTo>
                    <a:pt x="1223" y="0"/>
                  </a:moveTo>
                  <a:cubicBezTo>
                    <a:pt x="545" y="0"/>
                    <a:pt x="1" y="544"/>
                    <a:pt x="1" y="1222"/>
                  </a:cubicBezTo>
                  <a:cubicBezTo>
                    <a:pt x="1" y="1900"/>
                    <a:pt x="545" y="2445"/>
                    <a:pt x="1223" y="2445"/>
                  </a:cubicBezTo>
                  <a:cubicBezTo>
                    <a:pt x="1892" y="2445"/>
                    <a:pt x="2445" y="1900"/>
                    <a:pt x="2445" y="1222"/>
                  </a:cubicBezTo>
                  <a:cubicBezTo>
                    <a:pt x="2445" y="544"/>
                    <a:pt x="1892" y="0"/>
                    <a:pt x="1223" y="0"/>
                  </a:cubicBezTo>
                  <a:close/>
                </a:path>
              </a:pathLst>
            </a:custGeom>
            <a:solidFill>
              <a:srgbClr val="FFBD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9"/>
            <p:cNvSpPr/>
            <p:nvPr/>
          </p:nvSpPr>
          <p:spPr>
            <a:xfrm>
              <a:off x="1836600" y="3853500"/>
              <a:ext cx="83100" cy="83675"/>
            </a:xfrm>
            <a:custGeom>
              <a:avLst/>
              <a:gdLst/>
              <a:ahLst/>
              <a:cxnLst/>
              <a:rect l="l" t="t" r="r" b="b"/>
              <a:pathLst>
                <a:path w="3324" h="3347" extrusionOk="0">
                  <a:moveTo>
                    <a:pt x="1662" y="1"/>
                  </a:moveTo>
                  <a:cubicBezTo>
                    <a:pt x="1475" y="1"/>
                    <a:pt x="1287" y="94"/>
                    <a:pt x="1185" y="282"/>
                  </a:cubicBezTo>
                  <a:cubicBezTo>
                    <a:pt x="1087" y="460"/>
                    <a:pt x="899" y="567"/>
                    <a:pt x="694" y="567"/>
                  </a:cubicBezTo>
                  <a:cubicBezTo>
                    <a:pt x="690" y="567"/>
                    <a:pt x="686" y="567"/>
                    <a:pt x="682" y="567"/>
                  </a:cubicBezTo>
                  <a:cubicBezTo>
                    <a:pt x="261" y="567"/>
                    <a:pt x="0" y="1026"/>
                    <a:pt x="221" y="1388"/>
                  </a:cubicBezTo>
                  <a:cubicBezTo>
                    <a:pt x="328" y="1566"/>
                    <a:pt x="328" y="1780"/>
                    <a:pt x="221" y="1959"/>
                  </a:cubicBezTo>
                  <a:cubicBezTo>
                    <a:pt x="0" y="2321"/>
                    <a:pt x="261" y="2780"/>
                    <a:pt x="682" y="2780"/>
                  </a:cubicBezTo>
                  <a:cubicBezTo>
                    <a:pt x="686" y="2780"/>
                    <a:pt x="690" y="2780"/>
                    <a:pt x="694" y="2780"/>
                  </a:cubicBezTo>
                  <a:cubicBezTo>
                    <a:pt x="899" y="2780"/>
                    <a:pt x="1087" y="2887"/>
                    <a:pt x="1185" y="3065"/>
                  </a:cubicBezTo>
                  <a:cubicBezTo>
                    <a:pt x="1287" y="3252"/>
                    <a:pt x="1475" y="3346"/>
                    <a:pt x="1662" y="3346"/>
                  </a:cubicBezTo>
                  <a:cubicBezTo>
                    <a:pt x="1849" y="3346"/>
                    <a:pt x="2037" y="3252"/>
                    <a:pt x="2139" y="3065"/>
                  </a:cubicBezTo>
                  <a:cubicBezTo>
                    <a:pt x="2237" y="2887"/>
                    <a:pt x="2425" y="2780"/>
                    <a:pt x="2630" y="2780"/>
                  </a:cubicBezTo>
                  <a:cubicBezTo>
                    <a:pt x="2634" y="2780"/>
                    <a:pt x="2638" y="2780"/>
                    <a:pt x="2642" y="2780"/>
                  </a:cubicBezTo>
                  <a:cubicBezTo>
                    <a:pt x="3063" y="2780"/>
                    <a:pt x="3324" y="2321"/>
                    <a:pt x="3103" y="1959"/>
                  </a:cubicBezTo>
                  <a:cubicBezTo>
                    <a:pt x="2996" y="1780"/>
                    <a:pt x="2996" y="1566"/>
                    <a:pt x="3103" y="1388"/>
                  </a:cubicBezTo>
                  <a:cubicBezTo>
                    <a:pt x="3324" y="1026"/>
                    <a:pt x="3063" y="567"/>
                    <a:pt x="2642" y="567"/>
                  </a:cubicBezTo>
                  <a:cubicBezTo>
                    <a:pt x="2638" y="567"/>
                    <a:pt x="2634" y="567"/>
                    <a:pt x="2630" y="567"/>
                  </a:cubicBezTo>
                  <a:cubicBezTo>
                    <a:pt x="2425" y="567"/>
                    <a:pt x="2237" y="460"/>
                    <a:pt x="2139" y="282"/>
                  </a:cubicBezTo>
                  <a:cubicBezTo>
                    <a:pt x="2037" y="94"/>
                    <a:pt x="1849" y="1"/>
                    <a:pt x="1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9"/>
            <p:cNvSpPr/>
            <p:nvPr/>
          </p:nvSpPr>
          <p:spPr>
            <a:xfrm>
              <a:off x="1925350" y="3924425"/>
              <a:ext cx="74425" cy="74950"/>
            </a:xfrm>
            <a:custGeom>
              <a:avLst/>
              <a:gdLst/>
              <a:ahLst/>
              <a:cxnLst/>
              <a:rect l="l" t="t" r="r" b="b"/>
              <a:pathLst>
                <a:path w="2977" h="2998" extrusionOk="0">
                  <a:moveTo>
                    <a:pt x="1489" y="1"/>
                  </a:moveTo>
                  <a:cubicBezTo>
                    <a:pt x="1321" y="1"/>
                    <a:pt x="1154" y="85"/>
                    <a:pt x="1060" y="255"/>
                  </a:cubicBezTo>
                  <a:cubicBezTo>
                    <a:pt x="983" y="409"/>
                    <a:pt x="825" y="505"/>
                    <a:pt x="647" y="505"/>
                  </a:cubicBezTo>
                  <a:cubicBezTo>
                    <a:pt x="639" y="505"/>
                    <a:pt x="631" y="505"/>
                    <a:pt x="623" y="505"/>
                  </a:cubicBezTo>
                  <a:cubicBezTo>
                    <a:pt x="619" y="504"/>
                    <a:pt x="615" y="504"/>
                    <a:pt x="611" y="504"/>
                  </a:cubicBezTo>
                  <a:cubicBezTo>
                    <a:pt x="235" y="504"/>
                    <a:pt x="1" y="918"/>
                    <a:pt x="204" y="1245"/>
                  </a:cubicBezTo>
                  <a:cubicBezTo>
                    <a:pt x="293" y="1397"/>
                    <a:pt x="293" y="1593"/>
                    <a:pt x="204" y="1754"/>
                  </a:cubicBezTo>
                  <a:cubicBezTo>
                    <a:pt x="1" y="2080"/>
                    <a:pt x="235" y="2494"/>
                    <a:pt x="611" y="2494"/>
                  </a:cubicBezTo>
                  <a:cubicBezTo>
                    <a:pt x="615" y="2494"/>
                    <a:pt x="619" y="2494"/>
                    <a:pt x="623" y="2494"/>
                  </a:cubicBezTo>
                  <a:cubicBezTo>
                    <a:pt x="631" y="2494"/>
                    <a:pt x="639" y="2493"/>
                    <a:pt x="647" y="2493"/>
                  </a:cubicBezTo>
                  <a:cubicBezTo>
                    <a:pt x="825" y="2493"/>
                    <a:pt x="983" y="2590"/>
                    <a:pt x="1060" y="2744"/>
                  </a:cubicBezTo>
                  <a:cubicBezTo>
                    <a:pt x="1154" y="2913"/>
                    <a:pt x="1321" y="2998"/>
                    <a:pt x="1489" y="2998"/>
                  </a:cubicBezTo>
                  <a:cubicBezTo>
                    <a:pt x="1656" y="2998"/>
                    <a:pt x="1823" y="2913"/>
                    <a:pt x="1917" y="2744"/>
                  </a:cubicBezTo>
                  <a:cubicBezTo>
                    <a:pt x="2002" y="2590"/>
                    <a:pt x="2161" y="2493"/>
                    <a:pt x="2331" y="2493"/>
                  </a:cubicBezTo>
                  <a:cubicBezTo>
                    <a:pt x="2339" y="2493"/>
                    <a:pt x="2346" y="2494"/>
                    <a:pt x="2354" y="2494"/>
                  </a:cubicBezTo>
                  <a:cubicBezTo>
                    <a:pt x="2358" y="2494"/>
                    <a:pt x="2362" y="2494"/>
                    <a:pt x="2366" y="2494"/>
                  </a:cubicBezTo>
                  <a:cubicBezTo>
                    <a:pt x="2742" y="2494"/>
                    <a:pt x="2976" y="2080"/>
                    <a:pt x="2782" y="1754"/>
                  </a:cubicBezTo>
                  <a:cubicBezTo>
                    <a:pt x="2684" y="1593"/>
                    <a:pt x="2684" y="1397"/>
                    <a:pt x="2782" y="1245"/>
                  </a:cubicBezTo>
                  <a:cubicBezTo>
                    <a:pt x="2976" y="918"/>
                    <a:pt x="2742" y="504"/>
                    <a:pt x="2366" y="504"/>
                  </a:cubicBezTo>
                  <a:cubicBezTo>
                    <a:pt x="2362" y="504"/>
                    <a:pt x="2358" y="504"/>
                    <a:pt x="2354" y="505"/>
                  </a:cubicBezTo>
                  <a:cubicBezTo>
                    <a:pt x="2346" y="505"/>
                    <a:pt x="2339" y="505"/>
                    <a:pt x="2331" y="505"/>
                  </a:cubicBezTo>
                  <a:cubicBezTo>
                    <a:pt x="2161" y="505"/>
                    <a:pt x="2002" y="409"/>
                    <a:pt x="1917" y="255"/>
                  </a:cubicBezTo>
                  <a:cubicBezTo>
                    <a:pt x="1823" y="85"/>
                    <a:pt x="1656" y="1"/>
                    <a:pt x="14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39"/>
          <p:cNvGrpSpPr/>
          <p:nvPr/>
        </p:nvGrpSpPr>
        <p:grpSpPr>
          <a:xfrm>
            <a:off x="2312485" y="1923645"/>
            <a:ext cx="548972" cy="545441"/>
            <a:chOff x="2312485" y="2148038"/>
            <a:chExt cx="548972" cy="545441"/>
          </a:xfrm>
        </p:grpSpPr>
        <p:sp>
          <p:nvSpPr>
            <p:cNvPr id="1929" name="Google Shape;1929;p39"/>
            <p:cNvSpPr/>
            <p:nvPr/>
          </p:nvSpPr>
          <p:spPr>
            <a:xfrm>
              <a:off x="2346547" y="2148038"/>
              <a:ext cx="218823" cy="187171"/>
            </a:xfrm>
            <a:custGeom>
              <a:avLst/>
              <a:gdLst/>
              <a:ahLst/>
              <a:cxnLst/>
              <a:rect l="l" t="t" r="r" b="b"/>
              <a:pathLst>
                <a:path w="6630" h="5671" extrusionOk="0">
                  <a:moveTo>
                    <a:pt x="2619" y="0"/>
                  </a:moveTo>
                  <a:cubicBezTo>
                    <a:pt x="1982" y="0"/>
                    <a:pt x="1348" y="164"/>
                    <a:pt x="786" y="483"/>
                  </a:cubicBezTo>
                  <a:cubicBezTo>
                    <a:pt x="590" y="599"/>
                    <a:pt x="438" y="796"/>
                    <a:pt x="375" y="1027"/>
                  </a:cubicBezTo>
                  <a:cubicBezTo>
                    <a:pt x="1" y="2419"/>
                    <a:pt x="474" y="3962"/>
                    <a:pt x="1687" y="4899"/>
                  </a:cubicBezTo>
                  <a:cubicBezTo>
                    <a:pt x="2356" y="5418"/>
                    <a:pt x="3149" y="5670"/>
                    <a:pt x="3935" y="5670"/>
                  </a:cubicBezTo>
                  <a:cubicBezTo>
                    <a:pt x="4689" y="5670"/>
                    <a:pt x="5438" y="5438"/>
                    <a:pt x="6067" y="4988"/>
                  </a:cubicBezTo>
                  <a:cubicBezTo>
                    <a:pt x="6629" y="3516"/>
                    <a:pt x="6192" y="1786"/>
                    <a:pt x="4872" y="769"/>
                  </a:cubicBezTo>
                  <a:cubicBezTo>
                    <a:pt x="4201" y="251"/>
                    <a:pt x="3407" y="0"/>
                    <a:pt x="26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9"/>
            <p:cNvSpPr/>
            <p:nvPr/>
          </p:nvSpPr>
          <p:spPr>
            <a:xfrm>
              <a:off x="2587714" y="2616511"/>
              <a:ext cx="54194" cy="76968"/>
            </a:xfrm>
            <a:custGeom>
              <a:avLst/>
              <a:gdLst/>
              <a:ahLst/>
              <a:cxnLst/>
              <a:rect l="l" t="t" r="r" b="b"/>
              <a:pathLst>
                <a:path w="1642" h="2332" extrusionOk="0">
                  <a:moveTo>
                    <a:pt x="0" y="1"/>
                  </a:moveTo>
                  <a:lnTo>
                    <a:pt x="0" y="1491"/>
                  </a:lnTo>
                  <a:cubicBezTo>
                    <a:pt x="0" y="1952"/>
                    <a:pt x="368" y="2332"/>
                    <a:pt x="823" y="2332"/>
                  </a:cubicBezTo>
                  <a:cubicBezTo>
                    <a:pt x="843" y="2332"/>
                    <a:pt x="863" y="2331"/>
                    <a:pt x="883" y="2329"/>
                  </a:cubicBezTo>
                  <a:cubicBezTo>
                    <a:pt x="1312" y="2302"/>
                    <a:pt x="1642" y="1946"/>
                    <a:pt x="1642" y="1509"/>
                  </a:cubicBezTo>
                  <a:lnTo>
                    <a:pt x="16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9"/>
            <p:cNvSpPr/>
            <p:nvPr/>
          </p:nvSpPr>
          <p:spPr>
            <a:xfrm>
              <a:off x="2532332" y="2616511"/>
              <a:ext cx="54227" cy="76968"/>
            </a:xfrm>
            <a:custGeom>
              <a:avLst/>
              <a:gdLst/>
              <a:ahLst/>
              <a:cxnLst/>
              <a:rect l="l" t="t" r="r" b="b"/>
              <a:pathLst>
                <a:path w="1643" h="2332" extrusionOk="0">
                  <a:moveTo>
                    <a:pt x="1" y="1"/>
                  </a:moveTo>
                  <a:lnTo>
                    <a:pt x="1" y="1509"/>
                  </a:lnTo>
                  <a:cubicBezTo>
                    <a:pt x="1" y="1946"/>
                    <a:pt x="331" y="2302"/>
                    <a:pt x="759" y="2329"/>
                  </a:cubicBezTo>
                  <a:cubicBezTo>
                    <a:pt x="780" y="2331"/>
                    <a:pt x="801" y="2332"/>
                    <a:pt x="821" y="2332"/>
                  </a:cubicBezTo>
                  <a:cubicBezTo>
                    <a:pt x="1282" y="2332"/>
                    <a:pt x="1642" y="1952"/>
                    <a:pt x="1642" y="1491"/>
                  </a:cubicBezTo>
                  <a:lnTo>
                    <a:pt x="16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9"/>
            <p:cNvSpPr/>
            <p:nvPr/>
          </p:nvSpPr>
          <p:spPr>
            <a:xfrm>
              <a:off x="2608606" y="2148038"/>
              <a:ext cx="218790" cy="187171"/>
            </a:xfrm>
            <a:custGeom>
              <a:avLst/>
              <a:gdLst/>
              <a:ahLst/>
              <a:cxnLst/>
              <a:rect l="l" t="t" r="r" b="b"/>
              <a:pathLst>
                <a:path w="6629" h="5671" extrusionOk="0">
                  <a:moveTo>
                    <a:pt x="4009" y="0"/>
                  </a:moveTo>
                  <a:cubicBezTo>
                    <a:pt x="3222" y="0"/>
                    <a:pt x="2429" y="251"/>
                    <a:pt x="1758" y="769"/>
                  </a:cubicBezTo>
                  <a:cubicBezTo>
                    <a:pt x="438" y="1786"/>
                    <a:pt x="1" y="3516"/>
                    <a:pt x="554" y="4988"/>
                  </a:cubicBezTo>
                  <a:cubicBezTo>
                    <a:pt x="1187" y="5438"/>
                    <a:pt x="1936" y="5670"/>
                    <a:pt x="2690" y="5670"/>
                  </a:cubicBezTo>
                  <a:cubicBezTo>
                    <a:pt x="3477" y="5670"/>
                    <a:pt x="4269" y="5418"/>
                    <a:pt x="4943" y="4899"/>
                  </a:cubicBezTo>
                  <a:cubicBezTo>
                    <a:pt x="6156" y="3962"/>
                    <a:pt x="6629" y="2419"/>
                    <a:pt x="6254" y="1027"/>
                  </a:cubicBezTo>
                  <a:cubicBezTo>
                    <a:pt x="6192" y="796"/>
                    <a:pt x="6040" y="599"/>
                    <a:pt x="5835" y="483"/>
                  </a:cubicBezTo>
                  <a:cubicBezTo>
                    <a:pt x="5276" y="164"/>
                    <a:pt x="4645" y="0"/>
                    <a:pt x="40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9"/>
            <p:cNvSpPr/>
            <p:nvPr/>
          </p:nvSpPr>
          <p:spPr>
            <a:xfrm>
              <a:off x="2662206" y="2194212"/>
              <a:ext cx="113966" cy="93998"/>
            </a:xfrm>
            <a:custGeom>
              <a:avLst/>
              <a:gdLst/>
              <a:ahLst/>
              <a:cxnLst/>
              <a:rect l="l" t="t" r="r" b="b"/>
              <a:pathLst>
                <a:path w="3453" h="2848" extrusionOk="0">
                  <a:moveTo>
                    <a:pt x="2372" y="1"/>
                  </a:moveTo>
                  <a:cubicBezTo>
                    <a:pt x="1872" y="1"/>
                    <a:pt x="1391" y="164"/>
                    <a:pt x="990" y="476"/>
                  </a:cubicBezTo>
                  <a:cubicBezTo>
                    <a:pt x="312" y="993"/>
                    <a:pt x="0" y="1832"/>
                    <a:pt x="134" y="2653"/>
                  </a:cubicBezTo>
                  <a:cubicBezTo>
                    <a:pt x="339" y="2742"/>
                    <a:pt x="553" y="2795"/>
                    <a:pt x="776" y="2831"/>
                  </a:cubicBezTo>
                  <a:cubicBezTo>
                    <a:pt x="869" y="2842"/>
                    <a:pt x="962" y="2848"/>
                    <a:pt x="1054" y="2848"/>
                  </a:cubicBezTo>
                  <a:cubicBezTo>
                    <a:pt x="1557" y="2848"/>
                    <a:pt x="2046" y="2685"/>
                    <a:pt x="2453" y="2376"/>
                  </a:cubicBezTo>
                  <a:cubicBezTo>
                    <a:pt x="3140" y="1850"/>
                    <a:pt x="3453" y="1011"/>
                    <a:pt x="3319" y="199"/>
                  </a:cubicBezTo>
                  <a:cubicBezTo>
                    <a:pt x="3114" y="110"/>
                    <a:pt x="2899" y="48"/>
                    <a:pt x="2676" y="21"/>
                  </a:cubicBezTo>
                  <a:cubicBezTo>
                    <a:pt x="2574" y="7"/>
                    <a:pt x="2473" y="1"/>
                    <a:pt x="23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9"/>
            <p:cNvSpPr/>
            <p:nvPr/>
          </p:nvSpPr>
          <p:spPr>
            <a:xfrm>
              <a:off x="2397803" y="2194212"/>
              <a:ext cx="113966" cy="93998"/>
            </a:xfrm>
            <a:custGeom>
              <a:avLst/>
              <a:gdLst/>
              <a:ahLst/>
              <a:cxnLst/>
              <a:rect l="l" t="t" r="r" b="b"/>
              <a:pathLst>
                <a:path w="3453" h="2848" extrusionOk="0">
                  <a:moveTo>
                    <a:pt x="1081" y="1"/>
                  </a:moveTo>
                  <a:cubicBezTo>
                    <a:pt x="980" y="1"/>
                    <a:pt x="878" y="7"/>
                    <a:pt x="776" y="21"/>
                  </a:cubicBezTo>
                  <a:cubicBezTo>
                    <a:pt x="553" y="48"/>
                    <a:pt x="339" y="110"/>
                    <a:pt x="134" y="199"/>
                  </a:cubicBezTo>
                  <a:cubicBezTo>
                    <a:pt x="0" y="1011"/>
                    <a:pt x="312" y="1850"/>
                    <a:pt x="990" y="2376"/>
                  </a:cubicBezTo>
                  <a:cubicBezTo>
                    <a:pt x="1397" y="2685"/>
                    <a:pt x="1887" y="2848"/>
                    <a:pt x="2395" y="2848"/>
                  </a:cubicBezTo>
                  <a:cubicBezTo>
                    <a:pt x="2488" y="2848"/>
                    <a:pt x="2582" y="2842"/>
                    <a:pt x="2676" y="2831"/>
                  </a:cubicBezTo>
                  <a:cubicBezTo>
                    <a:pt x="2899" y="2795"/>
                    <a:pt x="3113" y="2742"/>
                    <a:pt x="3319" y="2653"/>
                  </a:cubicBezTo>
                  <a:cubicBezTo>
                    <a:pt x="3452" y="1832"/>
                    <a:pt x="3140" y="993"/>
                    <a:pt x="2462" y="476"/>
                  </a:cubicBezTo>
                  <a:cubicBezTo>
                    <a:pt x="2062" y="164"/>
                    <a:pt x="1581"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9"/>
            <p:cNvSpPr/>
            <p:nvPr/>
          </p:nvSpPr>
          <p:spPr>
            <a:xfrm>
              <a:off x="2608606" y="2162198"/>
              <a:ext cx="173177" cy="173012"/>
            </a:xfrm>
            <a:custGeom>
              <a:avLst/>
              <a:gdLst/>
              <a:ahLst/>
              <a:cxnLst/>
              <a:rect l="l" t="t" r="r" b="b"/>
              <a:pathLst>
                <a:path w="5247" h="5242" extrusionOk="0">
                  <a:moveTo>
                    <a:pt x="2275" y="1"/>
                  </a:moveTo>
                  <a:cubicBezTo>
                    <a:pt x="2097" y="99"/>
                    <a:pt x="1919" y="215"/>
                    <a:pt x="1758" y="340"/>
                  </a:cubicBezTo>
                  <a:cubicBezTo>
                    <a:pt x="438" y="1357"/>
                    <a:pt x="1" y="3087"/>
                    <a:pt x="554" y="4559"/>
                  </a:cubicBezTo>
                  <a:cubicBezTo>
                    <a:pt x="1187" y="5009"/>
                    <a:pt x="1936" y="5241"/>
                    <a:pt x="2690" y="5241"/>
                  </a:cubicBezTo>
                  <a:cubicBezTo>
                    <a:pt x="3477" y="5241"/>
                    <a:pt x="4269" y="4989"/>
                    <a:pt x="4943" y="4470"/>
                  </a:cubicBezTo>
                  <a:cubicBezTo>
                    <a:pt x="5050" y="4390"/>
                    <a:pt x="5148" y="4301"/>
                    <a:pt x="5246" y="4211"/>
                  </a:cubicBezTo>
                  <a:cubicBezTo>
                    <a:pt x="4934" y="2401"/>
                    <a:pt x="3819" y="875"/>
                    <a:pt x="2275" y="1"/>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9"/>
            <p:cNvSpPr/>
            <p:nvPr/>
          </p:nvSpPr>
          <p:spPr>
            <a:xfrm>
              <a:off x="2392192" y="2162198"/>
              <a:ext cx="173177" cy="173012"/>
            </a:xfrm>
            <a:custGeom>
              <a:avLst/>
              <a:gdLst/>
              <a:ahLst/>
              <a:cxnLst/>
              <a:rect l="l" t="t" r="r" b="b"/>
              <a:pathLst>
                <a:path w="5247" h="5242" extrusionOk="0">
                  <a:moveTo>
                    <a:pt x="2971" y="1"/>
                  </a:moveTo>
                  <a:cubicBezTo>
                    <a:pt x="1428" y="875"/>
                    <a:pt x="304" y="2401"/>
                    <a:pt x="1" y="4211"/>
                  </a:cubicBezTo>
                  <a:cubicBezTo>
                    <a:pt x="90" y="4301"/>
                    <a:pt x="197" y="4390"/>
                    <a:pt x="304" y="4470"/>
                  </a:cubicBezTo>
                  <a:cubicBezTo>
                    <a:pt x="973" y="4989"/>
                    <a:pt x="1766" y="5241"/>
                    <a:pt x="2553" y="5241"/>
                  </a:cubicBezTo>
                  <a:cubicBezTo>
                    <a:pt x="3309" y="5241"/>
                    <a:pt x="4060" y="5009"/>
                    <a:pt x="4693" y="4559"/>
                  </a:cubicBezTo>
                  <a:cubicBezTo>
                    <a:pt x="5246" y="3087"/>
                    <a:pt x="4809" y="1357"/>
                    <a:pt x="3489" y="340"/>
                  </a:cubicBezTo>
                  <a:cubicBezTo>
                    <a:pt x="3319" y="215"/>
                    <a:pt x="3150" y="99"/>
                    <a:pt x="2971" y="1"/>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9"/>
            <p:cNvSpPr/>
            <p:nvPr/>
          </p:nvSpPr>
          <p:spPr>
            <a:xfrm>
              <a:off x="2312485" y="2416897"/>
              <a:ext cx="222256" cy="168458"/>
            </a:xfrm>
            <a:custGeom>
              <a:avLst/>
              <a:gdLst/>
              <a:ahLst/>
              <a:cxnLst/>
              <a:rect l="l" t="t" r="r" b="b"/>
              <a:pathLst>
                <a:path w="6734" h="5104" extrusionOk="0">
                  <a:moveTo>
                    <a:pt x="3914" y="0"/>
                  </a:moveTo>
                  <a:cubicBezTo>
                    <a:pt x="2130" y="0"/>
                    <a:pt x="613" y="1169"/>
                    <a:pt x="105" y="2784"/>
                  </a:cubicBezTo>
                  <a:cubicBezTo>
                    <a:pt x="1" y="3105"/>
                    <a:pt x="243" y="3427"/>
                    <a:pt x="569" y="3427"/>
                  </a:cubicBezTo>
                  <a:cubicBezTo>
                    <a:pt x="578" y="3427"/>
                    <a:pt x="587" y="3427"/>
                    <a:pt x="596" y="3426"/>
                  </a:cubicBezTo>
                  <a:cubicBezTo>
                    <a:pt x="649" y="3423"/>
                    <a:pt x="704" y="3421"/>
                    <a:pt x="760" y="3421"/>
                  </a:cubicBezTo>
                  <a:cubicBezTo>
                    <a:pt x="1318" y="3421"/>
                    <a:pt x="2002" y="3601"/>
                    <a:pt x="2326" y="4363"/>
                  </a:cubicBezTo>
                  <a:cubicBezTo>
                    <a:pt x="2405" y="4551"/>
                    <a:pt x="2588" y="4657"/>
                    <a:pt x="2776" y="4657"/>
                  </a:cubicBezTo>
                  <a:cubicBezTo>
                    <a:pt x="2863" y="4657"/>
                    <a:pt x="2952" y="4634"/>
                    <a:pt x="3031" y="4586"/>
                  </a:cubicBezTo>
                  <a:cubicBezTo>
                    <a:pt x="3332" y="4399"/>
                    <a:pt x="3734" y="4221"/>
                    <a:pt x="4166" y="4221"/>
                  </a:cubicBezTo>
                  <a:cubicBezTo>
                    <a:pt x="4644" y="4221"/>
                    <a:pt x="5159" y="4438"/>
                    <a:pt x="5618" y="5103"/>
                  </a:cubicBezTo>
                  <a:lnTo>
                    <a:pt x="6733" y="1169"/>
                  </a:lnTo>
                  <a:cubicBezTo>
                    <a:pt x="6011" y="446"/>
                    <a:pt x="5012" y="0"/>
                    <a:pt x="39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9"/>
            <p:cNvSpPr/>
            <p:nvPr/>
          </p:nvSpPr>
          <p:spPr>
            <a:xfrm>
              <a:off x="2405427" y="2464391"/>
              <a:ext cx="52181" cy="73271"/>
            </a:xfrm>
            <a:custGeom>
              <a:avLst/>
              <a:gdLst/>
              <a:ahLst/>
              <a:cxnLst/>
              <a:rect l="l" t="t" r="r" b="b"/>
              <a:pathLst>
                <a:path w="1581" h="2220" extrusionOk="0">
                  <a:moveTo>
                    <a:pt x="1299" y="1"/>
                  </a:moveTo>
                  <a:cubicBezTo>
                    <a:pt x="1239" y="1"/>
                    <a:pt x="1180" y="23"/>
                    <a:pt x="1134" y="69"/>
                  </a:cubicBezTo>
                  <a:cubicBezTo>
                    <a:pt x="1098" y="96"/>
                    <a:pt x="295" y="818"/>
                    <a:pt x="28" y="1916"/>
                  </a:cubicBezTo>
                  <a:cubicBezTo>
                    <a:pt x="1" y="2050"/>
                    <a:pt x="81" y="2183"/>
                    <a:pt x="215" y="2219"/>
                  </a:cubicBezTo>
                  <a:lnTo>
                    <a:pt x="269" y="2219"/>
                  </a:lnTo>
                  <a:cubicBezTo>
                    <a:pt x="385" y="2219"/>
                    <a:pt x="483" y="2148"/>
                    <a:pt x="518" y="2032"/>
                  </a:cubicBezTo>
                  <a:cubicBezTo>
                    <a:pt x="741" y="1095"/>
                    <a:pt x="1455" y="444"/>
                    <a:pt x="1464" y="435"/>
                  </a:cubicBezTo>
                  <a:cubicBezTo>
                    <a:pt x="1571" y="346"/>
                    <a:pt x="1580" y="185"/>
                    <a:pt x="1482" y="87"/>
                  </a:cubicBezTo>
                  <a:cubicBezTo>
                    <a:pt x="1434" y="30"/>
                    <a:pt x="1367" y="1"/>
                    <a:pt x="1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9"/>
            <p:cNvSpPr/>
            <p:nvPr/>
          </p:nvSpPr>
          <p:spPr>
            <a:xfrm>
              <a:off x="2357141" y="2455975"/>
              <a:ext cx="58947" cy="52808"/>
            </a:xfrm>
            <a:custGeom>
              <a:avLst/>
              <a:gdLst/>
              <a:ahLst/>
              <a:cxnLst/>
              <a:rect l="l" t="t" r="r" b="b"/>
              <a:pathLst>
                <a:path w="1786" h="1600" extrusionOk="0">
                  <a:moveTo>
                    <a:pt x="1501" y="0"/>
                  </a:moveTo>
                  <a:cubicBezTo>
                    <a:pt x="1468" y="0"/>
                    <a:pt x="1434" y="7"/>
                    <a:pt x="1402" y="21"/>
                  </a:cubicBezTo>
                  <a:cubicBezTo>
                    <a:pt x="1366" y="39"/>
                    <a:pt x="554" y="413"/>
                    <a:pt x="72" y="1225"/>
                  </a:cubicBezTo>
                  <a:cubicBezTo>
                    <a:pt x="1" y="1341"/>
                    <a:pt x="37" y="1493"/>
                    <a:pt x="153" y="1564"/>
                  </a:cubicBezTo>
                  <a:cubicBezTo>
                    <a:pt x="197" y="1591"/>
                    <a:pt x="242" y="1600"/>
                    <a:pt x="286" y="1600"/>
                  </a:cubicBezTo>
                  <a:cubicBezTo>
                    <a:pt x="367" y="1600"/>
                    <a:pt x="447" y="1555"/>
                    <a:pt x="501" y="1484"/>
                  </a:cubicBezTo>
                  <a:cubicBezTo>
                    <a:pt x="902" y="806"/>
                    <a:pt x="1598" y="485"/>
                    <a:pt x="1607" y="476"/>
                  </a:cubicBezTo>
                  <a:cubicBezTo>
                    <a:pt x="1732" y="422"/>
                    <a:pt x="1785" y="271"/>
                    <a:pt x="1732" y="146"/>
                  </a:cubicBezTo>
                  <a:cubicBezTo>
                    <a:pt x="1686" y="53"/>
                    <a:pt x="1596" y="0"/>
                    <a:pt x="1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9"/>
            <p:cNvSpPr/>
            <p:nvPr/>
          </p:nvSpPr>
          <p:spPr>
            <a:xfrm>
              <a:off x="2638938" y="2416897"/>
              <a:ext cx="222520" cy="168458"/>
            </a:xfrm>
            <a:custGeom>
              <a:avLst/>
              <a:gdLst/>
              <a:ahLst/>
              <a:cxnLst/>
              <a:rect l="l" t="t" r="r" b="b"/>
              <a:pathLst>
                <a:path w="6742" h="5104" extrusionOk="0">
                  <a:moveTo>
                    <a:pt x="2828" y="0"/>
                  </a:moveTo>
                  <a:cubicBezTo>
                    <a:pt x="1722" y="0"/>
                    <a:pt x="723" y="446"/>
                    <a:pt x="0" y="1169"/>
                  </a:cubicBezTo>
                  <a:lnTo>
                    <a:pt x="1116" y="5103"/>
                  </a:lnTo>
                  <a:cubicBezTo>
                    <a:pt x="1579" y="4438"/>
                    <a:pt x="2094" y="4221"/>
                    <a:pt x="2572" y="4221"/>
                  </a:cubicBezTo>
                  <a:cubicBezTo>
                    <a:pt x="3004" y="4221"/>
                    <a:pt x="3406" y="4399"/>
                    <a:pt x="3712" y="4586"/>
                  </a:cubicBezTo>
                  <a:cubicBezTo>
                    <a:pt x="3791" y="4634"/>
                    <a:pt x="3879" y="4657"/>
                    <a:pt x="3967" y="4657"/>
                  </a:cubicBezTo>
                  <a:cubicBezTo>
                    <a:pt x="4154" y="4657"/>
                    <a:pt x="4337" y="4551"/>
                    <a:pt x="4416" y="4363"/>
                  </a:cubicBezTo>
                  <a:cubicBezTo>
                    <a:pt x="4732" y="3601"/>
                    <a:pt x="5423" y="3421"/>
                    <a:pt x="5982" y="3421"/>
                  </a:cubicBezTo>
                  <a:cubicBezTo>
                    <a:pt x="6038" y="3421"/>
                    <a:pt x="6094" y="3423"/>
                    <a:pt x="6147" y="3426"/>
                  </a:cubicBezTo>
                  <a:cubicBezTo>
                    <a:pt x="6156" y="3427"/>
                    <a:pt x="6165" y="3427"/>
                    <a:pt x="6173" y="3427"/>
                  </a:cubicBezTo>
                  <a:cubicBezTo>
                    <a:pt x="6499" y="3427"/>
                    <a:pt x="6742" y="3105"/>
                    <a:pt x="6638" y="2784"/>
                  </a:cubicBezTo>
                  <a:cubicBezTo>
                    <a:pt x="6120" y="1169"/>
                    <a:pt x="4613" y="0"/>
                    <a:pt x="28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9"/>
            <p:cNvSpPr/>
            <p:nvPr/>
          </p:nvSpPr>
          <p:spPr>
            <a:xfrm>
              <a:off x="2716368" y="2464391"/>
              <a:ext cx="52148" cy="73271"/>
            </a:xfrm>
            <a:custGeom>
              <a:avLst/>
              <a:gdLst/>
              <a:ahLst/>
              <a:cxnLst/>
              <a:rect l="l" t="t" r="r" b="b"/>
              <a:pathLst>
                <a:path w="1580" h="2220" extrusionOk="0">
                  <a:moveTo>
                    <a:pt x="277" y="1"/>
                  </a:moveTo>
                  <a:cubicBezTo>
                    <a:pt x="210" y="1"/>
                    <a:pt x="142" y="30"/>
                    <a:pt x="90" y="87"/>
                  </a:cubicBezTo>
                  <a:cubicBezTo>
                    <a:pt x="1" y="185"/>
                    <a:pt x="10" y="346"/>
                    <a:pt x="117" y="435"/>
                  </a:cubicBezTo>
                  <a:cubicBezTo>
                    <a:pt x="126" y="444"/>
                    <a:pt x="830" y="1086"/>
                    <a:pt x="1062" y="2032"/>
                  </a:cubicBezTo>
                  <a:cubicBezTo>
                    <a:pt x="1089" y="2148"/>
                    <a:pt x="1196" y="2219"/>
                    <a:pt x="1303" y="2219"/>
                  </a:cubicBezTo>
                  <a:lnTo>
                    <a:pt x="1366" y="2219"/>
                  </a:lnTo>
                  <a:cubicBezTo>
                    <a:pt x="1499" y="2183"/>
                    <a:pt x="1580" y="2050"/>
                    <a:pt x="1544" y="1916"/>
                  </a:cubicBezTo>
                  <a:cubicBezTo>
                    <a:pt x="1276" y="818"/>
                    <a:pt x="482" y="96"/>
                    <a:pt x="447" y="69"/>
                  </a:cubicBezTo>
                  <a:cubicBezTo>
                    <a:pt x="397" y="23"/>
                    <a:pt x="337"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9"/>
            <p:cNvSpPr/>
            <p:nvPr/>
          </p:nvSpPr>
          <p:spPr>
            <a:xfrm>
              <a:off x="2757888" y="2455975"/>
              <a:ext cx="58914" cy="52808"/>
            </a:xfrm>
            <a:custGeom>
              <a:avLst/>
              <a:gdLst/>
              <a:ahLst/>
              <a:cxnLst/>
              <a:rect l="l" t="t" r="r" b="b"/>
              <a:pathLst>
                <a:path w="1785" h="1600" extrusionOk="0">
                  <a:moveTo>
                    <a:pt x="283" y="0"/>
                  </a:moveTo>
                  <a:cubicBezTo>
                    <a:pt x="187" y="0"/>
                    <a:pt x="94" y="53"/>
                    <a:pt x="54" y="146"/>
                  </a:cubicBezTo>
                  <a:cubicBezTo>
                    <a:pt x="0" y="271"/>
                    <a:pt x="54" y="422"/>
                    <a:pt x="179" y="476"/>
                  </a:cubicBezTo>
                  <a:cubicBezTo>
                    <a:pt x="179" y="476"/>
                    <a:pt x="884" y="806"/>
                    <a:pt x="1285" y="1484"/>
                  </a:cubicBezTo>
                  <a:cubicBezTo>
                    <a:pt x="1330" y="1555"/>
                    <a:pt x="1419" y="1600"/>
                    <a:pt x="1499" y="1600"/>
                  </a:cubicBezTo>
                  <a:cubicBezTo>
                    <a:pt x="1544" y="1600"/>
                    <a:pt x="1588" y="1591"/>
                    <a:pt x="1624" y="1564"/>
                  </a:cubicBezTo>
                  <a:cubicBezTo>
                    <a:pt x="1749" y="1493"/>
                    <a:pt x="1785" y="1341"/>
                    <a:pt x="1713" y="1225"/>
                  </a:cubicBezTo>
                  <a:cubicBezTo>
                    <a:pt x="1232" y="413"/>
                    <a:pt x="420" y="39"/>
                    <a:pt x="384" y="21"/>
                  </a:cubicBezTo>
                  <a:cubicBezTo>
                    <a:pt x="351" y="7"/>
                    <a:pt x="317" y="0"/>
                    <a:pt x="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9"/>
            <p:cNvSpPr/>
            <p:nvPr/>
          </p:nvSpPr>
          <p:spPr>
            <a:xfrm>
              <a:off x="2474639" y="2421320"/>
              <a:ext cx="224401" cy="224401"/>
            </a:xfrm>
            <a:custGeom>
              <a:avLst/>
              <a:gdLst/>
              <a:ahLst/>
              <a:cxnLst/>
              <a:rect l="l" t="t" r="r" b="b"/>
              <a:pathLst>
                <a:path w="6799" h="6799" extrusionOk="0">
                  <a:moveTo>
                    <a:pt x="3399" y="0"/>
                  </a:moveTo>
                  <a:cubicBezTo>
                    <a:pt x="1526" y="0"/>
                    <a:pt x="0" y="1517"/>
                    <a:pt x="0" y="3399"/>
                  </a:cubicBezTo>
                  <a:cubicBezTo>
                    <a:pt x="0" y="5273"/>
                    <a:pt x="1526" y="6798"/>
                    <a:pt x="3399" y="6798"/>
                  </a:cubicBezTo>
                  <a:cubicBezTo>
                    <a:pt x="5282" y="6798"/>
                    <a:pt x="6798" y="5273"/>
                    <a:pt x="6798" y="3399"/>
                  </a:cubicBezTo>
                  <a:cubicBezTo>
                    <a:pt x="6798" y="1517"/>
                    <a:pt x="5282" y="0"/>
                    <a:pt x="3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9"/>
            <p:cNvSpPr/>
            <p:nvPr/>
          </p:nvSpPr>
          <p:spPr>
            <a:xfrm>
              <a:off x="2479656" y="2421320"/>
              <a:ext cx="214665" cy="111029"/>
            </a:xfrm>
            <a:custGeom>
              <a:avLst/>
              <a:gdLst/>
              <a:ahLst/>
              <a:cxnLst/>
              <a:rect l="l" t="t" r="r" b="b"/>
              <a:pathLst>
                <a:path w="6504" h="3364" extrusionOk="0">
                  <a:moveTo>
                    <a:pt x="3247" y="0"/>
                  </a:moveTo>
                  <a:cubicBezTo>
                    <a:pt x="1722" y="0"/>
                    <a:pt x="419" y="1008"/>
                    <a:pt x="0" y="2400"/>
                  </a:cubicBezTo>
                  <a:cubicBezTo>
                    <a:pt x="937" y="3016"/>
                    <a:pt x="2052" y="3363"/>
                    <a:pt x="3247" y="3363"/>
                  </a:cubicBezTo>
                  <a:cubicBezTo>
                    <a:pt x="4452" y="3363"/>
                    <a:pt x="5567" y="3016"/>
                    <a:pt x="6504" y="2400"/>
                  </a:cubicBezTo>
                  <a:cubicBezTo>
                    <a:pt x="6075" y="1008"/>
                    <a:pt x="4782" y="0"/>
                    <a:pt x="3247"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9"/>
            <p:cNvSpPr/>
            <p:nvPr/>
          </p:nvSpPr>
          <p:spPr>
            <a:xfrm>
              <a:off x="2519988" y="2466372"/>
              <a:ext cx="134000" cy="134000"/>
            </a:xfrm>
            <a:custGeom>
              <a:avLst/>
              <a:gdLst/>
              <a:ahLst/>
              <a:cxnLst/>
              <a:rect l="l" t="t" r="r" b="b"/>
              <a:pathLst>
                <a:path w="4060" h="4060" extrusionOk="0">
                  <a:moveTo>
                    <a:pt x="2025" y="0"/>
                  </a:moveTo>
                  <a:cubicBezTo>
                    <a:pt x="910" y="0"/>
                    <a:pt x="0" y="910"/>
                    <a:pt x="0" y="2034"/>
                  </a:cubicBezTo>
                  <a:cubicBezTo>
                    <a:pt x="0" y="3149"/>
                    <a:pt x="910" y="4059"/>
                    <a:pt x="2025" y="4059"/>
                  </a:cubicBezTo>
                  <a:cubicBezTo>
                    <a:pt x="3149" y="4059"/>
                    <a:pt x="4059" y="3149"/>
                    <a:pt x="4059" y="2034"/>
                  </a:cubicBezTo>
                  <a:cubicBezTo>
                    <a:pt x="4059" y="910"/>
                    <a:pt x="3149" y="0"/>
                    <a:pt x="2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9"/>
            <p:cNvSpPr/>
            <p:nvPr/>
          </p:nvSpPr>
          <p:spPr>
            <a:xfrm>
              <a:off x="2662206" y="2195170"/>
              <a:ext cx="102183" cy="93041"/>
            </a:xfrm>
            <a:custGeom>
              <a:avLst/>
              <a:gdLst/>
              <a:ahLst/>
              <a:cxnLst/>
              <a:rect l="l" t="t" r="r" b="b"/>
              <a:pathLst>
                <a:path w="3096" h="2819" extrusionOk="0">
                  <a:moveTo>
                    <a:pt x="1981" y="1"/>
                  </a:moveTo>
                  <a:cubicBezTo>
                    <a:pt x="1624" y="72"/>
                    <a:pt x="1285" y="215"/>
                    <a:pt x="990" y="447"/>
                  </a:cubicBezTo>
                  <a:cubicBezTo>
                    <a:pt x="312" y="964"/>
                    <a:pt x="0" y="1803"/>
                    <a:pt x="134" y="2624"/>
                  </a:cubicBezTo>
                  <a:cubicBezTo>
                    <a:pt x="339" y="2713"/>
                    <a:pt x="553" y="2766"/>
                    <a:pt x="776" y="2802"/>
                  </a:cubicBezTo>
                  <a:cubicBezTo>
                    <a:pt x="869" y="2813"/>
                    <a:pt x="962" y="2819"/>
                    <a:pt x="1054" y="2819"/>
                  </a:cubicBezTo>
                  <a:cubicBezTo>
                    <a:pt x="1557" y="2819"/>
                    <a:pt x="2046" y="2656"/>
                    <a:pt x="2453" y="2347"/>
                  </a:cubicBezTo>
                  <a:cubicBezTo>
                    <a:pt x="2730" y="2133"/>
                    <a:pt x="2944" y="1865"/>
                    <a:pt x="3096" y="1580"/>
                  </a:cubicBezTo>
                  <a:cubicBezTo>
                    <a:pt x="2810" y="991"/>
                    <a:pt x="2427" y="465"/>
                    <a:pt x="1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9"/>
            <p:cNvSpPr/>
            <p:nvPr/>
          </p:nvSpPr>
          <p:spPr>
            <a:xfrm>
              <a:off x="2409256" y="2195170"/>
              <a:ext cx="102514" cy="93041"/>
            </a:xfrm>
            <a:custGeom>
              <a:avLst/>
              <a:gdLst/>
              <a:ahLst/>
              <a:cxnLst/>
              <a:rect l="l" t="t" r="r" b="b"/>
              <a:pathLst>
                <a:path w="3106" h="2819" extrusionOk="0">
                  <a:moveTo>
                    <a:pt x="1125" y="1"/>
                  </a:moveTo>
                  <a:cubicBezTo>
                    <a:pt x="670" y="465"/>
                    <a:pt x="295" y="991"/>
                    <a:pt x="1" y="1580"/>
                  </a:cubicBezTo>
                  <a:cubicBezTo>
                    <a:pt x="153" y="1865"/>
                    <a:pt x="367" y="2133"/>
                    <a:pt x="643" y="2347"/>
                  </a:cubicBezTo>
                  <a:cubicBezTo>
                    <a:pt x="1050" y="2656"/>
                    <a:pt x="1540" y="2819"/>
                    <a:pt x="2048" y="2819"/>
                  </a:cubicBezTo>
                  <a:cubicBezTo>
                    <a:pt x="2141" y="2819"/>
                    <a:pt x="2235" y="2813"/>
                    <a:pt x="2329" y="2802"/>
                  </a:cubicBezTo>
                  <a:cubicBezTo>
                    <a:pt x="2552" y="2766"/>
                    <a:pt x="2766" y="2713"/>
                    <a:pt x="2972" y="2615"/>
                  </a:cubicBezTo>
                  <a:cubicBezTo>
                    <a:pt x="3105" y="1803"/>
                    <a:pt x="2793" y="964"/>
                    <a:pt x="2115" y="447"/>
                  </a:cubicBezTo>
                  <a:cubicBezTo>
                    <a:pt x="1821" y="215"/>
                    <a:pt x="1482" y="72"/>
                    <a:pt x="1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9"/>
            <p:cNvSpPr/>
            <p:nvPr/>
          </p:nvSpPr>
          <p:spPr>
            <a:xfrm>
              <a:off x="2521143" y="2466372"/>
              <a:ext cx="131657" cy="65977"/>
            </a:xfrm>
            <a:custGeom>
              <a:avLst/>
              <a:gdLst/>
              <a:ahLst/>
              <a:cxnLst/>
              <a:rect l="l" t="t" r="r" b="b"/>
              <a:pathLst>
                <a:path w="3989" h="1999" extrusionOk="0">
                  <a:moveTo>
                    <a:pt x="1990" y="0"/>
                  </a:moveTo>
                  <a:cubicBezTo>
                    <a:pt x="1000" y="0"/>
                    <a:pt x="170" y="714"/>
                    <a:pt x="1" y="1659"/>
                  </a:cubicBezTo>
                  <a:cubicBezTo>
                    <a:pt x="625" y="1882"/>
                    <a:pt x="1295" y="1998"/>
                    <a:pt x="1990" y="1998"/>
                  </a:cubicBezTo>
                  <a:cubicBezTo>
                    <a:pt x="2695" y="1998"/>
                    <a:pt x="3364" y="1882"/>
                    <a:pt x="3989" y="1659"/>
                  </a:cubicBezTo>
                  <a:cubicBezTo>
                    <a:pt x="3810" y="714"/>
                    <a:pt x="2990" y="0"/>
                    <a:pt x="199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9"/>
            <p:cNvSpPr/>
            <p:nvPr/>
          </p:nvSpPr>
          <p:spPr>
            <a:xfrm>
              <a:off x="2422227" y="2169855"/>
              <a:ext cx="329522" cy="329819"/>
            </a:xfrm>
            <a:custGeom>
              <a:avLst/>
              <a:gdLst/>
              <a:ahLst/>
              <a:cxnLst/>
              <a:rect l="l" t="t" r="r" b="b"/>
              <a:pathLst>
                <a:path w="9984" h="9993" extrusionOk="0">
                  <a:moveTo>
                    <a:pt x="4987" y="1"/>
                  </a:moveTo>
                  <a:cubicBezTo>
                    <a:pt x="2231" y="1"/>
                    <a:pt x="0" y="2240"/>
                    <a:pt x="0" y="4996"/>
                  </a:cubicBezTo>
                  <a:cubicBezTo>
                    <a:pt x="0" y="7753"/>
                    <a:pt x="2231" y="9992"/>
                    <a:pt x="4987" y="9992"/>
                  </a:cubicBezTo>
                  <a:cubicBezTo>
                    <a:pt x="7753" y="9992"/>
                    <a:pt x="9983" y="7753"/>
                    <a:pt x="9983" y="4996"/>
                  </a:cubicBezTo>
                  <a:cubicBezTo>
                    <a:pt x="9983" y="2240"/>
                    <a:pt x="7753" y="1"/>
                    <a:pt x="4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9"/>
            <p:cNvSpPr/>
            <p:nvPr/>
          </p:nvSpPr>
          <p:spPr>
            <a:xfrm>
              <a:off x="2448136" y="2326794"/>
              <a:ext cx="74822" cy="59508"/>
            </a:xfrm>
            <a:custGeom>
              <a:avLst/>
              <a:gdLst/>
              <a:ahLst/>
              <a:cxnLst/>
              <a:rect l="l" t="t" r="r" b="b"/>
              <a:pathLst>
                <a:path w="2267" h="1803" extrusionOk="0">
                  <a:moveTo>
                    <a:pt x="1134" y="1"/>
                  </a:moveTo>
                  <a:cubicBezTo>
                    <a:pt x="509" y="1"/>
                    <a:pt x="1" y="402"/>
                    <a:pt x="1" y="902"/>
                  </a:cubicBezTo>
                  <a:cubicBezTo>
                    <a:pt x="1" y="1401"/>
                    <a:pt x="509" y="1803"/>
                    <a:pt x="1134" y="1803"/>
                  </a:cubicBezTo>
                  <a:cubicBezTo>
                    <a:pt x="1758" y="1803"/>
                    <a:pt x="2266" y="1401"/>
                    <a:pt x="2266" y="902"/>
                  </a:cubicBezTo>
                  <a:cubicBezTo>
                    <a:pt x="2266" y="402"/>
                    <a:pt x="1758"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9"/>
            <p:cNvSpPr/>
            <p:nvPr/>
          </p:nvSpPr>
          <p:spPr>
            <a:xfrm>
              <a:off x="2650721" y="2326794"/>
              <a:ext cx="74822" cy="59508"/>
            </a:xfrm>
            <a:custGeom>
              <a:avLst/>
              <a:gdLst/>
              <a:ahLst/>
              <a:cxnLst/>
              <a:rect l="l" t="t" r="r" b="b"/>
              <a:pathLst>
                <a:path w="2267" h="1803" extrusionOk="0">
                  <a:moveTo>
                    <a:pt x="1133" y="1"/>
                  </a:moveTo>
                  <a:cubicBezTo>
                    <a:pt x="509" y="1"/>
                    <a:pt x="0" y="402"/>
                    <a:pt x="0" y="902"/>
                  </a:cubicBezTo>
                  <a:cubicBezTo>
                    <a:pt x="0" y="1401"/>
                    <a:pt x="509" y="1803"/>
                    <a:pt x="1133" y="1803"/>
                  </a:cubicBezTo>
                  <a:cubicBezTo>
                    <a:pt x="1758" y="1803"/>
                    <a:pt x="2266" y="1401"/>
                    <a:pt x="2266" y="902"/>
                  </a:cubicBezTo>
                  <a:cubicBezTo>
                    <a:pt x="2266" y="402"/>
                    <a:pt x="1758"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9"/>
            <p:cNvSpPr/>
            <p:nvPr/>
          </p:nvSpPr>
          <p:spPr>
            <a:xfrm>
              <a:off x="2487313" y="2292864"/>
              <a:ext cx="43006" cy="42510"/>
            </a:xfrm>
            <a:custGeom>
              <a:avLst/>
              <a:gdLst/>
              <a:ahLst/>
              <a:cxnLst/>
              <a:rect l="l" t="t" r="r" b="b"/>
              <a:pathLst>
                <a:path w="1303" h="1288" extrusionOk="0">
                  <a:moveTo>
                    <a:pt x="269" y="0"/>
                  </a:moveTo>
                  <a:cubicBezTo>
                    <a:pt x="149" y="0"/>
                    <a:pt x="42" y="86"/>
                    <a:pt x="18" y="208"/>
                  </a:cubicBezTo>
                  <a:cubicBezTo>
                    <a:pt x="0" y="342"/>
                    <a:pt x="98" y="458"/>
                    <a:pt x="232" y="484"/>
                  </a:cubicBezTo>
                  <a:lnTo>
                    <a:pt x="384" y="511"/>
                  </a:lnTo>
                  <a:cubicBezTo>
                    <a:pt x="375" y="538"/>
                    <a:pt x="366" y="574"/>
                    <a:pt x="366" y="600"/>
                  </a:cubicBezTo>
                  <a:lnTo>
                    <a:pt x="366" y="1038"/>
                  </a:lnTo>
                  <a:cubicBezTo>
                    <a:pt x="366" y="1171"/>
                    <a:pt x="464" y="1287"/>
                    <a:pt x="598" y="1287"/>
                  </a:cubicBezTo>
                  <a:cubicBezTo>
                    <a:pt x="603" y="1288"/>
                    <a:pt x="607" y="1288"/>
                    <a:pt x="612" y="1288"/>
                  </a:cubicBezTo>
                  <a:cubicBezTo>
                    <a:pt x="740" y="1288"/>
                    <a:pt x="848" y="1175"/>
                    <a:pt x="848" y="1046"/>
                  </a:cubicBezTo>
                  <a:lnTo>
                    <a:pt x="848" y="609"/>
                  </a:lnTo>
                  <a:cubicBezTo>
                    <a:pt x="848" y="600"/>
                    <a:pt x="848" y="600"/>
                    <a:pt x="848" y="591"/>
                  </a:cubicBezTo>
                  <a:lnTo>
                    <a:pt x="999" y="618"/>
                  </a:lnTo>
                  <a:lnTo>
                    <a:pt x="1035" y="618"/>
                  </a:lnTo>
                  <a:cubicBezTo>
                    <a:pt x="1151" y="618"/>
                    <a:pt x="1258" y="538"/>
                    <a:pt x="1276" y="422"/>
                  </a:cubicBezTo>
                  <a:cubicBezTo>
                    <a:pt x="1303" y="288"/>
                    <a:pt x="1213" y="163"/>
                    <a:pt x="1079" y="145"/>
                  </a:cubicBezTo>
                  <a:lnTo>
                    <a:pt x="303" y="3"/>
                  </a:lnTo>
                  <a:cubicBezTo>
                    <a:pt x="292" y="1"/>
                    <a:pt x="281" y="0"/>
                    <a:pt x="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9"/>
            <p:cNvSpPr/>
            <p:nvPr/>
          </p:nvSpPr>
          <p:spPr>
            <a:xfrm>
              <a:off x="2643063" y="2292798"/>
              <a:ext cx="42411" cy="42576"/>
            </a:xfrm>
            <a:custGeom>
              <a:avLst/>
              <a:gdLst/>
              <a:ahLst/>
              <a:cxnLst/>
              <a:rect l="l" t="t" r="r" b="b"/>
              <a:pathLst>
                <a:path w="1285" h="1290" extrusionOk="0">
                  <a:moveTo>
                    <a:pt x="1044" y="1"/>
                  </a:moveTo>
                  <a:cubicBezTo>
                    <a:pt x="1029" y="1"/>
                    <a:pt x="1014" y="2"/>
                    <a:pt x="999" y="5"/>
                  </a:cubicBezTo>
                  <a:lnTo>
                    <a:pt x="214" y="147"/>
                  </a:lnTo>
                  <a:cubicBezTo>
                    <a:pt x="89" y="165"/>
                    <a:pt x="0" y="290"/>
                    <a:pt x="18" y="424"/>
                  </a:cubicBezTo>
                  <a:cubicBezTo>
                    <a:pt x="45" y="540"/>
                    <a:pt x="143" y="620"/>
                    <a:pt x="259" y="620"/>
                  </a:cubicBezTo>
                  <a:lnTo>
                    <a:pt x="304" y="620"/>
                  </a:lnTo>
                  <a:lnTo>
                    <a:pt x="455" y="593"/>
                  </a:lnTo>
                  <a:cubicBezTo>
                    <a:pt x="455" y="602"/>
                    <a:pt x="455" y="602"/>
                    <a:pt x="455" y="602"/>
                  </a:cubicBezTo>
                  <a:lnTo>
                    <a:pt x="455" y="1040"/>
                  </a:lnTo>
                  <a:cubicBezTo>
                    <a:pt x="455" y="1173"/>
                    <a:pt x="553" y="1289"/>
                    <a:pt x="687" y="1289"/>
                  </a:cubicBezTo>
                  <a:cubicBezTo>
                    <a:pt x="692" y="1290"/>
                    <a:pt x="697" y="1290"/>
                    <a:pt x="702" y="1290"/>
                  </a:cubicBezTo>
                  <a:cubicBezTo>
                    <a:pt x="829" y="1290"/>
                    <a:pt x="937" y="1177"/>
                    <a:pt x="937" y="1048"/>
                  </a:cubicBezTo>
                  <a:lnTo>
                    <a:pt x="937" y="602"/>
                  </a:lnTo>
                  <a:cubicBezTo>
                    <a:pt x="937" y="576"/>
                    <a:pt x="928" y="540"/>
                    <a:pt x="919" y="513"/>
                  </a:cubicBezTo>
                  <a:lnTo>
                    <a:pt x="1071" y="486"/>
                  </a:lnTo>
                  <a:cubicBezTo>
                    <a:pt x="1196" y="460"/>
                    <a:pt x="1285" y="353"/>
                    <a:pt x="1285" y="228"/>
                  </a:cubicBezTo>
                  <a:cubicBezTo>
                    <a:pt x="1277" y="100"/>
                    <a:pt x="1169" y="1"/>
                    <a:pt x="1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9"/>
            <p:cNvSpPr/>
            <p:nvPr/>
          </p:nvSpPr>
          <p:spPr>
            <a:xfrm>
              <a:off x="2542365" y="2321777"/>
              <a:ext cx="88948" cy="34787"/>
            </a:xfrm>
            <a:custGeom>
              <a:avLst/>
              <a:gdLst/>
              <a:ahLst/>
              <a:cxnLst/>
              <a:rect l="l" t="t" r="r" b="b"/>
              <a:pathLst>
                <a:path w="2695" h="1054" extrusionOk="0">
                  <a:moveTo>
                    <a:pt x="250" y="1"/>
                  </a:moveTo>
                  <a:cubicBezTo>
                    <a:pt x="116" y="1"/>
                    <a:pt x="0" y="117"/>
                    <a:pt x="0" y="251"/>
                  </a:cubicBezTo>
                  <a:cubicBezTo>
                    <a:pt x="0" y="697"/>
                    <a:pt x="357" y="1054"/>
                    <a:pt x="803" y="1054"/>
                  </a:cubicBezTo>
                  <a:cubicBezTo>
                    <a:pt x="1017" y="1054"/>
                    <a:pt x="1205" y="973"/>
                    <a:pt x="1347" y="831"/>
                  </a:cubicBezTo>
                  <a:cubicBezTo>
                    <a:pt x="1490" y="973"/>
                    <a:pt x="1686" y="1054"/>
                    <a:pt x="1900" y="1054"/>
                  </a:cubicBezTo>
                  <a:cubicBezTo>
                    <a:pt x="2338" y="1054"/>
                    <a:pt x="2694" y="697"/>
                    <a:pt x="2694" y="251"/>
                  </a:cubicBezTo>
                  <a:cubicBezTo>
                    <a:pt x="2694" y="117"/>
                    <a:pt x="2587" y="1"/>
                    <a:pt x="2445" y="1"/>
                  </a:cubicBezTo>
                  <a:cubicBezTo>
                    <a:pt x="2311" y="1"/>
                    <a:pt x="2195" y="117"/>
                    <a:pt x="2195" y="251"/>
                  </a:cubicBezTo>
                  <a:cubicBezTo>
                    <a:pt x="2195" y="420"/>
                    <a:pt x="2061" y="554"/>
                    <a:pt x="1900" y="554"/>
                  </a:cubicBezTo>
                  <a:cubicBezTo>
                    <a:pt x="1731" y="554"/>
                    <a:pt x="1597" y="420"/>
                    <a:pt x="1597" y="251"/>
                  </a:cubicBezTo>
                  <a:cubicBezTo>
                    <a:pt x="1597" y="117"/>
                    <a:pt x="1490" y="1"/>
                    <a:pt x="1347" y="1"/>
                  </a:cubicBezTo>
                  <a:cubicBezTo>
                    <a:pt x="1214" y="1"/>
                    <a:pt x="1098" y="117"/>
                    <a:pt x="1098" y="251"/>
                  </a:cubicBezTo>
                  <a:cubicBezTo>
                    <a:pt x="1098" y="420"/>
                    <a:pt x="964" y="554"/>
                    <a:pt x="803" y="554"/>
                  </a:cubicBezTo>
                  <a:cubicBezTo>
                    <a:pt x="634" y="554"/>
                    <a:pt x="500" y="420"/>
                    <a:pt x="500" y="251"/>
                  </a:cubicBezTo>
                  <a:cubicBezTo>
                    <a:pt x="500" y="117"/>
                    <a:pt x="393" y="1"/>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958"/>
        <p:cNvGrpSpPr/>
        <p:nvPr/>
      </p:nvGrpSpPr>
      <p:grpSpPr>
        <a:xfrm>
          <a:off x="0" y="0"/>
          <a:ext cx="0" cy="0"/>
          <a:chOff x="0" y="0"/>
          <a:chExt cx="0" cy="0"/>
        </a:xfrm>
      </p:grpSpPr>
      <p:sp>
        <p:nvSpPr>
          <p:cNvPr id="1959" name="Google Shape;1959;p40"/>
          <p:cNvSpPr/>
          <p:nvPr/>
        </p:nvSpPr>
        <p:spPr>
          <a:xfrm>
            <a:off x="1266213" y="1612675"/>
            <a:ext cx="768000" cy="768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0"/>
          <p:cNvSpPr/>
          <p:nvPr/>
        </p:nvSpPr>
        <p:spPr>
          <a:xfrm>
            <a:off x="5161913" y="1612675"/>
            <a:ext cx="768000" cy="768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0"/>
          <p:cNvSpPr/>
          <p:nvPr/>
        </p:nvSpPr>
        <p:spPr>
          <a:xfrm>
            <a:off x="3214063" y="3347775"/>
            <a:ext cx="768000" cy="768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0"/>
          <p:cNvSpPr/>
          <p:nvPr/>
        </p:nvSpPr>
        <p:spPr>
          <a:xfrm>
            <a:off x="7109763" y="3347775"/>
            <a:ext cx="768000" cy="7680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0"/>
          <p:cNvSpPr txBox="1">
            <a:spLocks noGrp="1"/>
          </p:cNvSpPr>
          <p:nvPr>
            <p:ph type="title"/>
          </p:nvPr>
        </p:nvSpPr>
        <p:spPr>
          <a:xfrm>
            <a:off x="720000" y="414575"/>
            <a:ext cx="77040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TRANSMISSION TIMELINE</a:t>
            </a:r>
            <a:endParaRPr/>
          </a:p>
        </p:txBody>
      </p:sp>
      <p:grpSp>
        <p:nvGrpSpPr>
          <p:cNvPr id="1964" name="Google Shape;1964;p40"/>
          <p:cNvGrpSpPr/>
          <p:nvPr/>
        </p:nvGrpSpPr>
        <p:grpSpPr>
          <a:xfrm>
            <a:off x="3335756" y="3470028"/>
            <a:ext cx="524647" cy="523503"/>
            <a:chOff x="552350" y="3611625"/>
            <a:chExt cx="413075" cy="412175"/>
          </a:xfrm>
        </p:grpSpPr>
        <p:sp>
          <p:nvSpPr>
            <p:cNvPr id="1965" name="Google Shape;1965;p40"/>
            <p:cNvSpPr/>
            <p:nvPr/>
          </p:nvSpPr>
          <p:spPr>
            <a:xfrm>
              <a:off x="552350" y="3611625"/>
              <a:ext cx="413075" cy="412175"/>
            </a:xfrm>
            <a:custGeom>
              <a:avLst/>
              <a:gdLst/>
              <a:ahLst/>
              <a:cxnLst/>
              <a:rect l="l" t="t" r="r" b="b"/>
              <a:pathLst>
                <a:path w="16523" h="16487" extrusionOk="0">
                  <a:moveTo>
                    <a:pt x="6879" y="1"/>
                  </a:moveTo>
                  <a:cubicBezTo>
                    <a:pt x="6656" y="1"/>
                    <a:pt x="6451" y="117"/>
                    <a:pt x="6335" y="313"/>
                  </a:cubicBezTo>
                  <a:cubicBezTo>
                    <a:pt x="5996" y="893"/>
                    <a:pt x="6406" y="1482"/>
                    <a:pt x="6959" y="1482"/>
                  </a:cubicBezTo>
                  <a:lnTo>
                    <a:pt x="7521" y="1482"/>
                  </a:lnTo>
                  <a:lnTo>
                    <a:pt x="7521" y="2838"/>
                  </a:lnTo>
                  <a:cubicBezTo>
                    <a:pt x="6567" y="2972"/>
                    <a:pt x="5692" y="3346"/>
                    <a:pt x="4961" y="3899"/>
                  </a:cubicBezTo>
                  <a:lnTo>
                    <a:pt x="3997" y="2936"/>
                  </a:lnTo>
                  <a:lnTo>
                    <a:pt x="4452" y="2481"/>
                  </a:lnTo>
                  <a:cubicBezTo>
                    <a:pt x="4613" y="2329"/>
                    <a:pt x="4684" y="2088"/>
                    <a:pt x="4622" y="1874"/>
                  </a:cubicBezTo>
                  <a:cubicBezTo>
                    <a:pt x="4516" y="1467"/>
                    <a:pt x="4196" y="1262"/>
                    <a:pt x="3876" y="1262"/>
                  </a:cubicBezTo>
                  <a:cubicBezTo>
                    <a:pt x="3685" y="1262"/>
                    <a:pt x="3493" y="1335"/>
                    <a:pt x="3346" y="1482"/>
                  </a:cubicBezTo>
                  <a:lnTo>
                    <a:pt x="1428" y="3391"/>
                  </a:lnTo>
                  <a:cubicBezTo>
                    <a:pt x="1268" y="3551"/>
                    <a:pt x="1205" y="3783"/>
                    <a:pt x="1259" y="4006"/>
                  </a:cubicBezTo>
                  <a:cubicBezTo>
                    <a:pt x="1370" y="4414"/>
                    <a:pt x="1692" y="4619"/>
                    <a:pt x="2013" y="4619"/>
                  </a:cubicBezTo>
                  <a:cubicBezTo>
                    <a:pt x="2205" y="4619"/>
                    <a:pt x="2396" y="4546"/>
                    <a:pt x="2543" y="4399"/>
                  </a:cubicBezTo>
                  <a:lnTo>
                    <a:pt x="2945" y="3997"/>
                  </a:lnTo>
                  <a:lnTo>
                    <a:pt x="3908" y="4961"/>
                  </a:lnTo>
                  <a:cubicBezTo>
                    <a:pt x="3346" y="5692"/>
                    <a:pt x="2971" y="6567"/>
                    <a:pt x="2847" y="7512"/>
                  </a:cubicBezTo>
                  <a:lnTo>
                    <a:pt x="1482" y="7512"/>
                  </a:lnTo>
                  <a:lnTo>
                    <a:pt x="1482" y="6870"/>
                  </a:lnTo>
                  <a:cubicBezTo>
                    <a:pt x="1482" y="6647"/>
                    <a:pt x="1366" y="6433"/>
                    <a:pt x="1169" y="6326"/>
                  </a:cubicBezTo>
                  <a:cubicBezTo>
                    <a:pt x="1026" y="6240"/>
                    <a:pt x="880" y="6203"/>
                    <a:pt x="743" y="6203"/>
                  </a:cubicBezTo>
                  <a:cubicBezTo>
                    <a:pt x="335" y="6203"/>
                    <a:pt x="1" y="6537"/>
                    <a:pt x="1" y="6950"/>
                  </a:cubicBezTo>
                  <a:lnTo>
                    <a:pt x="1" y="9644"/>
                  </a:lnTo>
                  <a:cubicBezTo>
                    <a:pt x="1" y="9876"/>
                    <a:pt x="117" y="10082"/>
                    <a:pt x="313" y="10198"/>
                  </a:cubicBezTo>
                  <a:cubicBezTo>
                    <a:pt x="459" y="10283"/>
                    <a:pt x="606" y="10321"/>
                    <a:pt x="743" y="10321"/>
                  </a:cubicBezTo>
                  <a:cubicBezTo>
                    <a:pt x="1152" y="10321"/>
                    <a:pt x="1482" y="9987"/>
                    <a:pt x="1482" y="9573"/>
                  </a:cubicBezTo>
                  <a:lnTo>
                    <a:pt x="1482" y="9002"/>
                  </a:lnTo>
                  <a:lnTo>
                    <a:pt x="2847" y="9002"/>
                  </a:lnTo>
                  <a:cubicBezTo>
                    <a:pt x="2971" y="9948"/>
                    <a:pt x="3346" y="10822"/>
                    <a:pt x="3908" y="11545"/>
                  </a:cubicBezTo>
                  <a:lnTo>
                    <a:pt x="2945" y="12508"/>
                  </a:lnTo>
                  <a:lnTo>
                    <a:pt x="2490" y="12053"/>
                  </a:lnTo>
                  <a:cubicBezTo>
                    <a:pt x="2367" y="11930"/>
                    <a:pt x="2202" y="11865"/>
                    <a:pt x="2032" y="11865"/>
                  </a:cubicBezTo>
                  <a:cubicBezTo>
                    <a:pt x="1979" y="11865"/>
                    <a:pt x="1927" y="11871"/>
                    <a:pt x="1874" y="11884"/>
                  </a:cubicBezTo>
                  <a:cubicBezTo>
                    <a:pt x="1223" y="12062"/>
                    <a:pt x="1089" y="12776"/>
                    <a:pt x="1482" y="13159"/>
                  </a:cubicBezTo>
                  <a:lnTo>
                    <a:pt x="3400" y="15068"/>
                  </a:lnTo>
                  <a:cubicBezTo>
                    <a:pt x="3521" y="15190"/>
                    <a:pt x="3684" y="15260"/>
                    <a:pt x="3848" y="15260"/>
                  </a:cubicBezTo>
                  <a:cubicBezTo>
                    <a:pt x="3901" y="15260"/>
                    <a:pt x="3954" y="15253"/>
                    <a:pt x="4006" y="15238"/>
                  </a:cubicBezTo>
                  <a:cubicBezTo>
                    <a:pt x="4666" y="15068"/>
                    <a:pt x="4791" y="14355"/>
                    <a:pt x="4399" y="13962"/>
                  </a:cubicBezTo>
                  <a:lnTo>
                    <a:pt x="3997" y="13561"/>
                  </a:lnTo>
                  <a:lnTo>
                    <a:pt x="4961" y="12606"/>
                  </a:lnTo>
                  <a:cubicBezTo>
                    <a:pt x="5692" y="13159"/>
                    <a:pt x="6567" y="13534"/>
                    <a:pt x="7521" y="13659"/>
                  </a:cubicBezTo>
                  <a:lnTo>
                    <a:pt x="7521" y="14997"/>
                  </a:lnTo>
                  <a:lnTo>
                    <a:pt x="6879" y="14997"/>
                  </a:lnTo>
                  <a:cubicBezTo>
                    <a:pt x="6656" y="14997"/>
                    <a:pt x="6451" y="15113"/>
                    <a:pt x="6335" y="15309"/>
                  </a:cubicBezTo>
                  <a:cubicBezTo>
                    <a:pt x="5996" y="15889"/>
                    <a:pt x="6406" y="16487"/>
                    <a:pt x="6959" y="16487"/>
                  </a:cubicBezTo>
                  <a:lnTo>
                    <a:pt x="9635" y="16487"/>
                  </a:lnTo>
                  <a:cubicBezTo>
                    <a:pt x="9859" y="16487"/>
                    <a:pt x="10073" y="16362"/>
                    <a:pt x="10189" y="16175"/>
                  </a:cubicBezTo>
                  <a:cubicBezTo>
                    <a:pt x="10519" y="15595"/>
                    <a:pt x="10108" y="14997"/>
                    <a:pt x="9564" y="14997"/>
                  </a:cubicBezTo>
                  <a:lnTo>
                    <a:pt x="9002" y="14997"/>
                  </a:lnTo>
                  <a:lnTo>
                    <a:pt x="9002" y="13641"/>
                  </a:lnTo>
                  <a:cubicBezTo>
                    <a:pt x="9957" y="13507"/>
                    <a:pt x="10831" y="13133"/>
                    <a:pt x="11562" y="12579"/>
                  </a:cubicBezTo>
                  <a:lnTo>
                    <a:pt x="12517" y="13543"/>
                  </a:lnTo>
                  <a:lnTo>
                    <a:pt x="12062" y="13998"/>
                  </a:lnTo>
                  <a:cubicBezTo>
                    <a:pt x="11901" y="14158"/>
                    <a:pt x="11839" y="14390"/>
                    <a:pt x="11901" y="14605"/>
                  </a:cubicBezTo>
                  <a:cubicBezTo>
                    <a:pt x="12008" y="15018"/>
                    <a:pt x="12327" y="15222"/>
                    <a:pt x="12648" y="15222"/>
                  </a:cubicBezTo>
                  <a:cubicBezTo>
                    <a:pt x="12839" y="15222"/>
                    <a:pt x="13031" y="15149"/>
                    <a:pt x="13177" y="15006"/>
                  </a:cubicBezTo>
                  <a:lnTo>
                    <a:pt x="15086" y="13088"/>
                  </a:lnTo>
                  <a:cubicBezTo>
                    <a:pt x="15247" y="12927"/>
                    <a:pt x="15318" y="12695"/>
                    <a:pt x="15256" y="12472"/>
                  </a:cubicBezTo>
                  <a:cubicBezTo>
                    <a:pt x="15150" y="12065"/>
                    <a:pt x="14830" y="11860"/>
                    <a:pt x="14510" y="11860"/>
                  </a:cubicBezTo>
                  <a:cubicBezTo>
                    <a:pt x="14319" y="11860"/>
                    <a:pt x="14127" y="11933"/>
                    <a:pt x="13980" y="12080"/>
                  </a:cubicBezTo>
                  <a:lnTo>
                    <a:pt x="13579" y="12481"/>
                  </a:lnTo>
                  <a:lnTo>
                    <a:pt x="12615" y="11518"/>
                  </a:lnTo>
                  <a:cubicBezTo>
                    <a:pt x="13168" y="10795"/>
                    <a:pt x="13543" y="9921"/>
                    <a:pt x="13677" y="8966"/>
                  </a:cubicBezTo>
                  <a:lnTo>
                    <a:pt x="15033" y="8966"/>
                  </a:lnTo>
                  <a:lnTo>
                    <a:pt x="15033" y="9520"/>
                  </a:lnTo>
                  <a:cubicBezTo>
                    <a:pt x="15033" y="9921"/>
                    <a:pt x="15345" y="10269"/>
                    <a:pt x="15755" y="10278"/>
                  </a:cubicBezTo>
                  <a:cubicBezTo>
                    <a:pt x="15766" y="10278"/>
                    <a:pt x="15776" y="10279"/>
                    <a:pt x="15787" y="10279"/>
                  </a:cubicBezTo>
                  <a:cubicBezTo>
                    <a:pt x="16192" y="10279"/>
                    <a:pt x="16523" y="9946"/>
                    <a:pt x="16523" y="9528"/>
                  </a:cubicBezTo>
                  <a:lnTo>
                    <a:pt x="16523" y="6924"/>
                  </a:lnTo>
                  <a:cubicBezTo>
                    <a:pt x="16523" y="6513"/>
                    <a:pt x="16184" y="6183"/>
                    <a:pt x="15773" y="6183"/>
                  </a:cubicBezTo>
                  <a:cubicBezTo>
                    <a:pt x="15372" y="6183"/>
                    <a:pt x="15033" y="6513"/>
                    <a:pt x="15033" y="6924"/>
                  </a:cubicBezTo>
                  <a:lnTo>
                    <a:pt x="15033" y="7486"/>
                  </a:lnTo>
                  <a:lnTo>
                    <a:pt x="13677" y="7486"/>
                  </a:lnTo>
                  <a:cubicBezTo>
                    <a:pt x="13543" y="6531"/>
                    <a:pt x="13168" y="5657"/>
                    <a:pt x="12615" y="4934"/>
                  </a:cubicBezTo>
                  <a:lnTo>
                    <a:pt x="13579" y="3971"/>
                  </a:lnTo>
                  <a:lnTo>
                    <a:pt x="14034" y="4426"/>
                  </a:lnTo>
                  <a:cubicBezTo>
                    <a:pt x="14156" y="4549"/>
                    <a:pt x="14321" y="4614"/>
                    <a:pt x="14487" y="4614"/>
                  </a:cubicBezTo>
                  <a:cubicBezTo>
                    <a:pt x="14539" y="4614"/>
                    <a:pt x="14590" y="4608"/>
                    <a:pt x="14640" y="4595"/>
                  </a:cubicBezTo>
                  <a:cubicBezTo>
                    <a:pt x="15300" y="4417"/>
                    <a:pt x="15425" y="3712"/>
                    <a:pt x="15042" y="3319"/>
                  </a:cubicBezTo>
                  <a:lnTo>
                    <a:pt x="13124" y="1410"/>
                  </a:lnTo>
                  <a:cubicBezTo>
                    <a:pt x="13001" y="1288"/>
                    <a:pt x="12836" y="1222"/>
                    <a:pt x="12666" y="1222"/>
                  </a:cubicBezTo>
                  <a:cubicBezTo>
                    <a:pt x="12613" y="1222"/>
                    <a:pt x="12560" y="1228"/>
                    <a:pt x="12508" y="1241"/>
                  </a:cubicBezTo>
                  <a:cubicBezTo>
                    <a:pt x="11857" y="1410"/>
                    <a:pt x="11723" y="2124"/>
                    <a:pt x="12116" y="2517"/>
                  </a:cubicBezTo>
                  <a:lnTo>
                    <a:pt x="12517" y="2918"/>
                  </a:lnTo>
                  <a:lnTo>
                    <a:pt x="11562" y="3873"/>
                  </a:lnTo>
                  <a:cubicBezTo>
                    <a:pt x="10831" y="3328"/>
                    <a:pt x="9957" y="2954"/>
                    <a:pt x="9002" y="2820"/>
                  </a:cubicBezTo>
                  <a:lnTo>
                    <a:pt x="9002" y="1482"/>
                  </a:lnTo>
                  <a:lnTo>
                    <a:pt x="9635" y="1482"/>
                  </a:lnTo>
                  <a:cubicBezTo>
                    <a:pt x="9859" y="1482"/>
                    <a:pt x="10073" y="1366"/>
                    <a:pt x="10189" y="1170"/>
                  </a:cubicBezTo>
                  <a:cubicBezTo>
                    <a:pt x="10519" y="590"/>
                    <a:pt x="10117" y="1"/>
                    <a:pt x="9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0"/>
            <p:cNvSpPr/>
            <p:nvPr/>
          </p:nvSpPr>
          <p:spPr>
            <a:xfrm>
              <a:off x="657850" y="3716900"/>
              <a:ext cx="201425" cy="201425"/>
            </a:xfrm>
            <a:custGeom>
              <a:avLst/>
              <a:gdLst/>
              <a:ahLst/>
              <a:cxnLst/>
              <a:rect l="l" t="t" r="r" b="b"/>
              <a:pathLst>
                <a:path w="8057" h="8057" extrusionOk="0">
                  <a:moveTo>
                    <a:pt x="4033" y="1"/>
                  </a:moveTo>
                  <a:cubicBezTo>
                    <a:pt x="1802" y="1"/>
                    <a:pt x="0" y="1803"/>
                    <a:pt x="0" y="4033"/>
                  </a:cubicBezTo>
                  <a:cubicBezTo>
                    <a:pt x="0" y="6254"/>
                    <a:pt x="1802" y="8056"/>
                    <a:pt x="4033" y="8056"/>
                  </a:cubicBezTo>
                  <a:cubicBezTo>
                    <a:pt x="6254" y="8056"/>
                    <a:pt x="8056" y="6254"/>
                    <a:pt x="8056" y="4033"/>
                  </a:cubicBezTo>
                  <a:cubicBezTo>
                    <a:pt x="8056" y="1803"/>
                    <a:pt x="6254" y="1"/>
                    <a:pt x="40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0"/>
            <p:cNvSpPr/>
            <p:nvPr/>
          </p:nvSpPr>
          <p:spPr>
            <a:xfrm>
              <a:off x="657850" y="3718675"/>
              <a:ext cx="144775" cy="199650"/>
            </a:xfrm>
            <a:custGeom>
              <a:avLst/>
              <a:gdLst/>
              <a:ahLst/>
              <a:cxnLst/>
              <a:rect l="l" t="t" r="r" b="b"/>
              <a:pathLst>
                <a:path w="5791" h="7986" extrusionOk="0">
                  <a:moveTo>
                    <a:pt x="3266" y="1"/>
                  </a:moveTo>
                  <a:lnTo>
                    <a:pt x="3266" y="1"/>
                  </a:lnTo>
                  <a:cubicBezTo>
                    <a:pt x="1410" y="358"/>
                    <a:pt x="0" y="1999"/>
                    <a:pt x="0" y="3962"/>
                  </a:cubicBezTo>
                  <a:cubicBezTo>
                    <a:pt x="0" y="6183"/>
                    <a:pt x="1802" y="7985"/>
                    <a:pt x="4033" y="7985"/>
                  </a:cubicBezTo>
                  <a:cubicBezTo>
                    <a:pt x="4666" y="7985"/>
                    <a:pt x="5264" y="7842"/>
                    <a:pt x="5790" y="7584"/>
                  </a:cubicBezTo>
                  <a:lnTo>
                    <a:pt x="5790" y="7584"/>
                  </a:lnTo>
                  <a:cubicBezTo>
                    <a:pt x="5549" y="7628"/>
                    <a:pt x="5291" y="7655"/>
                    <a:pt x="5032" y="7655"/>
                  </a:cubicBezTo>
                  <a:cubicBezTo>
                    <a:pt x="2802" y="7655"/>
                    <a:pt x="1000" y="5853"/>
                    <a:pt x="1000" y="3632"/>
                  </a:cubicBezTo>
                  <a:cubicBezTo>
                    <a:pt x="1000" y="2035"/>
                    <a:pt x="1927" y="661"/>
                    <a:pt x="3266" y="1"/>
                  </a:cubicBezTo>
                  <a:close/>
                </a:path>
              </a:pathLst>
            </a:custGeom>
            <a:solidFill>
              <a:srgbClr val="4D2392">
                <a:alpha val="52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0"/>
            <p:cNvSpPr/>
            <p:nvPr/>
          </p:nvSpPr>
          <p:spPr>
            <a:xfrm>
              <a:off x="674125" y="3816375"/>
              <a:ext cx="45525" cy="36150"/>
            </a:xfrm>
            <a:custGeom>
              <a:avLst/>
              <a:gdLst/>
              <a:ahLst/>
              <a:cxnLst/>
              <a:rect l="l" t="t" r="r" b="b"/>
              <a:pathLst>
                <a:path w="1821" h="1446" extrusionOk="0">
                  <a:moveTo>
                    <a:pt x="911" y="0"/>
                  </a:moveTo>
                  <a:cubicBezTo>
                    <a:pt x="411" y="0"/>
                    <a:pt x="1" y="321"/>
                    <a:pt x="1" y="723"/>
                  </a:cubicBezTo>
                  <a:cubicBezTo>
                    <a:pt x="1" y="1124"/>
                    <a:pt x="411" y="1446"/>
                    <a:pt x="911" y="1446"/>
                  </a:cubicBezTo>
                  <a:cubicBezTo>
                    <a:pt x="1410" y="1446"/>
                    <a:pt x="1821" y="1124"/>
                    <a:pt x="1821" y="723"/>
                  </a:cubicBezTo>
                  <a:cubicBezTo>
                    <a:pt x="1821" y="321"/>
                    <a:pt x="1410" y="0"/>
                    <a:pt x="9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0"/>
            <p:cNvSpPr/>
            <p:nvPr/>
          </p:nvSpPr>
          <p:spPr>
            <a:xfrm>
              <a:off x="797675" y="3816375"/>
              <a:ext cx="45525" cy="36150"/>
            </a:xfrm>
            <a:custGeom>
              <a:avLst/>
              <a:gdLst/>
              <a:ahLst/>
              <a:cxnLst/>
              <a:rect l="l" t="t" r="r" b="b"/>
              <a:pathLst>
                <a:path w="1821" h="1446" extrusionOk="0">
                  <a:moveTo>
                    <a:pt x="911" y="0"/>
                  </a:moveTo>
                  <a:cubicBezTo>
                    <a:pt x="402" y="0"/>
                    <a:pt x="1" y="321"/>
                    <a:pt x="1" y="723"/>
                  </a:cubicBezTo>
                  <a:cubicBezTo>
                    <a:pt x="1" y="1124"/>
                    <a:pt x="402" y="1446"/>
                    <a:pt x="911" y="1446"/>
                  </a:cubicBezTo>
                  <a:cubicBezTo>
                    <a:pt x="1410" y="1446"/>
                    <a:pt x="1821" y="1124"/>
                    <a:pt x="1821" y="723"/>
                  </a:cubicBezTo>
                  <a:cubicBezTo>
                    <a:pt x="1821" y="321"/>
                    <a:pt x="1410" y="0"/>
                    <a:pt x="9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0"/>
            <p:cNvSpPr/>
            <p:nvPr/>
          </p:nvSpPr>
          <p:spPr>
            <a:xfrm>
              <a:off x="738800" y="3810575"/>
              <a:ext cx="39500" cy="18275"/>
            </a:xfrm>
            <a:custGeom>
              <a:avLst/>
              <a:gdLst/>
              <a:ahLst/>
              <a:cxnLst/>
              <a:rect l="l" t="t" r="r" b="b"/>
              <a:pathLst>
                <a:path w="1580" h="731" extrusionOk="0">
                  <a:moveTo>
                    <a:pt x="795" y="0"/>
                  </a:moveTo>
                  <a:cubicBezTo>
                    <a:pt x="527" y="0"/>
                    <a:pt x="268" y="116"/>
                    <a:pt x="90" y="313"/>
                  </a:cubicBezTo>
                  <a:cubicBezTo>
                    <a:pt x="1" y="420"/>
                    <a:pt x="19" y="571"/>
                    <a:pt x="117" y="669"/>
                  </a:cubicBezTo>
                  <a:cubicBezTo>
                    <a:pt x="161" y="705"/>
                    <a:pt x="224" y="723"/>
                    <a:pt x="286" y="723"/>
                  </a:cubicBezTo>
                  <a:cubicBezTo>
                    <a:pt x="349" y="723"/>
                    <a:pt x="420" y="696"/>
                    <a:pt x="474" y="643"/>
                  </a:cubicBezTo>
                  <a:cubicBezTo>
                    <a:pt x="554" y="545"/>
                    <a:pt x="670" y="491"/>
                    <a:pt x="795" y="491"/>
                  </a:cubicBezTo>
                  <a:cubicBezTo>
                    <a:pt x="920" y="491"/>
                    <a:pt x="1036" y="545"/>
                    <a:pt x="1116" y="643"/>
                  </a:cubicBezTo>
                  <a:cubicBezTo>
                    <a:pt x="1165" y="701"/>
                    <a:pt x="1234" y="730"/>
                    <a:pt x="1304" y="730"/>
                  </a:cubicBezTo>
                  <a:cubicBezTo>
                    <a:pt x="1362" y="730"/>
                    <a:pt x="1419" y="710"/>
                    <a:pt x="1464" y="669"/>
                  </a:cubicBezTo>
                  <a:cubicBezTo>
                    <a:pt x="1571" y="571"/>
                    <a:pt x="1580" y="420"/>
                    <a:pt x="1491" y="313"/>
                  </a:cubicBezTo>
                  <a:cubicBezTo>
                    <a:pt x="1312" y="116"/>
                    <a:pt x="1062" y="0"/>
                    <a:pt x="7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0"/>
            <p:cNvSpPr/>
            <p:nvPr/>
          </p:nvSpPr>
          <p:spPr>
            <a:xfrm>
              <a:off x="693975" y="3793625"/>
              <a:ext cx="31700" cy="28575"/>
            </a:xfrm>
            <a:custGeom>
              <a:avLst/>
              <a:gdLst/>
              <a:ahLst/>
              <a:cxnLst/>
              <a:rect l="l" t="t" r="r" b="b"/>
              <a:pathLst>
                <a:path w="1268" h="1143" extrusionOk="0">
                  <a:moveTo>
                    <a:pt x="282" y="0"/>
                  </a:moveTo>
                  <a:cubicBezTo>
                    <a:pt x="177" y="0"/>
                    <a:pt x="75" y="67"/>
                    <a:pt x="45" y="170"/>
                  </a:cubicBezTo>
                  <a:cubicBezTo>
                    <a:pt x="1" y="304"/>
                    <a:pt x="81" y="438"/>
                    <a:pt x="215" y="473"/>
                  </a:cubicBezTo>
                  <a:lnTo>
                    <a:pt x="411" y="527"/>
                  </a:lnTo>
                  <a:cubicBezTo>
                    <a:pt x="402" y="545"/>
                    <a:pt x="402" y="562"/>
                    <a:pt x="402" y="589"/>
                  </a:cubicBezTo>
                  <a:lnTo>
                    <a:pt x="402" y="884"/>
                  </a:lnTo>
                  <a:cubicBezTo>
                    <a:pt x="402" y="1017"/>
                    <a:pt x="500" y="1133"/>
                    <a:pt x="634" y="1142"/>
                  </a:cubicBezTo>
                  <a:cubicBezTo>
                    <a:pt x="777" y="1142"/>
                    <a:pt x="884" y="1035"/>
                    <a:pt x="884" y="901"/>
                  </a:cubicBezTo>
                  <a:lnTo>
                    <a:pt x="884" y="652"/>
                  </a:lnTo>
                  <a:lnTo>
                    <a:pt x="937" y="669"/>
                  </a:lnTo>
                  <a:cubicBezTo>
                    <a:pt x="955" y="669"/>
                    <a:pt x="982" y="678"/>
                    <a:pt x="1000" y="678"/>
                  </a:cubicBezTo>
                  <a:cubicBezTo>
                    <a:pt x="1107" y="678"/>
                    <a:pt x="1205" y="607"/>
                    <a:pt x="1232" y="500"/>
                  </a:cubicBezTo>
                  <a:cubicBezTo>
                    <a:pt x="1267" y="366"/>
                    <a:pt x="1196" y="232"/>
                    <a:pt x="1062" y="197"/>
                  </a:cubicBezTo>
                  <a:lnTo>
                    <a:pt x="349" y="9"/>
                  </a:lnTo>
                  <a:cubicBezTo>
                    <a:pt x="327" y="3"/>
                    <a:pt x="304"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0"/>
            <p:cNvSpPr/>
            <p:nvPr/>
          </p:nvSpPr>
          <p:spPr>
            <a:xfrm>
              <a:off x="791225" y="3793625"/>
              <a:ext cx="33925" cy="28575"/>
            </a:xfrm>
            <a:custGeom>
              <a:avLst/>
              <a:gdLst/>
              <a:ahLst/>
              <a:cxnLst/>
              <a:rect l="l" t="t" r="r" b="b"/>
              <a:pathLst>
                <a:path w="1357" h="1143" extrusionOk="0">
                  <a:moveTo>
                    <a:pt x="997" y="0"/>
                  </a:moveTo>
                  <a:cubicBezTo>
                    <a:pt x="974" y="0"/>
                    <a:pt x="951" y="3"/>
                    <a:pt x="928" y="9"/>
                  </a:cubicBezTo>
                  <a:lnTo>
                    <a:pt x="214" y="197"/>
                  </a:lnTo>
                  <a:cubicBezTo>
                    <a:pt x="89" y="232"/>
                    <a:pt x="0" y="357"/>
                    <a:pt x="36" y="491"/>
                  </a:cubicBezTo>
                  <a:cubicBezTo>
                    <a:pt x="63" y="598"/>
                    <a:pt x="161" y="678"/>
                    <a:pt x="268" y="678"/>
                  </a:cubicBezTo>
                  <a:cubicBezTo>
                    <a:pt x="286" y="678"/>
                    <a:pt x="312" y="669"/>
                    <a:pt x="330" y="669"/>
                  </a:cubicBezTo>
                  <a:lnTo>
                    <a:pt x="384" y="652"/>
                  </a:lnTo>
                  <a:lnTo>
                    <a:pt x="384" y="884"/>
                  </a:lnTo>
                  <a:cubicBezTo>
                    <a:pt x="384" y="1017"/>
                    <a:pt x="482" y="1133"/>
                    <a:pt x="616" y="1142"/>
                  </a:cubicBezTo>
                  <a:cubicBezTo>
                    <a:pt x="758" y="1142"/>
                    <a:pt x="866" y="1035"/>
                    <a:pt x="866" y="901"/>
                  </a:cubicBezTo>
                  <a:lnTo>
                    <a:pt x="866" y="589"/>
                  </a:lnTo>
                  <a:cubicBezTo>
                    <a:pt x="866" y="562"/>
                    <a:pt x="866" y="545"/>
                    <a:pt x="857" y="527"/>
                  </a:cubicBezTo>
                  <a:lnTo>
                    <a:pt x="1231" y="429"/>
                  </a:lnTo>
                  <a:cubicBezTo>
                    <a:pt x="1356" y="393"/>
                    <a:pt x="1356" y="206"/>
                    <a:pt x="1231" y="179"/>
                  </a:cubicBezTo>
                  <a:cubicBezTo>
                    <a:pt x="1202" y="68"/>
                    <a:pt x="1105" y="0"/>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40"/>
          <p:cNvGrpSpPr/>
          <p:nvPr/>
        </p:nvGrpSpPr>
        <p:grpSpPr>
          <a:xfrm>
            <a:off x="7231462" y="3469507"/>
            <a:ext cx="508199" cy="524520"/>
            <a:chOff x="1043025" y="3611500"/>
            <a:chExt cx="400125" cy="412975"/>
          </a:xfrm>
        </p:grpSpPr>
        <p:sp>
          <p:nvSpPr>
            <p:cNvPr id="1974" name="Google Shape;1974;p40"/>
            <p:cNvSpPr/>
            <p:nvPr/>
          </p:nvSpPr>
          <p:spPr>
            <a:xfrm>
              <a:off x="1054400" y="3611500"/>
              <a:ext cx="377375" cy="188850"/>
            </a:xfrm>
            <a:custGeom>
              <a:avLst/>
              <a:gdLst/>
              <a:ahLst/>
              <a:cxnLst/>
              <a:rect l="l" t="t" r="r" b="b"/>
              <a:pathLst>
                <a:path w="15095" h="7554" extrusionOk="0">
                  <a:moveTo>
                    <a:pt x="7552" y="1"/>
                  </a:moveTo>
                  <a:cubicBezTo>
                    <a:pt x="7051" y="1"/>
                    <a:pt x="6542" y="49"/>
                    <a:pt x="6031" y="149"/>
                  </a:cubicBezTo>
                  <a:cubicBezTo>
                    <a:pt x="5085" y="336"/>
                    <a:pt x="4184" y="702"/>
                    <a:pt x="3390" y="1246"/>
                  </a:cubicBezTo>
                  <a:cubicBezTo>
                    <a:pt x="1222" y="2709"/>
                    <a:pt x="0" y="5037"/>
                    <a:pt x="0" y="7553"/>
                  </a:cubicBezTo>
                  <a:lnTo>
                    <a:pt x="15094" y="7553"/>
                  </a:lnTo>
                  <a:cubicBezTo>
                    <a:pt x="15094" y="5537"/>
                    <a:pt x="14309" y="3637"/>
                    <a:pt x="12891" y="2209"/>
                  </a:cubicBezTo>
                  <a:cubicBezTo>
                    <a:pt x="11462" y="787"/>
                    <a:pt x="9569" y="1"/>
                    <a:pt x="75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0"/>
            <p:cNvSpPr/>
            <p:nvPr/>
          </p:nvSpPr>
          <p:spPr>
            <a:xfrm>
              <a:off x="1054400" y="3611625"/>
              <a:ext cx="205425" cy="188725"/>
            </a:xfrm>
            <a:custGeom>
              <a:avLst/>
              <a:gdLst/>
              <a:ahLst/>
              <a:cxnLst/>
              <a:rect l="l" t="t" r="r" b="b"/>
              <a:pathLst>
                <a:path w="8217" h="7549" extrusionOk="0">
                  <a:moveTo>
                    <a:pt x="7547" y="1"/>
                  </a:moveTo>
                  <a:cubicBezTo>
                    <a:pt x="5531" y="1"/>
                    <a:pt x="3640" y="786"/>
                    <a:pt x="2212" y="2204"/>
                  </a:cubicBezTo>
                  <a:cubicBezTo>
                    <a:pt x="785" y="3632"/>
                    <a:pt x="0" y="5532"/>
                    <a:pt x="0" y="7548"/>
                  </a:cubicBezTo>
                  <a:lnTo>
                    <a:pt x="1329" y="7548"/>
                  </a:lnTo>
                  <a:cubicBezTo>
                    <a:pt x="1329" y="5532"/>
                    <a:pt x="2114" y="3632"/>
                    <a:pt x="3542" y="2204"/>
                  </a:cubicBezTo>
                  <a:cubicBezTo>
                    <a:pt x="4808" y="938"/>
                    <a:pt x="6450" y="179"/>
                    <a:pt x="8216" y="28"/>
                  </a:cubicBezTo>
                  <a:cubicBezTo>
                    <a:pt x="7993" y="10"/>
                    <a:pt x="7770" y="1"/>
                    <a:pt x="7547"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0"/>
            <p:cNvSpPr/>
            <p:nvPr/>
          </p:nvSpPr>
          <p:spPr>
            <a:xfrm>
              <a:off x="1054175" y="3800325"/>
              <a:ext cx="377825" cy="205650"/>
            </a:xfrm>
            <a:custGeom>
              <a:avLst/>
              <a:gdLst/>
              <a:ahLst/>
              <a:cxnLst/>
              <a:rect l="l" t="t" r="r" b="b"/>
              <a:pathLst>
                <a:path w="15113" h="8226" extrusionOk="0">
                  <a:moveTo>
                    <a:pt x="0" y="0"/>
                  </a:moveTo>
                  <a:cubicBezTo>
                    <a:pt x="0" y="7244"/>
                    <a:pt x="2980" y="8225"/>
                    <a:pt x="2980" y="8225"/>
                  </a:cubicBezTo>
                  <a:lnTo>
                    <a:pt x="12142" y="8225"/>
                  </a:lnTo>
                  <a:cubicBezTo>
                    <a:pt x="12142" y="8225"/>
                    <a:pt x="15112" y="7244"/>
                    <a:pt x="151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0"/>
            <p:cNvSpPr/>
            <p:nvPr/>
          </p:nvSpPr>
          <p:spPr>
            <a:xfrm>
              <a:off x="1054400" y="3800325"/>
              <a:ext cx="107725" cy="205650"/>
            </a:xfrm>
            <a:custGeom>
              <a:avLst/>
              <a:gdLst/>
              <a:ahLst/>
              <a:cxnLst/>
              <a:rect l="l" t="t" r="r" b="b"/>
              <a:pathLst>
                <a:path w="4309" h="8226" extrusionOk="0">
                  <a:moveTo>
                    <a:pt x="0" y="0"/>
                  </a:moveTo>
                  <a:cubicBezTo>
                    <a:pt x="0" y="7244"/>
                    <a:pt x="2980" y="8225"/>
                    <a:pt x="2980" y="8225"/>
                  </a:cubicBezTo>
                  <a:lnTo>
                    <a:pt x="4309" y="8225"/>
                  </a:lnTo>
                  <a:cubicBezTo>
                    <a:pt x="4309" y="8225"/>
                    <a:pt x="1329" y="7244"/>
                    <a:pt x="1329"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0"/>
            <p:cNvSpPr/>
            <p:nvPr/>
          </p:nvSpPr>
          <p:spPr>
            <a:xfrm>
              <a:off x="1367075" y="3762175"/>
              <a:ext cx="76075" cy="76300"/>
            </a:xfrm>
            <a:custGeom>
              <a:avLst/>
              <a:gdLst/>
              <a:ahLst/>
              <a:cxnLst/>
              <a:rect l="l" t="t" r="r" b="b"/>
              <a:pathLst>
                <a:path w="3043" h="3052" extrusionOk="0">
                  <a:moveTo>
                    <a:pt x="1517" y="1"/>
                  </a:moveTo>
                  <a:cubicBezTo>
                    <a:pt x="678" y="1"/>
                    <a:pt x="0" y="679"/>
                    <a:pt x="0" y="1526"/>
                  </a:cubicBezTo>
                  <a:cubicBezTo>
                    <a:pt x="0" y="2365"/>
                    <a:pt x="678" y="3052"/>
                    <a:pt x="1517" y="3052"/>
                  </a:cubicBezTo>
                  <a:cubicBezTo>
                    <a:pt x="2364" y="3052"/>
                    <a:pt x="3042" y="2365"/>
                    <a:pt x="3042" y="1526"/>
                  </a:cubicBezTo>
                  <a:cubicBezTo>
                    <a:pt x="3042" y="679"/>
                    <a:pt x="2364" y="1"/>
                    <a:pt x="1517" y="1"/>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0"/>
            <p:cNvSpPr/>
            <p:nvPr/>
          </p:nvSpPr>
          <p:spPr>
            <a:xfrm>
              <a:off x="1083600" y="3683725"/>
              <a:ext cx="318950" cy="276075"/>
            </a:xfrm>
            <a:custGeom>
              <a:avLst/>
              <a:gdLst/>
              <a:ahLst/>
              <a:cxnLst/>
              <a:rect l="l" t="t" r="r" b="b"/>
              <a:pathLst>
                <a:path w="12758" h="11043" extrusionOk="0">
                  <a:moveTo>
                    <a:pt x="6380" y="1"/>
                  </a:moveTo>
                  <a:cubicBezTo>
                    <a:pt x="6219" y="1"/>
                    <a:pt x="6058" y="65"/>
                    <a:pt x="5942" y="195"/>
                  </a:cubicBezTo>
                  <a:cubicBezTo>
                    <a:pt x="5469" y="703"/>
                    <a:pt x="4595" y="1336"/>
                    <a:pt x="3150" y="1336"/>
                  </a:cubicBezTo>
                  <a:lnTo>
                    <a:pt x="3061" y="1336"/>
                  </a:lnTo>
                  <a:cubicBezTo>
                    <a:pt x="1437" y="1363"/>
                    <a:pt x="108" y="2657"/>
                    <a:pt x="10" y="4289"/>
                  </a:cubicBezTo>
                  <a:cubicBezTo>
                    <a:pt x="10" y="4414"/>
                    <a:pt x="1" y="4539"/>
                    <a:pt x="1" y="4664"/>
                  </a:cubicBezTo>
                  <a:cubicBezTo>
                    <a:pt x="1" y="8188"/>
                    <a:pt x="2855" y="11043"/>
                    <a:pt x="6379" y="11043"/>
                  </a:cubicBezTo>
                  <a:cubicBezTo>
                    <a:pt x="9903" y="11043"/>
                    <a:pt x="12758" y="8188"/>
                    <a:pt x="12758" y="4664"/>
                  </a:cubicBezTo>
                  <a:cubicBezTo>
                    <a:pt x="12758" y="4539"/>
                    <a:pt x="12758" y="4414"/>
                    <a:pt x="12749" y="4289"/>
                  </a:cubicBezTo>
                  <a:cubicBezTo>
                    <a:pt x="12651" y="2657"/>
                    <a:pt x="11330" y="1363"/>
                    <a:pt x="9698" y="1336"/>
                  </a:cubicBezTo>
                  <a:lnTo>
                    <a:pt x="9618" y="1336"/>
                  </a:lnTo>
                  <a:cubicBezTo>
                    <a:pt x="8163" y="1336"/>
                    <a:pt x="7289" y="703"/>
                    <a:pt x="6825" y="195"/>
                  </a:cubicBezTo>
                  <a:cubicBezTo>
                    <a:pt x="6705" y="65"/>
                    <a:pt x="6542" y="1"/>
                    <a:pt x="6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0"/>
            <p:cNvSpPr/>
            <p:nvPr/>
          </p:nvSpPr>
          <p:spPr>
            <a:xfrm>
              <a:off x="1043025" y="3718025"/>
              <a:ext cx="262950" cy="241775"/>
            </a:xfrm>
            <a:custGeom>
              <a:avLst/>
              <a:gdLst/>
              <a:ahLst/>
              <a:cxnLst/>
              <a:rect l="l" t="t" r="r" b="b"/>
              <a:pathLst>
                <a:path w="10518" h="9671" extrusionOk="0">
                  <a:moveTo>
                    <a:pt x="4282" y="0"/>
                  </a:moveTo>
                  <a:lnTo>
                    <a:pt x="4282" y="0"/>
                  </a:lnTo>
                  <a:cubicBezTo>
                    <a:pt x="3212" y="161"/>
                    <a:pt x="2328" y="866"/>
                    <a:pt x="1900" y="1820"/>
                  </a:cubicBezTo>
                  <a:cubicBezTo>
                    <a:pt x="1793" y="1784"/>
                    <a:pt x="1668" y="1767"/>
                    <a:pt x="1526" y="1767"/>
                  </a:cubicBezTo>
                  <a:cubicBezTo>
                    <a:pt x="687" y="1767"/>
                    <a:pt x="0" y="2445"/>
                    <a:pt x="0" y="3292"/>
                  </a:cubicBezTo>
                  <a:cubicBezTo>
                    <a:pt x="0" y="4131"/>
                    <a:pt x="687" y="4818"/>
                    <a:pt x="1526" y="4818"/>
                  </a:cubicBezTo>
                  <a:cubicBezTo>
                    <a:pt x="1624" y="4818"/>
                    <a:pt x="1722" y="4809"/>
                    <a:pt x="1802" y="4782"/>
                  </a:cubicBezTo>
                  <a:cubicBezTo>
                    <a:pt x="2471" y="7583"/>
                    <a:pt x="4996" y="9671"/>
                    <a:pt x="8002" y="9671"/>
                  </a:cubicBezTo>
                  <a:cubicBezTo>
                    <a:pt x="8894" y="9671"/>
                    <a:pt x="9742" y="9483"/>
                    <a:pt x="10518" y="9153"/>
                  </a:cubicBezTo>
                  <a:lnTo>
                    <a:pt x="10518" y="9153"/>
                  </a:lnTo>
                  <a:cubicBezTo>
                    <a:pt x="10027" y="9278"/>
                    <a:pt x="9519" y="9340"/>
                    <a:pt x="9001" y="9340"/>
                  </a:cubicBezTo>
                  <a:cubicBezTo>
                    <a:pt x="5478" y="9340"/>
                    <a:pt x="2623" y="6477"/>
                    <a:pt x="2623" y="2962"/>
                  </a:cubicBezTo>
                  <a:cubicBezTo>
                    <a:pt x="2623" y="2828"/>
                    <a:pt x="2623" y="2703"/>
                    <a:pt x="2632" y="2578"/>
                  </a:cubicBezTo>
                  <a:cubicBezTo>
                    <a:pt x="2703" y="1463"/>
                    <a:pt x="3345" y="500"/>
                    <a:pt x="4282" y="0"/>
                  </a:cubicBezTo>
                  <a:close/>
                </a:path>
              </a:pathLst>
            </a:custGeom>
            <a:solidFill>
              <a:srgbClr val="E4C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0"/>
            <p:cNvSpPr/>
            <p:nvPr/>
          </p:nvSpPr>
          <p:spPr>
            <a:xfrm>
              <a:off x="1194000" y="3783800"/>
              <a:ext cx="98150" cy="58375"/>
            </a:xfrm>
            <a:custGeom>
              <a:avLst/>
              <a:gdLst/>
              <a:ahLst/>
              <a:cxnLst/>
              <a:rect l="l" t="t" r="r" b="b"/>
              <a:pathLst>
                <a:path w="3926" h="2335" extrusionOk="0">
                  <a:moveTo>
                    <a:pt x="1963" y="1"/>
                  </a:moveTo>
                  <a:cubicBezTo>
                    <a:pt x="830" y="1"/>
                    <a:pt x="1" y="1134"/>
                    <a:pt x="375" y="1892"/>
                  </a:cubicBezTo>
                  <a:cubicBezTo>
                    <a:pt x="543" y="2241"/>
                    <a:pt x="755" y="2335"/>
                    <a:pt x="997" y="2335"/>
                  </a:cubicBezTo>
                  <a:cubicBezTo>
                    <a:pt x="1283" y="2335"/>
                    <a:pt x="1611" y="2204"/>
                    <a:pt x="1963" y="2204"/>
                  </a:cubicBezTo>
                  <a:cubicBezTo>
                    <a:pt x="2315" y="2204"/>
                    <a:pt x="2646" y="2335"/>
                    <a:pt x="2934" y="2335"/>
                  </a:cubicBezTo>
                  <a:cubicBezTo>
                    <a:pt x="3179" y="2335"/>
                    <a:pt x="3392" y="2241"/>
                    <a:pt x="3560" y="1892"/>
                  </a:cubicBezTo>
                  <a:cubicBezTo>
                    <a:pt x="3926" y="1134"/>
                    <a:pt x="3096" y="1"/>
                    <a:pt x="1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0"/>
            <p:cNvSpPr/>
            <p:nvPr/>
          </p:nvSpPr>
          <p:spPr>
            <a:xfrm>
              <a:off x="1148050" y="3776450"/>
              <a:ext cx="45975" cy="19875"/>
            </a:xfrm>
            <a:custGeom>
              <a:avLst/>
              <a:gdLst/>
              <a:ahLst/>
              <a:cxnLst/>
              <a:rect l="l" t="t" r="r" b="b"/>
              <a:pathLst>
                <a:path w="1839" h="795" extrusionOk="0">
                  <a:moveTo>
                    <a:pt x="920" y="0"/>
                  </a:moveTo>
                  <a:cubicBezTo>
                    <a:pt x="599" y="0"/>
                    <a:pt x="304" y="134"/>
                    <a:pt x="90" y="375"/>
                  </a:cubicBezTo>
                  <a:cubicBezTo>
                    <a:pt x="1" y="482"/>
                    <a:pt x="10" y="634"/>
                    <a:pt x="117" y="732"/>
                  </a:cubicBezTo>
                  <a:cubicBezTo>
                    <a:pt x="161" y="773"/>
                    <a:pt x="219" y="793"/>
                    <a:pt x="277" y="793"/>
                  </a:cubicBezTo>
                  <a:cubicBezTo>
                    <a:pt x="346" y="793"/>
                    <a:pt x="416" y="764"/>
                    <a:pt x="465" y="705"/>
                  </a:cubicBezTo>
                  <a:cubicBezTo>
                    <a:pt x="581" y="571"/>
                    <a:pt x="750" y="500"/>
                    <a:pt x="920" y="500"/>
                  </a:cubicBezTo>
                  <a:cubicBezTo>
                    <a:pt x="1089" y="500"/>
                    <a:pt x="1259" y="571"/>
                    <a:pt x="1375" y="705"/>
                  </a:cubicBezTo>
                  <a:cubicBezTo>
                    <a:pt x="1419" y="759"/>
                    <a:pt x="1491" y="794"/>
                    <a:pt x="1562" y="794"/>
                  </a:cubicBezTo>
                  <a:cubicBezTo>
                    <a:pt x="1616" y="794"/>
                    <a:pt x="1678" y="768"/>
                    <a:pt x="1723" y="732"/>
                  </a:cubicBezTo>
                  <a:cubicBezTo>
                    <a:pt x="1830" y="634"/>
                    <a:pt x="1839" y="482"/>
                    <a:pt x="1749" y="375"/>
                  </a:cubicBezTo>
                  <a:cubicBezTo>
                    <a:pt x="1535" y="134"/>
                    <a:pt x="1241" y="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0"/>
            <p:cNvSpPr/>
            <p:nvPr/>
          </p:nvSpPr>
          <p:spPr>
            <a:xfrm>
              <a:off x="1292125" y="3776450"/>
              <a:ext cx="46200" cy="19875"/>
            </a:xfrm>
            <a:custGeom>
              <a:avLst/>
              <a:gdLst/>
              <a:ahLst/>
              <a:cxnLst/>
              <a:rect l="l" t="t" r="r" b="b"/>
              <a:pathLst>
                <a:path w="1848" h="795" extrusionOk="0">
                  <a:moveTo>
                    <a:pt x="920" y="0"/>
                  </a:moveTo>
                  <a:cubicBezTo>
                    <a:pt x="607" y="0"/>
                    <a:pt x="304" y="134"/>
                    <a:pt x="99" y="375"/>
                  </a:cubicBezTo>
                  <a:cubicBezTo>
                    <a:pt x="1" y="482"/>
                    <a:pt x="19" y="634"/>
                    <a:pt x="117" y="732"/>
                  </a:cubicBezTo>
                  <a:cubicBezTo>
                    <a:pt x="165" y="773"/>
                    <a:pt x="225" y="793"/>
                    <a:pt x="284" y="793"/>
                  </a:cubicBezTo>
                  <a:cubicBezTo>
                    <a:pt x="355" y="793"/>
                    <a:pt x="425" y="764"/>
                    <a:pt x="474" y="705"/>
                  </a:cubicBezTo>
                  <a:cubicBezTo>
                    <a:pt x="590" y="571"/>
                    <a:pt x="750" y="500"/>
                    <a:pt x="920" y="500"/>
                  </a:cubicBezTo>
                  <a:cubicBezTo>
                    <a:pt x="1098" y="500"/>
                    <a:pt x="1259" y="571"/>
                    <a:pt x="1375" y="705"/>
                  </a:cubicBezTo>
                  <a:cubicBezTo>
                    <a:pt x="1428" y="759"/>
                    <a:pt x="1500" y="794"/>
                    <a:pt x="1562" y="794"/>
                  </a:cubicBezTo>
                  <a:cubicBezTo>
                    <a:pt x="1624" y="794"/>
                    <a:pt x="1678" y="768"/>
                    <a:pt x="1732" y="732"/>
                  </a:cubicBezTo>
                  <a:cubicBezTo>
                    <a:pt x="1830" y="634"/>
                    <a:pt x="1848" y="482"/>
                    <a:pt x="1749" y="375"/>
                  </a:cubicBezTo>
                  <a:cubicBezTo>
                    <a:pt x="1544" y="134"/>
                    <a:pt x="1241" y="0"/>
                    <a:pt x="9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0"/>
            <p:cNvSpPr/>
            <p:nvPr/>
          </p:nvSpPr>
          <p:spPr>
            <a:xfrm>
              <a:off x="1121075" y="3952650"/>
              <a:ext cx="244225" cy="71825"/>
            </a:xfrm>
            <a:custGeom>
              <a:avLst/>
              <a:gdLst/>
              <a:ahLst/>
              <a:cxnLst/>
              <a:rect l="l" t="t" r="r" b="b"/>
              <a:pathLst>
                <a:path w="9769" h="2873" extrusionOk="0">
                  <a:moveTo>
                    <a:pt x="1008" y="0"/>
                  </a:moveTo>
                  <a:cubicBezTo>
                    <a:pt x="1008" y="0"/>
                    <a:pt x="0" y="1008"/>
                    <a:pt x="0" y="2873"/>
                  </a:cubicBezTo>
                  <a:lnTo>
                    <a:pt x="9769" y="2873"/>
                  </a:lnTo>
                  <a:cubicBezTo>
                    <a:pt x="9769" y="1008"/>
                    <a:pt x="8761" y="0"/>
                    <a:pt x="8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0"/>
            <p:cNvSpPr/>
            <p:nvPr/>
          </p:nvSpPr>
          <p:spPr>
            <a:xfrm>
              <a:off x="1120625" y="3952650"/>
              <a:ext cx="58450" cy="71825"/>
            </a:xfrm>
            <a:custGeom>
              <a:avLst/>
              <a:gdLst/>
              <a:ahLst/>
              <a:cxnLst/>
              <a:rect l="l" t="t" r="r" b="b"/>
              <a:pathLst>
                <a:path w="2338" h="2873" extrusionOk="0">
                  <a:moveTo>
                    <a:pt x="1009" y="0"/>
                  </a:moveTo>
                  <a:cubicBezTo>
                    <a:pt x="1009" y="0"/>
                    <a:pt x="1" y="1008"/>
                    <a:pt x="1" y="2873"/>
                  </a:cubicBezTo>
                  <a:lnTo>
                    <a:pt x="1330" y="2873"/>
                  </a:lnTo>
                  <a:cubicBezTo>
                    <a:pt x="1330" y="1008"/>
                    <a:pt x="2338" y="0"/>
                    <a:pt x="2338"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0"/>
            <p:cNvSpPr/>
            <p:nvPr/>
          </p:nvSpPr>
          <p:spPr>
            <a:xfrm>
              <a:off x="1111700" y="3897100"/>
              <a:ext cx="262750" cy="68500"/>
            </a:xfrm>
            <a:custGeom>
              <a:avLst/>
              <a:gdLst/>
              <a:ahLst/>
              <a:cxnLst/>
              <a:rect l="l" t="t" r="r" b="b"/>
              <a:pathLst>
                <a:path w="10510" h="2740" extrusionOk="0">
                  <a:moveTo>
                    <a:pt x="1446" y="1"/>
                  </a:moveTo>
                  <a:cubicBezTo>
                    <a:pt x="652" y="1"/>
                    <a:pt x="1" y="661"/>
                    <a:pt x="54" y="1455"/>
                  </a:cubicBezTo>
                  <a:cubicBezTo>
                    <a:pt x="99" y="2169"/>
                    <a:pt x="697" y="2739"/>
                    <a:pt x="1419" y="2739"/>
                  </a:cubicBezTo>
                  <a:lnTo>
                    <a:pt x="9065" y="2739"/>
                  </a:lnTo>
                  <a:cubicBezTo>
                    <a:pt x="9858" y="2739"/>
                    <a:pt x="10510" y="2079"/>
                    <a:pt x="10465" y="1285"/>
                  </a:cubicBezTo>
                  <a:cubicBezTo>
                    <a:pt x="10421" y="572"/>
                    <a:pt x="9823" y="1"/>
                    <a:pt x="90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0"/>
            <p:cNvSpPr/>
            <p:nvPr/>
          </p:nvSpPr>
          <p:spPr>
            <a:xfrm>
              <a:off x="1159200" y="3885725"/>
              <a:ext cx="73400" cy="114675"/>
            </a:xfrm>
            <a:custGeom>
              <a:avLst/>
              <a:gdLst/>
              <a:ahLst/>
              <a:cxnLst/>
              <a:rect l="l" t="t" r="r" b="b"/>
              <a:pathLst>
                <a:path w="2936" h="4587" extrusionOk="0">
                  <a:moveTo>
                    <a:pt x="822" y="1"/>
                  </a:moveTo>
                  <a:cubicBezTo>
                    <a:pt x="367" y="1"/>
                    <a:pt x="1" y="375"/>
                    <a:pt x="1" y="830"/>
                  </a:cubicBezTo>
                  <a:lnTo>
                    <a:pt x="1" y="3756"/>
                  </a:lnTo>
                  <a:cubicBezTo>
                    <a:pt x="1" y="4211"/>
                    <a:pt x="367" y="4586"/>
                    <a:pt x="822" y="4586"/>
                  </a:cubicBezTo>
                  <a:lnTo>
                    <a:pt x="2106" y="4586"/>
                  </a:lnTo>
                  <a:cubicBezTo>
                    <a:pt x="2570" y="4586"/>
                    <a:pt x="2936" y="4211"/>
                    <a:pt x="2936" y="3756"/>
                  </a:cubicBezTo>
                  <a:lnTo>
                    <a:pt x="2936" y="821"/>
                  </a:lnTo>
                  <a:cubicBezTo>
                    <a:pt x="2936" y="367"/>
                    <a:pt x="2570" y="1"/>
                    <a:pt x="21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0"/>
            <p:cNvSpPr/>
            <p:nvPr/>
          </p:nvSpPr>
          <p:spPr>
            <a:xfrm>
              <a:off x="1322900" y="3809675"/>
              <a:ext cx="52675" cy="46425"/>
            </a:xfrm>
            <a:custGeom>
              <a:avLst/>
              <a:gdLst/>
              <a:ahLst/>
              <a:cxnLst/>
              <a:rect l="l" t="t" r="r" b="b"/>
              <a:pathLst>
                <a:path w="2107" h="1857" extrusionOk="0">
                  <a:moveTo>
                    <a:pt x="1054" y="1"/>
                  </a:moveTo>
                  <a:cubicBezTo>
                    <a:pt x="1009" y="1"/>
                    <a:pt x="964" y="19"/>
                    <a:pt x="929" y="54"/>
                  </a:cubicBezTo>
                  <a:cubicBezTo>
                    <a:pt x="1" y="1018"/>
                    <a:pt x="278" y="1856"/>
                    <a:pt x="1054" y="1856"/>
                  </a:cubicBezTo>
                  <a:cubicBezTo>
                    <a:pt x="1830" y="1856"/>
                    <a:pt x="2106" y="1018"/>
                    <a:pt x="1179" y="54"/>
                  </a:cubicBezTo>
                  <a:cubicBezTo>
                    <a:pt x="1143" y="19"/>
                    <a:pt x="1098" y="1"/>
                    <a:pt x="10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 name="Google Shape;1989;p40"/>
          <p:cNvGrpSpPr/>
          <p:nvPr/>
        </p:nvGrpSpPr>
        <p:grpSpPr>
          <a:xfrm>
            <a:off x="5282337" y="1764156"/>
            <a:ext cx="527187" cy="465047"/>
            <a:chOff x="551250" y="2979575"/>
            <a:chExt cx="415075" cy="366150"/>
          </a:xfrm>
        </p:grpSpPr>
        <p:sp>
          <p:nvSpPr>
            <p:cNvPr id="1990" name="Google Shape;1990;p40"/>
            <p:cNvSpPr/>
            <p:nvPr/>
          </p:nvSpPr>
          <p:spPr>
            <a:xfrm>
              <a:off x="782975" y="3052500"/>
              <a:ext cx="183350" cy="292825"/>
            </a:xfrm>
            <a:custGeom>
              <a:avLst/>
              <a:gdLst/>
              <a:ahLst/>
              <a:cxnLst/>
              <a:rect l="l" t="t" r="r" b="b"/>
              <a:pathLst>
                <a:path w="7334" h="11713" extrusionOk="0">
                  <a:moveTo>
                    <a:pt x="2396" y="1"/>
                  </a:moveTo>
                  <a:cubicBezTo>
                    <a:pt x="1453" y="1"/>
                    <a:pt x="536" y="449"/>
                    <a:pt x="0" y="1241"/>
                  </a:cubicBezTo>
                  <a:lnTo>
                    <a:pt x="0" y="8039"/>
                  </a:lnTo>
                  <a:cubicBezTo>
                    <a:pt x="0" y="9359"/>
                    <a:pt x="803" y="10537"/>
                    <a:pt x="2025" y="11027"/>
                  </a:cubicBezTo>
                  <a:lnTo>
                    <a:pt x="3230" y="11500"/>
                  </a:lnTo>
                  <a:cubicBezTo>
                    <a:pt x="3587" y="11643"/>
                    <a:pt x="3959" y="11712"/>
                    <a:pt x="4327" y="11712"/>
                  </a:cubicBezTo>
                  <a:cubicBezTo>
                    <a:pt x="5263" y="11712"/>
                    <a:pt x="6172" y="11266"/>
                    <a:pt x="6736" y="10465"/>
                  </a:cubicBezTo>
                  <a:cubicBezTo>
                    <a:pt x="7137" y="9903"/>
                    <a:pt x="7333" y="9216"/>
                    <a:pt x="7280" y="8529"/>
                  </a:cubicBezTo>
                  <a:cubicBezTo>
                    <a:pt x="7217" y="7744"/>
                    <a:pt x="7101" y="6968"/>
                    <a:pt x="6914" y="6201"/>
                  </a:cubicBezTo>
                  <a:cubicBezTo>
                    <a:pt x="6405" y="4131"/>
                    <a:pt x="5228" y="313"/>
                    <a:pt x="2721" y="19"/>
                  </a:cubicBezTo>
                  <a:cubicBezTo>
                    <a:pt x="2613" y="7"/>
                    <a:pt x="2504" y="1"/>
                    <a:pt x="2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0"/>
            <p:cNvSpPr/>
            <p:nvPr/>
          </p:nvSpPr>
          <p:spPr>
            <a:xfrm>
              <a:off x="782975" y="3060750"/>
              <a:ext cx="120900" cy="284975"/>
            </a:xfrm>
            <a:custGeom>
              <a:avLst/>
              <a:gdLst/>
              <a:ahLst/>
              <a:cxnLst/>
              <a:rect l="l" t="t" r="r" b="b"/>
              <a:pathLst>
                <a:path w="4836" h="11399" extrusionOk="0">
                  <a:moveTo>
                    <a:pt x="999" y="1"/>
                  </a:moveTo>
                  <a:cubicBezTo>
                    <a:pt x="607" y="215"/>
                    <a:pt x="259" y="518"/>
                    <a:pt x="0" y="902"/>
                  </a:cubicBezTo>
                  <a:lnTo>
                    <a:pt x="0" y="7718"/>
                  </a:lnTo>
                  <a:cubicBezTo>
                    <a:pt x="0" y="9038"/>
                    <a:pt x="812" y="10224"/>
                    <a:pt x="2034" y="10706"/>
                  </a:cubicBezTo>
                  <a:lnTo>
                    <a:pt x="3238" y="11188"/>
                  </a:lnTo>
                  <a:cubicBezTo>
                    <a:pt x="3596" y="11330"/>
                    <a:pt x="3970" y="11399"/>
                    <a:pt x="4341" y="11399"/>
                  </a:cubicBezTo>
                  <a:cubicBezTo>
                    <a:pt x="4507" y="11399"/>
                    <a:pt x="4672" y="11385"/>
                    <a:pt x="4835" y="11357"/>
                  </a:cubicBezTo>
                  <a:cubicBezTo>
                    <a:pt x="4630" y="11322"/>
                    <a:pt x="4434" y="11268"/>
                    <a:pt x="4238" y="11188"/>
                  </a:cubicBezTo>
                  <a:lnTo>
                    <a:pt x="3033" y="10706"/>
                  </a:lnTo>
                  <a:cubicBezTo>
                    <a:pt x="1811" y="10224"/>
                    <a:pt x="999" y="9038"/>
                    <a:pt x="999" y="7718"/>
                  </a:cubicBezTo>
                  <a:lnTo>
                    <a:pt x="999" y="1"/>
                  </a:ln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0"/>
            <p:cNvSpPr/>
            <p:nvPr/>
          </p:nvSpPr>
          <p:spPr>
            <a:xfrm>
              <a:off x="551475" y="3052500"/>
              <a:ext cx="183125" cy="292825"/>
            </a:xfrm>
            <a:custGeom>
              <a:avLst/>
              <a:gdLst/>
              <a:ahLst/>
              <a:cxnLst/>
              <a:rect l="l" t="t" r="r" b="b"/>
              <a:pathLst>
                <a:path w="7325" h="11713" extrusionOk="0">
                  <a:moveTo>
                    <a:pt x="4937" y="1"/>
                  </a:moveTo>
                  <a:cubicBezTo>
                    <a:pt x="4829" y="1"/>
                    <a:pt x="4721" y="7"/>
                    <a:pt x="4612" y="19"/>
                  </a:cubicBezTo>
                  <a:cubicBezTo>
                    <a:pt x="2105" y="313"/>
                    <a:pt x="928" y="4131"/>
                    <a:pt x="419" y="6201"/>
                  </a:cubicBezTo>
                  <a:cubicBezTo>
                    <a:pt x="232" y="6968"/>
                    <a:pt x="107" y="7744"/>
                    <a:pt x="54" y="8529"/>
                  </a:cubicBezTo>
                  <a:cubicBezTo>
                    <a:pt x="0" y="9216"/>
                    <a:pt x="187" y="9903"/>
                    <a:pt x="589" y="10465"/>
                  </a:cubicBezTo>
                  <a:cubicBezTo>
                    <a:pt x="1159" y="11266"/>
                    <a:pt x="2069" y="11712"/>
                    <a:pt x="3006" y="11712"/>
                  </a:cubicBezTo>
                  <a:cubicBezTo>
                    <a:pt x="3374" y="11712"/>
                    <a:pt x="3746" y="11643"/>
                    <a:pt x="4104" y="11500"/>
                  </a:cubicBezTo>
                  <a:lnTo>
                    <a:pt x="5299" y="11027"/>
                  </a:lnTo>
                  <a:cubicBezTo>
                    <a:pt x="6521" y="10537"/>
                    <a:pt x="7324" y="9359"/>
                    <a:pt x="7324" y="8039"/>
                  </a:cubicBezTo>
                  <a:lnTo>
                    <a:pt x="7324" y="1241"/>
                  </a:lnTo>
                  <a:cubicBezTo>
                    <a:pt x="6796" y="449"/>
                    <a:pt x="5880" y="1"/>
                    <a:pt x="49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0"/>
            <p:cNvSpPr/>
            <p:nvPr/>
          </p:nvSpPr>
          <p:spPr>
            <a:xfrm>
              <a:off x="551250" y="3052575"/>
              <a:ext cx="136275" cy="292725"/>
            </a:xfrm>
            <a:custGeom>
              <a:avLst/>
              <a:gdLst/>
              <a:ahLst/>
              <a:cxnLst/>
              <a:rect l="l" t="t" r="r" b="b"/>
              <a:pathLst>
                <a:path w="5451" h="11709" extrusionOk="0">
                  <a:moveTo>
                    <a:pt x="4933" y="1"/>
                  </a:moveTo>
                  <a:cubicBezTo>
                    <a:pt x="4826" y="1"/>
                    <a:pt x="4719" y="6"/>
                    <a:pt x="4612" y="16"/>
                  </a:cubicBezTo>
                  <a:cubicBezTo>
                    <a:pt x="2114" y="310"/>
                    <a:pt x="928" y="4128"/>
                    <a:pt x="428" y="6198"/>
                  </a:cubicBezTo>
                  <a:cubicBezTo>
                    <a:pt x="241" y="6965"/>
                    <a:pt x="116" y="7741"/>
                    <a:pt x="54" y="8526"/>
                  </a:cubicBezTo>
                  <a:cubicBezTo>
                    <a:pt x="0" y="9213"/>
                    <a:pt x="196" y="9900"/>
                    <a:pt x="598" y="10462"/>
                  </a:cubicBezTo>
                  <a:cubicBezTo>
                    <a:pt x="1168" y="11260"/>
                    <a:pt x="2080" y="11708"/>
                    <a:pt x="3021" y="11708"/>
                  </a:cubicBezTo>
                  <a:cubicBezTo>
                    <a:pt x="3186" y="11708"/>
                    <a:pt x="3351" y="11694"/>
                    <a:pt x="3515" y="11667"/>
                  </a:cubicBezTo>
                  <a:cubicBezTo>
                    <a:pt x="2757" y="11533"/>
                    <a:pt x="2061" y="11122"/>
                    <a:pt x="1597" y="10462"/>
                  </a:cubicBezTo>
                  <a:cubicBezTo>
                    <a:pt x="1196" y="9900"/>
                    <a:pt x="999" y="9213"/>
                    <a:pt x="1053" y="8526"/>
                  </a:cubicBezTo>
                  <a:cubicBezTo>
                    <a:pt x="1115" y="7741"/>
                    <a:pt x="1231" y="6965"/>
                    <a:pt x="1419" y="6198"/>
                  </a:cubicBezTo>
                  <a:cubicBezTo>
                    <a:pt x="1918" y="4173"/>
                    <a:pt x="3060" y="471"/>
                    <a:pt x="5451" y="43"/>
                  </a:cubicBezTo>
                  <a:cubicBezTo>
                    <a:pt x="5284" y="15"/>
                    <a:pt x="5109" y="1"/>
                    <a:pt x="4933"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0"/>
            <p:cNvSpPr/>
            <p:nvPr/>
          </p:nvSpPr>
          <p:spPr>
            <a:xfrm>
              <a:off x="619050" y="2979575"/>
              <a:ext cx="280575" cy="236700"/>
            </a:xfrm>
            <a:custGeom>
              <a:avLst/>
              <a:gdLst/>
              <a:ahLst/>
              <a:cxnLst/>
              <a:rect l="l" t="t" r="r" b="b"/>
              <a:pathLst>
                <a:path w="11223" h="9468" extrusionOk="0">
                  <a:moveTo>
                    <a:pt x="4621" y="1"/>
                  </a:moveTo>
                  <a:lnTo>
                    <a:pt x="4621" y="5603"/>
                  </a:lnTo>
                  <a:cubicBezTo>
                    <a:pt x="4487" y="5755"/>
                    <a:pt x="4255" y="5987"/>
                    <a:pt x="3916" y="6237"/>
                  </a:cubicBezTo>
                  <a:cubicBezTo>
                    <a:pt x="2899" y="6986"/>
                    <a:pt x="1686" y="7361"/>
                    <a:pt x="848" y="7539"/>
                  </a:cubicBezTo>
                  <a:cubicBezTo>
                    <a:pt x="357" y="7637"/>
                    <a:pt x="0" y="8128"/>
                    <a:pt x="63" y="8618"/>
                  </a:cubicBezTo>
                  <a:cubicBezTo>
                    <a:pt x="126" y="9123"/>
                    <a:pt x="550" y="9467"/>
                    <a:pt x="1029" y="9467"/>
                  </a:cubicBezTo>
                  <a:cubicBezTo>
                    <a:pt x="1093" y="9467"/>
                    <a:pt x="1158" y="9461"/>
                    <a:pt x="1222" y="9448"/>
                  </a:cubicBezTo>
                  <a:cubicBezTo>
                    <a:pt x="2784" y="9109"/>
                    <a:pt x="4113" y="8529"/>
                    <a:pt x="5183" y="7717"/>
                  </a:cubicBezTo>
                  <a:cubicBezTo>
                    <a:pt x="5335" y="7601"/>
                    <a:pt x="5469" y="7485"/>
                    <a:pt x="5594" y="7369"/>
                  </a:cubicBezTo>
                  <a:cubicBezTo>
                    <a:pt x="5719" y="7485"/>
                    <a:pt x="5852" y="7601"/>
                    <a:pt x="6004" y="7717"/>
                  </a:cubicBezTo>
                  <a:cubicBezTo>
                    <a:pt x="7066" y="8529"/>
                    <a:pt x="8404" y="9109"/>
                    <a:pt x="9965" y="9448"/>
                  </a:cubicBezTo>
                  <a:cubicBezTo>
                    <a:pt x="10030" y="9461"/>
                    <a:pt x="10096" y="9468"/>
                    <a:pt x="10160" y="9468"/>
                  </a:cubicBezTo>
                  <a:cubicBezTo>
                    <a:pt x="10612" y="9468"/>
                    <a:pt x="11013" y="9151"/>
                    <a:pt x="11107" y="8690"/>
                  </a:cubicBezTo>
                  <a:cubicBezTo>
                    <a:pt x="11223" y="8163"/>
                    <a:pt x="10884" y="7655"/>
                    <a:pt x="10366" y="7539"/>
                  </a:cubicBezTo>
                  <a:cubicBezTo>
                    <a:pt x="8832" y="7218"/>
                    <a:pt x="7833" y="6656"/>
                    <a:pt x="7271" y="6237"/>
                  </a:cubicBezTo>
                  <a:cubicBezTo>
                    <a:pt x="6923" y="5987"/>
                    <a:pt x="6700" y="5755"/>
                    <a:pt x="6557" y="5603"/>
                  </a:cubicBezTo>
                  <a:lnTo>
                    <a:pt x="65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0"/>
            <p:cNvSpPr/>
            <p:nvPr/>
          </p:nvSpPr>
          <p:spPr>
            <a:xfrm>
              <a:off x="868600" y="3112950"/>
              <a:ext cx="26800" cy="26800"/>
            </a:xfrm>
            <a:custGeom>
              <a:avLst/>
              <a:gdLst/>
              <a:ahLst/>
              <a:cxnLst/>
              <a:rect l="l" t="t" r="r" b="b"/>
              <a:pathLst>
                <a:path w="1072" h="1072" extrusionOk="0">
                  <a:moveTo>
                    <a:pt x="536" y="1"/>
                  </a:moveTo>
                  <a:cubicBezTo>
                    <a:pt x="242" y="1"/>
                    <a:pt x="1" y="241"/>
                    <a:pt x="1" y="536"/>
                  </a:cubicBezTo>
                  <a:cubicBezTo>
                    <a:pt x="1" y="830"/>
                    <a:pt x="242" y="1071"/>
                    <a:pt x="536" y="1071"/>
                  </a:cubicBezTo>
                  <a:cubicBezTo>
                    <a:pt x="830" y="1071"/>
                    <a:pt x="1071" y="830"/>
                    <a:pt x="1071" y="536"/>
                  </a:cubicBezTo>
                  <a:cubicBezTo>
                    <a:pt x="1071" y="241"/>
                    <a:pt x="83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0"/>
            <p:cNvSpPr/>
            <p:nvPr/>
          </p:nvSpPr>
          <p:spPr>
            <a:xfrm>
              <a:off x="816650" y="3089750"/>
              <a:ext cx="26775" cy="26575"/>
            </a:xfrm>
            <a:custGeom>
              <a:avLst/>
              <a:gdLst/>
              <a:ahLst/>
              <a:cxnLst/>
              <a:rect l="l" t="t" r="r" b="b"/>
              <a:pathLst>
                <a:path w="1071" h="1063" extrusionOk="0">
                  <a:moveTo>
                    <a:pt x="535" y="1"/>
                  </a:moveTo>
                  <a:cubicBezTo>
                    <a:pt x="241" y="1"/>
                    <a:pt x="0" y="233"/>
                    <a:pt x="0" y="536"/>
                  </a:cubicBezTo>
                  <a:cubicBezTo>
                    <a:pt x="0" y="830"/>
                    <a:pt x="241" y="1062"/>
                    <a:pt x="535" y="1062"/>
                  </a:cubicBezTo>
                  <a:cubicBezTo>
                    <a:pt x="830" y="1062"/>
                    <a:pt x="1071" y="830"/>
                    <a:pt x="1071" y="536"/>
                  </a:cubicBezTo>
                  <a:cubicBezTo>
                    <a:pt x="1071" y="233"/>
                    <a:pt x="830"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0"/>
            <p:cNvSpPr/>
            <p:nvPr/>
          </p:nvSpPr>
          <p:spPr>
            <a:xfrm>
              <a:off x="816650" y="3246325"/>
              <a:ext cx="26775" cy="26550"/>
            </a:xfrm>
            <a:custGeom>
              <a:avLst/>
              <a:gdLst/>
              <a:ahLst/>
              <a:cxnLst/>
              <a:rect l="l" t="t" r="r" b="b"/>
              <a:pathLst>
                <a:path w="1071" h="1062" extrusionOk="0">
                  <a:moveTo>
                    <a:pt x="535" y="0"/>
                  </a:moveTo>
                  <a:cubicBezTo>
                    <a:pt x="241" y="0"/>
                    <a:pt x="0" y="232"/>
                    <a:pt x="0" y="527"/>
                  </a:cubicBezTo>
                  <a:cubicBezTo>
                    <a:pt x="0" y="830"/>
                    <a:pt x="241" y="1062"/>
                    <a:pt x="535" y="1062"/>
                  </a:cubicBezTo>
                  <a:cubicBezTo>
                    <a:pt x="830" y="1062"/>
                    <a:pt x="1071" y="830"/>
                    <a:pt x="1071" y="527"/>
                  </a:cubicBezTo>
                  <a:cubicBezTo>
                    <a:pt x="1071" y="232"/>
                    <a:pt x="830" y="0"/>
                    <a:pt x="5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0"/>
            <p:cNvSpPr/>
            <p:nvPr/>
          </p:nvSpPr>
          <p:spPr>
            <a:xfrm>
              <a:off x="904750" y="3233150"/>
              <a:ext cx="26775" cy="26800"/>
            </a:xfrm>
            <a:custGeom>
              <a:avLst/>
              <a:gdLst/>
              <a:ahLst/>
              <a:cxnLst/>
              <a:rect l="l" t="t" r="r" b="b"/>
              <a:pathLst>
                <a:path w="1071" h="1072" extrusionOk="0">
                  <a:moveTo>
                    <a:pt x="535" y="1"/>
                  </a:moveTo>
                  <a:cubicBezTo>
                    <a:pt x="241" y="1"/>
                    <a:pt x="0" y="242"/>
                    <a:pt x="0" y="536"/>
                  </a:cubicBezTo>
                  <a:cubicBezTo>
                    <a:pt x="0" y="831"/>
                    <a:pt x="241" y="1071"/>
                    <a:pt x="535" y="1071"/>
                  </a:cubicBezTo>
                  <a:cubicBezTo>
                    <a:pt x="830" y="1071"/>
                    <a:pt x="1071" y="831"/>
                    <a:pt x="1071" y="536"/>
                  </a:cubicBezTo>
                  <a:cubicBezTo>
                    <a:pt x="1071" y="242"/>
                    <a:pt x="830"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0"/>
            <p:cNvSpPr/>
            <p:nvPr/>
          </p:nvSpPr>
          <p:spPr>
            <a:xfrm>
              <a:off x="868600" y="3286250"/>
              <a:ext cx="26800" cy="26775"/>
            </a:xfrm>
            <a:custGeom>
              <a:avLst/>
              <a:gdLst/>
              <a:ahLst/>
              <a:cxnLst/>
              <a:rect l="l" t="t" r="r" b="b"/>
              <a:pathLst>
                <a:path w="1072" h="1071" extrusionOk="0">
                  <a:moveTo>
                    <a:pt x="536" y="0"/>
                  </a:moveTo>
                  <a:cubicBezTo>
                    <a:pt x="242" y="0"/>
                    <a:pt x="1" y="241"/>
                    <a:pt x="1" y="535"/>
                  </a:cubicBezTo>
                  <a:cubicBezTo>
                    <a:pt x="1" y="830"/>
                    <a:pt x="242" y="1071"/>
                    <a:pt x="536" y="1071"/>
                  </a:cubicBezTo>
                  <a:cubicBezTo>
                    <a:pt x="830" y="1071"/>
                    <a:pt x="1071" y="830"/>
                    <a:pt x="1071" y="535"/>
                  </a:cubicBezTo>
                  <a:cubicBezTo>
                    <a:pt x="1071" y="241"/>
                    <a:pt x="830"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0"/>
            <p:cNvSpPr/>
            <p:nvPr/>
          </p:nvSpPr>
          <p:spPr>
            <a:xfrm>
              <a:off x="622375" y="3112950"/>
              <a:ext cx="26575" cy="26800"/>
            </a:xfrm>
            <a:custGeom>
              <a:avLst/>
              <a:gdLst/>
              <a:ahLst/>
              <a:cxnLst/>
              <a:rect l="l" t="t" r="r" b="b"/>
              <a:pathLst>
                <a:path w="1063" h="1072" extrusionOk="0">
                  <a:moveTo>
                    <a:pt x="527" y="1"/>
                  </a:moveTo>
                  <a:cubicBezTo>
                    <a:pt x="233" y="1"/>
                    <a:pt x="1" y="241"/>
                    <a:pt x="1" y="536"/>
                  </a:cubicBezTo>
                  <a:cubicBezTo>
                    <a:pt x="1" y="830"/>
                    <a:pt x="233" y="1071"/>
                    <a:pt x="527" y="1071"/>
                  </a:cubicBezTo>
                  <a:cubicBezTo>
                    <a:pt x="831" y="1071"/>
                    <a:pt x="1063" y="830"/>
                    <a:pt x="1063" y="536"/>
                  </a:cubicBezTo>
                  <a:cubicBezTo>
                    <a:pt x="1063" y="241"/>
                    <a:pt x="831"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0"/>
            <p:cNvSpPr/>
            <p:nvPr/>
          </p:nvSpPr>
          <p:spPr>
            <a:xfrm>
              <a:off x="674350" y="3089750"/>
              <a:ext cx="26800" cy="26575"/>
            </a:xfrm>
            <a:custGeom>
              <a:avLst/>
              <a:gdLst/>
              <a:ahLst/>
              <a:cxnLst/>
              <a:rect l="l" t="t" r="r" b="b"/>
              <a:pathLst>
                <a:path w="1072" h="1063" extrusionOk="0">
                  <a:moveTo>
                    <a:pt x="536" y="1"/>
                  </a:moveTo>
                  <a:cubicBezTo>
                    <a:pt x="241" y="1"/>
                    <a:pt x="1" y="233"/>
                    <a:pt x="1" y="536"/>
                  </a:cubicBezTo>
                  <a:cubicBezTo>
                    <a:pt x="1" y="830"/>
                    <a:pt x="241" y="1062"/>
                    <a:pt x="536" y="1062"/>
                  </a:cubicBezTo>
                  <a:cubicBezTo>
                    <a:pt x="830" y="1062"/>
                    <a:pt x="1071" y="830"/>
                    <a:pt x="1071" y="536"/>
                  </a:cubicBezTo>
                  <a:cubicBezTo>
                    <a:pt x="1071" y="233"/>
                    <a:pt x="830"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0"/>
            <p:cNvSpPr/>
            <p:nvPr/>
          </p:nvSpPr>
          <p:spPr>
            <a:xfrm>
              <a:off x="674350" y="3246325"/>
              <a:ext cx="26800" cy="26550"/>
            </a:xfrm>
            <a:custGeom>
              <a:avLst/>
              <a:gdLst/>
              <a:ahLst/>
              <a:cxnLst/>
              <a:rect l="l" t="t" r="r" b="b"/>
              <a:pathLst>
                <a:path w="1072" h="1062" extrusionOk="0">
                  <a:moveTo>
                    <a:pt x="536" y="0"/>
                  </a:moveTo>
                  <a:cubicBezTo>
                    <a:pt x="241" y="0"/>
                    <a:pt x="1" y="232"/>
                    <a:pt x="1" y="527"/>
                  </a:cubicBezTo>
                  <a:cubicBezTo>
                    <a:pt x="1" y="830"/>
                    <a:pt x="241" y="1062"/>
                    <a:pt x="536" y="1062"/>
                  </a:cubicBezTo>
                  <a:cubicBezTo>
                    <a:pt x="830" y="1062"/>
                    <a:pt x="1071" y="830"/>
                    <a:pt x="1071" y="527"/>
                  </a:cubicBezTo>
                  <a:cubicBezTo>
                    <a:pt x="1071" y="232"/>
                    <a:pt x="830" y="0"/>
                    <a:pt x="5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0"/>
            <p:cNvSpPr/>
            <p:nvPr/>
          </p:nvSpPr>
          <p:spPr>
            <a:xfrm>
              <a:off x="586250" y="3233150"/>
              <a:ext cx="26800" cy="26800"/>
            </a:xfrm>
            <a:custGeom>
              <a:avLst/>
              <a:gdLst/>
              <a:ahLst/>
              <a:cxnLst/>
              <a:rect l="l" t="t" r="r" b="b"/>
              <a:pathLst>
                <a:path w="1072" h="1072" extrusionOk="0">
                  <a:moveTo>
                    <a:pt x="536" y="1"/>
                  </a:moveTo>
                  <a:cubicBezTo>
                    <a:pt x="242" y="1"/>
                    <a:pt x="1" y="242"/>
                    <a:pt x="1" y="536"/>
                  </a:cubicBezTo>
                  <a:cubicBezTo>
                    <a:pt x="1" y="831"/>
                    <a:pt x="242" y="1071"/>
                    <a:pt x="536" y="1071"/>
                  </a:cubicBezTo>
                  <a:cubicBezTo>
                    <a:pt x="830" y="1071"/>
                    <a:pt x="1071" y="831"/>
                    <a:pt x="1071" y="536"/>
                  </a:cubicBezTo>
                  <a:cubicBezTo>
                    <a:pt x="1071" y="242"/>
                    <a:pt x="830"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0"/>
            <p:cNvSpPr/>
            <p:nvPr/>
          </p:nvSpPr>
          <p:spPr>
            <a:xfrm>
              <a:off x="622375" y="3286250"/>
              <a:ext cx="26575" cy="26775"/>
            </a:xfrm>
            <a:custGeom>
              <a:avLst/>
              <a:gdLst/>
              <a:ahLst/>
              <a:cxnLst/>
              <a:rect l="l" t="t" r="r" b="b"/>
              <a:pathLst>
                <a:path w="1063" h="1071" extrusionOk="0">
                  <a:moveTo>
                    <a:pt x="527" y="0"/>
                  </a:moveTo>
                  <a:cubicBezTo>
                    <a:pt x="233" y="0"/>
                    <a:pt x="1" y="241"/>
                    <a:pt x="1" y="535"/>
                  </a:cubicBezTo>
                  <a:cubicBezTo>
                    <a:pt x="1" y="830"/>
                    <a:pt x="233" y="1071"/>
                    <a:pt x="527" y="1071"/>
                  </a:cubicBezTo>
                  <a:cubicBezTo>
                    <a:pt x="831" y="1071"/>
                    <a:pt x="1063" y="830"/>
                    <a:pt x="1063" y="535"/>
                  </a:cubicBezTo>
                  <a:cubicBezTo>
                    <a:pt x="1063" y="241"/>
                    <a:pt x="831" y="0"/>
                    <a:pt x="5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40"/>
          <p:cNvGrpSpPr/>
          <p:nvPr/>
        </p:nvGrpSpPr>
        <p:grpSpPr>
          <a:xfrm>
            <a:off x="1404616" y="1727262"/>
            <a:ext cx="491211" cy="524361"/>
            <a:chOff x="4390850" y="2347750"/>
            <a:chExt cx="386750" cy="412850"/>
          </a:xfrm>
        </p:grpSpPr>
        <p:sp>
          <p:nvSpPr>
            <p:cNvPr id="2006" name="Google Shape;2006;p40"/>
            <p:cNvSpPr/>
            <p:nvPr/>
          </p:nvSpPr>
          <p:spPr>
            <a:xfrm>
              <a:off x="4580425" y="2716400"/>
              <a:ext cx="58900" cy="44200"/>
            </a:xfrm>
            <a:custGeom>
              <a:avLst/>
              <a:gdLst/>
              <a:ahLst/>
              <a:cxnLst/>
              <a:rect l="l" t="t" r="r" b="b"/>
              <a:pathLst>
                <a:path w="2356" h="1768" extrusionOk="0">
                  <a:moveTo>
                    <a:pt x="1178" y="1"/>
                  </a:moveTo>
                  <a:cubicBezTo>
                    <a:pt x="527" y="1"/>
                    <a:pt x="1" y="527"/>
                    <a:pt x="1" y="1179"/>
                  </a:cubicBezTo>
                  <a:cubicBezTo>
                    <a:pt x="10" y="1509"/>
                    <a:pt x="277" y="1767"/>
                    <a:pt x="607" y="1767"/>
                  </a:cubicBezTo>
                  <a:lnTo>
                    <a:pt x="1749" y="1767"/>
                  </a:lnTo>
                  <a:cubicBezTo>
                    <a:pt x="2079" y="1767"/>
                    <a:pt x="2347" y="1509"/>
                    <a:pt x="2347" y="1179"/>
                  </a:cubicBezTo>
                  <a:cubicBezTo>
                    <a:pt x="2356" y="527"/>
                    <a:pt x="1830"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0"/>
            <p:cNvSpPr/>
            <p:nvPr/>
          </p:nvSpPr>
          <p:spPr>
            <a:xfrm>
              <a:off x="4642875" y="2347750"/>
              <a:ext cx="112000" cy="111975"/>
            </a:xfrm>
            <a:custGeom>
              <a:avLst/>
              <a:gdLst/>
              <a:ahLst/>
              <a:cxnLst/>
              <a:rect l="l" t="t" r="r" b="b"/>
              <a:pathLst>
                <a:path w="4480" h="4479" extrusionOk="0">
                  <a:moveTo>
                    <a:pt x="2240" y="1"/>
                  </a:moveTo>
                  <a:cubicBezTo>
                    <a:pt x="1000" y="1"/>
                    <a:pt x="1" y="1000"/>
                    <a:pt x="1" y="2240"/>
                  </a:cubicBezTo>
                  <a:cubicBezTo>
                    <a:pt x="1" y="3471"/>
                    <a:pt x="1000" y="4479"/>
                    <a:pt x="2240" y="4479"/>
                  </a:cubicBezTo>
                  <a:cubicBezTo>
                    <a:pt x="3471" y="4479"/>
                    <a:pt x="4479" y="3471"/>
                    <a:pt x="4479" y="2240"/>
                  </a:cubicBezTo>
                  <a:cubicBezTo>
                    <a:pt x="4479" y="1000"/>
                    <a:pt x="3471" y="1"/>
                    <a:pt x="2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0"/>
            <p:cNvSpPr/>
            <p:nvPr/>
          </p:nvSpPr>
          <p:spPr>
            <a:xfrm>
              <a:off x="4460000" y="2347750"/>
              <a:ext cx="111975" cy="111975"/>
            </a:xfrm>
            <a:custGeom>
              <a:avLst/>
              <a:gdLst/>
              <a:ahLst/>
              <a:cxnLst/>
              <a:rect l="l" t="t" r="r" b="b"/>
              <a:pathLst>
                <a:path w="4479" h="4479" extrusionOk="0">
                  <a:moveTo>
                    <a:pt x="2240" y="1"/>
                  </a:moveTo>
                  <a:cubicBezTo>
                    <a:pt x="1008" y="1"/>
                    <a:pt x="0" y="1000"/>
                    <a:pt x="0" y="2240"/>
                  </a:cubicBezTo>
                  <a:cubicBezTo>
                    <a:pt x="0" y="3471"/>
                    <a:pt x="1008" y="4479"/>
                    <a:pt x="2240" y="4479"/>
                  </a:cubicBezTo>
                  <a:cubicBezTo>
                    <a:pt x="3480" y="4479"/>
                    <a:pt x="4479" y="3471"/>
                    <a:pt x="4479" y="2240"/>
                  </a:cubicBezTo>
                  <a:cubicBezTo>
                    <a:pt x="4479" y="1000"/>
                    <a:pt x="3480" y="1"/>
                    <a:pt x="22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0"/>
            <p:cNvSpPr/>
            <p:nvPr/>
          </p:nvSpPr>
          <p:spPr>
            <a:xfrm>
              <a:off x="4642875" y="2381875"/>
              <a:ext cx="81650" cy="77850"/>
            </a:xfrm>
            <a:custGeom>
              <a:avLst/>
              <a:gdLst/>
              <a:ahLst/>
              <a:cxnLst/>
              <a:rect l="l" t="t" r="r" b="b"/>
              <a:pathLst>
                <a:path w="3266" h="3114" extrusionOk="0">
                  <a:moveTo>
                    <a:pt x="179" y="0"/>
                  </a:moveTo>
                  <a:cubicBezTo>
                    <a:pt x="63" y="268"/>
                    <a:pt x="1" y="563"/>
                    <a:pt x="1" y="875"/>
                  </a:cubicBezTo>
                  <a:cubicBezTo>
                    <a:pt x="1" y="2115"/>
                    <a:pt x="1000" y="3114"/>
                    <a:pt x="2240" y="3114"/>
                  </a:cubicBezTo>
                  <a:cubicBezTo>
                    <a:pt x="2615" y="3114"/>
                    <a:pt x="2962" y="3025"/>
                    <a:pt x="3266" y="2864"/>
                  </a:cubicBezTo>
                  <a:cubicBezTo>
                    <a:pt x="2704" y="1517"/>
                    <a:pt x="1571" y="464"/>
                    <a:pt x="179"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0"/>
            <p:cNvSpPr/>
            <p:nvPr/>
          </p:nvSpPr>
          <p:spPr>
            <a:xfrm>
              <a:off x="4490325" y="2381875"/>
              <a:ext cx="81650" cy="77850"/>
            </a:xfrm>
            <a:custGeom>
              <a:avLst/>
              <a:gdLst/>
              <a:ahLst/>
              <a:cxnLst/>
              <a:rect l="l" t="t" r="r" b="b"/>
              <a:pathLst>
                <a:path w="3266" h="3114" extrusionOk="0">
                  <a:moveTo>
                    <a:pt x="3087" y="0"/>
                  </a:moveTo>
                  <a:cubicBezTo>
                    <a:pt x="1696" y="464"/>
                    <a:pt x="563" y="1517"/>
                    <a:pt x="1" y="2864"/>
                  </a:cubicBezTo>
                  <a:cubicBezTo>
                    <a:pt x="304" y="3025"/>
                    <a:pt x="652" y="3114"/>
                    <a:pt x="1027" y="3114"/>
                  </a:cubicBezTo>
                  <a:cubicBezTo>
                    <a:pt x="2267" y="3114"/>
                    <a:pt x="3266" y="2106"/>
                    <a:pt x="3266" y="875"/>
                  </a:cubicBezTo>
                  <a:cubicBezTo>
                    <a:pt x="3266" y="563"/>
                    <a:pt x="3203" y="268"/>
                    <a:pt x="3087"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0"/>
            <p:cNvSpPr/>
            <p:nvPr/>
          </p:nvSpPr>
          <p:spPr>
            <a:xfrm>
              <a:off x="4494350" y="2384550"/>
              <a:ext cx="55325" cy="55325"/>
            </a:xfrm>
            <a:custGeom>
              <a:avLst/>
              <a:gdLst/>
              <a:ahLst/>
              <a:cxnLst/>
              <a:rect l="l" t="t" r="r" b="b"/>
              <a:pathLst>
                <a:path w="2213" h="2213" extrusionOk="0">
                  <a:moveTo>
                    <a:pt x="1106" y="1"/>
                  </a:moveTo>
                  <a:cubicBezTo>
                    <a:pt x="491" y="1"/>
                    <a:pt x="0" y="500"/>
                    <a:pt x="0" y="1107"/>
                  </a:cubicBezTo>
                  <a:cubicBezTo>
                    <a:pt x="0" y="1722"/>
                    <a:pt x="491" y="2213"/>
                    <a:pt x="1106" y="2213"/>
                  </a:cubicBezTo>
                  <a:cubicBezTo>
                    <a:pt x="1713" y="2213"/>
                    <a:pt x="2213" y="1722"/>
                    <a:pt x="2213" y="1107"/>
                  </a:cubicBezTo>
                  <a:cubicBezTo>
                    <a:pt x="2213" y="500"/>
                    <a:pt x="1713" y="1"/>
                    <a:pt x="1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0"/>
            <p:cNvSpPr/>
            <p:nvPr/>
          </p:nvSpPr>
          <p:spPr>
            <a:xfrm>
              <a:off x="4665175" y="2384550"/>
              <a:ext cx="55350" cy="55325"/>
            </a:xfrm>
            <a:custGeom>
              <a:avLst/>
              <a:gdLst/>
              <a:ahLst/>
              <a:cxnLst/>
              <a:rect l="l" t="t" r="r" b="b"/>
              <a:pathLst>
                <a:path w="2214" h="2213" extrusionOk="0">
                  <a:moveTo>
                    <a:pt x="1107" y="1"/>
                  </a:moveTo>
                  <a:cubicBezTo>
                    <a:pt x="500" y="1"/>
                    <a:pt x="1" y="500"/>
                    <a:pt x="1" y="1107"/>
                  </a:cubicBezTo>
                  <a:cubicBezTo>
                    <a:pt x="1" y="1722"/>
                    <a:pt x="500" y="2213"/>
                    <a:pt x="1107" y="2213"/>
                  </a:cubicBezTo>
                  <a:cubicBezTo>
                    <a:pt x="1723" y="2213"/>
                    <a:pt x="2213" y="1722"/>
                    <a:pt x="2213" y="1107"/>
                  </a:cubicBezTo>
                  <a:cubicBezTo>
                    <a:pt x="2213" y="500"/>
                    <a:pt x="1723" y="1"/>
                    <a:pt x="1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0"/>
            <p:cNvSpPr/>
            <p:nvPr/>
          </p:nvSpPr>
          <p:spPr>
            <a:xfrm>
              <a:off x="4390850" y="2532425"/>
              <a:ext cx="117125" cy="162675"/>
            </a:xfrm>
            <a:custGeom>
              <a:avLst/>
              <a:gdLst/>
              <a:ahLst/>
              <a:cxnLst/>
              <a:rect l="l" t="t" r="r" b="b"/>
              <a:pathLst>
                <a:path w="4685" h="6507" extrusionOk="0">
                  <a:moveTo>
                    <a:pt x="518" y="0"/>
                  </a:moveTo>
                  <a:cubicBezTo>
                    <a:pt x="260" y="0"/>
                    <a:pt x="45" y="205"/>
                    <a:pt x="45" y="455"/>
                  </a:cubicBezTo>
                  <a:cubicBezTo>
                    <a:pt x="1" y="3194"/>
                    <a:pt x="1134" y="5924"/>
                    <a:pt x="3819" y="6414"/>
                  </a:cubicBezTo>
                  <a:cubicBezTo>
                    <a:pt x="4034" y="6463"/>
                    <a:pt x="4271" y="6506"/>
                    <a:pt x="4496" y="6506"/>
                  </a:cubicBezTo>
                  <a:cubicBezTo>
                    <a:pt x="4560" y="6506"/>
                    <a:pt x="4623" y="6503"/>
                    <a:pt x="4684" y="6495"/>
                  </a:cubicBezTo>
                  <a:lnTo>
                    <a:pt x="4381" y="4184"/>
                  </a:lnTo>
                  <a:cubicBezTo>
                    <a:pt x="4261" y="4200"/>
                    <a:pt x="4143" y="4208"/>
                    <a:pt x="4026" y="4208"/>
                  </a:cubicBezTo>
                  <a:cubicBezTo>
                    <a:pt x="3198" y="4208"/>
                    <a:pt x="2432" y="3799"/>
                    <a:pt x="1776" y="2659"/>
                  </a:cubicBezTo>
                  <a:cubicBezTo>
                    <a:pt x="1375" y="1963"/>
                    <a:pt x="1116" y="1160"/>
                    <a:pt x="964" y="375"/>
                  </a:cubicBezTo>
                  <a:cubicBezTo>
                    <a:pt x="920" y="161"/>
                    <a:pt x="741" y="0"/>
                    <a:pt x="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0"/>
            <p:cNvSpPr/>
            <p:nvPr/>
          </p:nvSpPr>
          <p:spPr>
            <a:xfrm>
              <a:off x="4601400" y="2638575"/>
              <a:ext cx="71600" cy="59575"/>
            </a:xfrm>
            <a:custGeom>
              <a:avLst/>
              <a:gdLst/>
              <a:ahLst/>
              <a:cxnLst/>
              <a:rect l="l" t="t" r="r" b="b"/>
              <a:pathLst>
                <a:path w="2864" h="2383" extrusionOk="0">
                  <a:moveTo>
                    <a:pt x="794" y="1"/>
                  </a:moveTo>
                  <a:lnTo>
                    <a:pt x="0" y="1312"/>
                  </a:lnTo>
                  <a:lnTo>
                    <a:pt x="1588" y="2275"/>
                  </a:lnTo>
                  <a:cubicBezTo>
                    <a:pt x="1713" y="2347"/>
                    <a:pt x="1847" y="2382"/>
                    <a:pt x="1990" y="2382"/>
                  </a:cubicBezTo>
                  <a:cubicBezTo>
                    <a:pt x="2248" y="2382"/>
                    <a:pt x="2498" y="2249"/>
                    <a:pt x="2641" y="2008"/>
                  </a:cubicBezTo>
                  <a:cubicBezTo>
                    <a:pt x="2864" y="1651"/>
                    <a:pt x="2748" y="1178"/>
                    <a:pt x="2382" y="955"/>
                  </a:cubicBezTo>
                  <a:lnTo>
                    <a:pt x="79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0"/>
            <p:cNvSpPr/>
            <p:nvPr/>
          </p:nvSpPr>
          <p:spPr>
            <a:xfrm>
              <a:off x="4445275" y="2620950"/>
              <a:ext cx="62700" cy="74150"/>
            </a:xfrm>
            <a:custGeom>
              <a:avLst/>
              <a:gdLst/>
              <a:ahLst/>
              <a:cxnLst/>
              <a:rect l="l" t="t" r="r" b="b"/>
              <a:pathLst>
                <a:path w="2508" h="2966" extrusionOk="0">
                  <a:moveTo>
                    <a:pt x="268" y="1"/>
                  </a:moveTo>
                  <a:cubicBezTo>
                    <a:pt x="90" y="474"/>
                    <a:pt x="1" y="982"/>
                    <a:pt x="1" y="1500"/>
                  </a:cubicBezTo>
                  <a:cubicBezTo>
                    <a:pt x="1" y="1749"/>
                    <a:pt x="18" y="1990"/>
                    <a:pt x="63" y="2222"/>
                  </a:cubicBezTo>
                  <a:cubicBezTo>
                    <a:pt x="509" y="2534"/>
                    <a:pt x="1035" y="2766"/>
                    <a:pt x="1642" y="2873"/>
                  </a:cubicBezTo>
                  <a:cubicBezTo>
                    <a:pt x="1857" y="2922"/>
                    <a:pt x="2094" y="2965"/>
                    <a:pt x="2319" y="2965"/>
                  </a:cubicBezTo>
                  <a:cubicBezTo>
                    <a:pt x="2383" y="2965"/>
                    <a:pt x="2446" y="2962"/>
                    <a:pt x="2507" y="2954"/>
                  </a:cubicBezTo>
                  <a:lnTo>
                    <a:pt x="2204" y="643"/>
                  </a:lnTo>
                  <a:cubicBezTo>
                    <a:pt x="2085" y="659"/>
                    <a:pt x="1967" y="667"/>
                    <a:pt x="1849" y="667"/>
                  </a:cubicBezTo>
                  <a:cubicBezTo>
                    <a:pt x="1290" y="667"/>
                    <a:pt x="755" y="480"/>
                    <a:pt x="268"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0"/>
            <p:cNvSpPr/>
            <p:nvPr/>
          </p:nvSpPr>
          <p:spPr>
            <a:xfrm>
              <a:off x="4462225" y="2566800"/>
              <a:ext cx="195625" cy="172725"/>
            </a:xfrm>
            <a:custGeom>
              <a:avLst/>
              <a:gdLst/>
              <a:ahLst/>
              <a:cxnLst/>
              <a:rect l="l" t="t" r="r" b="b"/>
              <a:pathLst>
                <a:path w="7825" h="6909" extrusionOk="0">
                  <a:moveTo>
                    <a:pt x="4689" y="0"/>
                  </a:moveTo>
                  <a:cubicBezTo>
                    <a:pt x="3454" y="0"/>
                    <a:pt x="2065" y="575"/>
                    <a:pt x="1267" y="1373"/>
                  </a:cubicBezTo>
                  <a:cubicBezTo>
                    <a:pt x="1" y="2640"/>
                    <a:pt x="1" y="4691"/>
                    <a:pt x="1267" y="5958"/>
                  </a:cubicBezTo>
                  <a:cubicBezTo>
                    <a:pt x="1901" y="6592"/>
                    <a:pt x="2730" y="6908"/>
                    <a:pt x="3560" y="6908"/>
                  </a:cubicBezTo>
                  <a:cubicBezTo>
                    <a:pt x="4390" y="6908"/>
                    <a:pt x="5219" y="6592"/>
                    <a:pt x="5853" y="5958"/>
                  </a:cubicBezTo>
                  <a:cubicBezTo>
                    <a:pt x="7120" y="4691"/>
                    <a:pt x="7824" y="1935"/>
                    <a:pt x="6558" y="668"/>
                  </a:cubicBezTo>
                  <a:cubicBezTo>
                    <a:pt x="6089" y="199"/>
                    <a:pt x="5415" y="0"/>
                    <a:pt x="46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0"/>
            <p:cNvSpPr/>
            <p:nvPr/>
          </p:nvSpPr>
          <p:spPr>
            <a:xfrm>
              <a:off x="4462225" y="2566800"/>
              <a:ext cx="171300" cy="156775"/>
            </a:xfrm>
            <a:custGeom>
              <a:avLst/>
              <a:gdLst/>
              <a:ahLst/>
              <a:cxnLst/>
              <a:rect l="l" t="t" r="r" b="b"/>
              <a:pathLst>
                <a:path w="6852" h="6271" extrusionOk="0">
                  <a:moveTo>
                    <a:pt x="4689" y="0"/>
                  </a:moveTo>
                  <a:cubicBezTo>
                    <a:pt x="3454" y="0"/>
                    <a:pt x="2065" y="575"/>
                    <a:pt x="1267" y="1373"/>
                  </a:cubicBezTo>
                  <a:cubicBezTo>
                    <a:pt x="1" y="2640"/>
                    <a:pt x="1" y="4691"/>
                    <a:pt x="1267" y="5958"/>
                  </a:cubicBezTo>
                  <a:cubicBezTo>
                    <a:pt x="1374" y="6074"/>
                    <a:pt x="1499" y="6172"/>
                    <a:pt x="1624" y="6270"/>
                  </a:cubicBezTo>
                  <a:cubicBezTo>
                    <a:pt x="679" y="4995"/>
                    <a:pt x="777" y="3193"/>
                    <a:pt x="1928" y="2042"/>
                  </a:cubicBezTo>
                  <a:cubicBezTo>
                    <a:pt x="2729" y="1241"/>
                    <a:pt x="4117" y="665"/>
                    <a:pt x="5352" y="665"/>
                  </a:cubicBezTo>
                  <a:cubicBezTo>
                    <a:pt x="5905" y="665"/>
                    <a:pt x="6427" y="781"/>
                    <a:pt x="6852" y="1043"/>
                  </a:cubicBezTo>
                  <a:cubicBezTo>
                    <a:pt x="6772" y="900"/>
                    <a:pt x="6674" y="775"/>
                    <a:pt x="6558" y="668"/>
                  </a:cubicBezTo>
                  <a:cubicBezTo>
                    <a:pt x="6089" y="199"/>
                    <a:pt x="5415" y="0"/>
                    <a:pt x="4689"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0"/>
            <p:cNvSpPr/>
            <p:nvPr/>
          </p:nvSpPr>
          <p:spPr>
            <a:xfrm>
              <a:off x="4665175" y="2393475"/>
              <a:ext cx="47525" cy="46400"/>
            </a:xfrm>
            <a:custGeom>
              <a:avLst/>
              <a:gdLst/>
              <a:ahLst/>
              <a:cxnLst/>
              <a:rect l="l" t="t" r="r" b="b"/>
              <a:pathLst>
                <a:path w="1901" h="1856" extrusionOk="0">
                  <a:moveTo>
                    <a:pt x="295" y="0"/>
                  </a:moveTo>
                  <a:cubicBezTo>
                    <a:pt x="117" y="197"/>
                    <a:pt x="1" y="464"/>
                    <a:pt x="1" y="750"/>
                  </a:cubicBezTo>
                  <a:cubicBezTo>
                    <a:pt x="1" y="1365"/>
                    <a:pt x="500" y="1856"/>
                    <a:pt x="1107" y="1856"/>
                  </a:cubicBezTo>
                  <a:cubicBezTo>
                    <a:pt x="1419" y="1856"/>
                    <a:pt x="1696" y="1731"/>
                    <a:pt x="1901" y="1517"/>
                  </a:cubicBezTo>
                  <a:cubicBezTo>
                    <a:pt x="1482" y="901"/>
                    <a:pt x="937" y="384"/>
                    <a:pt x="295"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0"/>
            <p:cNvSpPr/>
            <p:nvPr/>
          </p:nvSpPr>
          <p:spPr>
            <a:xfrm>
              <a:off x="4502150" y="2393475"/>
              <a:ext cx="47525" cy="46400"/>
            </a:xfrm>
            <a:custGeom>
              <a:avLst/>
              <a:gdLst/>
              <a:ahLst/>
              <a:cxnLst/>
              <a:rect l="l" t="t" r="r" b="b"/>
              <a:pathLst>
                <a:path w="1901" h="1856" extrusionOk="0">
                  <a:moveTo>
                    <a:pt x="1606" y="0"/>
                  </a:moveTo>
                  <a:cubicBezTo>
                    <a:pt x="964" y="384"/>
                    <a:pt x="420" y="901"/>
                    <a:pt x="0" y="1517"/>
                  </a:cubicBezTo>
                  <a:cubicBezTo>
                    <a:pt x="206" y="1731"/>
                    <a:pt x="482" y="1856"/>
                    <a:pt x="794" y="1856"/>
                  </a:cubicBezTo>
                  <a:cubicBezTo>
                    <a:pt x="1401" y="1856"/>
                    <a:pt x="1901" y="1365"/>
                    <a:pt x="1901" y="750"/>
                  </a:cubicBezTo>
                  <a:cubicBezTo>
                    <a:pt x="1901" y="464"/>
                    <a:pt x="1785" y="197"/>
                    <a:pt x="1606" y="0"/>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0"/>
            <p:cNvSpPr/>
            <p:nvPr/>
          </p:nvSpPr>
          <p:spPr>
            <a:xfrm>
              <a:off x="4505275" y="2400600"/>
              <a:ext cx="241125" cy="219050"/>
            </a:xfrm>
            <a:custGeom>
              <a:avLst/>
              <a:gdLst/>
              <a:ahLst/>
              <a:cxnLst/>
              <a:rect l="l" t="t" r="r" b="b"/>
              <a:pathLst>
                <a:path w="9645" h="8762" extrusionOk="0">
                  <a:moveTo>
                    <a:pt x="4086" y="1"/>
                  </a:moveTo>
                  <a:cubicBezTo>
                    <a:pt x="1829" y="1"/>
                    <a:pt x="0" y="1830"/>
                    <a:pt x="0" y="4087"/>
                  </a:cubicBezTo>
                  <a:cubicBezTo>
                    <a:pt x="0" y="6665"/>
                    <a:pt x="2159" y="8761"/>
                    <a:pt x="4818" y="8761"/>
                  </a:cubicBezTo>
                  <a:cubicBezTo>
                    <a:pt x="7485" y="8761"/>
                    <a:pt x="9644" y="6665"/>
                    <a:pt x="9644" y="4087"/>
                  </a:cubicBezTo>
                  <a:cubicBezTo>
                    <a:pt x="9424" y="3917"/>
                    <a:pt x="9187" y="3861"/>
                    <a:pt x="8969" y="3861"/>
                  </a:cubicBezTo>
                  <a:cubicBezTo>
                    <a:pt x="8533" y="3861"/>
                    <a:pt x="8172" y="4087"/>
                    <a:pt x="8172" y="4087"/>
                  </a:cubicBezTo>
                  <a:cubicBezTo>
                    <a:pt x="8172" y="1830"/>
                    <a:pt x="6343" y="1"/>
                    <a:pt x="40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0"/>
            <p:cNvSpPr/>
            <p:nvPr/>
          </p:nvSpPr>
          <p:spPr>
            <a:xfrm>
              <a:off x="4727175" y="2469300"/>
              <a:ext cx="50425" cy="44250"/>
            </a:xfrm>
            <a:custGeom>
              <a:avLst/>
              <a:gdLst/>
              <a:ahLst/>
              <a:cxnLst/>
              <a:rect l="l" t="t" r="r" b="b"/>
              <a:pathLst>
                <a:path w="2017" h="1770" extrusionOk="0">
                  <a:moveTo>
                    <a:pt x="1128" y="1"/>
                  </a:moveTo>
                  <a:cubicBezTo>
                    <a:pt x="922" y="1"/>
                    <a:pt x="714" y="81"/>
                    <a:pt x="554" y="241"/>
                  </a:cubicBezTo>
                  <a:cubicBezTo>
                    <a:pt x="242" y="554"/>
                    <a:pt x="1" y="1303"/>
                    <a:pt x="313" y="1624"/>
                  </a:cubicBezTo>
                  <a:cubicBezTo>
                    <a:pt x="418" y="1727"/>
                    <a:pt x="570" y="1770"/>
                    <a:pt x="737" y="1770"/>
                  </a:cubicBezTo>
                  <a:cubicBezTo>
                    <a:pt x="1079" y="1770"/>
                    <a:pt x="1486" y="1590"/>
                    <a:pt x="1696" y="1374"/>
                  </a:cubicBezTo>
                  <a:cubicBezTo>
                    <a:pt x="2017" y="1062"/>
                    <a:pt x="2017" y="554"/>
                    <a:pt x="1696" y="241"/>
                  </a:cubicBezTo>
                  <a:cubicBezTo>
                    <a:pt x="1540" y="81"/>
                    <a:pt x="1335" y="1"/>
                    <a:pt x="1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0"/>
            <p:cNvSpPr/>
            <p:nvPr/>
          </p:nvSpPr>
          <p:spPr>
            <a:xfrm>
              <a:off x="4493450" y="2716400"/>
              <a:ext cx="58900" cy="44200"/>
            </a:xfrm>
            <a:custGeom>
              <a:avLst/>
              <a:gdLst/>
              <a:ahLst/>
              <a:cxnLst/>
              <a:rect l="l" t="t" r="r" b="b"/>
              <a:pathLst>
                <a:path w="2356" h="1768" extrusionOk="0">
                  <a:moveTo>
                    <a:pt x="1178" y="1"/>
                  </a:moveTo>
                  <a:cubicBezTo>
                    <a:pt x="527" y="1"/>
                    <a:pt x="1" y="527"/>
                    <a:pt x="9" y="1179"/>
                  </a:cubicBezTo>
                  <a:cubicBezTo>
                    <a:pt x="9" y="1509"/>
                    <a:pt x="277" y="1767"/>
                    <a:pt x="607" y="1767"/>
                  </a:cubicBezTo>
                  <a:lnTo>
                    <a:pt x="1749" y="1767"/>
                  </a:lnTo>
                  <a:cubicBezTo>
                    <a:pt x="2079" y="1767"/>
                    <a:pt x="2347" y="1509"/>
                    <a:pt x="2347" y="1179"/>
                  </a:cubicBezTo>
                  <a:cubicBezTo>
                    <a:pt x="2356" y="527"/>
                    <a:pt x="1829" y="1"/>
                    <a:pt x="11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0"/>
            <p:cNvSpPr/>
            <p:nvPr/>
          </p:nvSpPr>
          <p:spPr>
            <a:xfrm>
              <a:off x="4493450" y="2716400"/>
              <a:ext cx="41950" cy="44200"/>
            </a:xfrm>
            <a:custGeom>
              <a:avLst/>
              <a:gdLst/>
              <a:ahLst/>
              <a:cxnLst/>
              <a:rect l="l" t="t" r="r" b="b"/>
              <a:pathLst>
                <a:path w="1678" h="1768" extrusionOk="0">
                  <a:moveTo>
                    <a:pt x="1178" y="1"/>
                  </a:moveTo>
                  <a:cubicBezTo>
                    <a:pt x="527" y="1"/>
                    <a:pt x="1" y="527"/>
                    <a:pt x="9" y="1179"/>
                  </a:cubicBezTo>
                  <a:cubicBezTo>
                    <a:pt x="9" y="1509"/>
                    <a:pt x="277" y="1767"/>
                    <a:pt x="607" y="1767"/>
                  </a:cubicBezTo>
                  <a:lnTo>
                    <a:pt x="1606" y="1767"/>
                  </a:lnTo>
                  <a:cubicBezTo>
                    <a:pt x="1276" y="1767"/>
                    <a:pt x="1000" y="1500"/>
                    <a:pt x="1000" y="1170"/>
                  </a:cubicBezTo>
                  <a:cubicBezTo>
                    <a:pt x="1000" y="706"/>
                    <a:pt x="1276" y="295"/>
                    <a:pt x="1678" y="108"/>
                  </a:cubicBezTo>
                  <a:cubicBezTo>
                    <a:pt x="1526" y="37"/>
                    <a:pt x="1357" y="1"/>
                    <a:pt x="1178" y="1"/>
                  </a:cubicBezTo>
                  <a:close/>
                </a:path>
              </a:pathLst>
            </a:custGeom>
            <a:solidFill>
              <a:srgbClr val="FF1C4A">
                <a:alpha val="66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0"/>
            <p:cNvSpPr/>
            <p:nvPr/>
          </p:nvSpPr>
          <p:spPr>
            <a:xfrm>
              <a:off x="4653150" y="2470475"/>
              <a:ext cx="38325" cy="33150"/>
            </a:xfrm>
            <a:custGeom>
              <a:avLst/>
              <a:gdLst/>
              <a:ahLst/>
              <a:cxnLst/>
              <a:rect l="l" t="t" r="r" b="b"/>
              <a:pathLst>
                <a:path w="1533" h="1326" extrusionOk="0">
                  <a:moveTo>
                    <a:pt x="1218" y="0"/>
                  </a:moveTo>
                  <a:cubicBezTo>
                    <a:pt x="1199" y="0"/>
                    <a:pt x="1179" y="2"/>
                    <a:pt x="1160" y="7"/>
                  </a:cubicBezTo>
                  <a:lnTo>
                    <a:pt x="196" y="275"/>
                  </a:lnTo>
                  <a:cubicBezTo>
                    <a:pt x="152" y="284"/>
                    <a:pt x="107" y="319"/>
                    <a:pt x="89" y="355"/>
                  </a:cubicBezTo>
                  <a:cubicBezTo>
                    <a:pt x="0" y="569"/>
                    <a:pt x="143" y="739"/>
                    <a:pt x="303" y="739"/>
                  </a:cubicBezTo>
                  <a:cubicBezTo>
                    <a:pt x="321" y="739"/>
                    <a:pt x="348" y="730"/>
                    <a:pt x="366" y="730"/>
                  </a:cubicBezTo>
                  <a:lnTo>
                    <a:pt x="517" y="685"/>
                  </a:lnTo>
                  <a:lnTo>
                    <a:pt x="517" y="1131"/>
                  </a:lnTo>
                  <a:cubicBezTo>
                    <a:pt x="517" y="1185"/>
                    <a:pt x="535" y="1229"/>
                    <a:pt x="571" y="1256"/>
                  </a:cubicBezTo>
                  <a:cubicBezTo>
                    <a:pt x="633" y="1305"/>
                    <a:pt x="697" y="1326"/>
                    <a:pt x="756" y="1326"/>
                  </a:cubicBezTo>
                  <a:cubicBezTo>
                    <a:pt x="891" y="1326"/>
                    <a:pt x="999" y="1217"/>
                    <a:pt x="999" y="1086"/>
                  </a:cubicBezTo>
                  <a:lnTo>
                    <a:pt x="999" y="685"/>
                  </a:lnTo>
                  <a:cubicBezTo>
                    <a:pt x="999" y="640"/>
                    <a:pt x="990" y="605"/>
                    <a:pt x="963" y="569"/>
                  </a:cubicBezTo>
                  <a:lnTo>
                    <a:pt x="1338" y="462"/>
                  </a:lnTo>
                  <a:cubicBezTo>
                    <a:pt x="1383" y="453"/>
                    <a:pt x="1418" y="426"/>
                    <a:pt x="1436" y="382"/>
                  </a:cubicBezTo>
                  <a:cubicBezTo>
                    <a:pt x="1532" y="166"/>
                    <a:pt x="1385"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0"/>
            <p:cNvSpPr/>
            <p:nvPr/>
          </p:nvSpPr>
          <p:spPr>
            <a:xfrm>
              <a:off x="4573300" y="2470450"/>
              <a:ext cx="36150" cy="33225"/>
            </a:xfrm>
            <a:custGeom>
              <a:avLst/>
              <a:gdLst/>
              <a:ahLst/>
              <a:cxnLst/>
              <a:rect l="l" t="t" r="r" b="b"/>
              <a:pathLst>
                <a:path w="1446" h="1329" extrusionOk="0">
                  <a:moveTo>
                    <a:pt x="258" y="0"/>
                  </a:moveTo>
                  <a:cubicBezTo>
                    <a:pt x="139" y="0"/>
                    <a:pt x="33" y="84"/>
                    <a:pt x="18" y="213"/>
                  </a:cubicBezTo>
                  <a:cubicBezTo>
                    <a:pt x="0" y="338"/>
                    <a:pt x="81" y="454"/>
                    <a:pt x="205" y="481"/>
                  </a:cubicBezTo>
                  <a:lnTo>
                    <a:pt x="518" y="570"/>
                  </a:lnTo>
                  <a:cubicBezTo>
                    <a:pt x="491" y="606"/>
                    <a:pt x="482" y="641"/>
                    <a:pt x="482" y="686"/>
                  </a:cubicBezTo>
                  <a:lnTo>
                    <a:pt x="482" y="1079"/>
                  </a:lnTo>
                  <a:cubicBezTo>
                    <a:pt x="482" y="1203"/>
                    <a:pt x="589" y="1328"/>
                    <a:pt x="714" y="1328"/>
                  </a:cubicBezTo>
                  <a:cubicBezTo>
                    <a:pt x="857" y="1328"/>
                    <a:pt x="964" y="1221"/>
                    <a:pt x="964" y="1087"/>
                  </a:cubicBezTo>
                  <a:lnTo>
                    <a:pt x="964" y="686"/>
                  </a:lnTo>
                  <a:lnTo>
                    <a:pt x="1115" y="731"/>
                  </a:lnTo>
                  <a:cubicBezTo>
                    <a:pt x="1133" y="731"/>
                    <a:pt x="1160" y="740"/>
                    <a:pt x="1178" y="740"/>
                  </a:cubicBezTo>
                  <a:cubicBezTo>
                    <a:pt x="1285" y="740"/>
                    <a:pt x="1383" y="668"/>
                    <a:pt x="1410" y="552"/>
                  </a:cubicBezTo>
                  <a:cubicBezTo>
                    <a:pt x="1445" y="427"/>
                    <a:pt x="1374" y="294"/>
                    <a:pt x="1240" y="258"/>
                  </a:cubicBezTo>
                  <a:lnTo>
                    <a:pt x="321" y="8"/>
                  </a:lnTo>
                  <a:cubicBezTo>
                    <a:pt x="300" y="3"/>
                    <a:pt x="279"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0"/>
            <p:cNvSpPr/>
            <p:nvPr/>
          </p:nvSpPr>
          <p:spPr>
            <a:xfrm>
              <a:off x="4670750" y="2521075"/>
              <a:ext cx="41950" cy="18950"/>
            </a:xfrm>
            <a:custGeom>
              <a:avLst/>
              <a:gdLst/>
              <a:ahLst/>
              <a:cxnLst/>
              <a:rect l="l" t="t" r="r" b="b"/>
              <a:pathLst>
                <a:path w="1678" h="758" extrusionOk="0">
                  <a:moveTo>
                    <a:pt x="277" y="1"/>
                  </a:moveTo>
                  <a:cubicBezTo>
                    <a:pt x="219" y="1"/>
                    <a:pt x="161" y="21"/>
                    <a:pt x="117" y="62"/>
                  </a:cubicBezTo>
                  <a:cubicBezTo>
                    <a:pt x="10" y="151"/>
                    <a:pt x="1" y="311"/>
                    <a:pt x="90" y="410"/>
                  </a:cubicBezTo>
                  <a:cubicBezTo>
                    <a:pt x="277" y="633"/>
                    <a:pt x="554" y="757"/>
                    <a:pt x="839" y="757"/>
                  </a:cubicBezTo>
                  <a:cubicBezTo>
                    <a:pt x="1125" y="757"/>
                    <a:pt x="1401" y="633"/>
                    <a:pt x="1589" y="410"/>
                  </a:cubicBezTo>
                  <a:cubicBezTo>
                    <a:pt x="1678" y="311"/>
                    <a:pt x="1669" y="151"/>
                    <a:pt x="1571" y="62"/>
                  </a:cubicBezTo>
                  <a:cubicBezTo>
                    <a:pt x="1522" y="21"/>
                    <a:pt x="1463" y="1"/>
                    <a:pt x="1403" y="1"/>
                  </a:cubicBezTo>
                  <a:cubicBezTo>
                    <a:pt x="1333" y="1"/>
                    <a:pt x="1263" y="30"/>
                    <a:pt x="1214" y="88"/>
                  </a:cubicBezTo>
                  <a:cubicBezTo>
                    <a:pt x="1125" y="195"/>
                    <a:pt x="982" y="258"/>
                    <a:pt x="839" y="258"/>
                  </a:cubicBezTo>
                  <a:cubicBezTo>
                    <a:pt x="697" y="258"/>
                    <a:pt x="563" y="195"/>
                    <a:pt x="465" y="88"/>
                  </a:cubicBezTo>
                  <a:cubicBezTo>
                    <a:pt x="416" y="30"/>
                    <a:pt x="346" y="1"/>
                    <a:pt x="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0"/>
            <p:cNvSpPr/>
            <p:nvPr/>
          </p:nvSpPr>
          <p:spPr>
            <a:xfrm>
              <a:off x="4544525" y="2633200"/>
              <a:ext cx="60675" cy="58475"/>
            </a:xfrm>
            <a:custGeom>
              <a:avLst/>
              <a:gdLst/>
              <a:ahLst/>
              <a:cxnLst/>
              <a:rect l="l" t="t" r="r" b="b"/>
              <a:pathLst>
                <a:path w="2427" h="2339" extrusionOk="0">
                  <a:moveTo>
                    <a:pt x="1078" y="0"/>
                  </a:moveTo>
                  <a:cubicBezTo>
                    <a:pt x="993" y="0"/>
                    <a:pt x="912" y="42"/>
                    <a:pt x="866" y="117"/>
                  </a:cubicBezTo>
                  <a:cubicBezTo>
                    <a:pt x="794" y="233"/>
                    <a:pt x="830" y="394"/>
                    <a:pt x="955" y="465"/>
                  </a:cubicBezTo>
                  <a:lnTo>
                    <a:pt x="1642" y="876"/>
                  </a:lnTo>
                  <a:cubicBezTo>
                    <a:pt x="1758" y="947"/>
                    <a:pt x="1838" y="1063"/>
                    <a:pt x="1874" y="1197"/>
                  </a:cubicBezTo>
                  <a:cubicBezTo>
                    <a:pt x="1910" y="1331"/>
                    <a:pt x="1883" y="1473"/>
                    <a:pt x="1811" y="1589"/>
                  </a:cubicBezTo>
                  <a:cubicBezTo>
                    <a:pt x="1722" y="1741"/>
                    <a:pt x="1553" y="1839"/>
                    <a:pt x="1374" y="1839"/>
                  </a:cubicBezTo>
                  <a:cubicBezTo>
                    <a:pt x="1276" y="1839"/>
                    <a:pt x="1187" y="1812"/>
                    <a:pt x="1107" y="1768"/>
                  </a:cubicBezTo>
                  <a:lnTo>
                    <a:pt x="420" y="1349"/>
                  </a:lnTo>
                  <a:cubicBezTo>
                    <a:pt x="377" y="1324"/>
                    <a:pt x="331" y="1312"/>
                    <a:pt x="286" y="1312"/>
                  </a:cubicBezTo>
                  <a:cubicBezTo>
                    <a:pt x="200" y="1312"/>
                    <a:pt x="119" y="1356"/>
                    <a:pt x="72" y="1438"/>
                  </a:cubicBezTo>
                  <a:cubicBezTo>
                    <a:pt x="0" y="1554"/>
                    <a:pt x="45" y="1705"/>
                    <a:pt x="161" y="1777"/>
                  </a:cubicBezTo>
                  <a:lnTo>
                    <a:pt x="848" y="2187"/>
                  </a:lnTo>
                  <a:cubicBezTo>
                    <a:pt x="1009" y="2285"/>
                    <a:pt x="1187" y="2339"/>
                    <a:pt x="1374" y="2339"/>
                  </a:cubicBezTo>
                  <a:cubicBezTo>
                    <a:pt x="1731" y="2339"/>
                    <a:pt x="2052" y="2151"/>
                    <a:pt x="2240" y="1848"/>
                  </a:cubicBezTo>
                  <a:cubicBezTo>
                    <a:pt x="2382" y="1616"/>
                    <a:pt x="2427" y="1340"/>
                    <a:pt x="2356" y="1072"/>
                  </a:cubicBezTo>
                  <a:cubicBezTo>
                    <a:pt x="2293" y="813"/>
                    <a:pt x="2133" y="590"/>
                    <a:pt x="1901" y="447"/>
                  </a:cubicBezTo>
                  <a:lnTo>
                    <a:pt x="1214" y="37"/>
                  </a:lnTo>
                  <a:cubicBezTo>
                    <a:pt x="1170" y="12"/>
                    <a:pt x="1123" y="0"/>
                    <a:pt x="1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8" name="Google Shape;2028;p40"/>
          <p:cNvSpPr txBox="1"/>
          <p:nvPr/>
        </p:nvSpPr>
        <p:spPr>
          <a:xfrm>
            <a:off x="767925" y="3234675"/>
            <a:ext cx="17646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4"/>
                </a:solidFill>
                <a:latin typeface="Titan One"/>
                <a:ea typeface="Titan One"/>
                <a:cs typeface="Titan One"/>
                <a:sym typeface="Titan One"/>
              </a:rPr>
              <a:t>ANIMALS</a:t>
            </a:r>
            <a:endParaRPr sz="2000">
              <a:solidFill>
                <a:schemeClr val="accent4"/>
              </a:solidFill>
              <a:latin typeface="Titan One"/>
              <a:ea typeface="Titan One"/>
              <a:cs typeface="Titan One"/>
              <a:sym typeface="Titan One"/>
            </a:endParaRPr>
          </a:p>
        </p:txBody>
      </p:sp>
      <p:sp>
        <p:nvSpPr>
          <p:cNvPr id="2029" name="Google Shape;2029;p40"/>
          <p:cNvSpPr txBox="1"/>
          <p:nvPr/>
        </p:nvSpPr>
        <p:spPr>
          <a:xfrm>
            <a:off x="767925" y="3628275"/>
            <a:ext cx="1764600" cy="524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Mercury is the closest planet</a:t>
            </a:r>
            <a:endParaRPr sz="1600">
              <a:solidFill>
                <a:schemeClr val="dk1"/>
              </a:solidFill>
              <a:latin typeface="Assistant"/>
              <a:ea typeface="Assistant"/>
              <a:cs typeface="Assistant"/>
              <a:sym typeface="Assistant"/>
            </a:endParaRPr>
          </a:p>
        </p:txBody>
      </p:sp>
      <p:sp>
        <p:nvSpPr>
          <p:cNvPr id="2030" name="Google Shape;2030;p40"/>
          <p:cNvSpPr txBox="1"/>
          <p:nvPr/>
        </p:nvSpPr>
        <p:spPr>
          <a:xfrm>
            <a:off x="1441275" y="2625725"/>
            <a:ext cx="4179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dk1"/>
                </a:solidFill>
                <a:latin typeface="Titan One"/>
                <a:ea typeface="Titan One"/>
                <a:cs typeface="Titan One"/>
                <a:sym typeface="Titan One"/>
              </a:rPr>
              <a:t>1</a:t>
            </a:r>
            <a:endParaRPr sz="3000">
              <a:solidFill>
                <a:schemeClr val="dk1"/>
              </a:solidFill>
              <a:latin typeface="Titan One"/>
              <a:ea typeface="Titan One"/>
              <a:cs typeface="Titan One"/>
              <a:sym typeface="Titan One"/>
            </a:endParaRPr>
          </a:p>
        </p:txBody>
      </p:sp>
      <p:sp>
        <p:nvSpPr>
          <p:cNvPr id="2031" name="Google Shape;2031;p40"/>
          <p:cNvSpPr txBox="1"/>
          <p:nvPr/>
        </p:nvSpPr>
        <p:spPr>
          <a:xfrm>
            <a:off x="2715775" y="1492338"/>
            <a:ext cx="17646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4"/>
                </a:solidFill>
                <a:latin typeface="Titan One"/>
                <a:ea typeface="Titan One"/>
                <a:cs typeface="Titan One"/>
                <a:sym typeface="Titan One"/>
              </a:rPr>
              <a:t>VIRUS</a:t>
            </a:r>
            <a:endParaRPr sz="2000">
              <a:solidFill>
                <a:schemeClr val="accent4"/>
              </a:solidFill>
              <a:latin typeface="Titan One"/>
              <a:ea typeface="Titan One"/>
              <a:cs typeface="Titan One"/>
              <a:sym typeface="Titan One"/>
            </a:endParaRPr>
          </a:p>
        </p:txBody>
      </p:sp>
      <p:sp>
        <p:nvSpPr>
          <p:cNvPr id="2032" name="Google Shape;2032;p40"/>
          <p:cNvSpPr txBox="1"/>
          <p:nvPr/>
        </p:nvSpPr>
        <p:spPr>
          <a:xfrm>
            <a:off x="2715775" y="1885938"/>
            <a:ext cx="1764600" cy="524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Despite being red, Mars is a cold place</a:t>
            </a:r>
            <a:endParaRPr sz="1600">
              <a:solidFill>
                <a:schemeClr val="dk1"/>
              </a:solidFill>
              <a:latin typeface="Assistant"/>
              <a:ea typeface="Assistant"/>
              <a:cs typeface="Assistant"/>
              <a:sym typeface="Assistant"/>
            </a:endParaRPr>
          </a:p>
        </p:txBody>
      </p:sp>
      <p:sp>
        <p:nvSpPr>
          <p:cNvPr id="2033" name="Google Shape;2033;p40"/>
          <p:cNvSpPr txBox="1"/>
          <p:nvPr/>
        </p:nvSpPr>
        <p:spPr>
          <a:xfrm>
            <a:off x="3389125" y="2625725"/>
            <a:ext cx="4179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dk1"/>
                </a:solidFill>
                <a:latin typeface="Titan One"/>
                <a:ea typeface="Titan One"/>
                <a:cs typeface="Titan One"/>
                <a:sym typeface="Titan One"/>
              </a:rPr>
              <a:t>2</a:t>
            </a:r>
            <a:endParaRPr sz="3000">
              <a:solidFill>
                <a:schemeClr val="dk1"/>
              </a:solidFill>
              <a:latin typeface="Titan One"/>
              <a:ea typeface="Titan One"/>
              <a:cs typeface="Titan One"/>
              <a:sym typeface="Titan One"/>
            </a:endParaRPr>
          </a:p>
        </p:txBody>
      </p:sp>
      <p:sp>
        <p:nvSpPr>
          <p:cNvPr id="2034" name="Google Shape;2034;p40"/>
          <p:cNvSpPr txBox="1"/>
          <p:nvPr/>
        </p:nvSpPr>
        <p:spPr>
          <a:xfrm>
            <a:off x="4663625" y="3234675"/>
            <a:ext cx="17646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4"/>
                </a:solidFill>
                <a:latin typeface="Titan One"/>
                <a:ea typeface="Titan One"/>
                <a:cs typeface="Titan One"/>
                <a:sym typeface="Titan One"/>
              </a:rPr>
              <a:t>INFECTION</a:t>
            </a:r>
            <a:endParaRPr sz="2000">
              <a:solidFill>
                <a:schemeClr val="accent4"/>
              </a:solidFill>
              <a:latin typeface="Titan One"/>
              <a:ea typeface="Titan One"/>
              <a:cs typeface="Titan One"/>
              <a:sym typeface="Titan One"/>
            </a:endParaRPr>
          </a:p>
        </p:txBody>
      </p:sp>
      <p:sp>
        <p:nvSpPr>
          <p:cNvPr id="2035" name="Google Shape;2035;p40"/>
          <p:cNvSpPr txBox="1"/>
          <p:nvPr/>
        </p:nvSpPr>
        <p:spPr>
          <a:xfrm>
            <a:off x="4663625" y="3628275"/>
            <a:ext cx="1764600" cy="524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Neptune is the farthest planet</a:t>
            </a:r>
            <a:endParaRPr sz="1600">
              <a:solidFill>
                <a:schemeClr val="dk1"/>
              </a:solidFill>
              <a:latin typeface="Assistant"/>
              <a:ea typeface="Assistant"/>
              <a:cs typeface="Assistant"/>
              <a:sym typeface="Assistant"/>
            </a:endParaRPr>
          </a:p>
        </p:txBody>
      </p:sp>
      <p:sp>
        <p:nvSpPr>
          <p:cNvPr id="2036" name="Google Shape;2036;p40"/>
          <p:cNvSpPr txBox="1"/>
          <p:nvPr/>
        </p:nvSpPr>
        <p:spPr>
          <a:xfrm>
            <a:off x="5336975" y="2625725"/>
            <a:ext cx="4179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dk1"/>
                </a:solidFill>
                <a:latin typeface="Titan One"/>
                <a:ea typeface="Titan One"/>
                <a:cs typeface="Titan One"/>
                <a:sym typeface="Titan One"/>
              </a:rPr>
              <a:t>3</a:t>
            </a:r>
            <a:endParaRPr sz="3000">
              <a:solidFill>
                <a:schemeClr val="dk1"/>
              </a:solidFill>
              <a:latin typeface="Titan One"/>
              <a:ea typeface="Titan One"/>
              <a:cs typeface="Titan One"/>
              <a:sym typeface="Titan One"/>
            </a:endParaRPr>
          </a:p>
        </p:txBody>
      </p:sp>
      <p:sp>
        <p:nvSpPr>
          <p:cNvPr id="2037" name="Google Shape;2037;p40"/>
          <p:cNvSpPr txBox="1"/>
          <p:nvPr/>
        </p:nvSpPr>
        <p:spPr>
          <a:xfrm>
            <a:off x="6611475" y="1492338"/>
            <a:ext cx="17646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2000">
                <a:solidFill>
                  <a:schemeClr val="accent4"/>
                </a:solidFill>
                <a:latin typeface="Titan One"/>
                <a:ea typeface="Titan One"/>
                <a:cs typeface="Titan One"/>
                <a:sym typeface="Titan One"/>
              </a:rPr>
              <a:t>HUMANS</a:t>
            </a:r>
            <a:endParaRPr sz="2000">
              <a:solidFill>
                <a:schemeClr val="accent4"/>
              </a:solidFill>
              <a:latin typeface="Titan One"/>
              <a:ea typeface="Titan One"/>
              <a:cs typeface="Titan One"/>
              <a:sym typeface="Titan One"/>
            </a:endParaRPr>
          </a:p>
        </p:txBody>
      </p:sp>
      <p:sp>
        <p:nvSpPr>
          <p:cNvPr id="2038" name="Google Shape;2038;p40"/>
          <p:cNvSpPr txBox="1"/>
          <p:nvPr/>
        </p:nvSpPr>
        <p:spPr>
          <a:xfrm>
            <a:off x="6611475" y="1885938"/>
            <a:ext cx="1764600" cy="5244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1600">
                <a:solidFill>
                  <a:schemeClr val="dk1"/>
                </a:solidFill>
                <a:latin typeface="Assistant"/>
                <a:ea typeface="Assistant"/>
                <a:cs typeface="Assistant"/>
                <a:sym typeface="Assistant"/>
              </a:rPr>
              <a:t>Jupiter it’s the biggest planet</a:t>
            </a:r>
            <a:endParaRPr sz="1600">
              <a:solidFill>
                <a:schemeClr val="dk1"/>
              </a:solidFill>
              <a:latin typeface="Assistant"/>
              <a:ea typeface="Assistant"/>
              <a:cs typeface="Assistant"/>
              <a:sym typeface="Assistant"/>
            </a:endParaRPr>
          </a:p>
        </p:txBody>
      </p:sp>
      <p:sp>
        <p:nvSpPr>
          <p:cNvPr id="2039" name="Google Shape;2039;p40"/>
          <p:cNvSpPr txBox="1"/>
          <p:nvPr/>
        </p:nvSpPr>
        <p:spPr>
          <a:xfrm>
            <a:off x="7276600" y="2625725"/>
            <a:ext cx="417900" cy="46980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3000">
                <a:solidFill>
                  <a:schemeClr val="dk1"/>
                </a:solidFill>
                <a:latin typeface="Titan One"/>
                <a:ea typeface="Titan One"/>
                <a:cs typeface="Titan One"/>
                <a:sym typeface="Titan One"/>
              </a:rPr>
              <a:t>4</a:t>
            </a:r>
            <a:endParaRPr sz="3000">
              <a:solidFill>
                <a:schemeClr val="dk1"/>
              </a:solidFill>
              <a:latin typeface="Titan One"/>
              <a:ea typeface="Titan One"/>
              <a:cs typeface="Titan One"/>
              <a:sym typeface="Titan One"/>
            </a:endParaRPr>
          </a:p>
        </p:txBody>
      </p:sp>
      <p:cxnSp>
        <p:nvCxnSpPr>
          <p:cNvPr id="2040" name="Google Shape;2040;p40"/>
          <p:cNvCxnSpPr>
            <a:stCxn id="2030" idx="3"/>
            <a:endCxn id="2033" idx="1"/>
          </p:cNvCxnSpPr>
          <p:nvPr/>
        </p:nvCxnSpPr>
        <p:spPr>
          <a:xfrm>
            <a:off x="1859175" y="2860625"/>
            <a:ext cx="1530000" cy="0"/>
          </a:xfrm>
          <a:prstGeom prst="straightConnector1">
            <a:avLst/>
          </a:prstGeom>
          <a:noFill/>
          <a:ln w="19050" cap="flat" cmpd="sng">
            <a:solidFill>
              <a:schemeClr val="accent5"/>
            </a:solidFill>
            <a:prstDash val="solid"/>
            <a:round/>
            <a:headEnd type="none" w="med" len="med"/>
            <a:tailEnd type="none" w="med" len="med"/>
          </a:ln>
        </p:spPr>
      </p:cxnSp>
      <p:cxnSp>
        <p:nvCxnSpPr>
          <p:cNvPr id="2041" name="Google Shape;2041;p40"/>
          <p:cNvCxnSpPr>
            <a:stCxn id="2033" idx="3"/>
            <a:endCxn id="2036" idx="1"/>
          </p:cNvCxnSpPr>
          <p:nvPr/>
        </p:nvCxnSpPr>
        <p:spPr>
          <a:xfrm>
            <a:off x="3807025" y="2860625"/>
            <a:ext cx="1530000" cy="0"/>
          </a:xfrm>
          <a:prstGeom prst="straightConnector1">
            <a:avLst/>
          </a:prstGeom>
          <a:noFill/>
          <a:ln w="19050" cap="flat" cmpd="sng">
            <a:solidFill>
              <a:schemeClr val="accent5"/>
            </a:solidFill>
            <a:prstDash val="solid"/>
            <a:round/>
            <a:headEnd type="none" w="med" len="med"/>
            <a:tailEnd type="none" w="med" len="med"/>
          </a:ln>
        </p:spPr>
      </p:cxnSp>
      <p:cxnSp>
        <p:nvCxnSpPr>
          <p:cNvPr id="2042" name="Google Shape;2042;p40"/>
          <p:cNvCxnSpPr>
            <a:stCxn id="2036" idx="3"/>
            <a:endCxn id="2039" idx="1"/>
          </p:cNvCxnSpPr>
          <p:nvPr/>
        </p:nvCxnSpPr>
        <p:spPr>
          <a:xfrm>
            <a:off x="5754875" y="2860625"/>
            <a:ext cx="1521600" cy="0"/>
          </a:xfrm>
          <a:prstGeom prst="straightConnector1">
            <a:avLst/>
          </a:prstGeom>
          <a:noFill/>
          <a:ln w="19050" cap="flat" cmpd="sng">
            <a:solidFill>
              <a:schemeClr val="accent5"/>
            </a:solidFill>
            <a:prstDash val="solid"/>
            <a:round/>
            <a:headEnd type="none" w="med" len="med"/>
            <a:tailEnd type="none" w="med" len="med"/>
          </a:ln>
        </p:spPr>
      </p:cxn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046"/>
        <p:cNvGrpSpPr/>
        <p:nvPr/>
      </p:nvGrpSpPr>
      <p:grpSpPr>
        <a:xfrm>
          <a:off x="0" y="0"/>
          <a:ext cx="0" cy="0"/>
          <a:chOff x="0" y="0"/>
          <a:chExt cx="0" cy="0"/>
        </a:xfrm>
      </p:grpSpPr>
      <p:sp>
        <p:nvSpPr>
          <p:cNvPr id="2047" name="Google Shape;2047;p41"/>
          <p:cNvSpPr txBox="1">
            <a:spLocks noGrp="1"/>
          </p:cNvSpPr>
          <p:nvPr>
            <p:ph type="title"/>
          </p:nvPr>
        </p:nvSpPr>
        <p:spPr>
          <a:xfrm>
            <a:off x="720000" y="2225750"/>
            <a:ext cx="3940800" cy="10617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SYMPTOMS</a:t>
            </a:r>
            <a:endParaRPr/>
          </a:p>
        </p:txBody>
      </p:sp>
      <p:sp>
        <p:nvSpPr>
          <p:cNvPr id="2048" name="Google Shape;2048;p41"/>
          <p:cNvSpPr txBox="1">
            <a:spLocks noGrp="1"/>
          </p:cNvSpPr>
          <p:nvPr>
            <p:ph type="subTitle" idx="1"/>
          </p:nvPr>
        </p:nvSpPr>
        <p:spPr>
          <a:xfrm>
            <a:off x="720000" y="3292850"/>
            <a:ext cx="2951700" cy="705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This is the subtitle that makes it comprehensible</a:t>
            </a:r>
            <a:endParaRPr/>
          </a:p>
        </p:txBody>
      </p:sp>
      <p:sp>
        <p:nvSpPr>
          <p:cNvPr id="2049" name="Google Shape;2049;p41"/>
          <p:cNvSpPr txBox="1">
            <a:spLocks noGrp="1"/>
          </p:cNvSpPr>
          <p:nvPr>
            <p:ph type="title" idx="2"/>
          </p:nvPr>
        </p:nvSpPr>
        <p:spPr>
          <a:xfrm>
            <a:off x="720000" y="1145075"/>
            <a:ext cx="3940800" cy="1080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02.</a:t>
            </a:r>
            <a:endParaRPr/>
          </a:p>
        </p:txBody>
      </p:sp>
      <p:grpSp>
        <p:nvGrpSpPr>
          <p:cNvPr id="2050" name="Google Shape;2050;p41"/>
          <p:cNvGrpSpPr/>
          <p:nvPr/>
        </p:nvGrpSpPr>
        <p:grpSpPr>
          <a:xfrm>
            <a:off x="6098915" y="2225757"/>
            <a:ext cx="1599683" cy="2369693"/>
            <a:chOff x="6098915" y="2378157"/>
            <a:chExt cx="1599683" cy="2369693"/>
          </a:xfrm>
        </p:grpSpPr>
        <p:sp>
          <p:nvSpPr>
            <p:cNvPr id="2051" name="Google Shape;2051;p41"/>
            <p:cNvSpPr/>
            <p:nvPr/>
          </p:nvSpPr>
          <p:spPr>
            <a:xfrm>
              <a:off x="6145685" y="4591198"/>
              <a:ext cx="1552913" cy="156652"/>
            </a:xfrm>
            <a:custGeom>
              <a:avLst/>
              <a:gdLst/>
              <a:ahLst/>
              <a:cxnLst/>
              <a:rect l="l" t="t" r="r" b="b"/>
              <a:pathLst>
                <a:path w="12213" h="1232" extrusionOk="0">
                  <a:moveTo>
                    <a:pt x="6102" y="0"/>
                  </a:moveTo>
                  <a:cubicBezTo>
                    <a:pt x="2730" y="0"/>
                    <a:pt x="0" y="277"/>
                    <a:pt x="0" y="616"/>
                  </a:cubicBezTo>
                  <a:cubicBezTo>
                    <a:pt x="0" y="955"/>
                    <a:pt x="2730" y="1232"/>
                    <a:pt x="6102" y="1232"/>
                  </a:cubicBezTo>
                  <a:cubicBezTo>
                    <a:pt x="9474" y="1232"/>
                    <a:pt x="12213" y="955"/>
                    <a:pt x="12213" y="616"/>
                  </a:cubicBezTo>
                  <a:cubicBezTo>
                    <a:pt x="12213" y="277"/>
                    <a:pt x="9474" y="0"/>
                    <a:pt x="6102" y="0"/>
                  </a:cubicBezTo>
                  <a:close/>
                </a:path>
              </a:pathLst>
            </a:custGeom>
            <a:solidFill>
              <a:srgbClr val="C9CAD2">
                <a:alpha val="40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1"/>
            <p:cNvSpPr/>
            <p:nvPr/>
          </p:nvSpPr>
          <p:spPr>
            <a:xfrm>
              <a:off x="6413831" y="3632056"/>
              <a:ext cx="931241" cy="862029"/>
            </a:xfrm>
            <a:custGeom>
              <a:avLst/>
              <a:gdLst/>
              <a:ahLst/>
              <a:cxnLst/>
              <a:rect l="l" t="t" r="r" b="b"/>
              <a:pathLst>
                <a:path w="8073" h="7473" extrusionOk="0">
                  <a:moveTo>
                    <a:pt x="6994" y="1"/>
                  </a:moveTo>
                  <a:cubicBezTo>
                    <a:pt x="6994" y="1"/>
                    <a:pt x="4703" y="546"/>
                    <a:pt x="2506" y="546"/>
                  </a:cubicBezTo>
                  <a:cubicBezTo>
                    <a:pt x="2023" y="546"/>
                    <a:pt x="1545" y="520"/>
                    <a:pt x="1097" y="456"/>
                  </a:cubicBezTo>
                  <a:cubicBezTo>
                    <a:pt x="1097" y="456"/>
                    <a:pt x="1097" y="456"/>
                    <a:pt x="1096" y="456"/>
                  </a:cubicBezTo>
                  <a:cubicBezTo>
                    <a:pt x="1040" y="456"/>
                    <a:pt x="0" y="3687"/>
                    <a:pt x="535" y="4738"/>
                  </a:cubicBezTo>
                  <a:cubicBezTo>
                    <a:pt x="1046" y="5769"/>
                    <a:pt x="1944" y="7472"/>
                    <a:pt x="4045" y="7472"/>
                  </a:cubicBezTo>
                  <a:cubicBezTo>
                    <a:pt x="4108" y="7472"/>
                    <a:pt x="4172" y="7471"/>
                    <a:pt x="4237" y="7468"/>
                  </a:cubicBezTo>
                  <a:cubicBezTo>
                    <a:pt x="6467" y="7370"/>
                    <a:pt x="8073" y="5898"/>
                    <a:pt x="8019" y="3650"/>
                  </a:cubicBezTo>
                  <a:cubicBezTo>
                    <a:pt x="7966" y="1393"/>
                    <a:pt x="6994" y="1"/>
                    <a:pt x="6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1"/>
            <p:cNvSpPr/>
            <p:nvPr/>
          </p:nvSpPr>
          <p:spPr>
            <a:xfrm>
              <a:off x="6333429" y="4251038"/>
              <a:ext cx="730758" cy="422882"/>
            </a:xfrm>
            <a:custGeom>
              <a:avLst/>
              <a:gdLst/>
              <a:ahLst/>
              <a:cxnLst/>
              <a:rect l="l" t="t" r="r" b="b"/>
              <a:pathLst>
                <a:path w="6335" h="3666" extrusionOk="0">
                  <a:moveTo>
                    <a:pt x="1336" y="1"/>
                  </a:moveTo>
                  <a:cubicBezTo>
                    <a:pt x="1289" y="1"/>
                    <a:pt x="1242" y="2"/>
                    <a:pt x="1196" y="5"/>
                  </a:cubicBezTo>
                  <a:cubicBezTo>
                    <a:pt x="1196" y="5"/>
                    <a:pt x="1" y="487"/>
                    <a:pt x="500" y="1709"/>
                  </a:cubicBezTo>
                  <a:cubicBezTo>
                    <a:pt x="906" y="2691"/>
                    <a:pt x="1391" y="2969"/>
                    <a:pt x="1552" y="2969"/>
                  </a:cubicBezTo>
                  <a:cubicBezTo>
                    <a:pt x="1593" y="2969"/>
                    <a:pt x="1614" y="2951"/>
                    <a:pt x="1606" y="2922"/>
                  </a:cubicBezTo>
                  <a:cubicBezTo>
                    <a:pt x="1603" y="2910"/>
                    <a:pt x="1606" y="2904"/>
                    <a:pt x="1615" y="2904"/>
                  </a:cubicBezTo>
                  <a:cubicBezTo>
                    <a:pt x="1702" y="2904"/>
                    <a:pt x="2375" y="3529"/>
                    <a:pt x="2766" y="3618"/>
                  </a:cubicBezTo>
                  <a:cubicBezTo>
                    <a:pt x="2871" y="3640"/>
                    <a:pt x="2939" y="3648"/>
                    <a:pt x="2982" y="3648"/>
                  </a:cubicBezTo>
                  <a:cubicBezTo>
                    <a:pt x="3115" y="3648"/>
                    <a:pt x="3021" y="3573"/>
                    <a:pt x="3056" y="3573"/>
                  </a:cubicBezTo>
                  <a:cubicBezTo>
                    <a:pt x="3057" y="3573"/>
                    <a:pt x="3059" y="3573"/>
                    <a:pt x="3061" y="3574"/>
                  </a:cubicBezTo>
                  <a:cubicBezTo>
                    <a:pt x="3110" y="3582"/>
                    <a:pt x="4044" y="3665"/>
                    <a:pt x="4914" y="3665"/>
                  </a:cubicBezTo>
                  <a:cubicBezTo>
                    <a:pt x="4993" y="3665"/>
                    <a:pt x="5071" y="3664"/>
                    <a:pt x="5148" y="3663"/>
                  </a:cubicBezTo>
                  <a:lnTo>
                    <a:pt x="5434" y="3663"/>
                  </a:lnTo>
                  <a:cubicBezTo>
                    <a:pt x="5514" y="3654"/>
                    <a:pt x="5576" y="3654"/>
                    <a:pt x="5648" y="3645"/>
                  </a:cubicBezTo>
                  <a:lnTo>
                    <a:pt x="5683" y="3645"/>
                  </a:lnTo>
                  <a:cubicBezTo>
                    <a:pt x="5719" y="3636"/>
                    <a:pt x="5755" y="3636"/>
                    <a:pt x="5790" y="3636"/>
                  </a:cubicBezTo>
                  <a:cubicBezTo>
                    <a:pt x="6227" y="3583"/>
                    <a:pt x="6335" y="3493"/>
                    <a:pt x="6308" y="3404"/>
                  </a:cubicBezTo>
                  <a:cubicBezTo>
                    <a:pt x="6308" y="3395"/>
                    <a:pt x="6308" y="3386"/>
                    <a:pt x="6308" y="3377"/>
                  </a:cubicBezTo>
                  <a:cubicBezTo>
                    <a:pt x="6299" y="3360"/>
                    <a:pt x="6281" y="3342"/>
                    <a:pt x="6272" y="3324"/>
                  </a:cubicBezTo>
                  <a:lnTo>
                    <a:pt x="6263" y="3324"/>
                  </a:lnTo>
                  <a:cubicBezTo>
                    <a:pt x="6263" y="3315"/>
                    <a:pt x="6263" y="3315"/>
                    <a:pt x="6254" y="3315"/>
                  </a:cubicBezTo>
                  <a:cubicBezTo>
                    <a:pt x="6183" y="3226"/>
                    <a:pt x="6049" y="3145"/>
                    <a:pt x="5969" y="3101"/>
                  </a:cubicBezTo>
                  <a:cubicBezTo>
                    <a:pt x="5897" y="3047"/>
                    <a:pt x="5683" y="2878"/>
                    <a:pt x="5469" y="2690"/>
                  </a:cubicBezTo>
                  <a:cubicBezTo>
                    <a:pt x="5434" y="2664"/>
                    <a:pt x="5407" y="2637"/>
                    <a:pt x="5371" y="2610"/>
                  </a:cubicBezTo>
                  <a:cubicBezTo>
                    <a:pt x="5103" y="2387"/>
                    <a:pt x="4871" y="2236"/>
                    <a:pt x="4934" y="2200"/>
                  </a:cubicBezTo>
                  <a:cubicBezTo>
                    <a:pt x="5041" y="2146"/>
                    <a:pt x="4952" y="2102"/>
                    <a:pt x="4773" y="1986"/>
                  </a:cubicBezTo>
                  <a:cubicBezTo>
                    <a:pt x="4764" y="1986"/>
                    <a:pt x="4747" y="1977"/>
                    <a:pt x="4738" y="1968"/>
                  </a:cubicBezTo>
                  <a:cubicBezTo>
                    <a:pt x="4363" y="1727"/>
                    <a:pt x="3908" y="1575"/>
                    <a:pt x="4006" y="1575"/>
                  </a:cubicBezTo>
                  <a:cubicBezTo>
                    <a:pt x="4095" y="1575"/>
                    <a:pt x="4033" y="1486"/>
                    <a:pt x="3649" y="1049"/>
                  </a:cubicBezTo>
                  <a:cubicBezTo>
                    <a:pt x="3471" y="835"/>
                    <a:pt x="3132" y="576"/>
                    <a:pt x="2722" y="371"/>
                  </a:cubicBezTo>
                  <a:cubicBezTo>
                    <a:pt x="2307" y="160"/>
                    <a:pt x="1812" y="1"/>
                    <a:pt x="1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1"/>
            <p:cNvSpPr/>
            <p:nvPr/>
          </p:nvSpPr>
          <p:spPr>
            <a:xfrm>
              <a:off x="6333429" y="4251038"/>
              <a:ext cx="619674" cy="422882"/>
            </a:xfrm>
            <a:custGeom>
              <a:avLst/>
              <a:gdLst/>
              <a:ahLst/>
              <a:cxnLst/>
              <a:rect l="l" t="t" r="r" b="b"/>
              <a:pathLst>
                <a:path w="5372" h="3666" extrusionOk="0">
                  <a:moveTo>
                    <a:pt x="1336" y="1"/>
                  </a:moveTo>
                  <a:cubicBezTo>
                    <a:pt x="1289" y="1"/>
                    <a:pt x="1242" y="2"/>
                    <a:pt x="1196" y="5"/>
                  </a:cubicBezTo>
                  <a:cubicBezTo>
                    <a:pt x="1196" y="5"/>
                    <a:pt x="1" y="487"/>
                    <a:pt x="500" y="1709"/>
                  </a:cubicBezTo>
                  <a:cubicBezTo>
                    <a:pt x="906" y="2691"/>
                    <a:pt x="1391" y="2969"/>
                    <a:pt x="1552" y="2969"/>
                  </a:cubicBezTo>
                  <a:cubicBezTo>
                    <a:pt x="1593" y="2969"/>
                    <a:pt x="1614" y="2951"/>
                    <a:pt x="1606" y="2922"/>
                  </a:cubicBezTo>
                  <a:cubicBezTo>
                    <a:pt x="1603" y="2910"/>
                    <a:pt x="1606" y="2904"/>
                    <a:pt x="1615" y="2904"/>
                  </a:cubicBezTo>
                  <a:cubicBezTo>
                    <a:pt x="1702" y="2904"/>
                    <a:pt x="2375" y="3529"/>
                    <a:pt x="2766" y="3618"/>
                  </a:cubicBezTo>
                  <a:cubicBezTo>
                    <a:pt x="2871" y="3640"/>
                    <a:pt x="2939" y="3648"/>
                    <a:pt x="2982" y="3648"/>
                  </a:cubicBezTo>
                  <a:cubicBezTo>
                    <a:pt x="3115" y="3648"/>
                    <a:pt x="3021" y="3573"/>
                    <a:pt x="3056" y="3573"/>
                  </a:cubicBezTo>
                  <a:cubicBezTo>
                    <a:pt x="3057" y="3573"/>
                    <a:pt x="3059" y="3573"/>
                    <a:pt x="3061" y="3574"/>
                  </a:cubicBezTo>
                  <a:cubicBezTo>
                    <a:pt x="3110" y="3582"/>
                    <a:pt x="4044" y="3665"/>
                    <a:pt x="4914" y="3665"/>
                  </a:cubicBezTo>
                  <a:cubicBezTo>
                    <a:pt x="4993" y="3665"/>
                    <a:pt x="5071" y="3664"/>
                    <a:pt x="5148" y="3663"/>
                  </a:cubicBezTo>
                  <a:lnTo>
                    <a:pt x="5300" y="3663"/>
                  </a:lnTo>
                  <a:lnTo>
                    <a:pt x="5291" y="3377"/>
                  </a:lnTo>
                  <a:cubicBezTo>
                    <a:pt x="5291" y="3377"/>
                    <a:pt x="5300" y="3324"/>
                    <a:pt x="5309" y="3244"/>
                  </a:cubicBezTo>
                  <a:cubicBezTo>
                    <a:pt x="5318" y="3145"/>
                    <a:pt x="5335" y="3003"/>
                    <a:pt x="5353" y="2851"/>
                  </a:cubicBezTo>
                  <a:cubicBezTo>
                    <a:pt x="5362" y="2771"/>
                    <a:pt x="5362" y="2690"/>
                    <a:pt x="5371" y="2610"/>
                  </a:cubicBezTo>
                  <a:cubicBezTo>
                    <a:pt x="5103" y="2387"/>
                    <a:pt x="4871" y="2236"/>
                    <a:pt x="4934" y="2200"/>
                  </a:cubicBezTo>
                  <a:cubicBezTo>
                    <a:pt x="5041" y="2146"/>
                    <a:pt x="4952" y="2102"/>
                    <a:pt x="4773" y="1986"/>
                  </a:cubicBezTo>
                  <a:cubicBezTo>
                    <a:pt x="4276" y="2380"/>
                    <a:pt x="3588" y="3113"/>
                    <a:pt x="3322" y="3113"/>
                  </a:cubicBezTo>
                  <a:cubicBezTo>
                    <a:pt x="3312" y="3113"/>
                    <a:pt x="3302" y="3112"/>
                    <a:pt x="3292" y="3110"/>
                  </a:cubicBezTo>
                  <a:cubicBezTo>
                    <a:pt x="2962" y="3029"/>
                    <a:pt x="2623" y="2896"/>
                    <a:pt x="2302" y="2744"/>
                  </a:cubicBezTo>
                  <a:cubicBezTo>
                    <a:pt x="982" y="2084"/>
                    <a:pt x="1205" y="1049"/>
                    <a:pt x="1954" y="808"/>
                  </a:cubicBezTo>
                  <a:cubicBezTo>
                    <a:pt x="2302" y="692"/>
                    <a:pt x="2552" y="523"/>
                    <a:pt x="2722" y="371"/>
                  </a:cubicBezTo>
                  <a:cubicBezTo>
                    <a:pt x="2307" y="160"/>
                    <a:pt x="1812" y="1"/>
                    <a:pt x="1336"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1"/>
            <p:cNvSpPr/>
            <p:nvPr/>
          </p:nvSpPr>
          <p:spPr>
            <a:xfrm>
              <a:off x="6923117" y="4561336"/>
              <a:ext cx="145229" cy="112238"/>
            </a:xfrm>
            <a:custGeom>
              <a:avLst/>
              <a:gdLst/>
              <a:ahLst/>
              <a:cxnLst/>
              <a:rect l="l" t="t" r="r" b="b"/>
              <a:pathLst>
                <a:path w="1259" h="973" extrusionOk="0">
                  <a:moveTo>
                    <a:pt x="357" y="0"/>
                  </a:moveTo>
                  <a:cubicBezTo>
                    <a:pt x="250" y="134"/>
                    <a:pt x="125" y="313"/>
                    <a:pt x="63" y="527"/>
                  </a:cubicBezTo>
                  <a:cubicBezTo>
                    <a:pt x="18" y="670"/>
                    <a:pt x="0" y="821"/>
                    <a:pt x="36" y="973"/>
                  </a:cubicBezTo>
                  <a:cubicBezTo>
                    <a:pt x="268" y="973"/>
                    <a:pt x="491" y="964"/>
                    <a:pt x="678" y="946"/>
                  </a:cubicBezTo>
                  <a:cubicBezTo>
                    <a:pt x="1223" y="884"/>
                    <a:pt x="1258" y="750"/>
                    <a:pt x="1160" y="634"/>
                  </a:cubicBezTo>
                  <a:cubicBezTo>
                    <a:pt x="1080" y="545"/>
                    <a:pt x="937" y="455"/>
                    <a:pt x="857" y="411"/>
                  </a:cubicBezTo>
                  <a:cubicBezTo>
                    <a:pt x="785" y="357"/>
                    <a:pt x="571" y="188"/>
                    <a:pt x="357" y="0"/>
                  </a:cubicBezTo>
                  <a:close/>
                </a:path>
              </a:pathLst>
            </a:custGeom>
            <a:solidFill>
              <a:srgbClr val="80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1"/>
            <p:cNvSpPr/>
            <p:nvPr/>
          </p:nvSpPr>
          <p:spPr>
            <a:xfrm>
              <a:off x="6923117" y="4622011"/>
              <a:ext cx="145229" cy="51563"/>
            </a:xfrm>
            <a:custGeom>
              <a:avLst/>
              <a:gdLst/>
              <a:ahLst/>
              <a:cxnLst/>
              <a:rect l="l" t="t" r="r" b="b"/>
              <a:pathLst>
                <a:path w="1259" h="447" extrusionOk="0">
                  <a:moveTo>
                    <a:pt x="63" y="1"/>
                  </a:moveTo>
                  <a:cubicBezTo>
                    <a:pt x="18" y="144"/>
                    <a:pt x="0" y="295"/>
                    <a:pt x="36" y="447"/>
                  </a:cubicBezTo>
                  <a:cubicBezTo>
                    <a:pt x="268" y="447"/>
                    <a:pt x="491" y="438"/>
                    <a:pt x="678" y="420"/>
                  </a:cubicBezTo>
                  <a:cubicBezTo>
                    <a:pt x="1223" y="358"/>
                    <a:pt x="1258" y="224"/>
                    <a:pt x="1160" y="108"/>
                  </a:cubicBezTo>
                  <a:lnTo>
                    <a:pt x="1160" y="108"/>
                  </a:lnTo>
                  <a:cubicBezTo>
                    <a:pt x="1115" y="110"/>
                    <a:pt x="1069" y="111"/>
                    <a:pt x="1023" y="111"/>
                  </a:cubicBezTo>
                  <a:cubicBezTo>
                    <a:pt x="681" y="111"/>
                    <a:pt x="330" y="56"/>
                    <a:pt x="63" y="1"/>
                  </a:cubicBezTo>
                  <a:close/>
                </a:path>
              </a:pathLst>
            </a:custGeom>
            <a:solidFill>
              <a:srgbClr val="8F44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1"/>
            <p:cNvSpPr/>
            <p:nvPr/>
          </p:nvSpPr>
          <p:spPr>
            <a:xfrm>
              <a:off x="6689526" y="4257382"/>
              <a:ext cx="777014" cy="423459"/>
            </a:xfrm>
            <a:custGeom>
              <a:avLst/>
              <a:gdLst/>
              <a:ahLst/>
              <a:cxnLst/>
              <a:rect l="l" t="t" r="r" b="b"/>
              <a:pathLst>
                <a:path w="6736" h="3671" extrusionOk="0">
                  <a:moveTo>
                    <a:pt x="5425" y="1"/>
                  </a:moveTo>
                  <a:cubicBezTo>
                    <a:pt x="4935" y="1"/>
                    <a:pt x="4436" y="155"/>
                    <a:pt x="4015" y="370"/>
                  </a:cubicBezTo>
                  <a:cubicBezTo>
                    <a:pt x="3604" y="575"/>
                    <a:pt x="3265" y="842"/>
                    <a:pt x="3087" y="1048"/>
                  </a:cubicBezTo>
                  <a:cubicBezTo>
                    <a:pt x="2703" y="1485"/>
                    <a:pt x="2632" y="1574"/>
                    <a:pt x="2730" y="1574"/>
                  </a:cubicBezTo>
                  <a:cubicBezTo>
                    <a:pt x="2819" y="1574"/>
                    <a:pt x="2373" y="1726"/>
                    <a:pt x="1999" y="1966"/>
                  </a:cubicBezTo>
                  <a:cubicBezTo>
                    <a:pt x="1793" y="2091"/>
                    <a:pt x="1686" y="2145"/>
                    <a:pt x="1802" y="2207"/>
                  </a:cubicBezTo>
                  <a:cubicBezTo>
                    <a:pt x="1874" y="2243"/>
                    <a:pt x="1570" y="2430"/>
                    <a:pt x="1267" y="2689"/>
                  </a:cubicBezTo>
                  <a:cubicBezTo>
                    <a:pt x="1053" y="2876"/>
                    <a:pt x="839" y="3046"/>
                    <a:pt x="759" y="3099"/>
                  </a:cubicBezTo>
                  <a:cubicBezTo>
                    <a:pt x="580" y="3224"/>
                    <a:pt x="0" y="3528"/>
                    <a:pt x="937" y="3635"/>
                  </a:cubicBezTo>
                  <a:cubicBezTo>
                    <a:pt x="1089" y="3652"/>
                    <a:pt x="1249" y="3661"/>
                    <a:pt x="1428" y="3661"/>
                  </a:cubicBezTo>
                  <a:cubicBezTo>
                    <a:pt x="1481" y="3661"/>
                    <a:pt x="1535" y="3661"/>
                    <a:pt x="1588" y="3670"/>
                  </a:cubicBezTo>
                  <a:cubicBezTo>
                    <a:pt x="1628" y="3671"/>
                    <a:pt x="1668" y="3671"/>
                    <a:pt x="1709" y="3671"/>
                  </a:cubicBezTo>
                  <a:cubicBezTo>
                    <a:pt x="2602" y="3671"/>
                    <a:pt x="3625" y="3581"/>
                    <a:pt x="3676" y="3572"/>
                  </a:cubicBezTo>
                  <a:cubicBezTo>
                    <a:pt x="3678" y="3572"/>
                    <a:pt x="3679" y="3572"/>
                    <a:pt x="3681" y="3572"/>
                  </a:cubicBezTo>
                  <a:cubicBezTo>
                    <a:pt x="3715" y="3572"/>
                    <a:pt x="3621" y="3646"/>
                    <a:pt x="3750" y="3646"/>
                  </a:cubicBezTo>
                  <a:cubicBezTo>
                    <a:pt x="3792" y="3646"/>
                    <a:pt x="3858" y="3638"/>
                    <a:pt x="3961" y="3617"/>
                  </a:cubicBezTo>
                  <a:cubicBezTo>
                    <a:pt x="4360" y="3527"/>
                    <a:pt x="5034" y="2903"/>
                    <a:pt x="5122" y="2903"/>
                  </a:cubicBezTo>
                  <a:cubicBezTo>
                    <a:pt x="5130" y="2903"/>
                    <a:pt x="5133" y="2908"/>
                    <a:pt x="5130" y="2921"/>
                  </a:cubicBezTo>
                  <a:cubicBezTo>
                    <a:pt x="5121" y="2950"/>
                    <a:pt x="5140" y="2968"/>
                    <a:pt x="5181" y="2968"/>
                  </a:cubicBezTo>
                  <a:cubicBezTo>
                    <a:pt x="5340" y="2968"/>
                    <a:pt x="5831" y="2691"/>
                    <a:pt x="6236" y="1717"/>
                  </a:cubicBezTo>
                  <a:cubicBezTo>
                    <a:pt x="6736" y="486"/>
                    <a:pt x="5540" y="4"/>
                    <a:pt x="5540" y="4"/>
                  </a:cubicBezTo>
                  <a:cubicBezTo>
                    <a:pt x="5502" y="2"/>
                    <a:pt x="5463" y="1"/>
                    <a:pt x="54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1"/>
            <p:cNvSpPr/>
            <p:nvPr/>
          </p:nvSpPr>
          <p:spPr>
            <a:xfrm>
              <a:off x="6854135" y="4257382"/>
              <a:ext cx="612406" cy="423459"/>
            </a:xfrm>
            <a:custGeom>
              <a:avLst/>
              <a:gdLst/>
              <a:ahLst/>
              <a:cxnLst/>
              <a:rect l="l" t="t" r="r" b="b"/>
              <a:pathLst>
                <a:path w="5309" h="3671" extrusionOk="0">
                  <a:moveTo>
                    <a:pt x="3998" y="1"/>
                  </a:moveTo>
                  <a:cubicBezTo>
                    <a:pt x="3508" y="1"/>
                    <a:pt x="3009" y="155"/>
                    <a:pt x="2588" y="370"/>
                  </a:cubicBezTo>
                  <a:cubicBezTo>
                    <a:pt x="2757" y="521"/>
                    <a:pt x="3007" y="691"/>
                    <a:pt x="3355" y="807"/>
                  </a:cubicBezTo>
                  <a:cubicBezTo>
                    <a:pt x="4104" y="1048"/>
                    <a:pt x="4318" y="2082"/>
                    <a:pt x="3007" y="2743"/>
                  </a:cubicBezTo>
                  <a:cubicBezTo>
                    <a:pt x="1786" y="3353"/>
                    <a:pt x="267" y="3376"/>
                    <a:pt x="46" y="3376"/>
                  </a:cubicBezTo>
                  <a:cubicBezTo>
                    <a:pt x="28" y="3376"/>
                    <a:pt x="18" y="3376"/>
                    <a:pt x="18" y="3376"/>
                  </a:cubicBezTo>
                  <a:lnTo>
                    <a:pt x="1" y="3661"/>
                  </a:lnTo>
                  <a:cubicBezTo>
                    <a:pt x="54" y="3661"/>
                    <a:pt x="108" y="3661"/>
                    <a:pt x="161" y="3670"/>
                  </a:cubicBezTo>
                  <a:cubicBezTo>
                    <a:pt x="201" y="3671"/>
                    <a:pt x="241" y="3671"/>
                    <a:pt x="282" y="3671"/>
                  </a:cubicBezTo>
                  <a:cubicBezTo>
                    <a:pt x="1175" y="3671"/>
                    <a:pt x="2198" y="3581"/>
                    <a:pt x="2249" y="3572"/>
                  </a:cubicBezTo>
                  <a:cubicBezTo>
                    <a:pt x="2251" y="3572"/>
                    <a:pt x="2252" y="3572"/>
                    <a:pt x="2254" y="3572"/>
                  </a:cubicBezTo>
                  <a:cubicBezTo>
                    <a:pt x="2288" y="3572"/>
                    <a:pt x="2194" y="3646"/>
                    <a:pt x="2323" y="3646"/>
                  </a:cubicBezTo>
                  <a:cubicBezTo>
                    <a:pt x="2365" y="3646"/>
                    <a:pt x="2431" y="3638"/>
                    <a:pt x="2534" y="3617"/>
                  </a:cubicBezTo>
                  <a:cubicBezTo>
                    <a:pt x="2933" y="3527"/>
                    <a:pt x="3607" y="2903"/>
                    <a:pt x="3695" y="2903"/>
                  </a:cubicBezTo>
                  <a:cubicBezTo>
                    <a:pt x="3703" y="2903"/>
                    <a:pt x="3706" y="2908"/>
                    <a:pt x="3703" y="2921"/>
                  </a:cubicBezTo>
                  <a:cubicBezTo>
                    <a:pt x="3694" y="2950"/>
                    <a:pt x="3713" y="2968"/>
                    <a:pt x="3754" y="2968"/>
                  </a:cubicBezTo>
                  <a:cubicBezTo>
                    <a:pt x="3913" y="2968"/>
                    <a:pt x="4402" y="2691"/>
                    <a:pt x="4800" y="1717"/>
                  </a:cubicBezTo>
                  <a:cubicBezTo>
                    <a:pt x="5309" y="486"/>
                    <a:pt x="4113" y="4"/>
                    <a:pt x="4113" y="4"/>
                  </a:cubicBezTo>
                  <a:cubicBezTo>
                    <a:pt x="4075" y="2"/>
                    <a:pt x="4036" y="1"/>
                    <a:pt x="3998"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1"/>
            <p:cNvSpPr/>
            <p:nvPr/>
          </p:nvSpPr>
          <p:spPr>
            <a:xfrm>
              <a:off x="6731745" y="4567565"/>
              <a:ext cx="145113" cy="113276"/>
            </a:xfrm>
            <a:custGeom>
              <a:avLst/>
              <a:gdLst/>
              <a:ahLst/>
              <a:cxnLst/>
              <a:rect l="l" t="t" r="r" b="b"/>
              <a:pathLst>
                <a:path w="1258" h="982" extrusionOk="0">
                  <a:moveTo>
                    <a:pt x="901" y="0"/>
                  </a:moveTo>
                  <a:cubicBezTo>
                    <a:pt x="687" y="187"/>
                    <a:pt x="473" y="357"/>
                    <a:pt x="393" y="410"/>
                  </a:cubicBezTo>
                  <a:cubicBezTo>
                    <a:pt x="321" y="464"/>
                    <a:pt x="178" y="544"/>
                    <a:pt x="98" y="633"/>
                  </a:cubicBezTo>
                  <a:cubicBezTo>
                    <a:pt x="0" y="758"/>
                    <a:pt x="27" y="883"/>
                    <a:pt x="571" y="946"/>
                  </a:cubicBezTo>
                  <a:cubicBezTo>
                    <a:pt x="767" y="963"/>
                    <a:pt x="981" y="972"/>
                    <a:pt x="1222" y="981"/>
                  </a:cubicBezTo>
                  <a:cubicBezTo>
                    <a:pt x="1258" y="821"/>
                    <a:pt x="1240" y="669"/>
                    <a:pt x="1195" y="526"/>
                  </a:cubicBezTo>
                  <a:cubicBezTo>
                    <a:pt x="1124" y="321"/>
                    <a:pt x="1008" y="134"/>
                    <a:pt x="9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1"/>
            <p:cNvSpPr/>
            <p:nvPr/>
          </p:nvSpPr>
          <p:spPr>
            <a:xfrm>
              <a:off x="6731745" y="4628240"/>
              <a:ext cx="145113" cy="52601"/>
            </a:xfrm>
            <a:custGeom>
              <a:avLst/>
              <a:gdLst/>
              <a:ahLst/>
              <a:cxnLst/>
              <a:rect l="l" t="t" r="r" b="b"/>
              <a:pathLst>
                <a:path w="1258" h="456" extrusionOk="0">
                  <a:moveTo>
                    <a:pt x="1195" y="0"/>
                  </a:moveTo>
                  <a:cubicBezTo>
                    <a:pt x="930" y="54"/>
                    <a:pt x="599" y="113"/>
                    <a:pt x="270" y="113"/>
                  </a:cubicBezTo>
                  <a:cubicBezTo>
                    <a:pt x="212" y="113"/>
                    <a:pt x="155" y="111"/>
                    <a:pt x="98" y="107"/>
                  </a:cubicBezTo>
                  <a:lnTo>
                    <a:pt x="98" y="107"/>
                  </a:lnTo>
                  <a:cubicBezTo>
                    <a:pt x="0" y="232"/>
                    <a:pt x="27" y="357"/>
                    <a:pt x="571" y="420"/>
                  </a:cubicBezTo>
                  <a:cubicBezTo>
                    <a:pt x="767" y="437"/>
                    <a:pt x="981" y="446"/>
                    <a:pt x="1222" y="455"/>
                  </a:cubicBezTo>
                  <a:cubicBezTo>
                    <a:pt x="1258" y="295"/>
                    <a:pt x="1240" y="143"/>
                    <a:pt x="1195" y="0"/>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1"/>
            <p:cNvSpPr/>
            <p:nvPr/>
          </p:nvSpPr>
          <p:spPr>
            <a:xfrm>
              <a:off x="6294324" y="3666547"/>
              <a:ext cx="532121" cy="620596"/>
            </a:xfrm>
            <a:custGeom>
              <a:avLst/>
              <a:gdLst/>
              <a:ahLst/>
              <a:cxnLst/>
              <a:rect l="l" t="t" r="r" b="b"/>
              <a:pathLst>
                <a:path w="4613" h="5380" extrusionOk="0">
                  <a:moveTo>
                    <a:pt x="2270" y="1"/>
                  </a:moveTo>
                  <a:cubicBezTo>
                    <a:pt x="1997" y="1"/>
                    <a:pt x="1794" y="59"/>
                    <a:pt x="1794" y="59"/>
                  </a:cubicBezTo>
                  <a:cubicBezTo>
                    <a:pt x="1794" y="59"/>
                    <a:pt x="1428" y="442"/>
                    <a:pt x="1044" y="1013"/>
                  </a:cubicBezTo>
                  <a:cubicBezTo>
                    <a:pt x="821" y="1352"/>
                    <a:pt x="589" y="1772"/>
                    <a:pt x="429" y="2209"/>
                  </a:cubicBezTo>
                  <a:cubicBezTo>
                    <a:pt x="1" y="3368"/>
                    <a:pt x="509" y="3020"/>
                    <a:pt x="482" y="3128"/>
                  </a:cubicBezTo>
                  <a:cubicBezTo>
                    <a:pt x="447" y="3226"/>
                    <a:pt x="357" y="4510"/>
                    <a:pt x="509" y="4510"/>
                  </a:cubicBezTo>
                  <a:cubicBezTo>
                    <a:pt x="646" y="4510"/>
                    <a:pt x="640" y="4322"/>
                    <a:pt x="663" y="4322"/>
                  </a:cubicBezTo>
                  <a:cubicBezTo>
                    <a:pt x="667" y="4322"/>
                    <a:pt x="672" y="4328"/>
                    <a:pt x="679" y="4341"/>
                  </a:cubicBezTo>
                  <a:cubicBezTo>
                    <a:pt x="732" y="4421"/>
                    <a:pt x="857" y="5313"/>
                    <a:pt x="2409" y="5376"/>
                  </a:cubicBezTo>
                  <a:cubicBezTo>
                    <a:pt x="2469" y="5378"/>
                    <a:pt x="2528" y="5380"/>
                    <a:pt x="2585" y="5380"/>
                  </a:cubicBezTo>
                  <a:cubicBezTo>
                    <a:pt x="3085" y="5380"/>
                    <a:pt x="3499" y="5279"/>
                    <a:pt x="3819" y="5135"/>
                  </a:cubicBezTo>
                  <a:cubicBezTo>
                    <a:pt x="4051" y="5028"/>
                    <a:pt x="4229" y="4903"/>
                    <a:pt x="4354" y="4769"/>
                  </a:cubicBezTo>
                  <a:cubicBezTo>
                    <a:pt x="4541" y="4582"/>
                    <a:pt x="4613" y="4394"/>
                    <a:pt x="4568" y="4287"/>
                  </a:cubicBezTo>
                  <a:cubicBezTo>
                    <a:pt x="4533" y="4201"/>
                    <a:pt x="4445" y="4177"/>
                    <a:pt x="4325" y="4177"/>
                  </a:cubicBezTo>
                  <a:cubicBezTo>
                    <a:pt x="4168" y="4177"/>
                    <a:pt x="3955" y="4219"/>
                    <a:pt x="3732" y="4219"/>
                  </a:cubicBezTo>
                  <a:cubicBezTo>
                    <a:pt x="3652" y="4219"/>
                    <a:pt x="3570" y="4213"/>
                    <a:pt x="3489" y="4198"/>
                  </a:cubicBezTo>
                  <a:cubicBezTo>
                    <a:pt x="3391" y="4180"/>
                    <a:pt x="3292" y="4153"/>
                    <a:pt x="3203" y="4100"/>
                  </a:cubicBezTo>
                  <a:cubicBezTo>
                    <a:pt x="2765" y="3840"/>
                    <a:pt x="2623" y="3586"/>
                    <a:pt x="2568" y="3586"/>
                  </a:cubicBezTo>
                  <a:cubicBezTo>
                    <a:pt x="2557" y="3586"/>
                    <a:pt x="2549" y="3596"/>
                    <a:pt x="2543" y="3618"/>
                  </a:cubicBezTo>
                  <a:cubicBezTo>
                    <a:pt x="2539" y="3634"/>
                    <a:pt x="2533" y="3641"/>
                    <a:pt x="2524" y="3641"/>
                  </a:cubicBezTo>
                  <a:cubicBezTo>
                    <a:pt x="2456" y="3641"/>
                    <a:pt x="2262" y="3184"/>
                    <a:pt x="2222" y="2994"/>
                  </a:cubicBezTo>
                  <a:cubicBezTo>
                    <a:pt x="1919" y="1406"/>
                    <a:pt x="3400" y="531"/>
                    <a:pt x="3346" y="469"/>
                  </a:cubicBezTo>
                  <a:cubicBezTo>
                    <a:pt x="3042" y="87"/>
                    <a:pt x="2604" y="1"/>
                    <a:pt x="2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1"/>
            <p:cNvSpPr/>
            <p:nvPr/>
          </p:nvSpPr>
          <p:spPr>
            <a:xfrm>
              <a:off x="6294324" y="3783399"/>
              <a:ext cx="502360" cy="503744"/>
            </a:xfrm>
            <a:custGeom>
              <a:avLst/>
              <a:gdLst/>
              <a:ahLst/>
              <a:cxnLst/>
              <a:rect l="l" t="t" r="r" b="b"/>
              <a:pathLst>
                <a:path w="4355" h="4367" extrusionOk="0">
                  <a:moveTo>
                    <a:pt x="1044" y="0"/>
                  </a:moveTo>
                  <a:cubicBezTo>
                    <a:pt x="821" y="339"/>
                    <a:pt x="589" y="759"/>
                    <a:pt x="429" y="1196"/>
                  </a:cubicBezTo>
                  <a:cubicBezTo>
                    <a:pt x="1" y="2355"/>
                    <a:pt x="509" y="2007"/>
                    <a:pt x="482" y="2115"/>
                  </a:cubicBezTo>
                  <a:cubicBezTo>
                    <a:pt x="447" y="2213"/>
                    <a:pt x="357" y="3497"/>
                    <a:pt x="509" y="3497"/>
                  </a:cubicBezTo>
                  <a:cubicBezTo>
                    <a:pt x="646" y="3497"/>
                    <a:pt x="640" y="3309"/>
                    <a:pt x="663" y="3309"/>
                  </a:cubicBezTo>
                  <a:cubicBezTo>
                    <a:pt x="667" y="3309"/>
                    <a:pt x="672" y="3315"/>
                    <a:pt x="679" y="3328"/>
                  </a:cubicBezTo>
                  <a:cubicBezTo>
                    <a:pt x="732" y="3408"/>
                    <a:pt x="857" y="4300"/>
                    <a:pt x="2409" y="4363"/>
                  </a:cubicBezTo>
                  <a:cubicBezTo>
                    <a:pt x="2469" y="4365"/>
                    <a:pt x="2528" y="4367"/>
                    <a:pt x="2585" y="4367"/>
                  </a:cubicBezTo>
                  <a:cubicBezTo>
                    <a:pt x="3085" y="4367"/>
                    <a:pt x="3499" y="4266"/>
                    <a:pt x="3819" y="4122"/>
                  </a:cubicBezTo>
                  <a:cubicBezTo>
                    <a:pt x="4051" y="4015"/>
                    <a:pt x="4229" y="3890"/>
                    <a:pt x="4354" y="3756"/>
                  </a:cubicBezTo>
                  <a:lnTo>
                    <a:pt x="4354" y="3756"/>
                  </a:lnTo>
                  <a:cubicBezTo>
                    <a:pt x="4229" y="3783"/>
                    <a:pt x="4095" y="3809"/>
                    <a:pt x="3953" y="3854"/>
                  </a:cubicBezTo>
                  <a:cubicBezTo>
                    <a:pt x="3485" y="3992"/>
                    <a:pt x="3083" y="4051"/>
                    <a:pt x="2738" y="4051"/>
                  </a:cubicBezTo>
                  <a:cubicBezTo>
                    <a:pt x="1097" y="4051"/>
                    <a:pt x="750" y="2720"/>
                    <a:pt x="750" y="2248"/>
                  </a:cubicBezTo>
                  <a:cubicBezTo>
                    <a:pt x="750" y="1686"/>
                    <a:pt x="652" y="1758"/>
                    <a:pt x="572" y="1624"/>
                  </a:cubicBezTo>
                  <a:cubicBezTo>
                    <a:pt x="527" y="1535"/>
                    <a:pt x="830" y="634"/>
                    <a:pt x="1044"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1"/>
            <p:cNvSpPr/>
            <p:nvPr/>
          </p:nvSpPr>
          <p:spPr>
            <a:xfrm>
              <a:off x="6691602" y="4148143"/>
              <a:ext cx="139000" cy="110738"/>
            </a:xfrm>
            <a:custGeom>
              <a:avLst/>
              <a:gdLst/>
              <a:ahLst/>
              <a:cxnLst/>
              <a:rect l="l" t="t" r="r" b="b"/>
              <a:pathLst>
                <a:path w="1205" h="960" extrusionOk="0">
                  <a:moveTo>
                    <a:pt x="896" y="0"/>
                  </a:moveTo>
                  <a:cubicBezTo>
                    <a:pt x="737" y="0"/>
                    <a:pt x="519" y="45"/>
                    <a:pt x="293" y="45"/>
                  </a:cubicBezTo>
                  <a:cubicBezTo>
                    <a:pt x="210" y="45"/>
                    <a:pt x="127" y="39"/>
                    <a:pt x="45" y="23"/>
                  </a:cubicBezTo>
                  <a:cubicBezTo>
                    <a:pt x="18" y="175"/>
                    <a:pt x="0" y="344"/>
                    <a:pt x="45" y="505"/>
                  </a:cubicBezTo>
                  <a:cubicBezTo>
                    <a:pt x="80" y="674"/>
                    <a:pt x="179" y="844"/>
                    <a:pt x="375" y="960"/>
                  </a:cubicBezTo>
                  <a:cubicBezTo>
                    <a:pt x="946" y="692"/>
                    <a:pt x="1204" y="291"/>
                    <a:pt x="1124" y="112"/>
                  </a:cubicBezTo>
                  <a:cubicBezTo>
                    <a:pt x="1115" y="85"/>
                    <a:pt x="1097" y="59"/>
                    <a:pt x="1080" y="41"/>
                  </a:cubicBezTo>
                  <a:cubicBezTo>
                    <a:pt x="1035" y="11"/>
                    <a:pt x="972" y="0"/>
                    <a:pt x="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1"/>
            <p:cNvSpPr/>
            <p:nvPr/>
          </p:nvSpPr>
          <p:spPr>
            <a:xfrm>
              <a:off x="6696678" y="4152757"/>
              <a:ext cx="133924" cy="106124"/>
            </a:xfrm>
            <a:custGeom>
              <a:avLst/>
              <a:gdLst/>
              <a:ahLst/>
              <a:cxnLst/>
              <a:rect l="l" t="t" r="r" b="b"/>
              <a:pathLst>
                <a:path w="1161" h="920" extrusionOk="0">
                  <a:moveTo>
                    <a:pt x="1036" y="1"/>
                  </a:moveTo>
                  <a:cubicBezTo>
                    <a:pt x="884" y="170"/>
                    <a:pt x="563" y="429"/>
                    <a:pt x="1" y="465"/>
                  </a:cubicBezTo>
                  <a:cubicBezTo>
                    <a:pt x="36" y="634"/>
                    <a:pt x="135" y="804"/>
                    <a:pt x="331" y="920"/>
                  </a:cubicBezTo>
                  <a:cubicBezTo>
                    <a:pt x="902" y="652"/>
                    <a:pt x="1160" y="251"/>
                    <a:pt x="1080" y="72"/>
                  </a:cubicBezTo>
                  <a:cubicBezTo>
                    <a:pt x="1071" y="45"/>
                    <a:pt x="1053" y="19"/>
                    <a:pt x="1036"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1"/>
            <p:cNvSpPr/>
            <p:nvPr/>
          </p:nvSpPr>
          <p:spPr>
            <a:xfrm>
              <a:off x="7027050" y="3650141"/>
              <a:ext cx="533159" cy="636977"/>
            </a:xfrm>
            <a:custGeom>
              <a:avLst/>
              <a:gdLst/>
              <a:ahLst/>
              <a:cxnLst/>
              <a:rect l="l" t="t" r="r" b="b"/>
              <a:pathLst>
                <a:path w="4622" h="5522" extrusionOk="0">
                  <a:moveTo>
                    <a:pt x="2477" y="1"/>
                  </a:moveTo>
                  <a:cubicBezTo>
                    <a:pt x="2270" y="1"/>
                    <a:pt x="1716" y="57"/>
                    <a:pt x="1276" y="611"/>
                  </a:cubicBezTo>
                  <a:cubicBezTo>
                    <a:pt x="1214" y="673"/>
                    <a:pt x="2695" y="1548"/>
                    <a:pt x="2391" y="3136"/>
                  </a:cubicBezTo>
                  <a:cubicBezTo>
                    <a:pt x="2360" y="3326"/>
                    <a:pt x="2159" y="3783"/>
                    <a:pt x="2096" y="3783"/>
                  </a:cubicBezTo>
                  <a:cubicBezTo>
                    <a:pt x="2088" y="3783"/>
                    <a:pt x="2082" y="3776"/>
                    <a:pt x="2079" y="3760"/>
                  </a:cubicBezTo>
                  <a:cubicBezTo>
                    <a:pt x="2073" y="3738"/>
                    <a:pt x="2065" y="3728"/>
                    <a:pt x="2054" y="3728"/>
                  </a:cubicBezTo>
                  <a:cubicBezTo>
                    <a:pt x="1996" y="3728"/>
                    <a:pt x="1849" y="3982"/>
                    <a:pt x="1410" y="4242"/>
                  </a:cubicBezTo>
                  <a:cubicBezTo>
                    <a:pt x="1321" y="4295"/>
                    <a:pt x="1223" y="4322"/>
                    <a:pt x="1133" y="4340"/>
                  </a:cubicBezTo>
                  <a:cubicBezTo>
                    <a:pt x="1052" y="4355"/>
                    <a:pt x="970" y="4361"/>
                    <a:pt x="889" y="4361"/>
                  </a:cubicBezTo>
                  <a:cubicBezTo>
                    <a:pt x="666" y="4361"/>
                    <a:pt x="450" y="4319"/>
                    <a:pt x="290" y="4319"/>
                  </a:cubicBezTo>
                  <a:cubicBezTo>
                    <a:pt x="169" y="4319"/>
                    <a:pt x="80" y="4343"/>
                    <a:pt x="45" y="4429"/>
                  </a:cubicBezTo>
                  <a:cubicBezTo>
                    <a:pt x="0" y="4536"/>
                    <a:pt x="72" y="4724"/>
                    <a:pt x="259" y="4911"/>
                  </a:cubicBezTo>
                  <a:cubicBezTo>
                    <a:pt x="393" y="5045"/>
                    <a:pt x="571" y="5170"/>
                    <a:pt x="803" y="5277"/>
                  </a:cubicBezTo>
                  <a:cubicBezTo>
                    <a:pt x="1115" y="5421"/>
                    <a:pt x="1528" y="5522"/>
                    <a:pt x="2034" y="5522"/>
                  </a:cubicBezTo>
                  <a:cubicBezTo>
                    <a:pt x="2093" y="5522"/>
                    <a:pt x="2152" y="5520"/>
                    <a:pt x="2213" y="5518"/>
                  </a:cubicBezTo>
                  <a:cubicBezTo>
                    <a:pt x="3765" y="5455"/>
                    <a:pt x="3881" y="4563"/>
                    <a:pt x="3935" y="4483"/>
                  </a:cubicBezTo>
                  <a:cubicBezTo>
                    <a:pt x="3942" y="4470"/>
                    <a:pt x="3948" y="4464"/>
                    <a:pt x="3953" y="4464"/>
                  </a:cubicBezTo>
                  <a:cubicBezTo>
                    <a:pt x="3982" y="4464"/>
                    <a:pt x="3975" y="4652"/>
                    <a:pt x="4104" y="4652"/>
                  </a:cubicBezTo>
                  <a:cubicBezTo>
                    <a:pt x="4256" y="4652"/>
                    <a:pt x="4175" y="3368"/>
                    <a:pt x="4140" y="3270"/>
                  </a:cubicBezTo>
                  <a:cubicBezTo>
                    <a:pt x="4104" y="3162"/>
                    <a:pt x="4621" y="3510"/>
                    <a:pt x="4193" y="2351"/>
                  </a:cubicBezTo>
                  <a:cubicBezTo>
                    <a:pt x="4033" y="1914"/>
                    <a:pt x="3801" y="1494"/>
                    <a:pt x="3569" y="1155"/>
                  </a:cubicBezTo>
                  <a:cubicBezTo>
                    <a:pt x="3194" y="584"/>
                    <a:pt x="2561" y="4"/>
                    <a:pt x="2561" y="4"/>
                  </a:cubicBezTo>
                  <a:cubicBezTo>
                    <a:pt x="2561" y="4"/>
                    <a:pt x="2530" y="1"/>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1"/>
            <p:cNvSpPr/>
            <p:nvPr/>
          </p:nvSpPr>
          <p:spPr>
            <a:xfrm>
              <a:off x="7056927" y="3783373"/>
              <a:ext cx="503283" cy="503744"/>
            </a:xfrm>
            <a:custGeom>
              <a:avLst/>
              <a:gdLst/>
              <a:ahLst/>
              <a:cxnLst/>
              <a:rect l="l" t="t" r="r" b="b"/>
              <a:pathLst>
                <a:path w="4363" h="4367" extrusionOk="0">
                  <a:moveTo>
                    <a:pt x="3310" y="0"/>
                  </a:moveTo>
                  <a:cubicBezTo>
                    <a:pt x="3533" y="634"/>
                    <a:pt x="3827" y="1535"/>
                    <a:pt x="3783" y="1624"/>
                  </a:cubicBezTo>
                  <a:cubicBezTo>
                    <a:pt x="3702" y="1758"/>
                    <a:pt x="3604" y="1686"/>
                    <a:pt x="3604" y="2248"/>
                  </a:cubicBezTo>
                  <a:cubicBezTo>
                    <a:pt x="3604" y="2720"/>
                    <a:pt x="3263" y="4051"/>
                    <a:pt x="1619" y="4051"/>
                  </a:cubicBezTo>
                  <a:cubicBezTo>
                    <a:pt x="1274" y="4051"/>
                    <a:pt x="871" y="3992"/>
                    <a:pt x="402" y="3854"/>
                  </a:cubicBezTo>
                  <a:cubicBezTo>
                    <a:pt x="268" y="3809"/>
                    <a:pt x="134" y="3783"/>
                    <a:pt x="0" y="3756"/>
                  </a:cubicBezTo>
                  <a:lnTo>
                    <a:pt x="0" y="3756"/>
                  </a:lnTo>
                  <a:cubicBezTo>
                    <a:pt x="134" y="3890"/>
                    <a:pt x="312" y="4015"/>
                    <a:pt x="544" y="4122"/>
                  </a:cubicBezTo>
                  <a:cubicBezTo>
                    <a:pt x="856" y="4266"/>
                    <a:pt x="1269" y="4367"/>
                    <a:pt x="1775" y="4367"/>
                  </a:cubicBezTo>
                  <a:cubicBezTo>
                    <a:pt x="1834" y="4367"/>
                    <a:pt x="1893" y="4365"/>
                    <a:pt x="1954" y="4363"/>
                  </a:cubicBezTo>
                  <a:cubicBezTo>
                    <a:pt x="3506" y="4300"/>
                    <a:pt x="3622" y="3408"/>
                    <a:pt x="3676" y="3328"/>
                  </a:cubicBezTo>
                  <a:cubicBezTo>
                    <a:pt x="3683" y="3315"/>
                    <a:pt x="3689" y="3309"/>
                    <a:pt x="3694" y="3309"/>
                  </a:cubicBezTo>
                  <a:cubicBezTo>
                    <a:pt x="3723" y="3309"/>
                    <a:pt x="3716" y="3497"/>
                    <a:pt x="3845" y="3497"/>
                  </a:cubicBezTo>
                  <a:cubicBezTo>
                    <a:pt x="3997" y="3497"/>
                    <a:pt x="3916" y="2213"/>
                    <a:pt x="3881" y="2115"/>
                  </a:cubicBezTo>
                  <a:cubicBezTo>
                    <a:pt x="3845" y="2007"/>
                    <a:pt x="4362" y="2355"/>
                    <a:pt x="3934" y="1196"/>
                  </a:cubicBezTo>
                  <a:cubicBezTo>
                    <a:pt x="3774" y="759"/>
                    <a:pt x="3542" y="339"/>
                    <a:pt x="3310"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1"/>
            <p:cNvSpPr/>
            <p:nvPr/>
          </p:nvSpPr>
          <p:spPr>
            <a:xfrm>
              <a:off x="7023936" y="4148118"/>
              <a:ext cx="138077" cy="110738"/>
            </a:xfrm>
            <a:custGeom>
              <a:avLst/>
              <a:gdLst/>
              <a:ahLst/>
              <a:cxnLst/>
              <a:rect l="l" t="t" r="r" b="b"/>
              <a:pathLst>
                <a:path w="1197" h="960" extrusionOk="0">
                  <a:moveTo>
                    <a:pt x="309" y="0"/>
                  </a:moveTo>
                  <a:cubicBezTo>
                    <a:pt x="233" y="0"/>
                    <a:pt x="170" y="11"/>
                    <a:pt x="126" y="41"/>
                  </a:cubicBezTo>
                  <a:cubicBezTo>
                    <a:pt x="99" y="59"/>
                    <a:pt x="81" y="85"/>
                    <a:pt x="72" y="112"/>
                  </a:cubicBezTo>
                  <a:cubicBezTo>
                    <a:pt x="1" y="291"/>
                    <a:pt x="250" y="692"/>
                    <a:pt x="830" y="960"/>
                  </a:cubicBezTo>
                  <a:cubicBezTo>
                    <a:pt x="1027" y="844"/>
                    <a:pt x="1116" y="674"/>
                    <a:pt x="1160" y="505"/>
                  </a:cubicBezTo>
                  <a:cubicBezTo>
                    <a:pt x="1196" y="344"/>
                    <a:pt x="1187" y="175"/>
                    <a:pt x="1160" y="23"/>
                  </a:cubicBezTo>
                  <a:cubicBezTo>
                    <a:pt x="1078" y="39"/>
                    <a:pt x="995" y="45"/>
                    <a:pt x="912" y="45"/>
                  </a:cubicBezTo>
                  <a:cubicBezTo>
                    <a:pt x="686" y="45"/>
                    <a:pt x="468" y="0"/>
                    <a:pt x="3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1"/>
            <p:cNvSpPr/>
            <p:nvPr/>
          </p:nvSpPr>
          <p:spPr>
            <a:xfrm>
              <a:off x="7023936" y="4152732"/>
              <a:ext cx="133924" cy="106124"/>
            </a:xfrm>
            <a:custGeom>
              <a:avLst/>
              <a:gdLst/>
              <a:ahLst/>
              <a:cxnLst/>
              <a:rect l="l" t="t" r="r" b="b"/>
              <a:pathLst>
                <a:path w="1161" h="920" extrusionOk="0">
                  <a:moveTo>
                    <a:pt x="126" y="1"/>
                  </a:moveTo>
                  <a:cubicBezTo>
                    <a:pt x="99" y="19"/>
                    <a:pt x="81" y="45"/>
                    <a:pt x="72" y="72"/>
                  </a:cubicBezTo>
                  <a:cubicBezTo>
                    <a:pt x="1" y="251"/>
                    <a:pt x="250" y="652"/>
                    <a:pt x="830" y="920"/>
                  </a:cubicBezTo>
                  <a:cubicBezTo>
                    <a:pt x="1027" y="804"/>
                    <a:pt x="1116" y="634"/>
                    <a:pt x="1160" y="465"/>
                  </a:cubicBezTo>
                  <a:cubicBezTo>
                    <a:pt x="598" y="429"/>
                    <a:pt x="277" y="170"/>
                    <a:pt x="126"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1"/>
            <p:cNvSpPr/>
            <p:nvPr/>
          </p:nvSpPr>
          <p:spPr>
            <a:xfrm>
              <a:off x="6098915" y="2596974"/>
              <a:ext cx="1517347" cy="1137145"/>
            </a:xfrm>
            <a:custGeom>
              <a:avLst/>
              <a:gdLst/>
              <a:ahLst/>
              <a:cxnLst/>
              <a:rect l="l" t="t" r="r" b="b"/>
              <a:pathLst>
                <a:path w="13154" h="9858" extrusionOk="0">
                  <a:moveTo>
                    <a:pt x="6368" y="0"/>
                  </a:moveTo>
                  <a:cubicBezTo>
                    <a:pt x="5893" y="0"/>
                    <a:pt x="5813" y="118"/>
                    <a:pt x="6057" y="249"/>
                  </a:cubicBezTo>
                  <a:cubicBezTo>
                    <a:pt x="6057" y="249"/>
                    <a:pt x="6052" y="249"/>
                    <a:pt x="6042" y="249"/>
                  </a:cubicBezTo>
                  <a:cubicBezTo>
                    <a:pt x="5938" y="249"/>
                    <a:pt x="5304" y="256"/>
                    <a:pt x="4514" y="428"/>
                  </a:cubicBezTo>
                  <a:cubicBezTo>
                    <a:pt x="3630" y="606"/>
                    <a:pt x="2551" y="990"/>
                    <a:pt x="1811" y="1792"/>
                  </a:cubicBezTo>
                  <a:cubicBezTo>
                    <a:pt x="626" y="3072"/>
                    <a:pt x="572" y="3451"/>
                    <a:pt x="685" y="3451"/>
                  </a:cubicBezTo>
                  <a:cubicBezTo>
                    <a:pt x="710" y="3451"/>
                    <a:pt x="744" y="3431"/>
                    <a:pt x="776" y="3398"/>
                  </a:cubicBezTo>
                  <a:cubicBezTo>
                    <a:pt x="782" y="3392"/>
                    <a:pt x="786" y="3389"/>
                    <a:pt x="790" y="3389"/>
                  </a:cubicBezTo>
                  <a:lnTo>
                    <a:pt x="790" y="3389"/>
                  </a:lnTo>
                  <a:cubicBezTo>
                    <a:pt x="878" y="3389"/>
                    <a:pt x="1" y="5563"/>
                    <a:pt x="758" y="7413"/>
                  </a:cubicBezTo>
                  <a:cubicBezTo>
                    <a:pt x="1543" y="9340"/>
                    <a:pt x="2712" y="9857"/>
                    <a:pt x="7306" y="9857"/>
                  </a:cubicBezTo>
                  <a:cubicBezTo>
                    <a:pt x="9099" y="9857"/>
                    <a:pt x="10312" y="9518"/>
                    <a:pt x="11133" y="9036"/>
                  </a:cubicBezTo>
                  <a:cubicBezTo>
                    <a:pt x="12418" y="8278"/>
                    <a:pt x="12757" y="7154"/>
                    <a:pt x="12908" y="6342"/>
                  </a:cubicBezTo>
                  <a:cubicBezTo>
                    <a:pt x="13154" y="5017"/>
                    <a:pt x="12511" y="3477"/>
                    <a:pt x="12583" y="3477"/>
                  </a:cubicBezTo>
                  <a:lnTo>
                    <a:pt x="12583" y="3477"/>
                  </a:lnTo>
                  <a:cubicBezTo>
                    <a:pt x="12584" y="3477"/>
                    <a:pt x="12586" y="3478"/>
                    <a:pt x="12587" y="3479"/>
                  </a:cubicBezTo>
                  <a:cubicBezTo>
                    <a:pt x="12615" y="3498"/>
                    <a:pt x="12652" y="3516"/>
                    <a:pt x="12685" y="3516"/>
                  </a:cubicBezTo>
                  <a:cubicBezTo>
                    <a:pt x="12758" y="3516"/>
                    <a:pt x="12807" y="3424"/>
                    <a:pt x="12659" y="3041"/>
                  </a:cubicBezTo>
                  <a:cubicBezTo>
                    <a:pt x="12453" y="2479"/>
                    <a:pt x="11454" y="1079"/>
                    <a:pt x="9242" y="508"/>
                  </a:cubicBezTo>
                  <a:cubicBezTo>
                    <a:pt x="7796" y="129"/>
                    <a:pt x="6866" y="0"/>
                    <a:pt x="6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1"/>
            <p:cNvSpPr/>
            <p:nvPr/>
          </p:nvSpPr>
          <p:spPr>
            <a:xfrm>
              <a:off x="6098915" y="2646229"/>
              <a:ext cx="1284335" cy="1087889"/>
            </a:xfrm>
            <a:custGeom>
              <a:avLst/>
              <a:gdLst/>
              <a:ahLst/>
              <a:cxnLst/>
              <a:rect l="l" t="t" r="r" b="b"/>
              <a:pathLst>
                <a:path w="11134" h="9431" extrusionOk="0">
                  <a:moveTo>
                    <a:pt x="4514" y="1"/>
                  </a:moveTo>
                  <a:cubicBezTo>
                    <a:pt x="3630" y="179"/>
                    <a:pt x="2551" y="563"/>
                    <a:pt x="1811" y="1365"/>
                  </a:cubicBezTo>
                  <a:cubicBezTo>
                    <a:pt x="626" y="2645"/>
                    <a:pt x="572" y="3024"/>
                    <a:pt x="685" y="3024"/>
                  </a:cubicBezTo>
                  <a:cubicBezTo>
                    <a:pt x="710" y="3024"/>
                    <a:pt x="744" y="3004"/>
                    <a:pt x="776" y="2971"/>
                  </a:cubicBezTo>
                  <a:cubicBezTo>
                    <a:pt x="782" y="2965"/>
                    <a:pt x="786" y="2962"/>
                    <a:pt x="790" y="2962"/>
                  </a:cubicBezTo>
                  <a:lnTo>
                    <a:pt x="790" y="2962"/>
                  </a:lnTo>
                  <a:cubicBezTo>
                    <a:pt x="878" y="2962"/>
                    <a:pt x="1" y="5136"/>
                    <a:pt x="758" y="6986"/>
                  </a:cubicBezTo>
                  <a:cubicBezTo>
                    <a:pt x="1543" y="8913"/>
                    <a:pt x="2712" y="9430"/>
                    <a:pt x="7306" y="9430"/>
                  </a:cubicBezTo>
                  <a:cubicBezTo>
                    <a:pt x="9099" y="9430"/>
                    <a:pt x="10312" y="9091"/>
                    <a:pt x="11133" y="8609"/>
                  </a:cubicBezTo>
                  <a:lnTo>
                    <a:pt x="11133" y="8609"/>
                  </a:lnTo>
                  <a:cubicBezTo>
                    <a:pt x="11106" y="8618"/>
                    <a:pt x="11080" y="8627"/>
                    <a:pt x="11053" y="8627"/>
                  </a:cubicBezTo>
                  <a:cubicBezTo>
                    <a:pt x="9447" y="9053"/>
                    <a:pt x="7986" y="9243"/>
                    <a:pt x="6710" y="9243"/>
                  </a:cubicBezTo>
                  <a:cubicBezTo>
                    <a:pt x="3873" y="9243"/>
                    <a:pt x="1951" y="8304"/>
                    <a:pt x="1391" y="6932"/>
                  </a:cubicBezTo>
                  <a:cubicBezTo>
                    <a:pt x="588" y="4952"/>
                    <a:pt x="1489" y="2918"/>
                    <a:pt x="1356" y="2802"/>
                  </a:cubicBezTo>
                  <a:cubicBezTo>
                    <a:pt x="1222" y="2686"/>
                    <a:pt x="927" y="2909"/>
                    <a:pt x="1891" y="1722"/>
                  </a:cubicBezTo>
                  <a:cubicBezTo>
                    <a:pt x="2435" y="1053"/>
                    <a:pt x="3149" y="482"/>
                    <a:pt x="4514"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1"/>
            <p:cNvSpPr/>
            <p:nvPr/>
          </p:nvSpPr>
          <p:spPr>
            <a:xfrm>
              <a:off x="6268601" y="2799763"/>
              <a:ext cx="1227812" cy="858453"/>
            </a:xfrm>
            <a:custGeom>
              <a:avLst/>
              <a:gdLst/>
              <a:ahLst/>
              <a:cxnLst/>
              <a:rect l="l" t="t" r="r" b="b"/>
              <a:pathLst>
                <a:path w="10644" h="7442" extrusionOk="0">
                  <a:moveTo>
                    <a:pt x="7622" y="1"/>
                  </a:moveTo>
                  <a:cubicBezTo>
                    <a:pt x="6252" y="1"/>
                    <a:pt x="5451" y="1390"/>
                    <a:pt x="5451" y="1390"/>
                  </a:cubicBezTo>
                  <a:cubicBezTo>
                    <a:pt x="5451" y="1390"/>
                    <a:pt x="4880" y="278"/>
                    <a:pt x="3308" y="278"/>
                  </a:cubicBezTo>
                  <a:cubicBezTo>
                    <a:pt x="3179" y="278"/>
                    <a:pt x="3043" y="286"/>
                    <a:pt x="2900" y="302"/>
                  </a:cubicBezTo>
                  <a:cubicBezTo>
                    <a:pt x="1990" y="400"/>
                    <a:pt x="1232" y="1034"/>
                    <a:pt x="750" y="1890"/>
                  </a:cubicBezTo>
                  <a:cubicBezTo>
                    <a:pt x="206" y="2845"/>
                    <a:pt x="1" y="4067"/>
                    <a:pt x="304" y="5137"/>
                  </a:cubicBezTo>
                  <a:cubicBezTo>
                    <a:pt x="366" y="5351"/>
                    <a:pt x="438" y="5548"/>
                    <a:pt x="536" y="5726"/>
                  </a:cubicBezTo>
                  <a:cubicBezTo>
                    <a:pt x="1232" y="7020"/>
                    <a:pt x="2833" y="7441"/>
                    <a:pt x="4931" y="7441"/>
                  </a:cubicBezTo>
                  <a:cubicBezTo>
                    <a:pt x="5306" y="7441"/>
                    <a:pt x="5698" y="7428"/>
                    <a:pt x="6103" y="7403"/>
                  </a:cubicBezTo>
                  <a:cubicBezTo>
                    <a:pt x="8163" y="7287"/>
                    <a:pt x="9493" y="6716"/>
                    <a:pt x="10144" y="5646"/>
                  </a:cubicBezTo>
                  <a:cubicBezTo>
                    <a:pt x="10438" y="5173"/>
                    <a:pt x="10590" y="4602"/>
                    <a:pt x="10617" y="3933"/>
                  </a:cubicBezTo>
                  <a:cubicBezTo>
                    <a:pt x="10643" y="3121"/>
                    <a:pt x="10527" y="2434"/>
                    <a:pt x="10295" y="1872"/>
                  </a:cubicBezTo>
                  <a:cubicBezTo>
                    <a:pt x="9894" y="900"/>
                    <a:pt x="9127" y="284"/>
                    <a:pt x="8083" y="52"/>
                  </a:cubicBezTo>
                  <a:cubicBezTo>
                    <a:pt x="7923" y="17"/>
                    <a:pt x="7769" y="1"/>
                    <a:pt x="7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1"/>
            <p:cNvSpPr/>
            <p:nvPr/>
          </p:nvSpPr>
          <p:spPr>
            <a:xfrm>
              <a:off x="6832564" y="3255405"/>
              <a:ext cx="195638" cy="106124"/>
            </a:xfrm>
            <a:custGeom>
              <a:avLst/>
              <a:gdLst/>
              <a:ahLst/>
              <a:cxnLst/>
              <a:rect l="l" t="t" r="r" b="b"/>
              <a:pathLst>
                <a:path w="1696" h="920" extrusionOk="0">
                  <a:moveTo>
                    <a:pt x="776" y="1"/>
                  </a:moveTo>
                  <a:cubicBezTo>
                    <a:pt x="339" y="19"/>
                    <a:pt x="0" y="215"/>
                    <a:pt x="0" y="456"/>
                  </a:cubicBezTo>
                  <a:cubicBezTo>
                    <a:pt x="0" y="714"/>
                    <a:pt x="384" y="920"/>
                    <a:pt x="848" y="920"/>
                  </a:cubicBezTo>
                  <a:cubicBezTo>
                    <a:pt x="1258" y="920"/>
                    <a:pt x="1606" y="759"/>
                    <a:pt x="1677" y="545"/>
                  </a:cubicBezTo>
                  <a:cubicBezTo>
                    <a:pt x="1686" y="518"/>
                    <a:pt x="1695" y="491"/>
                    <a:pt x="1695" y="456"/>
                  </a:cubicBezTo>
                  <a:cubicBezTo>
                    <a:pt x="1695" y="206"/>
                    <a:pt x="1312" y="1"/>
                    <a:pt x="8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1"/>
            <p:cNvSpPr/>
            <p:nvPr/>
          </p:nvSpPr>
          <p:spPr>
            <a:xfrm>
              <a:off x="6922079" y="3255405"/>
              <a:ext cx="106124" cy="71172"/>
            </a:xfrm>
            <a:custGeom>
              <a:avLst/>
              <a:gdLst/>
              <a:ahLst/>
              <a:cxnLst/>
              <a:rect l="l" t="t" r="r" b="b"/>
              <a:pathLst>
                <a:path w="920" h="617" extrusionOk="0">
                  <a:moveTo>
                    <a:pt x="0" y="1"/>
                  </a:moveTo>
                  <a:cubicBezTo>
                    <a:pt x="0" y="10"/>
                    <a:pt x="0" y="28"/>
                    <a:pt x="0" y="36"/>
                  </a:cubicBezTo>
                  <a:cubicBezTo>
                    <a:pt x="0" y="358"/>
                    <a:pt x="268" y="616"/>
                    <a:pt x="616" y="616"/>
                  </a:cubicBezTo>
                  <a:cubicBezTo>
                    <a:pt x="714" y="616"/>
                    <a:pt x="812" y="590"/>
                    <a:pt x="901" y="545"/>
                  </a:cubicBezTo>
                  <a:cubicBezTo>
                    <a:pt x="910" y="518"/>
                    <a:pt x="919" y="491"/>
                    <a:pt x="919" y="456"/>
                  </a:cubicBezTo>
                  <a:cubicBezTo>
                    <a:pt x="919" y="206"/>
                    <a:pt x="536" y="1"/>
                    <a:pt x="72" y="1"/>
                  </a:cubicBezTo>
                  <a:close/>
                </a:path>
              </a:pathLst>
            </a:custGeom>
            <a:solidFill>
              <a:srgbClr val="4D1311">
                <a:alpha val="200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1"/>
            <p:cNvSpPr/>
            <p:nvPr/>
          </p:nvSpPr>
          <p:spPr>
            <a:xfrm>
              <a:off x="6268601" y="3012588"/>
              <a:ext cx="506397" cy="447798"/>
            </a:xfrm>
            <a:custGeom>
              <a:avLst/>
              <a:gdLst/>
              <a:ahLst/>
              <a:cxnLst/>
              <a:rect l="l" t="t" r="r" b="b"/>
              <a:pathLst>
                <a:path w="4390" h="3882" extrusionOk="0">
                  <a:moveTo>
                    <a:pt x="1544" y="0"/>
                  </a:moveTo>
                  <a:cubicBezTo>
                    <a:pt x="1250" y="9"/>
                    <a:pt x="973" y="27"/>
                    <a:pt x="750" y="45"/>
                  </a:cubicBezTo>
                  <a:cubicBezTo>
                    <a:pt x="206" y="1000"/>
                    <a:pt x="1" y="2222"/>
                    <a:pt x="304" y="3292"/>
                  </a:cubicBezTo>
                  <a:cubicBezTo>
                    <a:pt x="366" y="3506"/>
                    <a:pt x="438" y="3703"/>
                    <a:pt x="536" y="3881"/>
                  </a:cubicBezTo>
                  <a:cubicBezTo>
                    <a:pt x="812" y="3854"/>
                    <a:pt x="1187" y="3810"/>
                    <a:pt x="1597" y="3738"/>
                  </a:cubicBezTo>
                  <a:cubicBezTo>
                    <a:pt x="2820" y="3506"/>
                    <a:pt x="4363" y="2980"/>
                    <a:pt x="4372" y="1776"/>
                  </a:cubicBezTo>
                  <a:cubicBezTo>
                    <a:pt x="4390" y="277"/>
                    <a:pt x="2775" y="0"/>
                    <a:pt x="15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1"/>
            <p:cNvSpPr/>
            <p:nvPr/>
          </p:nvSpPr>
          <p:spPr>
            <a:xfrm>
              <a:off x="6644192" y="3166930"/>
              <a:ext cx="60906" cy="96896"/>
            </a:xfrm>
            <a:custGeom>
              <a:avLst/>
              <a:gdLst/>
              <a:ahLst/>
              <a:cxnLst/>
              <a:rect l="l" t="t" r="r" b="b"/>
              <a:pathLst>
                <a:path w="528" h="840" extrusionOk="0">
                  <a:moveTo>
                    <a:pt x="268" y="1"/>
                  </a:moveTo>
                  <a:cubicBezTo>
                    <a:pt x="117" y="1"/>
                    <a:pt x="1" y="188"/>
                    <a:pt x="1" y="420"/>
                  </a:cubicBezTo>
                  <a:cubicBezTo>
                    <a:pt x="1" y="652"/>
                    <a:pt x="117" y="839"/>
                    <a:pt x="268" y="839"/>
                  </a:cubicBezTo>
                  <a:cubicBezTo>
                    <a:pt x="411" y="839"/>
                    <a:pt x="527" y="652"/>
                    <a:pt x="527" y="420"/>
                  </a:cubicBezTo>
                  <a:cubicBezTo>
                    <a:pt x="527" y="188"/>
                    <a:pt x="411"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1"/>
            <p:cNvSpPr/>
            <p:nvPr/>
          </p:nvSpPr>
          <p:spPr>
            <a:xfrm>
              <a:off x="6670954" y="3182387"/>
              <a:ext cx="10382" cy="25839"/>
            </a:xfrm>
            <a:custGeom>
              <a:avLst/>
              <a:gdLst/>
              <a:ahLst/>
              <a:cxnLst/>
              <a:rect l="l" t="t" r="r" b="b"/>
              <a:pathLst>
                <a:path w="90" h="224" extrusionOk="0">
                  <a:moveTo>
                    <a:pt x="45" y="0"/>
                  </a:moveTo>
                  <a:cubicBezTo>
                    <a:pt x="27" y="0"/>
                    <a:pt x="1" y="54"/>
                    <a:pt x="1" y="107"/>
                  </a:cubicBezTo>
                  <a:cubicBezTo>
                    <a:pt x="1" y="170"/>
                    <a:pt x="27" y="223"/>
                    <a:pt x="45" y="223"/>
                  </a:cubicBezTo>
                  <a:cubicBezTo>
                    <a:pt x="72" y="223"/>
                    <a:pt x="90" y="170"/>
                    <a:pt x="90" y="107"/>
                  </a:cubicBezTo>
                  <a:cubicBezTo>
                    <a:pt x="90" y="54"/>
                    <a:pt x="72"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1"/>
            <p:cNvSpPr/>
            <p:nvPr/>
          </p:nvSpPr>
          <p:spPr>
            <a:xfrm>
              <a:off x="6268601" y="3012588"/>
              <a:ext cx="184333" cy="447798"/>
            </a:xfrm>
            <a:custGeom>
              <a:avLst/>
              <a:gdLst/>
              <a:ahLst/>
              <a:cxnLst/>
              <a:rect l="l" t="t" r="r" b="b"/>
              <a:pathLst>
                <a:path w="1598" h="3882" extrusionOk="0">
                  <a:moveTo>
                    <a:pt x="1544" y="0"/>
                  </a:moveTo>
                  <a:lnTo>
                    <a:pt x="1544" y="0"/>
                  </a:lnTo>
                  <a:cubicBezTo>
                    <a:pt x="1250" y="9"/>
                    <a:pt x="973" y="27"/>
                    <a:pt x="750" y="45"/>
                  </a:cubicBezTo>
                  <a:cubicBezTo>
                    <a:pt x="206" y="1000"/>
                    <a:pt x="1" y="2222"/>
                    <a:pt x="304" y="3292"/>
                  </a:cubicBezTo>
                  <a:cubicBezTo>
                    <a:pt x="366" y="3506"/>
                    <a:pt x="438" y="3703"/>
                    <a:pt x="536" y="3881"/>
                  </a:cubicBezTo>
                  <a:cubicBezTo>
                    <a:pt x="812" y="3854"/>
                    <a:pt x="1187" y="3810"/>
                    <a:pt x="1597" y="3738"/>
                  </a:cubicBezTo>
                  <a:cubicBezTo>
                    <a:pt x="732" y="2133"/>
                    <a:pt x="1196" y="687"/>
                    <a:pt x="1544"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1"/>
            <p:cNvSpPr/>
            <p:nvPr/>
          </p:nvSpPr>
          <p:spPr>
            <a:xfrm>
              <a:off x="7069270" y="3013165"/>
              <a:ext cx="427150" cy="437878"/>
            </a:xfrm>
            <a:custGeom>
              <a:avLst/>
              <a:gdLst/>
              <a:ahLst/>
              <a:cxnLst/>
              <a:rect l="l" t="t" r="r" b="b"/>
              <a:pathLst>
                <a:path w="3703" h="3796" extrusionOk="0">
                  <a:moveTo>
                    <a:pt x="2818" y="1"/>
                  </a:moveTo>
                  <a:cubicBezTo>
                    <a:pt x="2748" y="1"/>
                    <a:pt x="2677" y="2"/>
                    <a:pt x="2605" y="4"/>
                  </a:cubicBezTo>
                  <a:cubicBezTo>
                    <a:pt x="1410" y="31"/>
                    <a:pt x="0" y="361"/>
                    <a:pt x="9" y="1771"/>
                  </a:cubicBezTo>
                  <a:cubicBezTo>
                    <a:pt x="18" y="2841"/>
                    <a:pt x="1222" y="3376"/>
                    <a:pt x="2355" y="3635"/>
                  </a:cubicBezTo>
                  <a:cubicBezTo>
                    <a:pt x="2650" y="3707"/>
                    <a:pt x="2944" y="3760"/>
                    <a:pt x="3203" y="3796"/>
                  </a:cubicBezTo>
                  <a:cubicBezTo>
                    <a:pt x="3497" y="3323"/>
                    <a:pt x="3649" y="2752"/>
                    <a:pt x="3676" y="2083"/>
                  </a:cubicBezTo>
                  <a:cubicBezTo>
                    <a:pt x="3702" y="1271"/>
                    <a:pt x="3586" y="584"/>
                    <a:pt x="3354" y="22"/>
                  </a:cubicBezTo>
                  <a:cubicBezTo>
                    <a:pt x="3191" y="9"/>
                    <a:pt x="3009" y="1"/>
                    <a:pt x="28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1"/>
            <p:cNvSpPr/>
            <p:nvPr/>
          </p:nvSpPr>
          <p:spPr>
            <a:xfrm>
              <a:off x="7139174" y="3166930"/>
              <a:ext cx="59868" cy="96896"/>
            </a:xfrm>
            <a:custGeom>
              <a:avLst/>
              <a:gdLst/>
              <a:ahLst/>
              <a:cxnLst/>
              <a:rect l="l" t="t" r="r" b="b"/>
              <a:pathLst>
                <a:path w="519" h="840" extrusionOk="0">
                  <a:moveTo>
                    <a:pt x="259" y="1"/>
                  </a:moveTo>
                  <a:cubicBezTo>
                    <a:pt x="117" y="1"/>
                    <a:pt x="1" y="188"/>
                    <a:pt x="1" y="420"/>
                  </a:cubicBezTo>
                  <a:cubicBezTo>
                    <a:pt x="1" y="652"/>
                    <a:pt x="117" y="839"/>
                    <a:pt x="259" y="839"/>
                  </a:cubicBezTo>
                  <a:cubicBezTo>
                    <a:pt x="402" y="839"/>
                    <a:pt x="518" y="652"/>
                    <a:pt x="518" y="420"/>
                  </a:cubicBezTo>
                  <a:cubicBezTo>
                    <a:pt x="518" y="188"/>
                    <a:pt x="402"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1"/>
            <p:cNvSpPr/>
            <p:nvPr/>
          </p:nvSpPr>
          <p:spPr>
            <a:xfrm>
              <a:off x="7164898" y="3182387"/>
              <a:ext cx="10382" cy="25839"/>
            </a:xfrm>
            <a:custGeom>
              <a:avLst/>
              <a:gdLst/>
              <a:ahLst/>
              <a:cxnLst/>
              <a:rect l="l" t="t" r="r" b="b"/>
              <a:pathLst>
                <a:path w="90" h="224" extrusionOk="0">
                  <a:moveTo>
                    <a:pt x="45" y="0"/>
                  </a:moveTo>
                  <a:cubicBezTo>
                    <a:pt x="19" y="0"/>
                    <a:pt x="1" y="54"/>
                    <a:pt x="1" y="107"/>
                  </a:cubicBezTo>
                  <a:cubicBezTo>
                    <a:pt x="1" y="170"/>
                    <a:pt x="19" y="223"/>
                    <a:pt x="45" y="223"/>
                  </a:cubicBezTo>
                  <a:cubicBezTo>
                    <a:pt x="72" y="223"/>
                    <a:pt x="90" y="170"/>
                    <a:pt x="90" y="107"/>
                  </a:cubicBezTo>
                  <a:cubicBezTo>
                    <a:pt x="90" y="54"/>
                    <a:pt x="72"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1" name="Google Shape;2081;p41"/>
            <p:cNvGrpSpPr/>
            <p:nvPr/>
          </p:nvGrpSpPr>
          <p:grpSpPr>
            <a:xfrm>
              <a:off x="6514750" y="2378157"/>
              <a:ext cx="696844" cy="387238"/>
              <a:chOff x="7078100" y="3107925"/>
              <a:chExt cx="151025" cy="83925"/>
            </a:xfrm>
          </p:grpSpPr>
          <p:sp>
            <p:nvSpPr>
              <p:cNvPr id="2082" name="Google Shape;2082;p41"/>
              <p:cNvSpPr/>
              <p:nvPr/>
            </p:nvSpPr>
            <p:spPr>
              <a:xfrm>
                <a:off x="7078100" y="3122150"/>
                <a:ext cx="151025" cy="69700"/>
              </a:xfrm>
              <a:custGeom>
                <a:avLst/>
                <a:gdLst/>
                <a:ahLst/>
                <a:cxnLst/>
                <a:rect l="l" t="t" r="r" b="b"/>
                <a:pathLst>
                  <a:path w="6041" h="2788" extrusionOk="0">
                    <a:moveTo>
                      <a:pt x="3097" y="0"/>
                    </a:moveTo>
                    <a:cubicBezTo>
                      <a:pt x="2108" y="0"/>
                      <a:pt x="1306" y="445"/>
                      <a:pt x="491" y="1140"/>
                    </a:cubicBezTo>
                    <a:cubicBezTo>
                      <a:pt x="322" y="1283"/>
                      <a:pt x="1" y="1693"/>
                      <a:pt x="10" y="1952"/>
                    </a:cubicBezTo>
                    <a:cubicBezTo>
                      <a:pt x="25" y="2427"/>
                      <a:pt x="476" y="2691"/>
                      <a:pt x="905" y="2691"/>
                    </a:cubicBezTo>
                    <a:cubicBezTo>
                      <a:pt x="967" y="2691"/>
                      <a:pt x="1029" y="2686"/>
                      <a:pt x="1089" y="2675"/>
                    </a:cubicBezTo>
                    <a:cubicBezTo>
                      <a:pt x="1214" y="2648"/>
                      <a:pt x="1330" y="2603"/>
                      <a:pt x="1446" y="2550"/>
                    </a:cubicBezTo>
                    <a:cubicBezTo>
                      <a:pt x="1482" y="2541"/>
                      <a:pt x="1740" y="2407"/>
                      <a:pt x="1722" y="2380"/>
                    </a:cubicBezTo>
                    <a:lnTo>
                      <a:pt x="1722" y="2380"/>
                    </a:lnTo>
                    <a:cubicBezTo>
                      <a:pt x="1776" y="2407"/>
                      <a:pt x="1883" y="2559"/>
                      <a:pt x="1928" y="2585"/>
                    </a:cubicBezTo>
                    <a:cubicBezTo>
                      <a:pt x="2052" y="2683"/>
                      <a:pt x="2186" y="2746"/>
                      <a:pt x="2347" y="2773"/>
                    </a:cubicBezTo>
                    <a:cubicBezTo>
                      <a:pt x="2401" y="2783"/>
                      <a:pt x="2455" y="2787"/>
                      <a:pt x="2509" y="2787"/>
                    </a:cubicBezTo>
                    <a:cubicBezTo>
                      <a:pt x="2695" y="2787"/>
                      <a:pt x="2877" y="2733"/>
                      <a:pt x="3043" y="2657"/>
                    </a:cubicBezTo>
                    <a:cubicBezTo>
                      <a:pt x="3150" y="2603"/>
                      <a:pt x="3248" y="2532"/>
                      <a:pt x="3346" y="2460"/>
                    </a:cubicBezTo>
                    <a:cubicBezTo>
                      <a:pt x="3426" y="2393"/>
                      <a:pt x="3453" y="2363"/>
                      <a:pt x="3478" y="2363"/>
                    </a:cubicBezTo>
                    <a:cubicBezTo>
                      <a:pt x="3506" y="2363"/>
                      <a:pt x="3533" y="2399"/>
                      <a:pt x="3631" y="2460"/>
                    </a:cubicBezTo>
                    <a:cubicBezTo>
                      <a:pt x="3832" y="2586"/>
                      <a:pt x="4063" y="2703"/>
                      <a:pt x="4311" y="2703"/>
                    </a:cubicBezTo>
                    <a:cubicBezTo>
                      <a:pt x="4329" y="2703"/>
                      <a:pt x="4346" y="2702"/>
                      <a:pt x="4363" y="2701"/>
                    </a:cubicBezTo>
                    <a:cubicBezTo>
                      <a:pt x="4488" y="2692"/>
                      <a:pt x="4604" y="2603"/>
                      <a:pt x="4729" y="2603"/>
                    </a:cubicBezTo>
                    <a:cubicBezTo>
                      <a:pt x="4854" y="2603"/>
                      <a:pt x="4934" y="2675"/>
                      <a:pt x="5059" y="2728"/>
                    </a:cubicBezTo>
                    <a:cubicBezTo>
                      <a:pt x="5144" y="2762"/>
                      <a:pt x="5230" y="2777"/>
                      <a:pt x="5314" y="2777"/>
                    </a:cubicBezTo>
                    <a:cubicBezTo>
                      <a:pt x="5678" y="2777"/>
                      <a:pt x="5999" y="2484"/>
                      <a:pt x="6013" y="2086"/>
                    </a:cubicBezTo>
                    <a:cubicBezTo>
                      <a:pt x="6040" y="1542"/>
                      <a:pt x="5576" y="1033"/>
                      <a:pt x="5184" y="721"/>
                    </a:cubicBezTo>
                    <a:cubicBezTo>
                      <a:pt x="4756" y="373"/>
                      <a:pt x="4238" y="141"/>
                      <a:pt x="3694" y="52"/>
                    </a:cubicBezTo>
                    <a:cubicBezTo>
                      <a:pt x="3487" y="17"/>
                      <a:pt x="3289" y="0"/>
                      <a:pt x="3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1"/>
              <p:cNvSpPr/>
              <p:nvPr/>
            </p:nvSpPr>
            <p:spPr>
              <a:xfrm>
                <a:off x="7078100" y="3158450"/>
                <a:ext cx="150350" cy="33400"/>
              </a:xfrm>
              <a:custGeom>
                <a:avLst/>
                <a:gdLst/>
                <a:ahLst/>
                <a:cxnLst/>
                <a:rect l="l" t="t" r="r" b="b"/>
                <a:pathLst>
                  <a:path w="6014" h="1336" extrusionOk="0">
                    <a:moveTo>
                      <a:pt x="215" y="0"/>
                    </a:moveTo>
                    <a:cubicBezTo>
                      <a:pt x="99" y="170"/>
                      <a:pt x="1" y="357"/>
                      <a:pt x="10" y="500"/>
                    </a:cubicBezTo>
                    <a:cubicBezTo>
                      <a:pt x="25" y="975"/>
                      <a:pt x="476" y="1239"/>
                      <a:pt x="905" y="1239"/>
                    </a:cubicBezTo>
                    <a:cubicBezTo>
                      <a:pt x="967" y="1239"/>
                      <a:pt x="1029" y="1234"/>
                      <a:pt x="1089" y="1223"/>
                    </a:cubicBezTo>
                    <a:cubicBezTo>
                      <a:pt x="1214" y="1196"/>
                      <a:pt x="1330" y="1151"/>
                      <a:pt x="1446" y="1098"/>
                    </a:cubicBezTo>
                    <a:cubicBezTo>
                      <a:pt x="1482" y="1089"/>
                      <a:pt x="1740" y="955"/>
                      <a:pt x="1722" y="928"/>
                    </a:cubicBezTo>
                    <a:lnTo>
                      <a:pt x="1722" y="928"/>
                    </a:lnTo>
                    <a:cubicBezTo>
                      <a:pt x="1776" y="955"/>
                      <a:pt x="1883" y="1107"/>
                      <a:pt x="1928" y="1133"/>
                    </a:cubicBezTo>
                    <a:cubicBezTo>
                      <a:pt x="2052" y="1231"/>
                      <a:pt x="2186" y="1294"/>
                      <a:pt x="2347" y="1321"/>
                    </a:cubicBezTo>
                    <a:cubicBezTo>
                      <a:pt x="2401" y="1331"/>
                      <a:pt x="2455" y="1335"/>
                      <a:pt x="2509" y="1335"/>
                    </a:cubicBezTo>
                    <a:cubicBezTo>
                      <a:pt x="2695" y="1335"/>
                      <a:pt x="2877" y="1281"/>
                      <a:pt x="3043" y="1205"/>
                    </a:cubicBezTo>
                    <a:cubicBezTo>
                      <a:pt x="3150" y="1151"/>
                      <a:pt x="3248" y="1080"/>
                      <a:pt x="3346" y="1008"/>
                    </a:cubicBezTo>
                    <a:cubicBezTo>
                      <a:pt x="3426" y="941"/>
                      <a:pt x="3453" y="911"/>
                      <a:pt x="3478" y="911"/>
                    </a:cubicBezTo>
                    <a:cubicBezTo>
                      <a:pt x="3506" y="911"/>
                      <a:pt x="3533" y="947"/>
                      <a:pt x="3631" y="1008"/>
                    </a:cubicBezTo>
                    <a:cubicBezTo>
                      <a:pt x="3832" y="1134"/>
                      <a:pt x="4063" y="1251"/>
                      <a:pt x="4311" y="1251"/>
                    </a:cubicBezTo>
                    <a:cubicBezTo>
                      <a:pt x="4329" y="1251"/>
                      <a:pt x="4346" y="1250"/>
                      <a:pt x="4363" y="1249"/>
                    </a:cubicBezTo>
                    <a:cubicBezTo>
                      <a:pt x="4488" y="1240"/>
                      <a:pt x="4604" y="1151"/>
                      <a:pt x="4729" y="1151"/>
                    </a:cubicBezTo>
                    <a:cubicBezTo>
                      <a:pt x="4854" y="1151"/>
                      <a:pt x="4934" y="1223"/>
                      <a:pt x="5059" y="1276"/>
                    </a:cubicBezTo>
                    <a:cubicBezTo>
                      <a:pt x="5144" y="1310"/>
                      <a:pt x="5230" y="1325"/>
                      <a:pt x="5314" y="1325"/>
                    </a:cubicBezTo>
                    <a:cubicBezTo>
                      <a:pt x="5678" y="1325"/>
                      <a:pt x="5999" y="1032"/>
                      <a:pt x="6013" y="634"/>
                    </a:cubicBezTo>
                    <a:cubicBezTo>
                      <a:pt x="6013" y="607"/>
                      <a:pt x="6013" y="589"/>
                      <a:pt x="6013" y="571"/>
                    </a:cubicBezTo>
                    <a:cubicBezTo>
                      <a:pt x="5904" y="590"/>
                      <a:pt x="5789" y="598"/>
                      <a:pt x="5672" y="598"/>
                    </a:cubicBezTo>
                    <a:cubicBezTo>
                      <a:pt x="5333" y="598"/>
                      <a:pt x="4973" y="528"/>
                      <a:pt x="4648" y="429"/>
                    </a:cubicBezTo>
                    <a:cubicBezTo>
                      <a:pt x="4483" y="594"/>
                      <a:pt x="4286" y="661"/>
                      <a:pt x="4078" y="661"/>
                    </a:cubicBezTo>
                    <a:cubicBezTo>
                      <a:pt x="3717" y="661"/>
                      <a:pt x="3321" y="459"/>
                      <a:pt x="2998" y="232"/>
                    </a:cubicBezTo>
                    <a:cubicBezTo>
                      <a:pt x="2757" y="375"/>
                      <a:pt x="2509" y="463"/>
                      <a:pt x="2265" y="463"/>
                    </a:cubicBezTo>
                    <a:cubicBezTo>
                      <a:pt x="2066" y="463"/>
                      <a:pt x="1871" y="404"/>
                      <a:pt x="1687" y="268"/>
                    </a:cubicBezTo>
                    <a:cubicBezTo>
                      <a:pt x="1461" y="422"/>
                      <a:pt x="1169" y="517"/>
                      <a:pt x="904" y="517"/>
                    </a:cubicBezTo>
                    <a:cubicBezTo>
                      <a:pt x="570" y="517"/>
                      <a:pt x="279" y="368"/>
                      <a:pt x="215" y="0"/>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1"/>
              <p:cNvSpPr/>
              <p:nvPr/>
            </p:nvSpPr>
            <p:spPr>
              <a:xfrm>
                <a:off x="7130725" y="3107925"/>
                <a:ext cx="48875" cy="19125"/>
              </a:xfrm>
              <a:custGeom>
                <a:avLst/>
                <a:gdLst/>
                <a:ahLst/>
                <a:cxnLst/>
                <a:rect l="l" t="t" r="r" b="b"/>
                <a:pathLst>
                  <a:path w="1955" h="765" extrusionOk="0">
                    <a:moveTo>
                      <a:pt x="1036" y="1"/>
                    </a:moveTo>
                    <a:cubicBezTo>
                      <a:pt x="658" y="1"/>
                      <a:pt x="271" y="39"/>
                      <a:pt x="224" y="86"/>
                    </a:cubicBezTo>
                    <a:cubicBezTo>
                      <a:pt x="81" y="228"/>
                      <a:pt x="1" y="442"/>
                      <a:pt x="46" y="674"/>
                    </a:cubicBezTo>
                    <a:cubicBezTo>
                      <a:pt x="62" y="730"/>
                      <a:pt x="106" y="765"/>
                      <a:pt x="154" y="765"/>
                    </a:cubicBezTo>
                    <a:cubicBezTo>
                      <a:pt x="160" y="765"/>
                      <a:pt x="165" y="764"/>
                      <a:pt x="170" y="764"/>
                    </a:cubicBezTo>
                    <a:cubicBezTo>
                      <a:pt x="390" y="736"/>
                      <a:pt x="760" y="712"/>
                      <a:pt x="1135" y="712"/>
                    </a:cubicBezTo>
                    <a:cubicBezTo>
                      <a:pt x="1371" y="712"/>
                      <a:pt x="1609" y="722"/>
                      <a:pt x="1812" y="746"/>
                    </a:cubicBezTo>
                    <a:cubicBezTo>
                      <a:pt x="1817" y="746"/>
                      <a:pt x="1823" y="747"/>
                      <a:pt x="1828" y="747"/>
                    </a:cubicBezTo>
                    <a:cubicBezTo>
                      <a:pt x="1885" y="747"/>
                      <a:pt x="1937" y="705"/>
                      <a:pt x="1937" y="648"/>
                    </a:cubicBezTo>
                    <a:cubicBezTo>
                      <a:pt x="1955" y="407"/>
                      <a:pt x="1785" y="94"/>
                      <a:pt x="1705" y="68"/>
                    </a:cubicBezTo>
                    <a:cubicBezTo>
                      <a:pt x="1568" y="20"/>
                      <a:pt x="1304" y="1"/>
                      <a:pt x="1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5" name="Google Shape;2085;p41"/>
            <p:cNvSpPr/>
            <p:nvPr/>
          </p:nvSpPr>
          <p:spPr>
            <a:xfrm>
              <a:off x="7340927" y="3013165"/>
              <a:ext cx="155495" cy="437878"/>
            </a:xfrm>
            <a:custGeom>
              <a:avLst/>
              <a:gdLst/>
              <a:ahLst/>
              <a:cxnLst/>
              <a:rect l="l" t="t" r="r" b="b"/>
              <a:pathLst>
                <a:path w="1348" h="3796" extrusionOk="0">
                  <a:moveTo>
                    <a:pt x="463" y="1"/>
                  </a:moveTo>
                  <a:cubicBezTo>
                    <a:pt x="393" y="1"/>
                    <a:pt x="322" y="2"/>
                    <a:pt x="250" y="4"/>
                  </a:cubicBezTo>
                  <a:cubicBezTo>
                    <a:pt x="500" y="745"/>
                    <a:pt x="883" y="2342"/>
                    <a:pt x="0" y="3635"/>
                  </a:cubicBezTo>
                  <a:cubicBezTo>
                    <a:pt x="295" y="3707"/>
                    <a:pt x="589" y="3760"/>
                    <a:pt x="848" y="3796"/>
                  </a:cubicBezTo>
                  <a:cubicBezTo>
                    <a:pt x="1142" y="3323"/>
                    <a:pt x="1294" y="2752"/>
                    <a:pt x="1321" y="2083"/>
                  </a:cubicBezTo>
                  <a:cubicBezTo>
                    <a:pt x="1347" y="1271"/>
                    <a:pt x="1231" y="584"/>
                    <a:pt x="999" y="22"/>
                  </a:cubicBezTo>
                  <a:cubicBezTo>
                    <a:pt x="836" y="9"/>
                    <a:pt x="654" y="1"/>
                    <a:pt x="463" y="1"/>
                  </a:cubicBezTo>
                  <a:close/>
                </a:path>
              </a:pathLst>
            </a:custGeom>
            <a:solidFill>
              <a:srgbClr val="78433F">
                <a:alpha val="120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1"/>
            <p:cNvSpPr/>
            <p:nvPr/>
          </p:nvSpPr>
          <p:spPr>
            <a:xfrm rot="9000022">
              <a:off x="6849005" y="3442625"/>
              <a:ext cx="146265" cy="108313"/>
            </a:xfrm>
            <a:custGeom>
              <a:avLst/>
              <a:gdLst/>
              <a:ahLst/>
              <a:cxnLst/>
              <a:rect l="l" t="t" r="r" b="b"/>
              <a:pathLst>
                <a:path w="1268" h="939" extrusionOk="0">
                  <a:moveTo>
                    <a:pt x="46" y="1"/>
                  </a:moveTo>
                  <a:cubicBezTo>
                    <a:pt x="19" y="10"/>
                    <a:pt x="1" y="37"/>
                    <a:pt x="1" y="63"/>
                  </a:cubicBezTo>
                  <a:cubicBezTo>
                    <a:pt x="1" y="72"/>
                    <a:pt x="120" y="938"/>
                    <a:pt x="1048" y="938"/>
                  </a:cubicBezTo>
                  <a:cubicBezTo>
                    <a:pt x="1104" y="938"/>
                    <a:pt x="1162" y="935"/>
                    <a:pt x="1223" y="929"/>
                  </a:cubicBezTo>
                  <a:cubicBezTo>
                    <a:pt x="1250" y="929"/>
                    <a:pt x="1268" y="902"/>
                    <a:pt x="1268" y="875"/>
                  </a:cubicBezTo>
                  <a:cubicBezTo>
                    <a:pt x="1268" y="853"/>
                    <a:pt x="1250" y="837"/>
                    <a:pt x="1228" y="837"/>
                  </a:cubicBezTo>
                  <a:cubicBezTo>
                    <a:pt x="1224" y="837"/>
                    <a:pt x="1219" y="838"/>
                    <a:pt x="1214" y="839"/>
                  </a:cubicBezTo>
                  <a:cubicBezTo>
                    <a:pt x="1161" y="845"/>
                    <a:pt x="1110" y="847"/>
                    <a:pt x="1061" y="847"/>
                  </a:cubicBezTo>
                  <a:cubicBezTo>
                    <a:pt x="212" y="847"/>
                    <a:pt x="108" y="79"/>
                    <a:pt x="99" y="45"/>
                  </a:cubicBezTo>
                  <a:cubicBezTo>
                    <a:pt x="99" y="19"/>
                    <a:pt x="72"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7" name="Google Shape;2087;p41"/>
            <p:cNvGrpSpPr/>
            <p:nvPr/>
          </p:nvGrpSpPr>
          <p:grpSpPr>
            <a:xfrm>
              <a:off x="6968606" y="3476140"/>
              <a:ext cx="382855" cy="94935"/>
              <a:chOff x="7147025" y="3280900"/>
              <a:chExt cx="82975" cy="20575"/>
            </a:xfrm>
          </p:grpSpPr>
          <p:sp>
            <p:nvSpPr>
              <p:cNvPr id="2088" name="Google Shape;2088;p41"/>
              <p:cNvSpPr/>
              <p:nvPr/>
            </p:nvSpPr>
            <p:spPr>
              <a:xfrm>
                <a:off x="7147025" y="3280900"/>
                <a:ext cx="82975" cy="20575"/>
              </a:xfrm>
              <a:custGeom>
                <a:avLst/>
                <a:gdLst/>
                <a:ahLst/>
                <a:cxnLst/>
                <a:rect l="l" t="t" r="r" b="b"/>
                <a:pathLst>
                  <a:path w="3319" h="823" extrusionOk="0">
                    <a:moveTo>
                      <a:pt x="143" y="0"/>
                    </a:moveTo>
                    <a:cubicBezTo>
                      <a:pt x="107" y="98"/>
                      <a:pt x="54" y="196"/>
                      <a:pt x="0" y="285"/>
                    </a:cubicBezTo>
                    <a:cubicBezTo>
                      <a:pt x="63" y="339"/>
                      <a:pt x="152" y="366"/>
                      <a:pt x="241" y="375"/>
                    </a:cubicBezTo>
                    <a:cubicBezTo>
                      <a:pt x="473" y="401"/>
                      <a:pt x="705" y="428"/>
                      <a:pt x="937" y="455"/>
                    </a:cubicBezTo>
                    <a:cubicBezTo>
                      <a:pt x="1392" y="509"/>
                      <a:pt x="1856" y="562"/>
                      <a:pt x="2320" y="607"/>
                    </a:cubicBezTo>
                    <a:cubicBezTo>
                      <a:pt x="2409" y="616"/>
                      <a:pt x="2498" y="624"/>
                      <a:pt x="2596" y="633"/>
                    </a:cubicBezTo>
                    <a:cubicBezTo>
                      <a:pt x="2623" y="687"/>
                      <a:pt x="2668" y="732"/>
                      <a:pt x="2721" y="767"/>
                    </a:cubicBezTo>
                    <a:cubicBezTo>
                      <a:pt x="2775" y="798"/>
                      <a:pt x="2836" y="822"/>
                      <a:pt x="2898" y="822"/>
                    </a:cubicBezTo>
                    <a:cubicBezTo>
                      <a:pt x="2908" y="822"/>
                      <a:pt x="2917" y="822"/>
                      <a:pt x="2926" y="821"/>
                    </a:cubicBezTo>
                    <a:cubicBezTo>
                      <a:pt x="3016" y="821"/>
                      <a:pt x="3087" y="785"/>
                      <a:pt x="3149" y="740"/>
                    </a:cubicBezTo>
                    <a:cubicBezTo>
                      <a:pt x="3265" y="642"/>
                      <a:pt x="3319" y="482"/>
                      <a:pt x="3274" y="339"/>
                    </a:cubicBezTo>
                    <a:cubicBezTo>
                      <a:pt x="3224" y="197"/>
                      <a:pt x="3079" y="70"/>
                      <a:pt x="2921" y="70"/>
                    </a:cubicBezTo>
                    <a:cubicBezTo>
                      <a:pt x="2911" y="70"/>
                      <a:pt x="2901" y="70"/>
                      <a:pt x="2891" y="71"/>
                    </a:cubicBezTo>
                    <a:cubicBezTo>
                      <a:pt x="2873" y="71"/>
                      <a:pt x="2864" y="80"/>
                      <a:pt x="2855" y="80"/>
                    </a:cubicBezTo>
                    <a:lnTo>
                      <a:pt x="2846" y="80"/>
                    </a:lnTo>
                    <a:cubicBezTo>
                      <a:pt x="2739" y="98"/>
                      <a:pt x="2650" y="170"/>
                      <a:pt x="2596" y="259"/>
                    </a:cubicBezTo>
                    <a:cubicBezTo>
                      <a:pt x="2525" y="250"/>
                      <a:pt x="2462" y="241"/>
                      <a:pt x="2391" y="241"/>
                    </a:cubicBezTo>
                    <a:cubicBezTo>
                      <a:pt x="2159" y="214"/>
                      <a:pt x="1927" y="187"/>
                      <a:pt x="1695" y="161"/>
                    </a:cubicBezTo>
                    <a:cubicBezTo>
                      <a:pt x="1196" y="107"/>
                      <a:pt x="170" y="0"/>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1"/>
              <p:cNvSpPr/>
              <p:nvPr/>
            </p:nvSpPr>
            <p:spPr>
              <a:xfrm>
                <a:off x="7147900" y="3282225"/>
                <a:ext cx="79200" cy="17200"/>
              </a:xfrm>
              <a:custGeom>
                <a:avLst/>
                <a:gdLst/>
                <a:ahLst/>
                <a:cxnLst/>
                <a:rect l="l" t="t" r="r" b="b"/>
                <a:pathLst>
                  <a:path w="3168" h="688" extrusionOk="0">
                    <a:moveTo>
                      <a:pt x="81" y="1"/>
                    </a:moveTo>
                    <a:cubicBezTo>
                      <a:pt x="54" y="63"/>
                      <a:pt x="28" y="117"/>
                      <a:pt x="1" y="170"/>
                    </a:cubicBezTo>
                    <a:cubicBezTo>
                      <a:pt x="37" y="188"/>
                      <a:pt x="63" y="206"/>
                      <a:pt x="108" y="224"/>
                    </a:cubicBezTo>
                    <a:cubicBezTo>
                      <a:pt x="260" y="277"/>
                      <a:pt x="2347" y="473"/>
                      <a:pt x="2624" y="518"/>
                    </a:cubicBezTo>
                    <a:cubicBezTo>
                      <a:pt x="2668" y="616"/>
                      <a:pt x="2766" y="687"/>
                      <a:pt x="2882" y="687"/>
                    </a:cubicBezTo>
                    <a:cubicBezTo>
                      <a:pt x="3043" y="687"/>
                      <a:pt x="3168" y="554"/>
                      <a:pt x="3168" y="402"/>
                    </a:cubicBezTo>
                    <a:cubicBezTo>
                      <a:pt x="3168" y="241"/>
                      <a:pt x="3043" y="117"/>
                      <a:pt x="2882" y="117"/>
                    </a:cubicBezTo>
                    <a:cubicBezTo>
                      <a:pt x="2766" y="117"/>
                      <a:pt x="2677" y="179"/>
                      <a:pt x="2633" y="268"/>
                    </a:cubicBezTo>
                    <a:cubicBezTo>
                      <a:pt x="2383" y="259"/>
                      <a:pt x="1937" y="206"/>
                      <a:pt x="1839" y="197"/>
                    </a:cubicBezTo>
                    <a:cubicBezTo>
                      <a:pt x="1535" y="170"/>
                      <a:pt x="670" y="72"/>
                      <a:pt x="527" y="63"/>
                    </a:cubicBezTo>
                    <a:cubicBezTo>
                      <a:pt x="385" y="54"/>
                      <a:pt x="90" y="9"/>
                      <a:pt x="90" y="9"/>
                    </a:cubicBezTo>
                    <a:cubicBezTo>
                      <a:pt x="90" y="9"/>
                      <a:pt x="90"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Covid Outbreak for Kids by Slidesgo">
  <a:themeElements>
    <a:clrScheme name="Simple Light">
      <a:dk1>
        <a:srgbClr val="322F46"/>
      </a:dk1>
      <a:lt1>
        <a:srgbClr val="EBECF3"/>
      </a:lt1>
      <a:dk2>
        <a:srgbClr val="FC476C"/>
      </a:dk2>
      <a:lt2>
        <a:srgbClr val="AFB9E6"/>
      </a:lt2>
      <a:accent1>
        <a:srgbClr val="3CB3B3"/>
      </a:accent1>
      <a:accent2>
        <a:srgbClr val="F8B047"/>
      </a:accent2>
      <a:accent3>
        <a:srgbClr val="FCEED9"/>
      </a:accent3>
      <a:accent4>
        <a:srgbClr val="7F3DEC"/>
      </a:accent4>
      <a:accent5>
        <a:srgbClr val="7CE6CD"/>
      </a:accent5>
      <a:accent6>
        <a:srgbClr val="B6695E"/>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TotalTime>
  <Words>1103</Words>
  <Application>Microsoft Office PowerPoint</Application>
  <PresentationFormat>全屏显示(16:9)</PresentationFormat>
  <Paragraphs>231</Paragraphs>
  <Slides>46</Slides>
  <Notes>46</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46</vt:i4>
      </vt:variant>
    </vt:vector>
  </HeadingPairs>
  <TitlesOfParts>
    <vt:vector size="57" baseType="lpstr">
      <vt:lpstr>Amatic SC</vt:lpstr>
      <vt:lpstr>Assistant</vt:lpstr>
      <vt:lpstr>Proxima Nova</vt:lpstr>
      <vt:lpstr>Proxima Nova Semibold</vt:lpstr>
      <vt:lpstr>Roboto Medium</vt:lpstr>
      <vt:lpstr>Titan One</vt:lpstr>
      <vt:lpstr>Arial</vt:lpstr>
      <vt:lpstr>Calibri</vt:lpstr>
      <vt:lpstr>Raleway</vt:lpstr>
      <vt:lpstr>Covid Outbreak for Kids by Slidesgo</vt:lpstr>
      <vt:lpstr>Slidesgo Final Pages</vt:lpstr>
      <vt:lpstr>COVID prevention FOR KIDS</vt:lpstr>
      <vt:lpstr>WHOA!</vt:lpstr>
      <vt:lpstr>-SOMEONE FAMOUS</vt:lpstr>
      <vt:lpstr>TABLE OF CONTENTS</vt:lpstr>
      <vt:lpstr>AND HERE COMES THE SLIDE TITLE! </vt:lpstr>
      <vt:lpstr>TRANSMISSION</vt:lpstr>
      <vt:lpstr>TRANSMISSION</vt:lpstr>
      <vt:lpstr>TRANSMISSION TIMELINE</vt:lpstr>
      <vt:lpstr>SYMPTOMS</vt:lpstr>
      <vt:lpstr>LESS COMMON SYMPTOMS</vt:lpstr>
      <vt:lpstr>MOST COMMON SYMPTOMS</vt:lpstr>
      <vt:lpstr>4,498,300,000</vt:lpstr>
      <vt:lpstr>AWESOME WORDS</vt:lpstr>
      <vt:lpstr>23,57K</vt:lpstr>
      <vt:lpstr>SYMPTOMS INFOGRAPHICS</vt:lpstr>
      <vt:lpstr>PREVENTION</vt:lpstr>
      <vt:lpstr>A PICTURE IS WORTH A THOUSAND WORDS </vt:lpstr>
      <vt:lpstr>PREVENTION</vt:lpstr>
      <vt:lpstr>THIS IS A MAP</vt:lpstr>
      <vt:lpstr>A PICTURE ALWAYS REINFORCES THE CONCEPT</vt:lpstr>
      <vt:lpstr>TREATMENTS</vt:lpstr>
      <vt:lpstr>A TABLE</vt:lpstr>
      <vt:lpstr>SELF CARE</vt:lpstr>
      <vt:lpstr>TREATMENTS</vt:lpstr>
      <vt:lpstr>DESKTOP SOFTWARE</vt:lpstr>
      <vt:lpstr>TABLET APP</vt:lpstr>
      <vt:lpstr>MOBILE WEB</vt:lpstr>
      <vt:lpstr>OUR TEAM</vt:lpstr>
      <vt:lpstr>THANKS!</vt:lpstr>
      <vt:lpstr>ICONS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COVID OUTBREAK FOR KIDS</dc:title>
  <cp:lastModifiedBy>刘 龙</cp:lastModifiedBy>
  <cp:revision>3</cp:revision>
  <dcterms:modified xsi:type="dcterms:W3CDTF">2021-01-06T08:17:55Z</dcterms:modified>
</cp:coreProperties>
</file>